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3.xml" ContentType="application/vnd.openxmlformats-officedocument.them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0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1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2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3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4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6.xml" ContentType="application/vnd.openxmlformats-officedocument.themeOverride+xml"/>
  <Override PartName="/ppt/charts/chart25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6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7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8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9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6.xml" ContentType="application/vnd.openxmlformats-officedocument.presentationml.notesSlide+xml"/>
  <Override PartName="/ppt/charts/chart30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1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2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3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17.xml" ContentType="application/vnd.openxmlformats-officedocument.presentationml.notesSlide+xml"/>
  <Override PartName="/ppt/charts/chart34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5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32" r:id="rId3"/>
  </p:sldMasterIdLst>
  <p:notesMasterIdLst>
    <p:notesMasterId r:id="rId30"/>
  </p:notesMasterIdLst>
  <p:sldIdLst>
    <p:sldId id="2147472906" r:id="rId4"/>
    <p:sldId id="2147472908" r:id="rId5"/>
    <p:sldId id="2147375458" r:id="rId6"/>
    <p:sldId id="2147375506" r:id="rId7"/>
    <p:sldId id="3127" r:id="rId8"/>
    <p:sldId id="2147375462" r:id="rId9"/>
    <p:sldId id="2147375508" r:id="rId10"/>
    <p:sldId id="2147374491" r:id="rId11"/>
    <p:sldId id="324" r:id="rId12"/>
    <p:sldId id="2147472909" r:id="rId13"/>
    <p:sldId id="328" r:id="rId14"/>
    <p:sldId id="2147375469" r:id="rId15"/>
    <p:sldId id="2147375468" r:id="rId16"/>
    <p:sldId id="3141" r:id="rId17"/>
    <p:sldId id="3114" r:id="rId18"/>
    <p:sldId id="345" r:id="rId19"/>
    <p:sldId id="3143" r:id="rId20"/>
    <p:sldId id="3140" r:id="rId21"/>
    <p:sldId id="2147472910" r:id="rId22"/>
    <p:sldId id="3145" r:id="rId23"/>
    <p:sldId id="2147375485" r:id="rId24"/>
    <p:sldId id="2147375473" r:id="rId25"/>
    <p:sldId id="2147375492" r:id="rId26"/>
    <p:sldId id="3142" r:id="rId27"/>
    <p:sldId id="2147472911" r:id="rId28"/>
    <p:sldId id="26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C8C4DD-CE3A-32DA-7956-A1D5E3E63532}" name="Colleen O'Neill" initials="CO" userId="S::Coneill@sixdegreesmed.com::c3b2279f-403b-4b71-a208-2e9ecd6bce0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A7C993-D1E7-49EC-AF07-CF126D7574C7}" v="18" dt="2022-09-07T09:45:47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591" autoAdjust="0"/>
  </p:normalViewPr>
  <p:slideViewPr>
    <p:cSldViewPr snapToGrid="0" showGuides="1">
      <p:cViewPr varScale="1">
        <p:scale>
          <a:sx n="52" d="100"/>
          <a:sy n="52" d="100"/>
        </p:scale>
        <p:origin x="2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PNM (Kasper Nørremark)" userId="6f862edb-dbc5-4eaf-9176-b4f850b60067" providerId="ADAL" clId="{A910C881-3B3E-1148-BE68-9F84B4BFDD88}"/>
    <pc:docChg chg="custSel modSld">
      <pc:chgData name="KPNM (Kasper Nørremark)" userId="6f862edb-dbc5-4eaf-9176-b4f850b60067" providerId="ADAL" clId="{A910C881-3B3E-1148-BE68-9F84B4BFDD88}" dt="2022-09-06T20:13:01.058" v="8" actId="1076"/>
      <pc:docMkLst>
        <pc:docMk/>
      </pc:docMkLst>
      <pc:sldChg chg="modSp">
        <pc:chgData name="KPNM (Kasper Nørremark)" userId="6f862edb-dbc5-4eaf-9176-b4f850b60067" providerId="ADAL" clId="{A910C881-3B3E-1148-BE68-9F84B4BFDD88}" dt="2022-09-06T20:12:25.454" v="7" actId="22"/>
        <pc:sldMkLst>
          <pc:docMk/>
          <pc:sldMk cId="3057764621" sldId="256"/>
        </pc:sldMkLst>
        <pc:cxnChg chg="mod">
          <ac:chgData name="KPNM (Kasper Nørremark)" userId="6f862edb-dbc5-4eaf-9176-b4f850b60067" providerId="ADAL" clId="{A910C881-3B3E-1148-BE68-9F84B4BFDD88}" dt="2022-09-06T20:12:25.454" v="7" actId="22"/>
          <ac:cxnSpMkLst>
            <pc:docMk/>
            <pc:sldMk cId="3057764621" sldId="256"/>
            <ac:cxnSpMk id="2" creationId="{6A4CF4DD-8C85-3909-4062-9D0B7A0D7DAB}"/>
          </ac:cxnSpMkLst>
        </pc:cxnChg>
      </pc:sldChg>
      <pc:sldChg chg="addSp modSp">
        <pc:chgData name="KPNM (Kasper Nørremark)" userId="6f862edb-dbc5-4eaf-9176-b4f850b60067" providerId="ADAL" clId="{A910C881-3B3E-1148-BE68-9F84B4BFDD88}" dt="2022-09-06T20:13:01.058" v="8" actId="1076"/>
        <pc:sldMkLst>
          <pc:docMk/>
          <pc:sldMk cId="77421934" sldId="3141"/>
        </pc:sldMkLst>
        <pc:cxnChg chg="add mod">
          <ac:chgData name="KPNM (Kasper Nørremark)" userId="6f862edb-dbc5-4eaf-9176-b4f850b60067" providerId="ADAL" clId="{A910C881-3B3E-1148-BE68-9F84B4BFDD88}" dt="2022-09-06T20:13:01.058" v="8" actId="1076"/>
          <ac:cxnSpMkLst>
            <pc:docMk/>
            <pc:sldMk cId="77421934" sldId="3141"/>
            <ac:cxnSpMk id="8" creationId="{70DBED88-D8A0-A689-0C36-7BCD561C70E2}"/>
          </ac:cxnSpMkLst>
        </pc:cxnChg>
      </pc:sldChg>
      <pc:sldChg chg="mod modShow">
        <pc:chgData name="KPNM (Kasper Nørremark)" userId="6f862edb-dbc5-4eaf-9176-b4f850b60067" providerId="ADAL" clId="{A910C881-3B3E-1148-BE68-9F84B4BFDD88}" dt="2022-09-06T18:33:20.695" v="0" actId="729"/>
        <pc:sldMkLst>
          <pc:docMk/>
          <pc:sldMk cId="2647821451" sldId="2147375458"/>
        </pc:sldMkLst>
      </pc:sldChg>
      <pc:sldChg chg="delSp delAnim">
        <pc:chgData name="KPNM (Kasper Nørremark)" userId="6f862edb-dbc5-4eaf-9176-b4f850b60067" providerId="ADAL" clId="{A910C881-3B3E-1148-BE68-9F84B4BFDD88}" dt="2022-09-06T19:56:54.133" v="3" actId="478"/>
        <pc:sldMkLst>
          <pc:docMk/>
          <pc:sldMk cId="3972177051" sldId="2147375468"/>
        </pc:sldMkLst>
        <pc:spChg chg="del">
          <ac:chgData name="KPNM (Kasper Nørremark)" userId="6f862edb-dbc5-4eaf-9176-b4f850b60067" providerId="ADAL" clId="{A910C881-3B3E-1148-BE68-9F84B4BFDD88}" dt="2022-09-06T19:56:40.642" v="1" actId="478"/>
          <ac:spMkLst>
            <pc:docMk/>
            <pc:sldMk cId="3972177051" sldId="2147375468"/>
            <ac:spMk id="5" creationId="{AF93110A-E072-458A-B16E-32D1E8605F99}"/>
          </ac:spMkLst>
        </pc:spChg>
        <pc:spChg chg="del">
          <ac:chgData name="KPNM (Kasper Nørremark)" userId="6f862edb-dbc5-4eaf-9176-b4f850b60067" providerId="ADAL" clId="{A910C881-3B3E-1148-BE68-9F84B4BFDD88}" dt="2022-09-06T19:56:46.935" v="2" actId="478"/>
          <ac:spMkLst>
            <pc:docMk/>
            <pc:sldMk cId="3972177051" sldId="2147375468"/>
            <ac:spMk id="9" creationId="{FC8059EE-08CA-4FFA-AF92-A6A324744D26}"/>
          </ac:spMkLst>
        </pc:spChg>
        <pc:spChg chg="del">
          <ac:chgData name="KPNM (Kasper Nørremark)" userId="6f862edb-dbc5-4eaf-9176-b4f850b60067" providerId="ADAL" clId="{A910C881-3B3E-1148-BE68-9F84B4BFDD88}" dt="2022-09-06T19:56:54.133" v="3" actId="478"/>
          <ac:spMkLst>
            <pc:docMk/>
            <pc:sldMk cId="3972177051" sldId="2147375468"/>
            <ac:spMk id="10" creationId="{0B714360-65DC-448B-8A3D-432CF31643EB}"/>
          </ac:spMkLst>
        </pc:spChg>
      </pc:sldChg>
      <pc:sldChg chg="mod modShow">
        <pc:chgData name="KPNM (Kasper Nørremark)" userId="6f862edb-dbc5-4eaf-9176-b4f850b60067" providerId="ADAL" clId="{A910C881-3B3E-1148-BE68-9F84B4BFDD88}" dt="2022-09-06T20:10:30.191" v="5" actId="729"/>
        <pc:sldMkLst>
          <pc:docMk/>
          <pc:sldMk cId="236928707" sldId="2147375492"/>
        </pc:sldMkLst>
      </pc:sldChg>
      <pc:sldChg chg="mod modShow">
        <pc:chgData name="KPNM (Kasper Nørremark)" userId="6f862edb-dbc5-4eaf-9176-b4f850b60067" providerId="ADAL" clId="{A910C881-3B3E-1148-BE68-9F84B4BFDD88}" dt="2022-09-06T20:10:41.241" v="6" actId="729"/>
        <pc:sldMkLst>
          <pc:docMk/>
          <pc:sldMk cId="2064006288" sldId="2147472910"/>
        </pc:sldMkLst>
      </pc:sldChg>
    </pc:docChg>
  </pc:docChgLst>
  <pc:docChgLst>
    <pc:chgData name="KPNM (Kasper Nørremark)" userId="bb70c1ba-1580-4cc5-8c8e-9129277acb58" providerId="ADAL" clId="{6DA7C993-D1E7-49EC-AF07-CF126D7574C7}"/>
    <pc:docChg chg="modSld">
      <pc:chgData name="KPNM (Kasper Nørremark)" userId="bb70c1ba-1580-4cc5-8c8e-9129277acb58" providerId="ADAL" clId="{6DA7C993-D1E7-49EC-AF07-CF126D7574C7}" dt="2022-09-07T11:17:22.030" v="83" actId="20577"/>
      <pc:docMkLst>
        <pc:docMk/>
      </pc:docMkLst>
      <pc:sldChg chg="modAnim">
        <pc:chgData name="KPNM (Kasper Nørremark)" userId="bb70c1ba-1580-4cc5-8c8e-9129277acb58" providerId="ADAL" clId="{6DA7C993-D1E7-49EC-AF07-CF126D7574C7}" dt="2022-09-07T09:44:00.477" v="16"/>
        <pc:sldMkLst>
          <pc:docMk/>
          <pc:sldMk cId="2776062157" sldId="345"/>
        </pc:sldMkLst>
      </pc:sldChg>
      <pc:sldChg chg="modAnim">
        <pc:chgData name="KPNM (Kasper Nørremark)" userId="bb70c1ba-1580-4cc5-8c8e-9129277acb58" providerId="ADAL" clId="{6DA7C993-D1E7-49EC-AF07-CF126D7574C7}" dt="2022-09-07T09:43:21.103" v="14"/>
        <pc:sldMkLst>
          <pc:docMk/>
          <pc:sldMk cId="2373568223" sldId="3114"/>
        </pc:sldMkLst>
      </pc:sldChg>
      <pc:sldChg chg="mod modShow">
        <pc:chgData name="KPNM (Kasper Nørremark)" userId="bb70c1ba-1580-4cc5-8c8e-9129277acb58" providerId="ADAL" clId="{6DA7C993-D1E7-49EC-AF07-CF126D7574C7}" dt="2022-09-07T09:32:12.071" v="0" actId="729"/>
        <pc:sldMkLst>
          <pc:docMk/>
          <pc:sldMk cId="2647821451" sldId="2147375458"/>
        </pc:sldMkLst>
      </pc:sldChg>
      <pc:sldChg chg="modSp mod">
        <pc:chgData name="KPNM (Kasper Nørremark)" userId="bb70c1ba-1580-4cc5-8c8e-9129277acb58" providerId="ADAL" clId="{6DA7C993-D1E7-49EC-AF07-CF126D7574C7}" dt="2022-09-07T10:47:44.553" v="20" actId="20577"/>
        <pc:sldMkLst>
          <pc:docMk/>
          <pc:sldMk cId="2467367549" sldId="2147375462"/>
        </pc:sldMkLst>
        <pc:spChg chg="mod">
          <ac:chgData name="KPNM (Kasper Nørremark)" userId="bb70c1ba-1580-4cc5-8c8e-9129277acb58" providerId="ADAL" clId="{6DA7C993-D1E7-49EC-AF07-CF126D7574C7}" dt="2022-09-07T10:47:25.436" v="19" actId="20577"/>
          <ac:spMkLst>
            <pc:docMk/>
            <pc:sldMk cId="2467367549" sldId="2147375462"/>
            <ac:spMk id="39" creationId="{4325CA04-6D06-433B-9D32-3378B1381456}"/>
          </ac:spMkLst>
        </pc:spChg>
        <pc:spChg chg="mod">
          <ac:chgData name="KPNM (Kasper Nørremark)" userId="bb70c1ba-1580-4cc5-8c8e-9129277acb58" providerId="ADAL" clId="{6DA7C993-D1E7-49EC-AF07-CF126D7574C7}" dt="2022-09-07T10:47:44.553" v="20" actId="20577"/>
          <ac:spMkLst>
            <pc:docMk/>
            <pc:sldMk cId="2467367549" sldId="2147375462"/>
            <ac:spMk id="106" creationId="{1B3FF0BA-4596-4EC8-AAC9-8FFCCC2588A7}"/>
          </ac:spMkLst>
        </pc:spChg>
      </pc:sldChg>
      <pc:sldChg chg="delSp modSp modAnim">
        <pc:chgData name="KPNM (Kasper Nørremark)" userId="bb70c1ba-1580-4cc5-8c8e-9129277acb58" providerId="ADAL" clId="{6DA7C993-D1E7-49EC-AF07-CF126D7574C7}" dt="2022-09-07T09:36:25.671" v="13"/>
        <pc:sldMkLst>
          <pc:docMk/>
          <pc:sldMk cId="1210696689" sldId="2147375508"/>
        </pc:sldMkLst>
        <pc:spChg chg="mod topLvl">
          <ac:chgData name="KPNM (Kasper Nørremark)" userId="bb70c1ba-1580-4cc5-8c8e-9129277acb58" providerId="ADAL" clId="{6DA7C993-D1E7-49EC-AF07-CF126D7574C7}" dt="2022-09-07T09:34:29.874" v="1" actId="165"/>
          <ac:spMkLst>
            <pc:docMk/>
            <pc:sldMk cId="1210696689" sldId="2147375508"/>
            <ac:spMk id="4" creationId="{19A10731-9073-925E-7493-5CC48ABFAAF9}"/>
          </ac:spMkLst>
        </pc:spChg>
        <pc:spChg chg="mod topLvl">
          <ac:chgData name="KPNM (Kasper Nørremark)" userId="bb70c1ba-1580-4cc5-8c8e-9129277acb58" providerId="ADAL" clId="{6DA7C993-D1E7-49EC-AF07-CF126D7574C7}" dt="2022-09-07T09:34:29.874" v="1" actId="165"/>
          <ac:spMkLst>
            <pc:docMk/>
            <pc:sldMk cId="1210696689" sldId="2147375508"/>
            <ac:spMk id="5" creationId="{3393D61A-92BD-4291-E1D3-A0F3124350E2}"/>
          </ac:spMkLst>
        </pc:spChg>
        <pc:spChg chg="mod topLvl">
          <ac:chgData name="KPNM (Kasper Nørremark)" userId="bb70c1ba-1580-4cc5-8c8e-9129277acb58" providerId="ADAL" clId="{6DA7C993-D1E7-49EC-AF07-CF126D7574C7}" dt="2022-09-07T09:34:29.874" v="1" actId="165"/>
          <ac:spMkLst>
            <pc:docMk/>
            <pc:sldMk cId="1210696689" sldId="2147375508"/>
            <ac:spMk id="6" creationId="{104A0573-F1C8-8130-16DD-CDC213691723}"/>
          </ac:spMkLst>
        </pc:spChg>
        <pc:spChg chg="mod topLvl">
          <ac:chgData name="KPNM (Kasper Nørremark)" userId="bb70c1ba-1580-4cc5-8c8e-9129277acb58" providerId="ADAL" clId="{6DA7C993-D1E7-49EC-AF07-CF126D7574C7}" dt="2022-09-07T09:34:29.874" v="1" actId="165"/>
          <ac:spMkLst>
            <pc:docMk/>
            <pc:sldMk cId="1210696689" sldId="2147375508"/>
            <ac:spMk id="7" creationId="{EC840A9A-856F-7EE6-9EBF-46AC057D245C}"/>
          </ac:spMkLst>
        </pc:spChg>
        <pc:spChg chg="mod topLvl">
          <ac:chgData name="KPNM (Kasper Nørremark)" userId="bb70c1ba-1580-4cc5-8c8e-9129277acb58" providerId="ADAL" clId="{6DA7C993-D1E7-49EC-AF07-CF126D7574C7}" dt="2022-09-07T09:34:29.874" v="1" actId="165"/>
          <ac:spMkLst>
            <pc:docMk/>
            <pc:sldMk cId="1210696689" sldId="2147375508"/>
            <ac:spMk id="8" creationId="{41CD8388-0089-0242-977C-956CC11DA3CD}"/>
          </ac:spMkLst>
        </pc:spChg>
        <pc:spChg chg="mod topLvl">
          <ac:chgData name="KPNM (Kasper Nørremark)" userId="bb70c1ba-1580-4cc5-8c8e-9129277acb58" providerId="ADAL" clId="{6DA7C993-D1E7-49EC-AF07-CF126D7574C7}" dt="2022-09-07T09:34:29.874" v="1" actId="165"/>
          <ac:spMkLst>
            <pc:docMk/>
            <pc:sldMk cId="1210696689" sldId="2147375508"/>
            <ac:spMk id="9" creationId="{6204EC6E-02D0-3D07-0ABA-B389C75E4C30}"/>
          </ac:spMkLst>
        </pc:spChg>
        <pc:spChg chg="mod topLvl">
          <ac:chgData name="KPNM (Kasper Nørremark)" userId="bb70c1ba-1580-4cc5-8c8e-9129277acb58" providerId="ADAL" clId="{6DA7C993-D1E7-49EC-AF07-CF126D7574C7}" dt="2022-09-07T09:34:29.874" v="1" actId="165"/>
          <ac:spMkLst>
            <pc:docMk/>
            <pc:sldMk cId="1210696689" sldId="2147375508"/>
            <ac:spMk id="10" creationId="{43710184-62DB-6C7C-099E-795F074CAC5F}"/>
          </ac:spMkLst>
        </pc:spChg>
        <pc:spChg chg="mod topLvl">
          <ac:chgData name="KPNM (Kasper Nørremark)" userId="bb70c1ba-1580-4cc5-8c8e-9129277acb58" providerId="ADAL" clId="{6DA7C993-D1E7-49EC-AF07-CF126D7574C7}" dt="2022-09-07T09:34:29.874" v="1" actId="165"/>
          <ac:spMkLst>
            <pc:docMk/>
            <pc:sldMk cId="1210696689" sldId="2147375508"/>
            <ac:spMk id="11" creationId="{6674A092-053A-3B91-36ED-519AB9CAB8DA}"/>
          </ac:spMkLst>
        </pc:spChg>
        <pc:spChg chg="mod topLvl">
          <ac:chgData name="KPNM (Kasper Nørremark)" userId="bb70c1ba-1580-4cc5-8c8e-9129277acb58" providerId="ADAL" clId="{6DA7C993-D1E7-49EC-AF07-CF126D7574C7}" dt="2022-09-07T09:34:29.874" v="1" actId="165"/>
          <ac:spMkLst>
            <pc:docMk/>
            <pc:sldMk cId="1210696689" sldId="2147375508"/>
            <ac:spMk id="12" creationId="{3CE056B3-52DE-961E-E521-D2363CA9FF1B}"/>
          </ac:spMkLst>
        </pc:spChg>
        <pc:spChg chg="mod topLvl">
          <ac:chgData name="KPNM (Kasper Nørremark)" userId="bb70c1ba-1580-4cc5-8c8e-9129277acb58" providerId="ADAL" clId="{6DA7C993-D1E7-49EC-AF07-CF126D7574C7}" dt="2022-09-07T09:34:29.874" v="1" actId="165"/>
          <ac:spMkLst>
            <pc:docMk/>
            <pc:sldMk cId="1210696689" sldId="2147375508"/>
            <ac:spMk id="13" creationId="{A68FB1A7-C0EB-391E-7B33-D3BA8650B664}"/>
          </ac:spMkLst>
        </pc:spChg>
        <pc:spChg chg="mod topLvl">
          <ac:chgData name="KPNM (Kasper Nørremark)" userId="bb70c1ba-1580-4cc5-8c8e-9129277acb58" providerId="ADAL" clId="{6DA7C993-D1E7-49EC-AF07-CF126D7574C7}" dt="2022-09-07T09:34:29.874" v="1" actId="165"/>
          <ac:spMkLst>
            <pc:docMk/>
            <pc:sldMk cId="1210696689" sldId="2147375508"/>
            <ac:spMk id="14" creationId="{1C9F59ED-69A2-DB70-4045-6B486860CE26}"/>
          </ac:spMkLst>
        </pc:spChg>
        <pc:spChg chg="mod topLvl">
          <ac:chgData name="KPNM (Kasper Nørremark)" userId="bb70c1ba-1580-4cc5-8c8e-9129277acb58" providerId="ADAL" clId="{6DA7C993-D1E7-49EC-AF07-CF126D7574C7}" dt="2022-09-07T09:34:29.874" v="1" actId="165"/>
          <ac:spMkLst>
            <pc:docMk/>
            <pc:sldMk cId="1210696689" sldId="2147375508"/>
            <ac:spMk id="15" creationId="{ED338EDF-3A3F-8FCF-08FE-3457EEAA086D}"/>
          </ac:spMkLst>
        </pc:spChg>
        <pc:spChg chg="mod topLvl">
          <ac:chgData name="KPNM (Kasper Nørremark)" userId="bb70c1ba-1580-4cc5-8c8e-9129277acb58" providerId="ADAL" clId="{6DA7C993-D1E7-49EC-AF07-CF126D7574C7}" dt="2022-09-07T09:34:29.874" v="1" actId="165"/>
          <ac:spMkLst>
            <pc:docMk/>
            <pc:sldMk cId="1210696689" sldId="2147375508"/>
            <ac:spMk id="16" creationId="{CC1B97FE-D02A-0801-D2EA-8F61ECD4F143}"/>
          </ac:spMkLst>
        </pc:spChg>
        <pc:spChg chg="mod topLvl">
          <ac:chgData name="KPNM (Kasper Nørremark)" userId="bb70c1ba-1580-4cc5-8c8e-9129277acb58" providerId="ADAL" clId="{6DA7C993-D1E7-49EC-AF07-CF126D7574C7}" dt="2022-09-07T09:34:29.874" v="1" actId="165"/>
          <ac:spMkLst>
            <pc:docMk/>
            <pc:sldMk cId="1210696689" sldId="2147375508"/>
            <ac:spMk id="17" creationId="{96848203-2E8F-457C-324D-4F9E3C42DBCC}"/>
          </ac:spMkLst>
        </pc:spChg>
        <pc:spChg chg="mod topLvl">
          <ac:chgData name="KPNM (Kasper Nørremark)" userId="bb70c1ba-1580-4cc5-8c8e-9129277acb58" providerId="ADAL" clId="{6DA7C993-D1E7-49EC-AF07-CF126D7574C7}" dt="2022-09-07T09:34:29.874" v="1" actId="165"/>
          <ac:spMkLst>
            <pc:docMk/>
            <pc:sldMk cId="1210696689" sldId="2147375508"/>
            <ac:spMk id="19" creationId="{BF02394D-E991-07A1-F465-52139DC6B3BA}"/>
          </ac:spMkLst>
        </pc:spChg>
        <pc:spChg chg="mod topLvl">
          <ac:chgData name="KPNM (Kasper Nørremark)" userId="bb70c1ba-1580-4cc5-8c8e-9129277acb58" providerId="ADAL" clId="{6DA7C993-D1E7-49EC-AF07-CF126D7574C7}" dt="2022-09-07T09:34:29.874" v="1" actId="165"/>
          <ac:spMkLst>
            <pc:docMk/>
            <pc:sldMk cId="1210696689" sldId="2147375508"/>
            <ac:spMk id="20" creationId="{508EF5D0-0CDF-F706-3327-C6FAE6D0F3B4}"/>
          </ac:spMkLst>
        </pc:spChg>
        <pc:spChg chg="mod topLvl">
          <ac:chgData name="KPNM (Kasper Nørremark)" userId="bb70c1ba-1580-4cc5-8c8e-9129277acb58" providerId="ADAL" clId="{6DA7C993-D1E7-49EC-AF07-CF126D7574C7}" dt="2022-09-07T09:34:29.874" v="1" actId="165"/>
          <ac:spMkLst>
            <pc:docMk/>
            <pc:sldMk cId="1210696689" sldId="2147375508"/>
            <ac:spMk id="22" creationId="{3A9A32D0-4EEA-719B-7620-FC8A9456CC56}"/>
          </ac:spMkLst>
        </pc:spChg>
        <pc:spChg chg="mod topLvl">
          <ac:chgData name="KPNM (Kasper Nørremark)" userId="bb70c1ba-1580-4cc5-8c8e-9129277acb58" providerId="ADAL" clId="{6DA7C993-D1E7-49EC-AF07-CF126D7574C7}" dt="2022-09-07T09:34:29.874" v="1" actId="165"/>
          <ac:spMkLst>
            <pc:docMk/>
            <pc:sldMk cId="1210696689" sldId="2147375508"/>
            <ac:spMk id="25" creationId="{7F3D7E17-9721-5BEB-3563-D7B69CC02A36}"/>
          </ac:spMkLst>
        </pc:spChg>
        <pc:spChg chg="mod topLvl">
          <ac:chgData name="KPNM (Kasper Nørremark)" userId="bb70c1ba-1580-4cc5-8c8e-9129277acb58" providerId="ADAL" clId="{6DA7C993-D1E7-49EC-AF07-CF126D7574C7}" dt="2022-09-07T09:34:29.874" v="1" actId="165"/>
          <ac:spMkLst>
            <pc:docMk/>
            <pc:sldMk cId="1210696689" sldId="2147375508"/>
            <ac:spMk id="26" creationId="{3AD32DB4-347A-F8C3-EC50-826FCFB191BF}"/>
          </ac:spMkLst>
        </pc:spChg>
        <pc:spChg chg="mod topLvl">
          <ac:chgData name="KPNM (Kasper Nørremark)" userId="bb70c1ba-1580-4cc5-8c8e-9129277acb58" providerId="ADAL" clId="{6DA7C993-D1E7-49EC-AF07-CF126D7574C7}" dt="2022-09-07T09:34:29.874" v="1" actId="165"/>
          <ac:spMkLst>
            <pc:docMk/>
            <pc:sldMk cId="1210696689" sldId="2147375508"/>
            <ac:spMk id="27" creationId="{19D5EA6C-23D4-2545-007A-5F33D276FE06}"/>
          </ac:spMkLst>
        </pc:spChg>
        <pc:spChg chg="mod topLvl">
          <ac:chgData name="KPNM (Kasper Nørremark)" userId="bb70c1ba-1580-4cc5-8c8e-9129277acb58" providerId="ADAL" clId="{6DA7C993-D1E7-49EC-AF07-CF126D7574C7}" dt="2022-09-07T09:34:29.874" v="1" actId="165"/>
          <ac:spMkLst>
            <pc:docMk/>
            <pc:sldMk cId="1210696689" sldId="2147375508"/>
            <ac:spMk id="28" creationId="{FD353226-A400-F5CE-B914-8C30B52DA5CB}"/>
          </ac:spMkLst>
        </pc:spChg>
        <pc:spChg chg="mod">
          <ac:chgData name="KPNM (Kasper Nørremark)" userId="bb70c1ba-1580-4cc5-8c8e-9129277acb58" providerId="ADAL" clId="{6DA7C993-D1E7-49EC-AF07-CF126D7574C7}" dt="2022-09-07T09:34:29.874" v="1" actId="165"/>
          <ac:spMkLst>
            <pc:docMk/>
            <pc:sldMk cId="1210696689" sldId="2147375508"/>
            <ac:spMk id="34" creationId="{74B7D4DD-52E6-EBED-DDAD-EF42912878F9}"/>
          </ac:spMkLst>
        </pc:spChg>
        <pc:spChg chg="mod">
          <ac:chgData name="KPNM (Kasper Nørremark)" userId="bb70c1ba-1580-4cc5-8c8e-9129277acb58" providerId="ADAL" clId="{6DA7C993-D1E7-49EC-AF07-CF126D7574C7}" dt="2022-09-07T09:34:29.874" v="1" actId="165"/>
          <ac:spMkLst>
            <pc:docMk/>
            <pc:sldMk cId="1210696689" sldId="2147375508"/>
            <ac:spMk id="35" creationId="{64789B72-1F6F-4FD6-E8FA-C7FC2B8C4FFA}"/>
          </ac:spMkLst>
        </pc:spChg>
        <pc:spChg chg="mod">
          <ac:chgData name="KPNM (Kasper Nørremark)" userId="bb70c1ba-1580-4cc5-8c8e-9129277acb58" providerId="ADAL" clId="{6DA7C993-D1E7-49EC-AF07-CF126D7574C7}" dt="2022-09-07T09:34:29.874" v="1" actId="165"/>
          <ac:spMkLst>
            <pc:docMk/>
            <pc:sldMk cId="1210696689" sldId="2147375508"/>
            <ac:spMk id="36" creationId="{4A6623E5-4D77-DEF8-45F6-34F709B82EAE}"/>
          </ac:spMkLst>
        </pc:spChg>
        <pc:spChg chg="mod">
          <ac:chgData name="KPNM (Kasper Nørremark)" userId="bb70c1ba-1580-4cc5-8c8e-9129277acb58" providerId="ADAL" clId="{6DA7C993-D1E7-49EC-AF07-CF126D7574C7}" dt="2022-09-07T09:34:29.874" v="1" actId="165"/>
          <ac:spMkLst>
            <pc:docMk/>
            <pc:sldMk cId="1210696689" sldId="2147375508"/>
            <ac:spMk id="37" creationId="{0C68C727-3BA1-15AD-93D9-CF9B973029BF}"/>
          </ac:spMkLst>
        </pc:spChg>
        <pc:spChg chg="mod">
          <ac:chgData name="KPNM (Kasper Nørremark)" userId="bb70c1ba-1580-4cc5-8c8e-9129277acb58" providerId="ADAL" clId="{6DA7C993-D1E7-49EC-AF07-CF126D7574C7}" dt="2022-09-07T09:34:29.874" v="1" actId="165"/>
          <ac:spMkLst>
            <pc:docMk/>
            <pc:sldMk cId="1210696689" sldId="2147375508"/>
            <ac:spMk id="38" creationId="{5C95F68B-6CBD-581E-A0AD-C5FD08D3808E}"/>
          </ac:spMkLst>
        </pc:spChg>
        <pc:spChg chg="mod">
          <ac:chgData name="KPNM (Kasper Nørremark)" userId="bb70c1ba-1580-4cc5-8c8e-9129277acb58" providerId="ADAL" clId="{6DA7C993-D1E7-49EC-AF07-CF126D7574C7}" dt="2022-09-07T09:34:29.874" v="1" actId="165"/>
          <ac:spMkLst>
            <pc:docMk/>
            <pc:sldMk cId="1210696689" sldId="2147375508"/>
            <ac:spMk id="39" creationId="{99C56260-7244-5E3A-E431-B685003DF195}"/>
          </ac:spMkLst>
        </pc:spChg>
        <pc:spChg chg="mod">
          <ac:chgData name="KPNM (Kasper Nørremark)" userId="bb70c1ba-1580-4cc5-8c8e-9129277acb58" providerId="ADAL" clId="{6DA7C993-D1E7-49EC-AF07-CF126D7574C7}" dt="2022-09-07T09:34:29.874" v="1" actId="165"/>
          <ac:spMkLst>
            <pc:docMk/>
            <pc:sldMk cId="1210696689" sldId="2147375508"/>
            <ac:spMk id="40" creationId="{B7555AF6-E12D-D553-152F-7DB73F6CCC28}"/>
          </ac:spMkLst>
        </pc:spChg>
        <pc:spChg chg="mod">
          <ac:chgData name="KPNM (Kasper Nørremark)" userId="bb70c1ba-1580-4cc5-8c8e-9129277acb58" providerId="ADAL" clId="{6DA7C993-D1E7-49EC-AF07-CF126D7574C7}" dt="2022-09-07T09:34:29.874" v="1" actId="165"/>
          <ac:spMkLst>
            <pc:docMk/>
            <pc:sldMk cId="1210696689" sldId="2147375508"/>
            <ac:spMk id="48" creationId="{7E21C9D7-361C-618A-F1FC-2239930109FB}"/>
          </ac:spMkLst>
        </pc:spChg>
        <pc:spChg chg="mod">
          <ac:chgData name="KPNM (Kasper Nørremark)" userId="bb70c1ba-1580-4cc5-8c8e-9129277acb58" providerId="ADAL" clId="{6DA7C993-D1E7-49EC-AF07-CF126D7574C7}" dt="2022-09-07T09:34:29.874" v="1" actId="165"/>
          <ac:spMkLst>
            <pc:docMk/>
            <pc:sldMk cId="1210696689" sldId="2147375508"/>
            <ac:spMk id="49" creationId="{EE30764F-CF4C-12C1-7B26-CC4BF29E0443}"/>
          </ac:spMkLst>
        </pc:spChg>
        <pc:spChg chg="mod">
          <ac:chgData name="KPNM (Kasper Nørremark)" userId="bb70c1ba-1580-4cc5-8c8e-9129277acb58" providerId="ADAL" clId="{6DA7C993-D1E7-49EC-AF07-CF126D7574C7}" dt="2022-09-07T09:34:29.874" v="1" actId="165"/>
          <ac:spMkLst>
            <pc:docMk/>
            <pc:sldMk cId="1210696689" sldId="2147375508"/>
            <ac:spMk id="50" creationId="{6D10D265-8822-7FF0-331C-C8EE59FD227E}"/>
          </ac:spMkLst>
        </pc:spChg>
        <pc:spChg chg="mod">
          <ac:chgData name="KPNM (Kasper Nørremark)" userId="bb70c1ba-1580-4cc5-8c8e-9129277acb58" providerId="ADAL" clId="{6DA7C993-D1E7-49EC-AF07-CF126D7574C7}" dt="2022-09-07T09:34:29.874" v="1" actId="165"/>
          <ac:spMkLst>
            <pc:docMk/>
            <pc:sldMk cId="1210696689" sldId="2147375508"/>
            <ac:spMk id="51" creationId="{9EFF5095-4C94-2D1C-5466-23D75C914308}"/>
          </ac:spMkLst>
        </pc:spChg>
        <pc:spChg chg="mod">
          <ac:chgData name="KPNM (Kasper Nørremark)" userId="bb70c1ba-1580-4cc5-8c8e-9129277acb58" providerId="ADAL" clId="{6DA7C993-D1E7-49EC-AF07-CF126D7574C7}" dt="2022-09-07T09:34:29.874" v="1" actId="165"/>
          <ac:spMkLst>
            <pc:docMk/>
            <pc:sldMk cId="1210696689" sldId="2147375508"/>
            <ac:spMk id="52" creationId="{0E681F16-4470-4D92-F4DE-652E4BF1628F}"/>
          </ac:spMkLst>
        </pc:spChg>
        <pc:spChg chg="mod">
          <ac:chgData name="KPNM (Kasper Nørremark)" userId="bb70c1ba-1580-4cc5-8c8e-9129277acb58" providerId="ADAL" clId="{6DA7C993-D1E7-49EC-AF07-CF126D7574C7}" dt="2022-09-07T09:34:29.874" v="1" actId="165"/>
          <ac:spMkLst>
            <pc:docMk/>
            <pc:sldMk cId="1210696689" sldId="2147375508"/>
            <ac:spMk id="53" creationId="{CFBD6DE9-FBBD-2716-4A55-8379CC2D0111}"/>
          </ac:spMkLst>
        </pc:spChg>
        <pc:spChg chg="mod">
          <ac:chgData name="KPNM (Kasper Nørremark)" userId="bb70c1ba-1580-4cc5-8c8e-9129277acb58" providerId="ADAL" clId="{6DA7C993-D1E7-49EC-AF07-CF126D7574C7}" dt="2022-09-07T09:34:29.874" v="1" actId="165"/>
          <ac:spMkLst>
            <pc:docMk/>
            <pc:sldMk cId="1210696689" sldId="2147375508"/>
            <ac:spMk id="54" creationId="{AD62C392-9D3C-EFB9-EFFF-56A0AC22EC1F}"/>
          </ac:spMkLst>
        </pc:spChg>
        <pc:spChg chg="mod">
          <ac:chgData name="KPNM (Kasper Nørremark)" userId="bb70c1ba-1580-4cc5-8c8e-9129277acb58" providerId="ADAL" clId="{6DA7C993-D1E7-49EC-AF07-CF126D7574C7}" dt="2022-09-07T09:34:29.874" v="1" actId="165"/>
          <ac:spMkLst>
            <pc:docMk/>
            <pc:sldMk cId="1210696689" sldId="2147375508"/>
            <ac:spMk id="55" creationId="{074D0165-0754-EA6A-95C1-F7C25EDD53E4}"/>
          </ac:spMkLst>
        </pc:spChg>
        <pc:spChg chg="mod">
          <ac:chgData name="KPNM (Kasper Nørremark)" userId="bb70c1ba-1580-4cc5-8c8e-9129277acb58" providerId="ADAL" clId="{6DA7C993-D1E7-49EC-AF07-CF126D7574C7}" dt="2022-09-07T09:34:29.874" v="1" actId="165"/>
          <ac:spMkLst>
            <pc:docMk/>
            <pc:sldMk cId="1210696689" sldId="2147375508"/>
            <ac:spMk id="56" creationId="{89CD6862-4928-3130-11D8-B00C6A2DFC61}"/>
          </ac:spMkLst>
        </pc:spChg>
        <pc:spChg chg="mod">
          <ac:chgData name="KPNM (Kasper Nørremark)" userId="bb70c1ba-1580-4cc5-8c8e-9129277acb58" providerId="ADAL" clId="{6DA7C993-D1E7-49EC-AF07-CF126D7574C7}" dt="2022-09-07T09:34:29.874" v="1" actId="165"/>
          <ac:spMkLst>
            <pc:docMk/>
            <pc:sldMk cId="1210696689" sldId="2147375508"/>
            <ac:spMk id="57" creationId="{B4636F73-823B-C5FA-57F9-71EC4543073C}"/>
          </ac:spMkLst>
        </pc:spChg>
        <pc:spChg chg="mod">
          <ac:chgData name="KPNM (Kasper Nørremark)" userId="bb70c1ba-1580-4cc5-8c8e-9129277acb58" providerId="ADAL" clId="{6DA7C993-D1E7-49EC-AF07-CF126D7574C7}" dt="2022-09-07T09:34:29.874" v="1" actId="165"/>
          <ac:spMkLst>
            <pc:docMk/>
            <pc:sldMk cId="1210696689" sldId="2147375508"/>
            <ac:spMk id="60" creationId="{D746CFC8-FD74-15FE-9F20-60BA558FDAAB}"/>
          </ac:spMkLst>
        </pc:spChg>
        <pc:spChg chg="mod">
          <ac:chgData name="KPNM (Kasper Nørremark)" userId="bb70c1ba-1580-4cc5-8c8e-9129277acb58" providerId="ADAL" clId="{6DA7C993-D1E7-49EC-AF07-CF126D7574C7}" dt="2022-09-07T09:34:29.874" v="1" actId="165"/>
          <ac:spMkLst>
            <pc:docMk/>
            <pc:sldMk cId="1210696689" sldId="2147375508"/>
            <ac:spMk id="61" creationId="{7EC260F8-B42A-ACFC-35E6-AEBC2584095A}"/>
          </ac:spMkLst>
        </pc:spChg>
        <pc:spChg chg="mod">
          <ac:chgData name="KPNM (Kasper Nørremark)" userId="bb70c1ba-1580-4cc5-8c8e-9129277acb58" providerId="ADAL" clId="{6DA7C993-D1E7-49EC-AF07-CF126D7574C7}" dt="2022-09-07T09:34:29.874" v="1" actId="165"/>
          <ac:spMkLst>
            <pc:docMk/>
            <pc:sldMk cId="1210696689" sldId="2147375508"/>
            <ac:spMk id="62" creationId="{9B86F6F1-9601-829B-52F7-B3D80C874E63}"/>
          </ac:spMkLst>
        </pc:spChg>
        <pc:spChg chg="mod">
          <ac:chgData name="KPNM (Kasper Nørremark)" userId="bb70c1ba-1580-4cc5-8c8e-9129277acb58" providerId="ADAL" clId="{6DA7C993-D1E7-49EC-AF07-CF126D7574C7}" dt="2022-09-07T09:34:29.874" v="1" actId="165"/>
          <ac:spMkLst>
            <pc:docMk/>
            <pc:sldMk cId="1210696689" sldId="2147375508"/>
            <ac:spMk id="63" creationId="{5064A49C-9B5B-8970-9C08-E43E376D6F26}"/>
          </ac:spMkLst>
        </pc:spChg>
        <pc:grpChg chg="del">
          <ac:chgData name="KPNM (Kasper Nørremark)" userId="bb70c1ba-1580-4cc5-8c8e-9129277acb58" providerId="ADAL" clId="{6DA7C993-D1E7-49EC-AF07-CF126D7574C7}" dt="2022-09-07T09:34:29.874" v="1" actId="165"/>
          <ac:grpSpMkLst>
            <pc:docMk/>
            <pc:sldMk cId="1210696689" sldId="2147375508"/>
            <ac:grpSpMk id="2" creationId="{C5637D1F-CBD5-3D15-5135-399CCA6AE788}"/>
          </ac:grpSpMkLst>
        </pc:grpChg>
        <pc:grpChg chg="mod topLvl">
          <ac:chgData name="KPNM (Kasper Nørremark)" userId="bb70c1ba-1580-4cc5-8c8e-9129277acb58" providerId="ADAL" clId="{6DA7C993-D1E7-49EC-AF07-CF126D7574C7}" dt="2022-09-07T09:34:29.874" v="1" actId="165"/>
          <ac:grpSpMkLst>
            <pc:docMk/>
            <pc:sldMk cId="1210696689" sldId="2147375508"/>
            <ac:grpSpMk id="3" creationId="{6C0AC040-984B-E918-2E4F-69DB7A34244C}"/>
          </ac:grpSpMkLst>
        </pc:grpChg>
        <pc:grpChg chg="mod topLvl">
          <ac:chgData name="KPNM (Kasper Nørremark)" userId="bb70c1ba-1580-4cc5-8c8e-9129277acb58" providerId="ADAL" clId="{6DA7C993-D1E7-49EC-AF07-CF126D7574C7}" dt="2022-09-07T09:34:29.874" v="1" actId="165"/>
          <ac:grpSpMkLst>
            <pc:docMk/>
            <pc:sldMk cId="1210696689" sldId="2147375508"/>
            <ac:grpSpMk id="18" creationId="{37C715D9-AD71-2EE9-8261-A90140AEBD37}"/>
          </ac:grpSpMkLst>
        </pc:grpChg>
        <pc:grpChg chg="mod topLvl">
          <ac:chgData name="KPNM (Kasper Nørremark)" userId="bb70c1ba-1580-4cc5-8c8e-9129277acb58" providerId="ADAL" clId="{6DA7C993-D1E7-49EC-AF07-CF126D7574C7}" dt="2022-09-07T09:34:29.874" v="1" actId="165"/>
          <ac:grpSpMkLst>
            <pc:docMk/>
            <pc:sldMk cId="1210696689" sldId="2147375508"/>
            <ac:grpSpMk id="21" creationId="{53AE3164-FC2F-09B7-7BE8-75EF398D0486}"/>
          </ac:grpSpMkLst>
        </pc:grpChg>
        <pc:grpChg chg="mod topLvl">
          <ac:chgData name="KPNM (Kasper Nørremark)" userId="bb70c1ba-1580-4cc5-8c8e-9129277acb58" providerId="ADAL" clId="{6DA7C993-D1E7-49EC-AF07-CF126D7574C7}" dt="2022-09-07T09:34:29.874" v="1" actId="165"/>
          <ac:grpSpMkLst>
            <pc:docMk/>
            <pc:sldMk cId="1210696689" sldId="2147375508"/>
            <ac:grpSpMk id="29" creationId="{0D72FE51-B3BC-A9C8-E2D8-4DC341A694A1}"/>
          </ac:grpSpMkLst>
        </pc:grpChg>
        <pc:grpChg chg="mod">
          <ac:chgData name="KPNM (Kasper Nørremark)" userId="bb70c1ba-1580-4cc5-8c8e-9129277acb58" providerId="ADAL" clId="{6DA7C993-D1E7-49EC-AF07-CF126D7574C7}" dt="2022-09-07T09:34:29.874" v="1" actId="165"/>
          <ac:grpSpMkLst>
            <pc:docMk/>
            <pc:sldMk cId="1210696689" sldId="2147375508"/>
            <ac:grpSpMk id="30" creationId="{BC91BEB5-3A4E-6FD0-9FF4-FE6DA30F50FC}"/>
          </ac:grpSpMkLst>
        </pc:grpChg>
        <pc:grpChg chg="mod">
          <ac:chgData name="KPNM (Kasper Nørremark)" userId="bb70c1ba-1580-4cc5-8c8e-9129277acb58" providerId="ADAL" clId="{6DA7C993-D1E7-49EC-AF07-CF126D7574C7}" dt="2022-09-07T09:34:29.874" v="1" actId="165"/>
          <ac:grpSpMkLst>
            <pc:docMk/>
            <pc:sldMk cId="1210696689" sldId="2147375508"/>
            <ac:grpSpMk id="31" creationId="{B2FE846B-3F23-0956-9DD8-D0217C42630D}"/>
          </ac:grpSpMkLst>
        </pc:grpChg>
        <pc:grpChg chg="mod">
          <ac:chgData name="KPNM (Kasper Nørremark)" userId="bb70c1ba-1580-4cc5-8c8e-9129277acb58" providerId="ADAL" clId="{6DA7C993-D1E7-49EC-AF07-CF126D7574C7}" dt="2022-09-07T09:34:29.874" v="1" actId="165"/>
          <ac:grpSpMkLst>
            <pc:docMk/>
            <pc:sldMk cId="1210696689" sldId="2147375508"/>
            <ac:grpSpMk id="32" creationId="{F1AEBDB3-B885-E75B-4DA1-492B493C09DE}"/>
          </ac:grpSpMkLst>
        </pc:grpChg>
        <pc:grpChg chg="mod">
          <ac:chgData name="KPNM (Kasper Nørremark)" userId="bb70c1ba-1580-4cc5-8c8e-9129277acb58" providerId="ADAL" clId="{6DA7C993-D1E7-49EC-AF07-CF126D7574C7}" dt="2022-09-07T09:34:29.874" v="1" actId="165"/>
          <ac:grpSpMkLst>
            <pc:docMk/>
            <pc:sldMk cId="1210696689" sldId="2147375508"/>
            <ac:grpSpMk id="33" creationId="{235B241D-4CB1-5255-8256-1FC25896B18F}"/>
          </ac:grpSpMkLst>
        </pc:grpChg>
        <pc:grpChg chg="mod">
          <ac:chgData name="KPNM (Kasper Nørremark)" userId="bb70c1ba-1580-4cc5-8c8e-9129277acb58" providerId="ADAL" clId="{6DA7C993-D1E7-49EC-AF07-CF126D7574C7}" dt="2022-09-07T09:34:29.874" v="1" actId="165"/>
          <ac:grpSpMkLst>
            <pc:docMk/>
            <pc:sldMk cId="1210696689" sldId="2147375508"/>
            <ac:grpSpMk id="58" creationId="{D92A4E3D-3FE7-7506-0BD9-B6E5DB8F77DB}"/>
          </ac:grpSpMkLst>
        </pc:grpChg>
        <pc:grpChg chg="mod">
          <ac:chgData name="KPNM (Kasper Nørremark)" userId="bb70c1ba-1580-4cc5-8c8e-9129277acb58" providerId="ADAL" clId="{6DA7C993-D1E7-49EC-AF07-CF126D7574C7}" dt="2022-09-07T09:34:29.874" v="1" actId="165"/>
          <ac:grpSpMkLst>
            <pc:docMk/>
            <pc:sldMk cId="1210696689" sldId="2147375508"/>
            <ac:grpSpMk id="59" creationId="{C0B2FA1D-D572-5E76-E0E7-A7415ED715EA}"/>
          </ac:grpSpMkLst>
        </pc:grpChg>
        <pc:picChg chg="mod topLvl">
          <ac:chgData name="KPNM (Kasper Nørremark)" userId="bb70c1ba-1580-4cc5-8c8e-9129277acb58" providerId="ADAL" clId="{6DA7C993-D1E7-49EC-AF07-CF126D7574C7}" dt="2022-09-07T09:34:29.874" v="1" actId="165"/>
          <ac:picMkLst>
            <pc:docMk/>
            <pc:sldMk cId="1210696689" sldId="2147375508"/>
            <ac:picMk id="23" creationId="{4CDD49F4-9710-6E64-4306-8D9D39746E6E}"/>
          </ac:picMkLst>
        </pc:picChg>
        <pc:picChg chg="mod topLvl">
          <ac:chgData name="KPNM (Kasper Nørremark)" userId="bb70c1ba-1580-4cc5-8c8e-9129277acb58" providerId="ADAL" clId="{6DA7C993-D1E7-49EC-AF07-CF126D7574C7}" dt="2022-09-07T09:34:29.874" v="1" actId="165"/>
          <ac:picMkLst>
            <pc:docMk/>
            <pc:sldMk cId="1210696689" sldId="2147375508"/>
            <ac:picMk id="24" creationId="{46071C8D-F1E0-7C7C-16CA-69914BDAA283}"/>
          </ac:picMkLst>
        </pc:picChg>
        <pc:picChg chg="mod">
          <ac:chgData name="KPNM (Kasper Nørremark)" userId="bb70c1ba-1580-4cc5-8c8e-9129277acb58" providerId="ADAL" clId="{6DA7C993-D1E7-49EC-AF07-CF126D7574C7}" dt="2022-09-07T09:34:29.874" v="1" actId="165"/>
          <ac:picMkLst>
            <pc:docMk/>
            <pc:sldMk cId="1210696689" sldId="2147375508"/>
            <ac:picMk id="64" creationId="{018DF74A-2E34-AE7A-8255-9954851C60BD}"/>
          </ac:picMkLst>
        </pc:picChg>
        <pc:cxnChg chg="mod">
          <ac:chgData name="KPNM (Kasper Nørremark)" userId="bb70c1ba-1580-4cc5-8c8e-9129277acb58" providerId="ADAL" clId="{6DA7C993-D1E7-49EC-AF07-CF126D7574C7}" dt="2022-09-07T09:34:29.874" v="1" actId="165"/>
          <ac:cxnSpMkLst>
            <pc:docMk/>
            <pc:sldMk cId="1210696689" sldId="2147375508"/>
            <ac:cxnSpMk id="41" creationId="{632FF946-E764-F4E9-1A16-CE786FCBC3C7}"/>
          </ac:cxnSpMkLst>
        </pc:cxnChg>
        <pc:cxnChg chg="mod">
          <ac:chgData name="KPNM (Kasper Nørremark)" userId="bb70c1ba-1580-4cc5-8c8e-9129277acb58" providerId="ADAL" clId="{6DA7C993-D1E7-49EC-AF07-CF126D7574C7}" dt="2022-09-07T09:34:29.874" v="1" actId="165"/>
          <ac:cxnSpMkLst>
            <pc:docMk/>
            <pc:sldMk cId="1210696689" sldId="2147375508"/>
            <ac:cxnSpMk id="42" creationId="{64A33B1A-0924-A087-EA7E-C356152F068D}"/>
          </ac:cxnSpMkLst>
        </pc:cxnChg>
        <pc:cxnChg chg="mod">
          <ac:chgData name="KPNM (Kasper Nørremark)" userId="bb70c1ba-1580-4cc5-8c8e-9129277acb58" providerId="ADAL" clId="{6DA7C993-D1E7-49EC-AF07-CF126D7574C7}" dt="2022-09-07T09:34:29.874" v="1" actId="165"/>
          <ac:cxnSpMkLst>
            <pc:docMk/>
            <pc:sldMk cId="1210696689" sldId="2147375508"/>
            <ac:cxnSpMk id="43" creationId="{00A0FD00-6A3F-C56F-8CE0-F26604BC6684}"/>
          </ac:cxnSpMkLst>
        </pc:cxnChg>
        <pc:cxnChg chg="mod">
          <ac:chgData name="KPNM (Kasper Nørremark)" userId="bb70c1ba-1580-4cc5-8c8e-9129277acb58" providerId="ADAL" clId="{6DA7C993-D1E7-49EC-AF07-CF126D7574C7}" dt="2022-09-07T09:34:29.874" v="1" actId="165"/>
          <ac:cxnSpMkLst>
            <pc:docMk/>
            <pc:sldMk cId="1210696689" sldId="2147375508"/>
            <ac:cxnSpMk id="44" creationId="{D6B846D6-8CFB-EB01-52AE-7FBD8918D5CC}"/>
          </ac:cxnSpMkLst>
        </pc:cxnChg>
        <pc:cxnChg chg="mod">
          <ac:chgData name="KPNM (Kasper Nørremark)" userId="bb70c1ba-1580-4cc5-8c8e-9129277acb58" providerId="ADAL" clId="{6DA7C993-D1E7-49EC-AF07-CF126D7574C7}" dt="2022-09-07T09:34:29.874" v="1" actId="165"/>
          <ac:cxnSpMkLst>
            <pc:docMk/>
            <pc:sldMk cId="1210696689" sldId="2147375508"/>
            <ac:cxnSpMk id="45" creationId="{05878E5B-BDAC-C7A6-DEDE-B460DB878033}"/>
          </ac:cxnSpMkLst>
        </pc:cxnChg>
        <pc:cxnChg chg="mod">
          <ac:chgData name="KPNM (Kasper Nørremark)" userId="bb70c1ba-1580-4cc5-8c8e-9129277acb58" providerId="ADAL" clId="{6DA7C993-D1E7-49EC-AF07-CF126D7574C7}" dt="2022-09-07T09:34:29.874" v="1" actId="165"/>
          <ac:cxnSpMkLst>
            <pc:docMk/>
            <pc:sldMk cId="1210696689" sldId="2147375508"/>
            <ac:cxnSpMk id="46" creationId="{D922F8D3-8427-7AEB-14D2-9B428CEBFA2F}"/>
          </ac:cxnSpMkLst>
        </pc:cxnChg>
        <pc:cxnChg chg="mod">
          <ac:chgData name="KPNM (Kasper Nørremark)" userId="bb70c1ba-1580-4cc5-8c8e-9129277acb58" providerId="ADAL" clId="{6DA7C993-D1E7-49EC-AF07-CF126D7574C7}" dt="2022-09-07T09:34:29.874" v="1" actId="165"/>
          <ac:cxnSpMkLst>
            <pc:docMk/>
            <pc:sldMk cId="1210696689" sldId="2147375508"/>
            <ac:cxnSpMk id="47" creationId="{C9B82AA9-AF79-0B88-A42C-8B5B76AC5641}"/>
          </ac:cxnSpMkLst>
        </pc:cxnChg>
      </pc:sldChg>
      <pc:sldChg chg="modNotesTx">
        <pc:chgData name="KPNM (Kasper Nørremark)" userId="bb70c1ba-1580-4cc5-8c8e-9129277acb58" providerId="ADAL" clId="{6DA7C993-D1E7-49EC-AF07-CF126D7574C7}" dt="2022-09-07T11:17:22.030" v="83" actId="20577"/>
        <pc:sldMkLst>
          <pc:docMk/>
          <pc:sldMk cId="1811004863" sldId="2147472906"/>
        </pc:sldMkLst>
      </pc:sldChg>
      <pc:sldChg chg="modSp mod modAnim">
        <pc:chgData name="KPNM (Kasper Nørremark)" userId="bb70c1ba-1580-4cc5-8c8e-9129277acb58" providerId="ADAL" clId="{6DA7C993-D1E7-49EC-AF07-CF126D7574C7}" dt="2022-09-07T10:50:10.862" v="21" actId="20577"/>
        <pc:sldMkLst>
          <pc:docMk/>
          <pc:sldMk cId="1119130631" sldId="2147472911"/>
        </pc:sldMkLst>
        <pc:spChg chg="mod">
          <ac:chgData name="KPNM (Kasper Nørremark)" userId="bb70c1ba-1580-4cc5-8c8e-9129277acb58" providerId="ADAL" clId="{6DA7C993-D1E7-49EC-AF07-CF126D7574C7}" dt="2022-09-07T10:46:23.269" v="18" actId="20577"/>
          <ac:spMkLst>
            <pc:docMk/>
            <pc:sldMk cId="1119130631" sldId="2147472911"/>
            <ac:spMk id="21" creationId="{0C14AFB9-A0F7-39A3-06CD-AA98D64AD757}"/>
          </ac:spMkLst>
        </pc:spChg>
        <pc:spChg chg="mod">
          <ac:chgData name="KPNM (Kasper Nørremark)" userId="bb70c1ba-1580-4cc5-8c8e-9129277acb58" providerId="ADAL" clId="{6DA7C993-D1E7-49EC-AF07-CF126D7574C7}" dt="2022-09-07T10:50:10.862" v="21" actId="20577"/>
          <ac:spMkLst>
            <pc:docMk/>
            <pc:sldMk cId="1119130631" sldId="2147472911"/>
            <ac:spMk id="25" creationId="{86109038-DC50-4BCB-BB24-23B9089EA0B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003318920982464E-2"/>
          <c:y val="1.0630302820467797E-2"/>
          <c:w val="0.93569122278467032"/>
          <c:h val="0.920412482901835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Started Struggling &lt;20 Years of Age (A) (n=4045)</c:v>
                </c:pt>
              </c:strCache>
            </c:strRef>
          </c:tx>
          <c:spPr>
            <a:solidFill>
              <a:srgbClr val="33182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19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770-4CC2-9A27-EB8EC19CF00C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1965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Maintained weight loss of 5% 
for at least one year*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0.25919999999999999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93-41DD-A5D2-59C75C5642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Started Struggling 20+ Years of Age (B) (n=10457)</c:v>
                </c:pt>
              </c:strCache>
            </c:strRef>
          </c:tx>
          <c:spPr>
            <a:solidFill>
              <a:srgbClr val="3B97DE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5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Maintained weight loss of 5% 
for at least one year*</c:v>
                </c:pt>
              </c:strCache>
            </c:strRef>
          </c:cat>
          <c:val>
            <c:numRef>
              <c:f>Sheet1!$C$2</c:f>
              <c:numCache>
                <c:formatCode>0.00%</c:formatCode>
                <c:ptCount val="1"/>
                <c:pt idx="0">
                  <c:v>0.2984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93-41DD-A5D2-59C75C5642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17026816"/>
        <c:axId val="417028352"/>
      </c:barChart>
      <c:catAx>
        <c:axId val="417026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17028352"/>
        <c:crosses val="autoZero"/>
        <c:auto val="1"/>
        <c:lblAlgn val="ctr"/>
        <c:lblOffset val="100"/>
        <c:noMultiLvlLbl val="0"/>
      </c:catAx>
      <c:valAx>
        <c:axId val="417028352"/>
        <c:scaling>
          <c:orientation val="minMax"/>
          <c:max val="0.5"/>
        </c:scaling>
        <c:delete val="1"/>
        <c:axPos val="b"/>
        <c:numFmt formatCode="0%" sourceLinked="0"/>
        <c:majorTickMark val="out"/>
        <c:minorTickMark val="none"/>
        <c:tickLblPos val="nextTo"/>
        <c:crossAx val="41702681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01965"/>
          </a:solidFill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2D3-4983-B6E0-FB59FFA675BF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2D3-4983-B6E0-FB59FFA675B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67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D3-4983-B6E0-FB59FFA675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27-4746-9ADE-D0DAAB5ACCD1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27-4746-9ADE-D0DAAB5ACCD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89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27-4746-9ADE-D0DAAB5ACC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65828131866997E-2"/>
          <c:y val="0"/>
          <c:w val="0.88901596396746496"/>
          <c:h val="0.6416806288596197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Below normal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0.02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5C-4C4B-9A44-582F2F2A2E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Normal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0%</c:formatCode>
                <c:ptCount val="2"/>
                <c:pt idx="0">
                  <c:v>0.22</c:v>
                </c:pt>
                <c:pt idx="1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5C-4C4B-9A44-582F2F2A2E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Slightly above normal (overweight)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0%</c:formatCode>
                <c:ptCount val="2"/>
                <c:pt idx="0">
                  <c:v>0.36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5C-4C4B-9A44-582F2F2A2E7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 lot above normal (obesity)</c:v>
                </c:pt>
              </c:strCache>
            </c:strRef>
          </c:tx>
          <c:spPr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Sheet1!$E$2:$E$3</c:f>
              <c:numCache>
                <c:formatCode>0%</c:formatCode>
                <c:ptCount val="2"/>
                <c:pt idx="0">
                  <c:v>0.33</c:v>
                </c:pt>
                <c:pt idx="1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5C-4C4B-9A44-582F2F2A2E7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Extremely above normal (severe obesity)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275-4DD0-BF03-E58E0544156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75-4DD0-BF03-E58E054415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Sheet1!$F$2:$F$3</c:f>
              <c:numCache>
                <c:formatCode>0%</c:formatCode>
                <c:ptCount val="2"/>
                <c:pt idx="0">
                  <c:v>7.0000000000000007E-2</c:v>
                </c:pt>
                <c:pt idx="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5C-4C4B-9A44-582F2F2A2E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4"/>
        <c:overlap val="100"/>
        <c:axId val="2016394416"/>
        <c:axId val="2016374640"/>
      </c:barChart>
      <c:catAx>
        <c:axId val="2016394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16374640"/>
        <c:crosses val="autoZero"/>
        <c:auto val="1"/>
        <c:lblAlgn val="ctr"/>
        <c:lblOffset val="100"/>
        <c:noMultiLvlLbl val="0"/>
      </c:catAx>
      <c:valAx>
        <c:axId val="20163746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1639441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7116499369970462"/>
          <c:w val="0.99658022535507107"/>
          <c:h val="0.116875431961998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j-l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65828131866997E-2"/>
          <c:y val="0"/>
          <c:w val="0.88901596396746496"/>
          <c:h val="0.6416806288596197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0.05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B7-4226-9C47-CD0F28C2F5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0%</c:formatCode>
                <c:ptCount val="2"/>
                <c:pt idx="0">
                  <c:v>0.24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B7-4226-9C47-CD0F28C2F5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0%</c:formatCode>
                <c:ptCount val="2"/>
                <c:pt idx="0">
                  <c:v>0.36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B7-4226-9C47-CD0F28C2F51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Very good</c:v>
                </c:pt>
              </c:strCache>
            </c:strRef>
          </c:tx>
          <c:spPr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Sheet1!$E$2:$E$3</c:f>
              <c:numCache>
                <c:formatCode>0%</c:formatCode>
                <c:ptCount val="2"/>
                <c:pt idx="0">
                  <c:v>0.23</c:v>
                </c:pt>
                <c:pt idx="1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B7-4226-9C47-CD0F28C2F51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Sheet1!$F$2:$F$3</c:f>
              <c:numCache>
                <c:formatCode>0%</c:formatCode>
                <c:ptCount val="2"/>
                <c:pt idx="0">
                  <c:v>0.12</c:v>
                </c:pt>
                <c:pt idx="1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B7-4226-9C47-CD0F28C2F51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4"/>
        <c:overlap val="100"/>
        <c:axId val="2016394416"/>
        <c:axId val="2016374640"/>
      </c:barChart>
      <c:catAx>
        <c:axId val="2016394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16374640"/>
        <c:crosses val="autoZero"/>
        <c:auto val="1"/>
        <c:lblAlgn val="ctr"/>
        <c:lblOffset val="100"/>
        <c:noMultiLvlLbl val="0"/>
      </c:catAx>
      <c:valAx>
        <c:axId val="20163746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1639441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171402076195872E-2"/>
          <c:y val="0.64963180220661521"/>
          <c:w val="0.91479456994925423"/>
          <c:h val="0.13930590215736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2"/>
              </a:solidFill>
              <a:latin typeface="+mj-l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65828131866997E-2"/>
          <c:y val="0"/>
          <c:w val="0.88901596396746496"/>
          <c:h val="0.6416806288596197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worried at all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0.09</c:v>
                </c:pt>
                <c:pt idx="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F4-4AC5-A89F-0EC670732B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very worried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0%</c:formatCode>
                <c:ptCount val="2"/>
                <c:pt idx="0">
                  <c:v>0.19</c:v>
                </c:pt>
                <c:pt idx="1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F4-4AC5-A89F-0EC670732B3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 worried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0%</c:formatCode>
                <c:ptCount val="2"/>
                <c:pt idx="0">
                  <c:v>0.34</c:v>
                </c:pt>
                <c:pt idx="1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F4-4AC5-A89F-0EC670732B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Very worried</c:v>
                </c:pt>
              </c:strCache>
            </c:strRef>
          </c:tx>
          <c:spPr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Sheet1!$E$2:$E$3</c:f>
              <c:numCache>
                <c:formatCode>0%</c:formatCode>
                <c:ptCount val="2"/>
                <c:pt idx="0">
                  <c:v>0.25</c:v>
                </c:pt>
                <c:pt idx="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F4-4AC5-A89F-0EC670732B3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Extremely worried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Sheet1!$F$2:$F$3</c:f>
              <c:numCache>
                <c:formatCode>0%</c:formatCode>
                <c:ptCount val="2"/>
                <c:pt idx="0">
                  <c:v>0.13</c:v>
                </c:pt>
                <c:pt idx="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F4-4AC5-A89F-0EC670732B3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4"/>
        <c:overlap val="100"/>
        <c:axId val="2016394416"/>
        <c:axId val="2016374640"/>
      </c:barChart>
      <c:catAx>
        <c:axId val="2016394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16374640"/>
        <c:crosses val="autoZero"/>
        <c:auto val="1"/>
        <c:lblAlgn val="ctr"/>
        <c:lblOffset val="100"/>
        <c:noMultiLvlLbl val="0"/>
      </c:catAx>
      <c:valAx>
        <c:axId val="20163746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1639441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5680953270431175"/>
          <c:w val="0.99658022535507107"/>
          <c:h val="0.13930590215736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j-l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65828131866997E-2"/>
          <c:y val="2.7644060249442698E-3"/>
          <c:w val="0.88901596396746496"/>
          <c:h val="0.609380860140440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at all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0.15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EF-4158-94A7-6FFB3EAAB4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 little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0%</c:formatCode>
                <c:ptCount val="2"/>
                <c:pt idx="0">
                  <c:v>0.49</c:v>
                </c:pt>
                <c:pt idx="1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EF-4158-94A7-6FFB3EAAB4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 lot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0%</c:formatCode>
                <c:ptCount val="2"/>
                <c:pt idx="0">
                  <c:v>0.37</c:v>
                </c:pt>
                <c:pt idx="1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EF-4158-94A7-6FFB3EAAB44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4"/>
        <c:overlap val="100"/>
        <c:axId val="2016394416"/>
        <c:axId val="2016374640"/>
      </c:barChart>
      <c:catAx>
        <c:axId val="2016394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16374640"/>
        <c:crosses val="autoZero"/>
        <c:auto val="1"/>
        <c:lblAlgn val="ctr"/>
        <c:lblOffset val="100"/>
        <c:noMultiLvlLbl val="0"/>
      </c:catAx>
      <c:valAx>
        <c:axId val="20163746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1639441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785748425759249E-2"/>
          <c:y val="0.65680953270431175"/>
          <c:w val="0.88590958600531278"/>
          <c:h val="0.174513800599820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2"/>
              </a:solidFill>
              <a:latin typeface="+mj-l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1891668453516"/>
          <c:y val="4.3205214563219102E-2"/>
          <c:w val="0.44496000476752801"/>
          <c:h val="0.924257638416184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F66-4110-9519-5FA4E5E321C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F66-4110-9519-5FA4E5E321C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8F66-4110-9519-5FA4E5E321C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8F66-4110-9519-5FA4E5E321C4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8F66-4110-9519-5FA4E5E321C4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Sheet1!$A$1:$A$11</c:f>
              <c:strCache>
                <c:ptCount val="11"/>
                <c:pt idx="0">
                  <c:v>I could lose weight if I really set my mind to it</c:v>
                </c:pt>
                <c:pt idx="1">
                  <c:v>My child could lose weight if they really set their mind to it</c:v>
                </c:pt>
                <c:pt idx="3">
                  <c:v>My weight loss is completely my responsibility</c:v>
                </c:pt>
                <c:pt idx="4">
                  <c:v>My child's weight loss is completely their responsibility</c:v>
                </c:pt>
                <c:pt idx="6">
                  <c:v>I am highly motivated to lose weight</c:v>
                </c:pt>
                <c:pt idx="7">
                  <c:v>My child is highly motivated to lose weight</c:v>
                </c:pt>
                <c:pt idx="9">
                  <c:v>If I lost weight, it would be easy for me to keep the weight off </c:v>
                </c:pt>
                <c:pt idx="10">
                  <c:v>If my child lost weight, it would be easy for them to keep the weight off </c:v>
                </c:pt>
              </c:strCache>
            </c:strRef>
          </c:cat>
          <c:val>
            <c:numRef>
              <c:f>Sheet1!$B$1:$B$11</c:f>
              <c:numCache>
                <c:formatCode>General</c:formatCode>
                <c:ptCount val="11"/>
                <c:pt idx="0">
                  <c:v>0.67</c:v>
                </c:pt>
                <c:pt idx="3">
                  <c:v>0.65</c:v>
                </c:pt>
                <c:pt idx="6">
                  <c:v>0.45</c:v>
                </c:pt>
                <c:pt idx="9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8F66-4110-9519-5FA4E5E321C4}"/>
            </c:ext>
          </c:extLst>
        </c:ser>
        <c:ser>
          <c:idx val="1"/>
          <c:order val="1"/>
          <c:spPr>
            <a:solidFill>
              <a:schemeClr val="accent5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2-8F66-4110-9519-5FA4E5E321C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4-8F66-4110-9519-5FA4E5E321C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6-8F66-4110-9519-5FA4E5E321C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8-8F66-4110-9519-5FA4E5E321C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A-8F66-4110-9519-5FA4E5E321C4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C-8F66-4110-9519-5FA4E5E321C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E-8F66-4110-9519-5FA4E5E321C4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0-8F66-4110-9519-5FA4E5E321C4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2-8F66-4110-9519-5FA4E5E321C4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4-8F66-4110-9519-5FA4E5E321C4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Sheet1!$A$1:$A$11</c:f>
              <c:strCache>
                <c:ptCount val="11"/>
                <c:pt idx="0">
                  <c:v>I could lose weight if I really set my mind to it</c:v>
                </c:pt>
                <c:pt idx="1">
                  <c:v>My child could lose weight if they really set their mind to it</c:v>
                </c:pt>
                <c:pt idx="3">
                  <c:v>My weight loss is completely my responsibility</c:v>
                </c:pt>
                <c:pt idx="4">
                  <c:v>My child's weight loss is completely their responsibility</c:v>
                </c:pt>
                <c:pt idx="6">
                  <c:v>I am highly motivated to lose weight</c:v>
                </c:pt>
                <c:pt idx="7">
                  <c:v>My child is highly motivated to lose weight</c:v>
                </c:pt>
                <c:pt idx="9">
                  <c:v>If I lost weight, it would be easy for me to keep the weight off </c:v>
                </c:pt>
                <c:pt idx="10">
                  <c:v>If my child lost weight, it would be easy for them to keep the weight off </c:v>
                </c:pt>
              </c:strCache>
            </c:strRef>
          </c:cat>
          <c:val>
            <c:numRef>
              <c:f>Sheet1!$C$1:$C$11</c:f>
              <c:numCache>
                <c:formatCode>General</c:formatCode>
                <c:ptCount val="11"/>
                <c:pt idx="1">
                  <c:v>0.67</c:v>
                </c:pt>
                <c:pt idx="4">
                  <c:v>0.37</c:v>
                </c:pt>
                <c:pt idx="7">
                  <c:v>0.38</c:v>
                </c:pt>
                <c:pt idx="10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1-8F66-4110-9519-5FA4E5E321C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2004799024"/>
        <c:axId val="2004724416"/>
      </c:barChart>
      <c:catAx>
        <c:axId val="2004799024"/>
        <c:scaling>
          <c:orientation val="maxMin"/>
        </c:scaling>
        <c:delete val="0"/>
        <c:axPos val="l"/>
        <c:numFmt formatCode="@" sourceLinked="0"/>
        <c:majorTickMark val="none"/>
        <c:minorTickMark val="none"/>
        <c:tickLblPos val="nextTo"/>
        <c:spPr>
          <a:noFill/>
          <a:ln w="15875" cap="flat" cmpd="sng" algn="ctr">
            <a:solidFill>
              <a:schemeClr val="tx2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4724416"/>
        <c:crosses val="autoZero"/>
        <c:auto val="0"/>
        <c:lblAlgn val="ctr"/>
        <c:lblOffset val="100"/>
        <c:noMultiLvlLbl val="0"/>
      </c:catAx>
      <c:valAx>
        <c:axId val="2004724416"/>
        <c:scaling>
          <c:orientation val="minMax"/>
          <c:max val="1"/>
        </c:scaling>
        <c:delete val="1"/>
        <c:axPos val="b"/>
        <c:numFmt formatCode="General" sourceLinked="1"/>
        <c:majorTickMark val="out"/>
        <c:minorTickMark val="none"/>
        <c:tickLblPos val="nextTo"/>
        <c:crossAx val="2004799024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>
      <a:noFill/>
    </a:ln>
    <a:effectLst/>
  </c:spPr>
  <c:txPr>
    <a:bodyPr/>
    <a:lstStyle/>
    <a:p>
      <a:pPr algn="just">
        <a:defRPr sz="900"/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65828131866997E-2"/>
          <c:y val="2.7644060249442698E-3"/>
          <c:w val="0.88901596396746496"/>
          <c:h val="0.609380860140440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very likely (bottom 2)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0.25</c:v>
                </c:pt>
                <c:pt idx="1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DB-4671-955F-FF443A2AED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likely (middle 1)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0%</c:formatCode>
                <c:ptCount val="2"/>
                <c:pt idx="0">
                  <c:v>0.36</c:v>
                </c:pt>
                <c:pt idx="1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DB-4671-955F-FF443A2AED1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Very likely (top 2)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0%</c:formatCode>
                <c:ptCount val="2"/>
                <c:pt idx="0">
                  <c:v>0.38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DB-4671-955F-FF443A2AED1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4"/>
        <c:overlap val="100"/>
        <c:axId val="2016394416"/>
        <c:axId val="2016374640"/>
      </c:barChart>
      <c:catAx>
        <c:axId val="2016394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16374640"/>
        <c:crosses val="autoZero"/>
        <c:auto val="1"/>
        <c:lblAlgn val="ctr"/>
        <c:lblOffset val="100"/>
        <c:noMultiLvlLbl val="0"/>
      </c:catAx>
      <c:valAx>
        <c:axId val="20163746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1639441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785748425759249E-2"/>
          <c:y val="0.65680953270431175"/>
          <c:w val="0.88590958600531278"/>
          <c:h val="0.11529753213924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2"/>
              </a:solidFill>
              <a:latin typeface="+mj-l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73E-407A-B154-3C3A393B8AA6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3E-407A-B154-3C3A393B8A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DB-4821-9CF4-236BC31576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5DB-4821-9CF4-236BC3157692}"/>
              </c:ext>
            </c:extLst>
          </c:dPt>
          <c:dLbls>
            <c:dLbl>
              <c:idx val="0"/>
              <c:layout>
                <c:manualLayout>
                  <c:x val="-0.19994750656167987"/>
                  <c:y val="1.1658988105210252E-2"/>
                </c:manualLayout>
              </c:layout>
              <c:tx>
                <c:rich>
                  <a:bodyPr/>
                  <a:lstStyle/>
                  <a:p>
                    <a:fld id="{0CA2FFF9-B891-43A0-BF2D-C1272F9F462A}" type="CATEGORYNAME">
                      <a:rPr lang="en-US" dirty="0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FAFF18AC-F0C7-458B-AD68-E4028462A205}" type="PERCENTAGE">
                      <a:rPr lang="en-US" baseline="0" dirty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73E-407A-B154-3C3A393B8AA6}"/>
                </c:ext>
              </c:extLst>
            </c:dLbl>
            <c:dLbl>
              <c:idx val="1"/>
              <c:layout>
                <c:manualLayout>
                  <c:x val="0.20126486848718372"/>
                  <c:y val="-2.03710839336572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3E-407A-B154-3C3A393B8A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0.57999999999999996</c:v>
                </c:pt>
                <c:pt idx="1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3E-407A-B154-3C3A393B8AA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45-4FAC-9967-4B5CACC29CA6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45-4FAC-9967-4B5CACC29CA6}"/>
              </c:ext>
            </c:extLst>
          </c:dPt>
          <c:dPt>
            <c:idx val="2"/>
            <c:bubble3D val="0"/>
            <c:spPr>
              <a:solidFill>
                <a:srgbClr val="E9EBE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B45-4FAC-9967-4B5CACC29C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45-4FAC-9967-4B5CACC29CA6}"/>
              </c:ext>
            </c:extLst>
          </c:dPt>
          <c:dLbls>
            <c:dLbl>
              <c:idx val="0"/>
              <c:layout>
                <c:manualLayout>
                  <c:x val="-0.17157857611548563"/>
                  <c:y val="4.8893208661417324E-2"/>
                </c:manualLayout>
              </c:layout>
              <c:tx>
                <c:rich>
                  <a:bodyPr/>
                  <a:lstStyle/>
                  <a:p>
                    <a:fld id="{9B0C7CD8-A27C-4C18-A132-02EA0643C98C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F6C174C9-D1F0-437D-B123-6EE7445ABD40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B45-4FAC-9967-4B5CACC29CA6}"/>
                </c:ext>
              </c:extLst>
            </c:dLbl>
            <c:dLbl>
              <c:idx val="1"/>
              <c:layout>
                <c:manualLayout>
                  <c:x val="0.20126476377952757"/>
                  <c:y val="-6.29242125984251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45-4FAC-9967-4B5CACC29C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Not sure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0.41</c:v>
                </c:pt>
                <c:pt idx="1">
                  <c:v>0.53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B45-4FAC-9967-4B5CACC29CA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283114155056677"/>
          <c:y val="8.7011518223192821E-2"/>
          <c:w val="0.52716887619458963"/>
          <c:h val="0.825976577219623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Obesity class III (BMI ≥140% of 95th percentile for age and sex)</c:v>
                </c:pt>
                <c:pt idx="1">
                  <c:v>Obesity class II (BMI ≥120% of 95th percentile for age and sex)</c:v>
                </c:pt>
                <c:pt idx="2">
                  <c:v>Obesity class I (BMI ≥95th percentile for age and sex)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0.14000000000000001</c:v>
                </c:pt>
                <c:pt idx="1">
                  <c:v>0.21</c:v>
                </c:pt>
                <c:pt idx="2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35-42AD-B93B-E1F27F744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axId val="538322520"/>
        <c:axId val="536361760"/>
      </c:barChart>
      <c:catAx>
        <c:axId val="538322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361760"/>
        <c:crosses val="autoZero"/>
        <c:auto val="1"/>
        <c:lblAlgn val="ctr"/>
        <c:lblOffset val="100"/>
        <c:noMultiLvlLbl val="0"/>
      </c:catAx>
      <c:valAx>
        <c:axId val="536361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38322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518272317585473"/>
          <c:y val="2.8596577417505938E-2"/>
          <c:w val="0.5291521345466399"/>
          <c:h val="0.9464248148433157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All CGs (n=5,389)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 / they want a better social life, to be more popular</c:v>
                </c:pt>
                <c:pt idx="1">
                  <c:v>I / they want to look like other people my / their age</c:v>
                </c:pt>
                <c:pt idx="2">
                  <c:v>I / they want to feel better, have more energy or be more active</c:v>
                </c:pt>
                <c:pt idx="3">
                  <c:v>I / they want to be more confident / feel better about myself / themself</c:v>
                </c:pt>
                <c:pt idx="4">
                  <c:v>I am / they are not happy with my / their weight</c:v>
                </c:pt>
                <c:pt idx="5">
                  <c:v>I  / they want to be more fit / in better shape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16</c:v>
                </c:pt>
                <c:pt idx="1">
                  <c:v>23</c:v>
                </c:pt>
                <c:pt idx="2">
                  <c:v>25</c:v>
                </c:pt>
                <c:pt idx="3">
                  <c:v>26</c:v>
                </c:pt>
                <c:pt idx="4">
                  <c:v>26</c:v>
                </c:pt>
                <c:pt idx="5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6D-4D76-A37A-7F0FFD95BDD5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All ALwO (n=5,275)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 / they want a better social life, to be more popular</c:v>
                </c:pt>
                <c:pt idx="1">
                  <c:v>I / they want to look like other people my / their age</c:v>
                </c:pt>
                <c:pt idx="2">
                  <c:v>I / they want to feel better, have more energy or be more active</c:v>
                </c:pt>
                <c:pt idx="3">
                  <c:v>I / they want to be more confident / feel better about myself / themself</c:v>
                </c:pt>
                <c:pt idx="4">
                  <c:v>I am / they are not happy with my / their weight</c:v>
                </c:pt>
                <c:pt idx="5">
                  <c:v>I  / they want to be more fit / in better shape</c:v>
                </c:pt>
              </c:strCache>
            </c:strRef>
          </c:cat>
          <c:val>
            <c:numRef>
              <c:f>Sheet1!$D$2:$D$7</c:f>
              <c:numCache>
                <c:formatCode>0</c:formatCode>
                <c:ptCount val="6"/>
                <c:pt idx="0">
                  <c:v>21</c:v>
                </c:pt>
                <c:pt idx="1">
                  <c:v>28</c:v>
                </c:pt>
                <c:pt idx="2">
                  <c:v>33</c:v>
                </c:pt>
                <c:pt idx="3">
                  <c:v>35</c:v>
                </c:pt>
                <c:pt idx="4">
                  <c:v>37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6D-4D76-A37A-7F0FFD95B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0"/>
        <c:axId val="433705184"/>
        <c:axId val="433700192"/>
      </c:barChart>
      <c:catAx>
        <c:axId val="433705184"/>
        <c:scaling>
          <c:orientation val="minMax"/>
        </c:scaling>
        <c:delete val="0"/>
        <c:axPos val="l"/>
        <c:numFmt formatCode="0.00%" sourceLinked="0"/>
        <c:majorTickMark val="none"/>
        <c:minorTickMark val="none"/>
        <c:tickLblPos val="nextTo"/>
        <c:spPr>
          <a:noFill/>
          <a:ln w="1587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700192"/>
        <c:crosses val="autoZero"/>
        <c:auto val="1"/>
        <c:lblAlgn val="ctr"/>
        <c:lblOffset val="0"/>
        <c:noMultiLvlLbl val="0"/>
      </c:catAx>
      <c:valAx>
        <c:axId val="433700192"/>
        <c:scaling>
          <c:orientation val="minMax"/>
          <c:max val="100"/>
        </c:scaling>
        <c:delete val="1"/>
        <c:axPos val="b"/>
        <c:numFmt formatCode="0" sourceLinked="1"/>
        <c:majorTickMark val="out"/>
        <c:minorTickMark val="none"/>
        <c:tickLblPos val="nextTo"/>
        <c:crossAx val="43370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260234008295009"/>
          <c:y val="2.502010384149039E-2"/>
          <c:w val="0.29427936539795663"/>
          <c:h val="0.80487775610682166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HCPs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3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Improved social life, social interactions, popularity</c:v>
                </c:pt>
                <c:pt idx="1">
                  <c:v>Wanting to look like peers their age</c:v>
                </c:pt>
                <c:pt idx="2">
                  <c:v>Wanting to feel better physically, have more energy or be more active</c:v>
                </c:pt>
                <c:pt idx="3">
                  <c:v>Wanting to be more confident / improve their self-esteem</c:v>
                </c:pt>
                <c:pt idx="4">
                  <c:v>Reaching the upper end of the weight range they are happy with</c:v>
                </c:pt>
                <c:pt idx="5">
                  <c:v>Wanting to be more fit / in better shape</c:v>
                </c:pt>
              </c:strCache>
            </c:strRef>
          </c:cat>
          <c:val>
            <c:numRef>
              <c:f>Sheet1!$D$2:$D$7</c:f>
              <c:numCache>
                <c:formatCode>0</c:formatCode>
                <c:ptCount val="6"/>
                <c:pt idx="0">
                  <c:v>69</c:v>
                </c:pt>
                <c:pt idx="1">
                  <c:v>65</c:v>
                </c:pt>
                <c:pt idx="2">
                  <c:v>46</c:v>
                </c:pt>
                <c:pt idx="3">
                  <c:v>69</c:v>
                </c:pt>
                <c:pt idx="4">
                  <c:v>25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D3-41BA-97C5-52B712CB2AAA}"/>
            </c:ext>
          </c:extLst>
        </c:ser>
        <c:ser>
          <c:idx val="1"/>
          <c:order val="2"/>
          <c:tx>
            <c:strRef>
              <c:f>Sheet1!$E$1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Sheet1!$E$2:$E$7</c:f>
              <c:numCache>
                <c:formatCode>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D3-41BA-97C5-52B712CB2A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433705184"/>
        <c:axId val="433700192"/>
        <c:extLst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Sheet1!$C$2:$C$7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5CD3-41BA-97C5-52B712CB2AAA}"/>
                  </c:ext>
                </c:extLst>
              </c15:ser>
            </c15:filteredBarSeries>
          </c:ext>
        </c:extLst>
      </c:barChart>
      <c:catAx>
        <c:axId val="433705184"/>
        <c:scaling>
          <c:orientation val="minMax"/>
        </c:scaling>
        <c:delete val="0"/>
        <c:axPos val="l"/>
        <c:numFmt formatCode="0.00%" sourceLinked="0"/>
        <c:majorTickMark val="none"/>
        <c:minorTickMark val="none"/>
        <c:tickLblPos val="nextTo"/>
        <c:spPr>
          <a:noFill/>
          <a:ln w="1587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700192"/>
        <c:crosses val="autoZero"/>
        <c:auto val="1"/>
        <c:lblAlgn val="ctr"/>
        <c:lblOffset val="0"/>
        <c:noMultiLvlLbl val="0"/>
      </c:catAx>
      <c:valAx>
        <c:axId val="433700192"/>
        <c:scaling>
          <c:orientation val="minMax"/>
          <c:max val="70"/>
          <c:min val="0"/>
        </c:scaling>
        <c:delete val="1"/>
        <c:axPos val="b"/>
        <c:numFmt formatCode="0" sourceLinked="1"/>
        <c:majorTickMark val="out"/>
        <c:minorTickMark val="none"/>
        <c:tickLblPos val="nextTo"/>
        <c:crossAx val="43370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518272317585473"/>
          <c:y val="2.8596577417505938E-2"/>
          <c:w val="0.5291521345466399"/>
          <c:h val="0.9403734367372493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All CGs (n=5,389)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None of these is keeping me /
them from losing weight</c:v>
                </c:pt>
                <c:pt idx="1">
                  <c:v>I / they don't like healthy food</c:v>
                </c:pt>
                <c:pt idx="2">
                  <c:v>I / they don't like to exercise</c:v>
                </c:pt>
                <c:pt idx="3">
                  <c:v>I / they like eating unhealthy food</c:v>
                </c:pt>
                <c:pt idx="4">
                  <c:v>My / their lack of motivation</c:v>
                </c:pt>
                <c:pt idx="5">
                  <c:v>Not being able to control
my / their hunger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22</c:v>
                </c:pt>
                <c:pt idx="1">
                  <c:v>21</c:v>
                </c:pt>
                <c:pt idx="2">
                  <c:v>24</c:v>
                </c:pt>
                <c:pt idx="3">
                  <c:v>28</c:v>
                </c:pt>
                <c:pt idx="4">
                  <c:v>26</c:v>
                </c:pt>
                <c:pt idx="5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6D-4D76-A37A-7F0FFD95BDD5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All ALwO (n=5,275)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None of these is keeping me /
them from losing weight</c:v>
                </c:pt>
                <c:pt idx="1">
                  <c:v>I / they don't like healthy food</c:v>
                </c:pt>
                <c:pt idx="2">
                  <c:v>I / they don't like to exercise</c:v>
                </c:pt>
                <c:pt idx="3">
                  <c:v>I / they like eating unhealthy food</c:v>
                </c:pt>
                <c:pt idx="4">
                  <c:v>My / their lack of motivation</c:v>
                </c:pt>
                <c:pt idx="5">
                  <c:v>Not being able to control
my / their hunger</c:v>
                </c:pt>
              </c:strCache>
            </c:strRef>
          </c:cat>
          <c:val>
            <c:numRef>
              <c:f>Sheet1!$D$2:$D$7</c:f>
              <c:numCache>
                <c:formatCode>0</c:formatCode>
                <c:ptCount val="6"/>
                <c:pt idx="0">
                  <c:v>15</c:v>
                </c:pt>
                <c:pt idx="1">
                  <c:v>21</c:v>
                </c:pt>
                <c:pt idx="2">
                  <c:v>28</c:v>
                </c:pt>
                <c:pt idx="3">
                  <c:v>32</c:v>
                </c:pt>
                <c:pt idx="4">
                  <c:v>34</c:v>
                </c:pt>
                <c:pt idx="5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6D-4D76-A37A-7F0FFD95B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0"/>
        <c:axId val="433705184"/>
        <c:axId val="433700192"/>
      </c:barChart>
      <c:catAx>
        <c:axId val="433705184"/>
        <c:scaling>
          <c:orientation val="minMax"/>
        </c:scaling>
        <c:delete val="0"/>
        <c:axPos val="l"/>
        <c:numFmt formatCode="0.00%" sourceLinked="0"/>
        <c:majorTickMark val="none"/>
        <c:minorTickMark val="none"/>
        <c:tickLblPos val="nextTo"/>
        <c:spPr>
          <a:noFill/>
          <a:ln w="1587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700192"/>
        <c:crosses val="autoZero"/>
        <c:auto val="1"/>
        <c:lblAlgn val="ctr"/>
        <c:lblOffset val="0"/>
        <c:noMultiLvlLbl val="0"/>
      </c:catAx>
      <c:valAx>
        <c:axId val="433700192"/>
        <c:scaling>
          <c:orientation val="minMax"/>
          <c:max val="100"/>
        </c:scaling>
        <c:delete val="1"/>
        <c:axPos val="b"/>
        <c:numFmt formatCode="0" sourceLinked="1"/>
        <c:majorTickMark val="out"/>
        <c:minorTickMark val="none"/>
        <c:tickLblPos val="nextTo"/>
        <c:crossAx val="43370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Sheet1!$D$1</c:f>
              <c:strCache>
                <c:ptCount val="1"/>
                <c:pt idx="0">
                  <c:v>All HCPs (n=2323)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Their dislike of healthy foods</c:v>
                </c:pt>
                <c:pt idx="1">
                  <c:v>Their lack of motivation</c:v>
                </c:pt>
                <c:pt idx="2">
                  <c:v>Their preference for unhealthy food</c:v>
                </c:pt>
                <c:pt idx="3">
                  <c:v>Lack of exercise</c:v>
                </c:pt>
                <c:pt idx="4">
                  <c:v>Their unhealthy eating habits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78</c:v>
                </c:pt>
                <c:pt idx="1">
                  <c:v>84</c:v>
                </c:pt>
                <c:pt idx="2">
                  <c:v>91</c:v>
                </c:pt>
                <c:pt idx="3">
                  <c:v>92</c:v>
                </c:pt>
                <c:pt idx="4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43-4F3F-BD4F-E2AFFF291A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0"/>
        <c:axId val="433705184"/>
        <c:axId val="433700192"/>
      </c:barChart>
      <c:catAx>
        <c:axId val="433705184"/>
        <c:scaling>
          <c:orientation val="minMax"/>
        </c:scaling>
        <c:delete val="0"/>
        <c:axPos val="l"/>
        <c:numFmt formatCode="0.00%" sourceLinked="0"/>
        <c:majorTickMark val="none"/>
        <c:minorTickMark val="none"/>
        <c:tickLblPos val="nextTo"/>
        <c:spPr>
          <a:noFill/>
          <a:ln w="1587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700192"/>
        <c:crosses val="autoZero"/>
        <c:auto val="1"/>
        <c:lblAlgn val="ctr"/>
        <c:lblOffset val="0"/>
        <c:noMultiLvlLbl val="0"/>
      </c:catAx>
      <c:valAx>
        <c:axId val="433700192"/>
        <c:scaling>
          <c:orientation val="minMax"/>
          <c:max val="100"/>
        </c:scaling>
        <c:delete val="1"/>
        <c:axPos val="b"/>
        <c:numFmt formatCode="0" sourceLinked="1"/>
        <c:majorTickMark val="out"/>
        <c:minorTickMark val="none"/>
        <c:tickLblPos val="nextTo"/>
        <c:crossAx val="43370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212329059829059"/>
          <c:y val="1.5013888888888863E-3"/>
          <c:w val="0.4737527777777778"/>
          <c:h val="0.80487775610682166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ALwO </c:v>
                </c:pt>
              </c:strCache>
            </c:strRef>
          </c:tx>
          <c:spPr>
            <a:solidFill>
              <a:srgbClr val="00196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My HCP usually started the conversation</c:v>
                </c:pt>
                <c:pt idx="1">
                  <c:v>My parent / caregiver usually started the conversation</c:v>
                </c:pt>
                <c:pt idx="2">
                  <c:v>I usually started the conversation</c:v>
                </c:pt>
              </c:strCache>
            </c:strRef>
          </c:cat>
          <c:val>
            <c:numRef>
              <c:f>Sheet1!$D$2:$D$4</c:f>
              <c:numCache>
                <c:formatCode>0</c:formatCode>
                <c:ptCount val="3"/>
                <c:pt idx="0">
                  <c:v>30</c:v>
                </c:pt>
                <c:pt idx="1">
                  <c:v>37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E4-4247-B15E-8C00B78C15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0"/>
        <c:axId val="433705184"/>
        <c:axId val="433700192"/>
      </c:barChart>
      <c:catAx>
        <c:axId val="433705184"/>
        <c:scaling>
          <c:orientation val="minMax"/>
        </c:scaling>
        <c:delete val="0"/>
        <c:axPos val="l"/>
        <c:numFmt formatCode="0.00%" sourceLinked="0"/>
        <c:majorTickMark val="none"/>
        <c:minorTickMark val="none"/>
        <c:tickLblPos val="nextTo"/>
        <c:spPr>
          <a:noFill/>
          <a:ln w="15875" cap="flat" cmpd="sng" algn="ctr">
            <a:solidFill>
              <a:srgbClr val="00196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700192"/>
        <c:crosses val="autoZero"/>
        <c:auto val="1"/>
        <c:lblAlgn val="ctr"/>
        <c:lblOffset val="0"/>
        <c:noMultiLvlLbl val="0"/>
      </c:catAx>
      <c:valAx>
        <c:axId val="433700192"/>
        <c:scaling>
          <c:orientation val="minMax"/>
          <c:max val="60"/>
        </c:scaling>
        <c:delete val="1"/>
        <c:axPos val="b"/>
        <c:numFmt formatCode="0" sourceLinked="1"/>
        <c:majorTickMark val="out"/>
        <c:minorTickMark val="none"/>
        <c:tickLblPos val="nextTo"/>
        <c:crossAx val="43370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62472222222222"/>
          <c:y val="2.502010384149039E-2"/>
          <c:w val="0.4737527777777778"/>
          <c:h val="0.80487775610682166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Caregivers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His / her HCP usually started the conversation</c:v>
                </c:pt>
                <c:pt idx="1">
                  <c:v>I usually started the conversation</c:v>
                </c:pt>
                <c:pt idx="2">
                  <c:v>My child usually started the conversation</c:v>
                </c:pt>
              </c:strCache>
            </c:strRef>
          </c:cat>
          <c:val>
            <c:numRef>
              <c:f>Sheet1!$D$2:$D$4</c:f>
              <c:numCache>
                <c:formatCode>0</c:formatCode>
                <c:ptCount val="3"/>
                <c:pt idx="0">
                  <c:v>35</c:v>
                </c:pt>
                <c:pt idx="1">
                  <c:v>41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13-4DED-A900-F8C9B006BB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0"/>
        <c:axId val="433705184"/>
        <c:axId val="433700192"/>
      </c:barChart>
      <c:catAx>
        <c:axId val="433705184"/>
        <c:scaling>
          <c:orientation val="minMax"/>
        </c:scaling>
        <c:delete val="0"/>
        <c:axPos val="l"/>
        <c:numFmt formatCode="0.00%" sourceLinked="0"/>
        <c:majorTickMark val="none"/>
        <c:minorTickMark val="none"/>
        <c:tickLblPos val="nextTo"/>
        <c:spPr>
          <a:noFill/>
          <a:ln w="1587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700192"/>
        <c:crosses val="autoZero"/>
        <c:auto val="1"/>
        <c:lblAlgn val="ctr"/>
        <c:lblOffset val="0"/>
        <c:noMultiLvlLbl val="0"/>
      </c:catAx>
      <c:valAx>
        <c:axId val="433700192"/>
        <c:scaling>
          <c:orientation val="minMax"/>
          <c:max val="60"/>
        </c:scaling>
        <c:delete val="1"/>
        <c:axPos val="b"/>
        <c:numFmt formatCode="0" sourceLinked="1"/>
        <c:majorTickMark val="out"/>
        <c:minorTickMark val="none"/>
        <c:tickLblPos val="nextTo"/>
        <c:crossAx val="43370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214895770622598"/>
          <c:y val="2.502010384149039E-2"/>
          <c:w val="0.54785104229377402"/>
          <c:h val="0.80487775610682166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HCPs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 start the conversation</c:v>
                </c:pt>
                <c:pt idx="1">
                  <c:v>The patient's parent or caregiver starts the conversation</c:v>
                </c:pt>
                <c:pt idx="2">
                  <c:v>The patient starts the conversation</c:v>
                </c:pt>
              </c:strCache>
            </c:strRef>
          </c:cat>
          <c:val>
            <c:numRef>
              <c:f>Sheet1!$D$2:$D$4</c:f>
              <c:numCache>
                <c:formatCode>0</c:formatCode>
                <c:ptCount val="3"/>
                <c:pt idx="0">
                  <c:v>54</c:v>
                </c:pt>
                <c:pt idx="1">
                  <c:v>29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0B-43CB-A9AD-0C8415D2D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0"/>
        <c:axId val="433705184"/>
        <c:axId val="433700192"/>
      </c:barChart>
      <c:catAx>
        <c:axId val="433705184"/>
        <c:scaling>
          <c:orientation val="minMax"/>
        </c:scaling>
        <c:delete val="0"/>
        <c:axPos val="l"/>
        <c:numFmt formatCode="0.00%" sourceLinked="0"/>
        <c:majorTickMark val="none"/>
        <c:minorTickMark val="none"/>
        <c:tickLblPos val="nextTo"/>
        <c:spPr>
          <a:noFill/>
          <a:ln w="1587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700192"/>
        <c:crosses val="autoZero"/>
        <c:auto val="1"/>
        <c:lblAlgn val="ctr"/>
        <c:lblOffset val="0"/>
        <c:noMultiLvlLbl val="0"/>
      </c:catAx>
      <c:valAx>
        <c:axId val="433700192"/>
        <c:scaling>
          <c:orientation val="minMax"/>
          <c:max val="60"/>
        </c:scaling>
        <c:delete val="1"/>
        <c:axPos val="b"/>
        <c:numFmt formatCode="0" sourceLinked="1"/>
        <c:majorTickMark val="out"/>
        <c:minorTickMark val="none"/>
        <c:tickLblPos val="nextTo"/>
        <c:crossAx val="43370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710192307692306"/>
          <c:y val="2.502010384149039E-2"/>
          <c:w val="0.46289807692307694"/>
          <c:h val="0.80487775610682166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ALwO 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The HCP</c:v>
                </c:pt>
                <c:pt idx="1">
                  <c:v>My parent / caregiver should bring it up</c:v>
                </c:pt>
                <c:pt idx="2">
                  <c:v>I should bring it up</c:v>
                </c:pt>
              </c:strCache>
            </c:strRef>
          </c:cat>
          <c:val>
            <c:numRef>
              <c:f>Sheet1!$D$2:$D$4</c:f>
              <c:numCache>
                <c:formatCode>0</c:formatCode>
                <c:ptCount val="3"/>
                <c:pt idx="0">
                  <c:v>32</c:v>
                </c:pt>
                <c:pt idx="1">
                  <c:v>14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7C-466D-A6E6-3D7146AEC7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0"/>
        <c:axId val="433705184"/>
        <c:axId val="433700192"/>
      </c:barChart>
      <c:catAx>
        <c:axId val="433705184"/>
        <c:scaling>
          <c:orientation val="minMax"/>
        </c:scaling>
        <c:delete val="0"/>
        <c:axPos val="l"/>
        <c:numFmt formatCode="0.00%" sourceLinked="0"/>
        <c:majorTickMark val="none"/>
        <c:minorTickMark val="none"/>
        <c:tickLblPos val="nextTo"/>
        <c:spPr>
          <a:noFill/>
          <a:ln w="1587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700192"/>
        <c:crosses val="autoZero"/>
        <c:auto val="1"/>
        <c:lblAlgn val="ctr"/>
        <c:lblOffset val="0"/>
        <c:noMultiLvlLbl val="0"/>
      </c:catAx>
      <c:valAx>
        <c:axId val="433700192"/>
        <c:scaling>
          <c:orientation val="minMax"/>
          <c:max val="60"/>
        </c:scaling>
        <c:delete val="1"/>
        <c:axPos val="b"/>
        <c:numFmt formatCode="0" sourceLinked="1"/>
        <c:majorTickMark val="out"/>
        <c:minorTickMark val="none"/>
        <c:tickLblPos val="nextTo"/>
        <c:crossAx val="43370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710192307692306"/>
          <c:y val="2.502010384149039E-2"/>
          <c:w val="0.46289807692307694"/>
          <c:h val="0.80487775610682166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HCPs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It varies depending
on the patient</c:v>
                </c:pt>
                <c:pt idx="1">
                  <c:v>I am responsible</c:v>
                </c:pt>
                <c:pt idx="2">
                  <c:v>The parent / caregiver
of the adolescent</c:v>
                </c:pt>
                <c:pt idx="3">
                  <c:v>The adolescent
patient themselves</c:v>
                </c:pt>
              </c:strCache>
            </c:strRef>
          </c:cat>
          <c:val>
            <c:numRef>
              <c:f>Sheet1!$D$2:$D$5</c:f>
              <c:numCache>
                <c:formatCode>0</c:formatCode>
                <c:ptCount val="4"/>
                <c:pt idx="0">
                  <c:v>49</c:v>
                </c:pt>
                <c:pt idx="1">
                  <c:v>27</c:v>
                </c:pt>
                <c:pt idx="2">
                  <c:v>9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97-42ED-A8F4-654089ED2C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0"/>
        <c:axId val="433705184"/>
        <c:axId val="433700192"/>
      </c:barChart>
      <c:catAx>
        <c:axId val="433705184"/>
        <c:scaling>
          <c:orientation val="minMax"/>
        </c:scaling>
        <c:delete val="0"/>
        <c:axPos val="l"/>
        <c:numFmt formatCode="0.00%" sourceLinked="0"/>
        <c:majorTickMark val="none"/>
        <c:minorTickMark val="none"/>
        <c:tickLblPos val="nextTo"/>
        <c:spPr>
          <a:noFill/>
          <a:ln w="1587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700192"/>
        <c:crosses val="autoZero"/>
        <c:auto val="1"/>
        <c:lblAlgn val="ctr"/>
        <c:lblOffset val="0"/>
        <c:noMultiLvlLbl val="0"/>
      </c:catAx>
      <c:valAx>
        <c:axId val="433700192"/>
        <c:scaling>
          <c:orientation val="minMax"/>
          <c:max val="60"/>
        </c:scaling>
        <c:delete val="1"/>
        <c:axPos val="b"/>
        <c:numFmt formatCode="0" sourceLinked="1"/>
        <c:majorTickMark val="out"/>
        <c:minorTickMark val="none"/>
        <c:tickLblPos val="nextTo"/>
        <c:crossAx val="43370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62472222222222"/>
          <c:y val="2.502010384149039E-2"/>
          <c:w val="0.4737527777777778"/>
          <c:h val="0.80487775610682166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Caregivers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The HCP</c:v>
                </c:pt>
                <c:pt idx="1">
                  <c:v>I should bring it up</c:v>
                </c:pt>
                <c:pt idx="2">
                  <c:v>My child should bring it up</c:v>
                </c:pt>
              </c:strCache>
            </c:strRef>
          </c:cat>
          <c:val>
            <c:numRef>
              <c:f>Sheet1!$D$2:$D$4</c:f>
              <c:numCache>
                <c:formatCode>0</c:formatCode>
                <c:ptCount val="3"/>
                <c:pt idx="0">
                  <c:v>35</c:v>
                </c:pt>
                <c:pt idx="1">
                  <c:v>28</c:v>
                </c:pt>
                <c:pt idx="2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AB-485A-BFFC-354FD260B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0"/>
        <c:axId val="433705184"/>
        <c:axId val="433700192"/>
      </c:barChart>
      <c:catAx>
        <c:axId val="433705184"/>
        <c:scaling>
          <c:orientation val="minMax"/>
        </c:scaling>
        <c:delete val="0"/>
        <c:axPos val="l"/>
        <c:numFmt formatCode="0.00%" sourceLinked="0"/>
        <c:majorTickMark val="none"/>
        <c:minorTickMark val="none"/>
        <c:tickLblPos val="nextTo"/>
        <c:spPr>
          <a:noFill/>
          <a:ln w="1587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700192"/>
        <c:crosses val="autoZero"/>
        <c:auto val="1"/>
        <c:lblAlgn val="ctr"/>
        <c:lblOffset val="0"/>
        <c:noMultiLvlLbl val="0"/>
      </c:catAx>
      <c:valAx>
        <c:axId val="433700192"/>
        <c:scaling>
          <c:orientation val="minMax"/>
          <c:max val="60"/>
        </c:scaling>
        <c:delete val="1"/>
        <c:axPos val="b"/>
        <c:numFmt formatCode="0" sourceLinked="1"/>
        <c:majorTickMark val="out"/>
        <c:minorTickMark val="none"/>
        <c:tickLblPos val="nextTo"/>
        <c:crossAx val="43370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283121384436549"/>
          <c:y val="8.701171139018804E-2"/>
          <c:w val="0.52716887619458963"/>
          <c:h val="0.825976577219623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Obesity class III (BMI ≥140% of 95th percentile for age and sex)</c:v>
                </c:pt>
                <c:pt idx="1">
                  <c:v>Obesity class II (BMI ≥120% of 95th percentile for age and sex)</c:v>
                </c:pt>
                <c:pt idx="2">
                  <c:v>Obesity class I (BMI ≥ 95th percentile for age and sex)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0.15</c:v>
                </c:pt>
                <c:pt idx="1">
                  <c:v>0.23</c:v>
                </c:pt>
                <c:pt idx="2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61-4D04-9706-FA327DA33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axId val="538322520"/>
        <c:axId val="536361760"/>
      </c:barChart>
      <c:catAx>
        <c:axId val="538322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361760"/>
        <c:crosses val="autoZero"/>
        <c:auto val="1"/>
        <c:lblAlgn val="ctr"/>
        <c:lblOffset val="100"/>
        <c:noMultiLvlLbl val="0"/>
      </c:catAx>
      <c:valAx>
        <c:axId val="536361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38322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73E-407A-B154-3C3A393B8AA6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3E-407A-B154-3C3A393B8A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DB-4821-9CF4-236BC31576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5DB-4821-9CF4-236BC3157692}"/>
              </c:ext>
            </c:extLst>
          </c:dPt>
          <c:dLbls>
            <c:dLbl>
              <c:idx val="0"/>
              <c:layout>
                <c:manualLayout>
                  <c:x val="-0.19994750656167978"/>
                  <c:y val="-7.876654380968337E-2"/>
                </c:manualLayout>
              </c:layout>
              <c:tx>
                <c:rich>
                  <a:bodyPr/>
                  <a:lstStyle/>
                  <a:p>
                    <a:fld id="{0CA2FFF9-B891-43A0-BF2D-C1272F9F462A}" type="CATEGORYNAME">
                      <a:rPr lang="en-US" dirty="0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FAFF18AC-F0C7-458B-AD68-E4028462A205}" type="PERCENTAGE">
                      <a:rPr lang="en-US" baseline="0" dirty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73E-407A-B154-3C3A393B8AA6}"/>
                </c:ext>
              </c:extLst>
            </c:dLbl>
            <c:dLbl>
              <c:idx val="1"/>
              <c:layout>
                <c:manualLayout>
                  <c:x val="0.18708047132406322"/>
                  <c:y val="9.66501926620874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3E-407A-B154-3C3A393B8A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0.64</c:v>
                </c:pt>
                <c:pt idx="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3E-407A-B154-3C3A393B8AA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7A-4DB2-8395-881DB6A6E072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7A-4DB2-8395-881DB6A6E07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A7A-4DB2-8395-881DB6A6E07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A7A-4DB2-8395-881DB6A6E072}"/>
              </c:ext>
            </c:extLst>
          </c:dPt>
          <c:dLbls>
            <c:dLbl>
              <c:idx val="0"/>
              <c:layout>
                <c:manualLayout>
                  <c:x val="-0.19994750656167987"/>
                  <c:y val="1.1658988105210252E-2"/>
                </c:manualLayout>
              </c:layout>
              <c:tx>
                <c:rich>
                  <a:bodyPr/>
                  <a:lstStyle/>
                  <a:p>
                    <a:fld id="{0CA2FFF9-B891-43A0-BF2D-C1272F9F462A}" type="CATEGORYNAME">
                      <a:rPr lang="en-US" dirty="0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FAFF18AC-F0C7-458B-AD68-E4028462A205}" type="PERCENTAGE">
                      <a:rPr lang="en-US" baseline="0" dirty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A7A-4DB2-8395-881DB6A6E072}"/>
                </c:ext>
              </c:extLst>
            </c:dLbl>
            <c:dLbl>
              <c:idx val="1"/>
              <c:layout>
                <c:manualLayout>
                  <c:x val="0.20126486848718372"/>
                  <c:y val="-2.0371083933657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7A-4DB2-8395-881DB6A6E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0.44</c:v>
                </c:pt>
                <c:pt idx="1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A7A-4DB2-8395-881DB6A6E07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4F-4D84-827F-AFF3E4AD79A4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4F-4D84-827F-AFF3E4AD79A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A4F-4D84-827F-AFF3E4AD79A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A4F-4D84-827F-AFF3E4AD79A4}"/>
              </c:ext>
            </c:extLst>
          </c:dPt>
          <c:dLbls>
            <c:dLbl>
              <c:idx val="0"/>
              <c:layout>
                <c:manualLayout>
                  <c:x val="-0.19994750656167987"/>
                  <c:y val="1.1658988105210252E-2"/>
                </c:manualLayout>
              </c:layout>
              <c:tx>
                <c:rich>
                  <a:bodyPr/>
                  <a:lstStyle/>
                  <a:p>
                    <a:fld id="{0CA2FFF9-B891-43A0-BF2D-C1272F9F462A}" type="CATEGORYNAME">
                      <a:rPr lang="en-US" dirty="0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FAFF18AC-F0C7-458B-AD68-E4028462A205}" type="PERCENTAGE">
                      <a:rPr lang="en-US" baseline="0" dirty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A4F-4D84-827F-AFF3E4AD79A4}"/>
                </c:ext>
              </c:extLst>
            </c:dLbl>
            <c:dLbl>
              <c:idx val="1"/>
              <c:layout>
                <c:manualLayout>
                  <c:x val="0.20126486848718372"/>
                  <c:y val="-2.0371083933657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4F-4D84-827F-AFF3E4AD79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0.53</c:v>
                </c:pt>
                <c:pt idx="1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A4F-4D84-827F-AFF3E4AD79A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B5-4327-B8CB-2E428AED30E0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B5-4327-B8CB-2E428AED30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B5-4327-B8CB-2E428AED30E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B5-4327-B8CB-2E428AED30E0}"/>
              </c:ext>
            </c:extLst>
          </c:dPt>
          <c:dLbls>
            <c:dLbl>
              <c:idx val="0"/>
              <c:layout>
                <c:manualLayout>
                  <c:x val="-0.15384821578153796"/>
                  <c:y val="0.17123345619031663"/>
                </c:manualLayout>
              </c:layout>
              <c:tx>
                <c:rich>
                  <a:bodyPr/>
                  <a:lstStyle/>
                  <a:p>
                    <a:fld id="{0CA2FFF9-B891-43A0-BF2D-C1272F9F462A}" type="CATEGORYNAME">
                      <a:rPr lang="en-US" dirty="0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FAFF18AC-F0C7-458B-AD68-E4028462A205}" type="PERCENTAGE">
                      <a:rPr lang="en-US" baseline="0" dirty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0B5-4327-B8CB-2E428AED30E0}"/>
                </c:ext>
              </c:extLst>
            </c:dLbl>
            <c:dLbl>
              <c:idx val="1"/>
              <c:layout>
                <c:manualLayout>
                  <c:x val="0.18708047132406316"/>
                  <c:y val="-0.190583849891104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B5-4327-B8CB-2E428AED30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0.28999999999999998</c:v>
                </c:pt>
                <c:pt idx="1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B5-4327-B8CB-2E428AED30E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1891668453516"/>
          <c:y val="4.3205214563219102E-2"/>
          <c:w val="0.44496000476752801"/>
          <c:h val="0.7981436193807199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F66-4110-9519-5FA4E5E321C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F66-4110-9519-5FA4E5E321C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8F66-4110-9519-5FA4E5E321C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8F66-4110-9519-5FA4E5E321C4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8F66-4110-9519-5FA4E5E321C4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Sheet1!$A$1:$A$17</c:f>
              <c:strCache>
                <c:ptCount val="16"/>
                <c:pt idx="0">
                  <c:v>Positive (Net)</c:v>
                </c:pt>
                <c:pt idx="3">
                  <c:v>Motivated</c:v>
                </c:pt>
                <c:pt idx="6">
                  <c:v>Supported</c:v>
                </c:pt>
                <c:pt idx="9">
                  <c:v>Hopeful</c:v>
                </c:pt>
                <c:pt idx="12">
                  <c:v>Relieved</c:v>
                </c:pt>
                <c:pt idx="15">
                  <c:v>Surprised </c:v>
                </c:pt>
              </c:strCache>
            </c:strRef>
          </c:cat>
          <c:val>
            <c:numRef>
              <c:f>Sheet1!$B$1:$B$17</c:f>
              <c:numCache>
                <c:formatCode>General</c:formatCode>
                <c:ptCount val="17"/>
                <c:pt idx="0">
                  <c:v>0.72</c:v>
                </c:pt>
                <c:pt idx="3">
                  <c:v>0.38</c:v>
                </c:pt>
                <c:pt idx="6">
                  <c:v>0.34</c:v>
                </c:pt>
                <c:pt idx="9">
                  <c:v>0.3</c:v>
                </c:pt>
                <c:pt idx="12">
                  <c:v>0.25</c:v>
                </c:pt>
                <c:pt idx="15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8F66-4110-9519-5FA4E5E321C4}"/>
            </c:ext>
          </c:extLst>
        </c:ser>
        <c:ser>
          <c:idx val="1"/>
          <c:order val="1"/>
          <c:spPr>
            <a:solidFill>
              <a:schemeClr val="accent5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2-8F66-4110-9519-5FA4E5E321C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4-8F66-4110-9519-5FA4E5E321C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6-8F66-4110-9519-5FA4E5E321C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8-8F66-4110-9519-5FA4E5E321C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A-8F66-4110-9519-5FA4E5E321C4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C-8F66-4110-9519-5FA4E5E321C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E-8F66-4110-9519-5FA4E5E321C4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0-8F66-4110-9519-5FA4E5E321C4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2-8F66-4110-9519-5FA4E5E321C4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4-8F66-4110-9519-5FA4E5E321C4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Sheet1!$A$1:$A$17</c:f>
              <c:strCache>
                <c:ptCount val="16"/>
                <c:pt idx="0">
                  <c:v>Positive (Net)</c:v>
                </c:pt>
                <c:pt idx="3">
                  <c:v>Motivated</c:v>
                </c:pt>
                <c:pt idx="6">
                  <c:v>Supported</c:v>
                </c:pt>
                <c:pt idx="9">
                  <c:v>Hopeful</c:v>
                </c:pt>
                <c:pt idx="12">
                  <c:v>Relieved</c:v>
                </c:pt>
                <c:pt idx="15">
                  <c:v>Surprised </c:v>
                </c:pt>
              </c:strCache>
            </c:strRef>
          </c:cat>
          <c:val>
            <c:numRef>
              <c:f>Sheet1!$C$1:$C$17</c:f>
              <c:numCache>
                <c:formatCode>General</c:formatCode>
                <c:ptCount val="17"/>
                <c:pt idx="1">
                  <c:v>0.83</c:v>
                </c:pt>
                <c:pt idx="4">
                  <c:v>0.43</c:v>
                </c:pt>
                <c:pt idx="7">
                  <c:v>0.43</c:v>
                </c:pt>
                <c:pt idx="10">
                  <c:v>0.34</c:v>
                </c:pt>
                <c:pt idx="13">
                  <c:v>0.3</c:v>
                </c:pt>
                <c:pt idx="16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1-8F66-4110-9519-5FA4E5E321C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2004799024"/>
        <c:axId val="2004724416"/>
      </c:barChart>
      <c:catAx>
        <c:axId val="2004799024"/>
        <c:scaling>
          <c:orientation val="maxMin"/>
        </c:scaling>
        <c:delete val="0"/>
        <c:axPos val="l"/>
        <c:numFmt formatCode="@" sourceLinked="0"/>
        <c:majorTickMark val="none"/>
        <c:minorTickMark val="none"/>
        <c:tickLblPos val="nextTo"/>
        <c:spPr>
          <a:noFill/>
          <a:ln w="15875" cap="flat" cmpd="sng" algn="ctr">
            <a:solidFill>
              <a:schemeClr val="tx2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4724416"/>
        <c:crosses val="autoZero"/>
        <c:auto val="0"/>
        <c:lblAlgn val="ctr"/>
        <c:lblOffset val="100"/>
        <c:noMultiLvlLbl val="0"/>
      </c:catAx>
      <c:valAx>
        <c:axId val="2004724416"/>
        <c:scaling>
          <c:orientation val="minMax"/>
          <c:max val="1"/>
        </c:scaling>
        <c:delete val="1"/>
        <c:axPos val="t"/>
        <c:numFmt formatCode="General" sourceLinked="1"/>
        <c:majorTickMark val="out"/>
        <c:minorTickMark val="none"/>
        <c:tickLblPos val="nextTo"/>
        <c:crossAx val="200479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>
      <a:noFill/>
    </a:ln>
    <a:effectLst/>
  </c:spPr>
  <c:txPr>
    <a:bodyPr/>
    <a:lstStyle/>
    <a:p>
      <a:pPr algn="just">
        <a:defRPr sz="900"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1891668453516"/>
          <c:y val="4.3205214563219102E-2"/>
          <c:w val="0.44496000476752801"/>
          <c:h val="0.7981436193807199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21B-4191-B69A-5E82443FA6B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21B-4191-B69A-5E82443FA6B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21B-4191-B69A-5E82443FA6B6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21B-4191-B69A-5E82443FA6B6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721B-4191-B69A-5E82443FA6B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Sheet1!$A$1:$A$23</c:f>
              <c:strCache>
                <c:ptCount val="22"/>
                <c:pt idx="0">
                  <c:v>Negative (Net)</c:v>
                </c:pt>
                <c:pt idx="3">
                  <c:v>Ashamed</c:v>
                </c:pt>
                <c:pt idx="6">
                  <c:v>Depressed</c:v>
                </c:pt>
                <c:pt idx="9">
                  <c:v>Confused</c:v>
                </c:pt>
                <c:pt idx="12">
                  <c:v>Discouraged</c:v>
                </c:pt>
                <c:pt idx="15">
                  <c:v>Blamed </c:v>
                </c:pt>
                <c:pt idx="18">
                  <c:v>Offended</c:v>
                </c:pt>
                <c:pt idx="21">
                  <c:v>Other</c:v>
                </c:pt>
              </c:strCache>
            </c:strRef>
          </c:cat>
          <c:val>
            <c:numRef>
              <c:f>Sheet1!$B$1:$B$23</c:f>
              <c:numCache>
                <c:formatCode>General</c:formatCode>
                <c:ptCount val="23"/>
                <c:pt idx="0">
                  <c:v>0.47</c:v>
                </c:pt>
                <c:pt idx="3">
                  <c:v>0.2</c:v>
                </c:pt>
                <c:pt idx="6">
                  <c:v>0.15</c:v>
                </c:pt>
                <c:pt idx="9">
                  <c:v>0.14000000000000001</c:v>
                </c:pt>
                <c:pt idx="12">
                  <c:v>0.13</c:v>
                </c:pt>
                <c:pt idx="15">
                  <c:v>0.11</c:v>
                </c:pt>
                <c:pt idx="18">
                  <c:v>7.0000000000000007E-2</c:v>
                </c:pt>
                <c:pt idx="2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21B-4191-B69A-5E82443FA6B6}"/>
            </c:ext>
          </c:extLst>
        </c:ser>
        <c:ser>
          <c:idx val="1"/>
          <c:order val="1"/>
          <c:spPr>
            <a:solidFill>
              <a:schemeClr val="accent5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721B-4191-B69A-5E82443FA6B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721B-4191-B69A-5E82443FA6B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721B-4191-B69A-5E82443FA6B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721B-4191-B69A-5E82443FA6B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721B-4191-B69A-5E82443FA6B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721B-4191-B69A-5E82443FA6B6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721B-4191-B69A-5E82443FA6B6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721B-4191-B69A-5E82443FA6B6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721B-4191-B69A-5E82443FA6B6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721B-4191-B69A-5E82443FA6B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Sheet1!$A$1:$A$23</c:f>
              <c:strCache>
                <c:ptCount val="22"/>
                <c:pt idx="0">
                  <c:v>Negative (Net)</c:v>
                </c:pt>
                <c:pt idx="3">
                  <c:v>Ashamed</c:v>
                </c:pt>
                <c:pt idx="6">
                  <c:v>Depressed</c:v>
                </c:pt>
                <c:pt idx="9">
                  <c:v>Confused</c:v>
                </c:pt>
                <c:pt idx="12">
                  <c:v>Discouraged</c:v>
                </c:pt>
                <c:pt idx="15">
                  <c:v>Blamed </c:v>
                </c:pt>
                <c:pt idx="18">
                  <c:v>Offended</c:v>
                </c:pt>
                <c:pt idx="21">
                  <c:v>Other</c:v>
                </c:pt>
              </c:strCache>
            </c:strRef>
          </c:cat>
          <c:val>
            <c:numRef>
              <c:f>Sheet1!$C$1:$C$23</c:f>
              <c:numCache>
                <c:formatCode>General</c:formatCode>
                <c:ptCount val="23"/>
                <c:pt idx="1">
                  <c:v>0.33</c:v>
                </c:pt>
                <c:pt idx="4">
                  <c:v>0.11</c:v>
                </c:pt>
                <c:pt idx="7">
                  <c:v>0.1</c:v>
                </c:pt>
                <c:pt idx="10">
                  <c:v>0.12</c:v>
                </c:pt>
                <c:pt idx="13">
                  <c:v>0.08</c:v>
                </c:pt>
                <c:pt idx="16">
                  <c:v>0.1</c:v>
                </c:pt>
                <c:pt idx="19">
                  <c:v>0.05</c:v>
                </c:pt>
                <c:pt idx="2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721B-4191-B69A-5E82443FA6B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2004799024"/>
        <c:axId val="2004724416"/>
      </c:barChart>
      <c:catAx>
        <c:axId val="2004799024"/>
        <c:scaling>
          <c:orientation val="maxMin"/>
        </c:scaling>
        <c:delete val="0"/>
        <c:axPos val="l"/>
        <c:numFmt formatCode="@" sourceLinked="0"/>
        <c:majorTickMark val="none"/>
        <c:minorTickMark val="none"/>
        <c:tickLblPos val="nextTo"/>
        <c:spPr>
          <a:noFill/>
          <a:ln w="15875" cap="flat" cmpd="sng" algn="ctr">
            <a:solidFill>
              <a:schemeClr val="tx2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4724416"/>
        <c:crosses val="autoZero"/>
        <c:auto val="0"/>
        <c:lblAlgn val="ctr"/>
        <c:lblOffset val="100"/>
        <c:noMultiLvlLbl val="0"/>
      </c:catAx>
      <c:valAx>
        <c:axId val="2004724416"/>
        <c:scaling>
          <c:orientation val="minMax"/>
          <c:max val="1"/>
        </c:scaling>
        <c:delete val="1"/>
        <c:axPos val="t"/>
        <c:numFmt formatCode="General" sourceLinked="1"/>
        <c:majorTickMark val="out"/>
        <c:minorTickMark val="none"/>
        <c:tickLblPos val="nextTo"/>
        <c:crossAx val="200479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>
      <a:noFill/>
    </a:ln>
    <a:effectLst/>
  </c:spPr>
  <c:txPr>
    <a:bodyPr/>
    <a:lstStyle/>
    <a:p>
      <a:pPr algn="just">
        <a:defRPr sz="9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92695517552486"/>
          <c:y val="4.2808757010814956E-2"/>
          <c:w val="0.70807304482447508"/>
          <c:h val="0.914382485978370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8828125000000598E-3"/>
                  <c:y val="3.8917051828012169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50" b="0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 dirty="0">
                        <a:solidFill>
                          <a:schemeClr val="accent1"/>
                        </a:solidFill>
                      </a:rPr>
                      <a:t>&lt;1%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AF8-4F5B-B3DC-9663A5C4AAB8}"/>
                </c:ext>
              </c:extLst>
            </c:dLbl>
            <c:dLbl>
              <c:idx val="1"/>
              <c:layout>
                <c:manualLayout>
                  <c:x val="-6.2402600065616801E-3"/>
                  <c:y val="0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50" b="0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 dirty="0">
                        <a:solidFill>
                          <a:schemeClr val="accent1"/>
                        </a:solidFill>
                      </a:rPr>
                      <a:t>&lt;1%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AF8-4F5B-B3DC-9663A5C4AAB8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50" b="0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 dirty="0">
                        <a:solidFill>
                          <a:schemeClr val="accent1"/>
                        </a:solidFill>
                      </a:rPr>
                      <a:t>1%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AF8-4F5B-B3DC-9663A5C4AAB8}"/>
                </c:ext>
              </c:extLst>
            </c:dLbl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05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AF8-4F5B-B3DC-9663A5C4AAB8}"/>
                </c:ext>
              </c:extLst>
            </c:dLbl>
            <c:dLbl>
              <c:idx val="7"/>
              <c:layout>
                <c:manualLayout>
                  <c:x val="-6.559437028379271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F8-4F5B-B3DC-9663A5C4AAB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Paediatric cardiologist</c:v>
                </c:pt>
                <c:pt idx="1">
                  <c:v>Internal medicine (specialist)</c:v>
                </c:pt>
                <c:pt idx="2">
                  <c:v>Obstetrician/gynecologist</c:v>
                </c:pt>
                <c:pt idx="3">
                  <c:v>Psychiatrist</c:v>
                </c:pt>
                <c:pt idx="4">
                  <c:v>Paediatric gastroenterologist</c:v>
                </c:pt>
                <c:pt idx="5">
                  <c:v>Nutrition specialist</c:v>
                </c:pt>
                <c:pt idx="6">
                  <c:v>Paediatric endocrinologist</c:v>
                </c:pt>
                <c:pt idx="7">
                  <c:v>General paediatrician</c:v>
                </c:pt>
                <c:pt idx="8">
                  <c:v>Internal medicine (primary care practitioner)</c:v>
                </c:pt>
                <c:pt idx="9">
                  <c:v>Family practice physician </c:v>
                </c:pt>
                <c:pt idx="10">
                  <c:v>General practice physician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0.01</c:v>
                </c:pt>
                <c:pt idx="3">
                  <c:v>0.01</c:v>
                </c:pt>
                <c:pt idx="4">
                  <c:v>0.03</c:v>
                </c:pt>
                <c:pt idx="5">
                  <c:v>0.05</c:v>
                </c:pt>
                <c:pt idx="6">
                  <c:v>0.11</c:v>
                </c:pt>
                <c:pt idx="7">
                  <c:v>0.2</c:v>
                </c:pt>
                <c:pt idx="8">
                  <c:v>0.02</c:v>
                </c:pt>
                <c:pt idx="9">
                  <c:v>0.26</c:v>
                </c:pt>
                <c:pt idx="10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F8-4F5B-B3DC-9663A5C4AA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38322520"/>
        <c:axId val="536361760"/>
      </c:barChart>
      <c:catAx>
        <c:axId val="538322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361760"/>
        <c:crosses val="autoZero"/>
        <c:auto val="1"/>
        <c:lblAlgn val="ctr"/>
        <c:lblOffset val="100"/>
        <c:noMultiLvlLbl val="0"/>
      </c:catAx>
      <c:valAx>
        <c:axId val="536361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38322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12096719302068E-2"/>
          <c:y val="2.502010384149039E-2"/>
          <c:w val="0.90942822903492071"/>
          <c:h val="0.84221281756400279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All HCPs</c:v>
                </c:pt>
              </c:strCache>
            </c:strRef>
          </c:tx>
          <c:spPr>
            <a:solidFill>
              <a:srgbClr val="2A918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A918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414-4CF3-8327-69CBCE511B30}"/>
              </c:ext>
            </c:extLst>
          </c:dPt>
          <c:dPt>
            <c:idx val="1"/>
            <c:invertIfNegative val="0"/>
            <c:bubble3D val="0"/>
            <c:spPr>
              <a:solidFill>
                <a:srgbClr val="2A918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414-4CF3-8327-69CBCE511B30}"/>
              </c:ext>
            </c:extLst>
          </c:dPt>
          <c:dPt>
            <c:idx val="2"/>
            <c:invertIfNegative val="0"/>
            <c:bubble3D val="0"/>
            <c:spPr>
              <a:solidFill>
                <a:srgbClr val="2A918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414-4CF3-8327-69CBCE511B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Received advanced obesity training</c:v>
                </c:pt>
                <c:pt idx="1">
                  <c:v>Received advanced obesity training with evaluation or certification</c:v>
                </c:pt>
                <c:pt idx="2">
                  <c:v>Received advanced obesity training with evaluation or certification; training was &gt;1 day</c:v>
                </c:pt>
              </c:strCache>
            </c:strRef>
          </c:cat>
          <c:val>
            <c:numRef>
              <c:f>Sheet1!$D$2:$D$4</c:f>
              <c:numCache>
                <c:formatCode>0</c:formatCode>
                <c:ptCount val="3"/>
                <c:pt idx="0">
                  <c:v>43</c:v>
                </c:pt>
                <c:pt idx="1">
                  <c:v>26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AF-4D35-A82E-D11A93472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33705184"/>
        <c:axId val="433700192"/>
      </c:barChart>
      <c:catAx>
        <c:axId val="433705184"/>
        <c:scaling>
          <c:orientation val="minMax"/>
        </c:scaling>
        <c:delete val="0"/>
        <c:axPos val="b"/>
        <c:numFmt formatCode="0.00%" sourceLinked="0"/>
        <c:majorTickMark val="none"/>
        <c:minorTickMark val="none"/>
        <c:tickLblPos val="nextTo"/>
        <c:spPr>
          <a:noFill/>
          <a:ln w="15875" cap="flat" cmpd="sng" algn="ctr">
            <a:solidFill>
              <a:srgbClr val="00196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700192"/>
        <c:crosses val="autoZero"/>
        <c:auto val="1"/>
        <c:lblAlgn val="ctr"/>
        <c:lblOffset val="100"/>
        <c:noMultiLvlLbl val="0"/>
      </c:catAx>
      <c:valAx>
        <c:axId val="433700192"/>
        <c:scaling>
          <c:orientation val="minMax"/>
          <c:max val="50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 w="15875">
            <a:solidFill>
              <a:srgbClr val="00196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defRPr>
            </a:pPr>
            <a:endParaRPr lang="en-US"/>
          </a:p>
        </c:txPr>
        <c:crossAx val="4337051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Caregiver (n=5389)</c:v>
                </c:pt>
              </c:strCache>
            </c:strRef>
          </c:tx>
          <c:spPr>
            <a:solidFill>
              <a:srgbClr val="3B97D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Information from a doctor</c:v>
                </c:pt>
                <c:pt idx="1">
                  <c:v>Search engines </c:v>
                </c:pt>
                <c:pt idx="2">
                  <c:v>YouTube</c:v>
                </c:pt>
                <c:pt idx="3">
                  <c:v>Social media</c:v>
                </c:pt>
                <c:pt idx="4">
                  <c:v>Family and friends</c:v>
                </c:pt>
                <c:pt idx="5">
                  <c:v>I haven't used any sources of information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0.32</c:v>
                </c:pt>
                <c:pt idx="1">
                  <c:v>0.3</c:v>
                </c:pt>
                <c:pt idx="2">
                  <c:v>0.28000000000000003</c:v>
                </c:pt>
                <c:pt idx="3">
                  <c:v>0.27</c:v>
                </c:pt>
                <c:pt idx="4">
                  <c:v>0.26</c:v>
                </c:pt>
                <c:pt idx="5">
                  <c:v>0.17195659744040001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5E-4D3D-A968-8B465E023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021655128"/>
        <c:axId val="1021654800"/>
      </c:barChart>
      <c:catAx>
        <c:axId val="102165512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5875" cap="flat" cmpd="sng" algn="ctr">
            <a:solidFill>
              <a:srgbClr val="00196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1654800"/>
        <c:crosses val="autoZero"/>
        <c:auto val="1"/>
        <c:lblAlgn val="ctr"/>
        <c:lblOffset val="100"/>
        <c:noMultiLvlLbl val="0"/>
      </c:catAx>
      <c:valAx>
        <c:axId val="1021654800"/>
        <c:scaling>
          <c:orientation val="minMax"/>
          <c:max val="1"/>
        </c:scaling>
        <c:delete val="1"/>
        <c:axPos val="t"/>
        <c:numFmt formatCode="0%" sourceLinked="0"/>
        <c:majorTickMark val="none"/>
        <c:minorTickMark val="none"/>
        <c:tickLblPos val="nextTo"/>
        <c:crossAx val="1021655128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Global ALwO</c:v>
                </c:pt>
              </c:strCache>
            </c:strRef>
          </c:tx>
          <c:spPr>
            <a:solidFill>
              <a:srgbClr val="00196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YouTube</c:v>
                </c:pt>
                <c:pt idx="1">
                  <c:v>Social media</c:v>
                </c:pt>
                <c:pt idx="2">
                  <c:v>Family and friends</c:v>
                </c:pt>
                <c:pt idx="3">
                  <c:v>Search engines </c:v>
                </c:pt>
                <c:pt idx="4">
                  <c:v>Information from a doctor</c:v>
                </c:pt>
                <c:pt idx="5">
                  <c:v>I haven't used any sources of information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0.33914691943129999</c:v>
                </c:pt>
                <c:pt idx="1">
                  <c:v>0.28113744075829999</c:v>
                </c:pt>
                <c:pt idx="2">
                  <c:v>0.25364928909950002</c:v>
                </c:pt>
                <c:pt idx="3">
                  <c:v>0.25327014218010002</c:v>
                </c:pt>
                <c:pt idx="4">
                  <c:v>0.23507109004740001</c:v>
                </c:pt>
                <c:pt idx="5">
                  <c:v>0.1395260663507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9A-49F9-BFF9-7A6B984445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021655128"/>
        <c:axId val="1021654800"/>
      </c:barChart>
      <c:catAx>
        <c:axId val="102165512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5875" cap="flat" cmpd="sng" algn="ctr">
            <a:solidFill>
              <a:srgbClr val="00196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defRPr>
            </a:pPr>
            <a:endParaRPr lang="en-US"/>
          </a:p>
        </c:txPr>
        <c:crossAx val="1021654800"/>
        <c:crosses val="autoZero"/>
        <c:auto val="1"/>
        <c:lblAlgn val="ctr"/>
        <c:lblOffset val="100"/>
        <c:noMultiLvlLbl val="0"/>
      </c:catAx>
      <c:valAx>
        <c:axId val="1021654800"/>
        <c:scaling>
          <c:orientation val="minMax"/>
          <c:max val="1"/>
        </c:scaling>
        <c:delete val="1"/>
        <c:axPos val="t"/>
        <c:numFmt formatCode="0%" sourceLinked="0"/>
        <c:majorTickMark val="none"/>
        <c:minorTickMark val="none"/>
        <c:tickLblPos val="nextTo"/>
        <c:crossAx val="1021655128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991859382751934"/>
          <c:y val="5.7746529524514992E-2"/>
          <c:w val="0.52008140617248066"/>
          <c:h val="0.884506940950970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HCP (n=2,323)</c:v>
                </c:pt>
              </c:strCache>
            </c:strRef>
          </c:tx>
          <c:spPr>
            <a:solidFill>
              <a:srgbClr val="2A918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Medical education / CME programs</c:v>
                </c:pt>
                <c:pt idx="1">
                  <c:v>Conferences</c:v>
                </c:pt>
                <c:pt idx="2">
                  <c:v>Journal articles </c:v>
                </c:pt>
                <c:pt idx="3">
                  <c:v>Colleagues, key opinion leaders on obesity</c:v>
                </c:pt>
                <c:pt idx="4">
                  <c:v>Professional Associations</c:v>
                </c:pt>
                <c:pt idx="5">
                  <c:v>Webpages</c:v>
                </c:pt>
                <c:pt idx="6">
                  <c:v>Pharmaceutical sales representatives</c:v>
                </c:pt>
                <c:pt idx="7">
                  <c:v>Email </c:v>
                </c:pt>
                <c:pt idx="8">
                  <c:v>Internet videos</c:v>
                </c:pt>
                <c:pt idx="9">
                  <c:v>Non-profit healthcare organizations</c:v>
                </c:pt>
                <c:pt idx="10">
                  <c:v>Other</c:v>
                </c:pt>
                <c:pt idx="11">
                  <c:v>I do not currently receive any information 
regarding obesity / weight loss / weight management 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0.6</c:v>
                </c:pt>
                <c:pt idx="1">
                  <c:v>0.59</c:v>
                </c:pt>
                <c:pt idx="2">
                  <c:v>0.59</c:v>
                </c:pt>
                <c:pt idx="3">
                  <c:v>0.4</c:v>
                </c:pt>
                <c:pt idx="4">
                  <c:v>0.39</c:v>
                </c:pt>
                <c:pt idx="5">
                  <c:v>0.34</c:v>
                </c:pt>
                <c:pt idx="6">
                  <c:v>0.28999999999999998</c:v>
                </c:pt>
                <c:pt idx="7">
                  <c:v>0.24</c:v>
                </c:pt>
                <c:pt idx="8">
                  <c:v>0.18</c:v>
                </c:pt>
                <c:pt idx="9">
                  <c:v>0.17</c:v>
                </c:pt>
                <c:pt idx="10">
                  <c:v>0.03</c:v>
                </c:pt>
                <c:pt idx="1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0C-4D15-8BBA-0326B484CE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1021655128"/>
        <c:axId val="1021654800"/>
      </c:barChart>
      <c:catAx>
        <c:axId val="102165512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5875" cap="flat" cmpd="sng" algn="ctr">
            <a:solidFill>
              <a:srgbClr val="00196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defRPr>
            </a:pPr>
            <a:endParaRPr lang="en-US"/>
          </a:p>
        </c:txPr>
        <c:crossAx val="1021654800"/>
        <c:crosses val="autoZero"/>
        <c:auto val="1"/>
        <c:lblAlgn val="ctr"/>
        <c:lblOffset val="100"/>
        <c:tickLblSkip val="1"/>
        <c:noMultiLvlLbl val="0"/>
      </c:catAx>
      <c:valAx>
        <c:axId val="1021654800"/>
        <c:scaling>
          <c:orientation val="minMax"/>
          <c:max val="1"/>
        </c:scaling>
        <c:delete val="1"/>
        <c:axPos val="t"/>
        <c:numFmt formatCode="0%" sourceLinked="0"/>
        <c:majorTickMark val="none"/>
        <c:minorTickMark val="none"/>
        <c:tickLblPos val="nextTo"/>
        <c:crossAx val="1021655128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F4-4D5D-B252-2A2F6334515D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F4-4D5D-B252-2A2F6334515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F4-4D5D-B252-2A2F63345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0.1132</cdr:x>
      <cdr:y>0.05862</cdr:y>
    </cdr:from>
    <cdr:to>
      <cdr:x>0.5313</cdr:x>
      <cdr:y>0.2033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83850A1-6A00-4633-B1D5-93DF8E5A6CD9}"/>
            </a:ext>
          </a:extLst>
        </cdr:cNvPr>
        <cdr:cNvSpPr txBox="1"/>
      </cdr:nvSpPr>
      <cdr:spPr>
        <a:xfrm xmlns:a="http://schemas.openxmlformats.org/drawingml/2006/main">
          <a:off x="1291628" y="247944"/>
          <a:ext cx="4770839" cy="6118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r">
            <a:lnSpc>
              <a:spcPct val="150000"/>
            </a:lnSpc>
          </a:pPr>
          <a:r>
            <a:rPr lang="da-DK" sz="1400" dirty="0">
              <a:solidFill>
                <a:schemeClr val="tx2"/>
              </a:solidFill>
            </a:rPr>
            <a:t>Jeg kunne tabe mig, hvis jeg virkeligt ville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da-DK" sz="1400" dirty="0">
              <a:solidFill>
                <a:schemeClr val="tx2"/>
              </a:solidFill>
            </a:rPr>
            <a:t>Mit barn kunne tabe sig, hvis hun/han virkeligt ville</a:t>
          </a:r>
          <a:endParaRPr lang="en-GB" sz="1400" dirty="0" err="1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0.04564</cdr:x>
      <cdr:y>0.30642</cdr:y>
    </cdr:from>
    <cdr:to>
      <cdr:x>0.5313</cdr:x>
      <cdr:y>0.45109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85182E9C-47AA-4F07-A74C-1EB2FF44E519}"/>
            </a:ext>
          </a:extLst>
        </cdr:cNvPr>
        <cdr:cNvSpPr txBox="1"/>
      </cdr:nvSpPr>
      <cdr:spPr>
        <a:xfrm xmlns:a="http://schemas.openxmlformats.org/drawingml/2006/main">
          <a:off x="520748" y="1296000"/>
          <a:ext cx="5541719" cy="6118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>
            <a:lnSpc>
              <a:spcPct val="150000"/>
            </a:lnSpc>
          </a:pPr>
          <a:r>
            <a:rPr lang="da-DK" sz="1400" dirty="0">
              <a:solidFill>
                <a:schemeClr val="tx2"/>
              </a:solidFill>
            </a:rPr>
            <a:t>Mit vægttab er udelukkende mit ansvar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da-DK" sz="1400" dirty="0">
              <a:solidFill>
                <a:schemeClr val="tx2"/>
              </a:solidFill>
            </a:rPr>
            <a:t>Mit barns vægttab er udelukkende hendes/hans eget ansvar</a:t>
          </a:r>
          <a:endParaRPr lang="en-GB" sz="1400" dirty="0" err="1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0.04564</cdr:x>
      <cdr:y>0.55349</cdr:y>
    </cdr:from>
    <cdr:to>
      <cdr:x>0.5313</cdr:x>
      <cdr:y>0.69816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4184012-2AF1-4757-9952-28D6E0007EE2}"/>
            </a:ext>
          </a:extLst>
        </cdr:cNvPr>
        <cdr:cNvSpPr txBox="1"/>
      </cdr:nvSpPr>
      <cdr:spPr>
        <a:xfrm xmlns:a="http://schemas.openxmlformats.org/drawingml/2006/main">
          <a:off x="520748" y="2340979"/>
          <a:ext cx="5541719" cy="6118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>
            <a:lnSpc>
              <a:spcPct val="150000"/>
            </a:lnSpc>
          </a:pPr>
          <a:r>
            <a:rPr lang="da-DK" sz="1400" dirty="0">
              <a:solidFill>
                <a:schemeClr val="tx2"/>
              </a:solidFill>
            </a:rPr>
            <a:t>Jeg er meget motiveret for et vægttab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da-DK" sz="1400" dirty="0">
              <a:solidFill>
                <a:schemeClr val="tx2"/>
              </a:solidFill>
            </a:rPr>
            <a:t>Mit barn er meget motiveret for et vægttab</a:t>
          </a:r>
          <a:endParaRPr lang="en-GB" sz="1400" dirty="0" err="1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0.04455</cdr:x>
      <cdr:y>0.77892</cdr:y>
    </cdr:from>
    <cdr:to>
      <cdr:x>0.53022</cdr:x>
      <cdr:y>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A12019A-0F0C-4608-BB8E-BDABDA3A4673}"/>
            </a:ext>
          </a:extLst>
        </cdr:cNvPr>
        <cdr:cNvSpPr txBox="1"/>
      </cdr:nvSpPr>
      <cdr:spPr>
        <a:xfrm xmlns:a="http://schemas.openxmlformats.org/drawingml/2006/main">
          <a:off x="508391" y="3294445"/>
          <a:ext cx="5541719" cy="9350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>
            <a:lnSpc>
              <a:spcPct val="150000"/>
            </a:lnSpc>
          </a:pPr>
          <a:r>
            <a:rPr lang="da-DK" sz="1400" dirty="0">
              <a:solidFill>
                <a:schemeClr val="tx2"/>
              </a:solidFill>
            </a:rPr>
            <a:t>Hvis jeg tabte mig, ville det være nemt at holde vægten nede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da-DK" sz="1400" dirty="0">
              <a:solidFill>
                <a:schemeClr val="tx2"/>
              </a:solidFill>
            </a:rPr>
            <a:t>Hvis mit barn tabte sig, ville det være nemt for hende/ham at holde vægten nede</a:t>
          </a:r>
          <a:endParaRPr lang="en-GB" sz="1400" dirty="0" err="1">
            <a:solidFill>
              <a:schemeClr val="tx2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30304-1C61-4994-BCCE-A83C6AF4AF72}" type="datetimeFigureOut">
              <a:rPr lang="en-CA" smtClean="0"/>
              <a:t>2022-09-07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35A53-A141-449D-8C1F-584330F0E9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381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Awareness Care </a:t>
            </a:r>
            <a:r>
              <a:rPr lang="da-DK"/>
              <a:t>and Treatment in Obesity Management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35A53-A141-449D-8C1F-584330F0E99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4717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E89B1-B476-4C59-A1AE-E6F2A1941A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531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E89B1-B476-4C59-A1AE-E6F2A1941A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603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E89B1-B476-4C59-A1AE-E6F2A1941A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895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E89B1-B476-4C59-A1AE-E6F2A1941A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55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E89B1-B476-4C59-A1AE-E6F2A1941A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509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E89B1-B476-4C59-A1AE-E6F2A1941AB8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783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E89B1-B476-4C59-A1AE-E6F2A1941AB8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243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E89B1-B476-4C59-A1AE-E6F2A1941A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559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Most </a:t>
            </a:r>
            <a:r>
              <a:rPr lang="en-US" b="0" dirty="0" err="1"/>
              <a:t>ALwO</a:t>
            </a:r>
            <a:r>
              <a:rPr lang="en-US" b="0" dirty="0"/>
              <a:t> were concerned about obesity, had a desire to lose weight, and believed weight loss was entirely their responsibility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Caregivers underestimated the impact of obesity on </a:t>
            </a:r>
            <a:r>
              <a:rPr lang="en-US" b="0" dirty="0" err="1"/>
              <a:t>ALwO</a:t>
            </a:r>
            <a:r>
              <a:rPr lang="en-US" b="0" dirty="0"/>
              <a:t> and desire of </a:t>
            </a:r>
            <a:r>
              <a:rPr lang="en-US" b="0" dirty="0" err="1"/>
              <a:t>ALwO</a:t>
            </a:r>
            <a:r>
              <a:rPr lang="en-US" b="0" dirty="0"/>
              <a:t> to lose weight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Perceptions of key motivators and barriers to weight loss among </a:t>
            </a:r>
            <a:r>
              <a:rPr lang="en-US" b="0" dirty="0" err="1"/>
              <a:t>ALwO</a:t>
            </a:r>
            <a:r>
              <a:rPr lang="en-US" b="0" dirty="0"/>
              <a:t> differed between </a:t>
            </a:r>
            <a:r>
              <a:rPr lang="en-US" b="0" dirty="0" err="1"/>
              <a:t>ALwO</a:t>
            </a:r>
            <a:r>
              <a:rPr lang="en-US" b="0" dirty="0"/>
              <a:t> and HCPs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Insights suggest that obesity management for </a:t>
            </a:r>
            <a:r>
              <a:rPr lang="en-US" b="0" dirty="0" err="1"/>
              <a:t>ALwO</a:t>
            </a:r>
            <a:r>
              <a:rPr lang="en-US" b="0" dirty="0"/>
              <a:t> could be improved through better communications between 3 observed groups, educational support for CGs and HCPs on the experiences, challenges, and needs of </a:t>
            </a:r>
            <a:r>
              <a:rPr lang="en-US" b="0" dirty="0" err="1"/>
              <a:t>ALwO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E89B1-B476-4C59-A1AE-E6F2A1941AB8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665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1965"/>
                </a:solidFill>
                <a:ea typeface="Apis" panose="020B0504010101010104" pitchFamily="34" charset="0"/>
                <a:cs typeface="Arial" panose="020B0604020202020204" pitchFamily="34" charset="0"/>
              </a:rPr>
              <a:t>Data from ACTION IO study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1965"/>
              </a:solidFill>
              <a:ea typeface="Apis" panose="020B05040101010101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1965"/>
              </a:solidFill>
              <a:ea typeface="Apis" panose="020B05040101010101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2381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83B9D-332A-4858-B5E3-6F7CC303D35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681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lnSpc>
                <a:spcPct val="200000"/>
              </a:lnSpc>
              <a:spcAft>
                <a:spcPts val="600"/>
              </a:spcAft>
              <a:buNone/>
            </a:pPr>
            <a:r>
              <a:rPr lang="tr-TR" dirty="0"/>
              <a:t>Exclusion </a:t>
            </a:r>
            <a:r>
              <a:rPr lang="en-US" dirty="0"/>
              <a:t>c</a:t>
            </a:r>
            <a:r>
              <a:rPr lang="tr-TR" dirty="0"/>
              <a:t>riteria</a:t>
            </a:r>
            <a:r>
              <a:rPr lang="da-DK" dirty="0"/>
              <a:t>: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ALwO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(and consequently their caregivers) were excluded if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514350" indent="-285750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had significant weight loss/gain due to major injury/illness in the past 6 months </a:t>
            </a:r>
            <a:endParaRPr lang="tr-T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 screening that they considered themself (or their child</a:t>
            </a:r>
            <a:r>
              <a:rPr lang="tr-T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“extremely muscular” </a:t>
            </a:r>
            <a:endParaRPr lang="tr-T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4293C8-37FE-4DE0-A522-E8EF07797B08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657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 to the launch of the quantitative surveys, there was one round of pre-testing; </a:t>
            </a:r>
            <a:b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60-minute web-assisted pre-test interviews were conducted with four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ALwO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four caregivers of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ALwO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four HCPs (two each of primary care providers and specialists) in each country.  Participants involved in the pre-testing process were screened using the same screening criteria used for the overall sample population, thus their demographics were similar to the overall sample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E89B1-B476-4C59-A1AE-E6F2A1941AB8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695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E89B1-B476-4C59-A1AE-E6F2A1941AB8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928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E89B1-B476-4C59-A1AE-E6F2A1941AB8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567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E89B1-B476-4C59-A1AE-E6F2A1941AB8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132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E89B1-B476-4C59-A1AE-E6F2A1941AB8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329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9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4.xml"/><Relationship Id="rId4" Type="http://schemas.openxmlformats.org/officeDocument/2006/relationships/tags" Target="../tags/tag9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A seasonal guide to Copenhagen | Booking.com">
            <a:extLst>
              <a:ext uri="{FF2B5EF4-FFF2-40B4-BE49-F238E27FC236}">
                <a16:creationId xmlns:a16="http://schemas.microsoft.com/office/drawing/2014/main" id="{2A5BD802-1DE9-C090-365D-ABE2CA4F2E0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17"/>
          <a:stretch/>
        </p:blipFill>
        <p:spPr bwMode="auto">
          <a:xfrm>
            <a:off x="0" y="1"/>
            <a:ext cx="12192000" cy="439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F3C4398-B5CA-2198-D07D-3E95E62F55CF}"/>
              </a:ext>
            </a:extLst>
          </p:cNvPr>
          <p:cNvSpPr/>
          <p:nvPr userDrawn="1"/>
        </p:nvSpPr>
        <p:spPr bwMode="gray">
          <a:xfrm>
            <a:off x="11172825" y="321621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35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8002" y="4191000"/>
            <a:ext cx="10782298" cy="1091244"/>
          </a:xfrm>
        </p:spPr>
        <p:txBody>
          <a:bodyPr tIns="91440" bIns="91440" anchor="b" anchorCtr="0"/>
          <a:lstStyle>
            <a:lvl1pPr algn="l">
              <a:lnSpc>
                <a:spcPct val="100000"/>
              </a:lnSpc>
              <a:defRPr sz="36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000" y="324000"/>
            <a:ext cx="4488000" cy="3240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F71D66-8A8E-4C10-A476-314785641A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702" y="5389033"/>
            <a:ext cx="10782298" cy="940659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  <a:latin typeface="+mj-lt"/>
              </a:defRPr>
            </a:lvl1pPr>
            <a:lvl2pPr marL="26998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AA4298F5-860C-4CD1-BA18-36787A800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2000" y="324001"/>
            <a:ext cx="1920000" cy="12585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18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E7C513-B1CD-4706-976C-28D5F1922773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8002" y="648000"/>
            <a:ext cx="8652001" cy="5562000"/>
          </a:xfrm>
        </p:spPr>
        <p:txBody>
          <a:bodyPr anchor="ctr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1ECBE65-010C-4D94-BF91-EEE143A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5C669B-1714-4943-9D5E-0E67597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D7319-E350-433D-A2B8-30EE7793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AEF0E-2F4C-4353-B6DB-EE5157B006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8652000" cy="324000"/>
          </a:xfrm>
        </p:spPr>
        <p:txBody>
          <a:bodyPr anchor="b"/>
          <a:lstStyle>
            <a:lvl1pPr marL="0" indent="0">
              <a:buNone/>
              <a:defRPr sz="105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602F927-C35A-415E-909F-7517AD1B0FFA}"/>
              </a:ext>
            </a:extLst>
          </p:cNvPr>
          <p:cNvSpPr/>
          <p:nvPr userDrawn="1"/>
        </p:nvSpPr>
        <p:spPr>
          <a:xfrm>
            <a:off x="11172825" y="321621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351"/>
          </a:p>
        </p:txBody>
      </p:sp>
      <p:sp>
        <p:nvSpPr>
          <p:cNvPr id="6" name="Tagline" descr="{&quot;templafy&quot;:{&quot;id&quot;:&quot;8b7bd7f1-2abb-4aba-8fa3-6bed6534d10c&quot;}}" title="Form.PLogoChoice.PLogoInsertionWhite">
            <a:extLst>
              <a:ext uri="{FF2B5EF4-FFF2-40B4-BE49-F238E27FC236}">
                <a16:creationId xmlns:a16="http://schemas.microsoft.com/office/drawing/2014/main" id="{D9E9F619-DDA7-4396-BEF5-E42E21A0A600}"/>
              </a:ext>
            </a:extLst>
          </p:cNvPr>
          <p:cNvSpPr/>
          <p:nvPr userDrawn="1"/>
        </p:nvSpPr>
        <p:spPr>
          <a:xfrm>
            <a:off x="9240655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err="1"/>
          </a:p>
        </p:txBody>
      </p:sp>
    </p:spTree>
    <p:extLst>
      <p:ext uri="{BB962C8B-B14F-4D97-AF65-F5344CB8AC3E}">
        <p14:creationId xmlns:p14="http://schemas.microsoft.com/office/powerpoint/2010/main" val="392309074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oria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82C40FC-7870-4C1F-9C95-3246AC8AF6C8}"/>
              </a:ext>
            </a:extLst>
          </p:cNvPr>
          <p:cNvSpPr/>
          <p:nvPr userDrawn="1"/>
        </p:nvSpPr>
        <p:spPr bwMode="ltGray">
          <a:xfrm>
            <a:off x="2892003" y="324000"/>
            <a:ext cx="8975999" cy="6210000"/>
          </a:xfrm>
          <a:prstGeom prst="rect">
            <a:avLst/>
          </a:prstGeom>
          <a:solidFill>
            <a:srgbClr val="E9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4164000" cy="3105000"/>
          </a:xfrm>
        </p:spPr>
        <p:txBody>
          <a:bodyPr anchor="t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40FC7-04A9-4263-9DB4-3DAAFE35D36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7999" y="4077000"/>
            <a:ext cx="1920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3F5C81B-CCBB-449E-A906-622504023D2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36002" y="648000"/>
            <a:ext cx="6408001" cy="310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BBF8239-2E8F-4667-916C-3F586A89212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35999" y="4077002"/>
            <a:ext cx="4164000" cy="2133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901DBFD-EC7A-43B4-895D-0575D5391E8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623999" y="4076999"/>
            <a:ext cx="1920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9183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 bwMode="white">
          <a:xfrm>
            <a:off x="430216" y="656826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>
                <a:solidFill>
                  <a:schemeClr val="bg1"/>
                </a:solidFill>
              </a:rPr>
              <a:t>If you see any </a:t>
            </a:r>
            <a:r>
              <a:rPr lang="en-GB" sz="4400" b="1" i="1" noProof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>
                <a:solidFill>
                  <a:schemeClr val="bg1"/>
                </a:solidFill>
              </a:rPr>
              <a:t>one</a:t>
            </a:r>
            <a:r>
              <a:rPr lang="en-GB" sz="4400" b="1" i="1" noProof="0">
                <a:solidFill>
                  <a:schemeClr val="bg1"/>
                </a:solidFill>
              </a:rPr>
              <a:t>,</a:t>
            </a:r>
            <a:br>
              <a:rPr lang="en-GB" sz="4400" b="0" i="0" noProof="0">
                <a:solidFill>
                  <a:schemeClr val="bg1"/>
                </a:solidFill>
              </a:rPr>
            </a:br>
            <a:r>
              <a:rPr lang="en-GB" sz="4400" b="0" noProof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>
                <a:solidFill>
                  <a:schemeClr val="bg1"/>
                </a:solidFill>
              </a:rPr>
              <a:t>are not </a:t>
            </a:r>
            <a:r>
              <a:rPr lang="en-GB" sz="4400" b="0" noProof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>
                <a:solidFill>
                  <a:schemeClr val="bg1"/>
                </a:solidFill>
              </a:rPr>
            </a:br>
            <a:br>
              <a:rPr lang="en-GB" sz="2800" b="0" noProof="0">
                <a:solidFill>
                  <a:schemeClr val="bg1"/>
                </a:solidFill>
              </a:rPr>
            </a:br>
            <a:endParaRPr lang="en-GB" sz="2800" b="0" noProof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white">
          <a:xfrm rot="8100000">
            <a:off x="10404875" y="3325227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white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white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 bwMode="white">
          <a:xfrm>
            <a:off x="430213" y="2588376"/>
            <a:ext cx="1015234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>
                <a:solidFill>
                  <a:schemeClr val="bg1"/>
                </a:solidFill>
              </a:rPr>
              <a:t>Do not use </a:t>
            </a:r>
            <a:endParaRPr lang="en-GB" sz="2400" b="1" i="1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 bwMode="white">
          <a:xfrm>
            <a:off x="430215" y="5186455"/>
            <a:ext cx="11356975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>
                <a:solidFill>
                  <a:schemeClr val="bg1"/>
                </a:solidFill>
              </a:rPr>
            </a:br>
            <a:endParaRPr lang="en-GB" sz="1800" b="0" noProof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60520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"/>
            <p:custDataLst>
              <p:tags r:id="rId1"/>
            </p:custDataLst>
          </p:nvPr>
        </p:nvSpPr>
        <p:spPr>
          <a:xfrm>
            <a:off x="422400" y="1749631"/>
            <a:ext cx="113472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6EFB4-348C-42DE-935A-34E85D3B9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00" y="460820"/>
            <a:ext cx="11347200" cy="52188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AE4E31-CD8E-4707-AA79-72D9EE054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15 October 2021</a:t>
            </a:r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9BE64D-8172-4387-91BC-7A68BE73E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Rare Obesity - PDComm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B0FA58-0E12-4EFC-BF76-617E4C89F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E9108FF-3CF1-4A1E-897E-927B9A7735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400" y="6157941"/>
            <a:ext cx="10312648" cy="543719"/>
          </a:xfrm>
        </p:spPr>
        <p:txBody>
          <a:bodyPr rIns="0" anchor="b">
            <a:noAutofit/>
          </a:bodyPr>
          <a:lstStyle>
            <a:lvl1pPr marL="0" indent="0">
              <a:spcBef>
                <a:spcPts val="0"/>
              </a:spcBef>
              <a:buNone/>
              <a:defRPr sz="933">
                <a:solidFill>
                  <a:srgbClr val="82786F"/>
                </a:solidFill>
              </a:defRPr>
            </a:lvl1pPr>
          </a:lstStyle>
          <a:p>
            <a:pPr lvl="0"/>
            <a:r>
              <a:rPr lang="en-GB"/>
              <a:t>Footnotes</a:t>
            </a:r>
          </a:p>
        </p:txBody>
      </p:sp>
    </p:spTree>
    <p:extLst>
      <p:ext uri="{BB962C8B-B14F-4D97-AF65-F5344CB8AC3E}">
        <p14:creationId xmlns:p14="http://schemas.microsoft.com/office/powerpoint/2010/main" val="164485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Navy Blank with lin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FF912CD5-FD57-494A-86F3-50B10396C44C}"/>
              </a:ext>
            </a:extLst>
          </p:cNvPr>
          <p:cNvSpPr/>
          <p:nvPr userDrawn="1"/>
        </p:nvSpPr>
        <p:spPr>
          <a:xfrm>
            <a:off x="7039966" y="3073642"/>
            <a:ext cx="355358" cy="710716"/>
          </a:xfrm>
          <a:custGeom>
            <a:avLst/>
            <a:gdLst>
              <a:gd name="connsiteX0" fmla="*/ 355358 w 355358"/>
              <a:gd name="connsiteY0" fmla="*/ 0 h 710716"/>
              <a:gd name="connsiteX1" fmla="*/ 355358 w 355358"/>
              <a:gd name="connsiteY1" fmla="*/ 710716 h 710716"/>
              <a:gd name="connsiteX2" fmla="*/ 0 w 355358"/>
              <a:gd name="connsiteY2" fmla="*/ 355358 h 71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358" h="710716">
                <a:moveTo>
                  <a:pt x="355358" y="0"/>
                </a:moveTo>
                <a:lnTo>
                  <a:pt x="355358" y="710716"/>
                </a:lnTo>
                <a:lnTo>
                  <a:pt x="0" y="355358"/>
                </a:lnTo>
                <a:close/>
              </a:path>
            </a:pathLst>
          </a:custGeom>
          <a:solidFill>
            <a:srgbClr val="99B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B9D462-B445-46F2-BDA7-0EF297CF3F20}"/>
              </a:ext>
            </a:extLst>
          </p:cNvPr>
          <p:cNvSpPr/>
          <p:nvPr userDrawn="1"/>
        </p:nvSpPr>
        <p:spPr>
          <a:xfrm>
            <a:off x="9204960" y="0"/>
            <a:ext cx="2987040" cy="16154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587514-5A21-4E7A-B7EA-08A6F3FC13B4}"/>
              </a:ext>
            </a:extLst>
          </p:cNvPr>
          <p:cNvSpPr/>
          <p:nvPr userDrawn="1"/>
        </p:nvSpPr>
        <p:spPr>
          <a:xfrm>
            <a:off x="0" y="6086168"/>
            <a:ext cx="12192000" cy="771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65FBA14-9701-451A-B1C4-2839AC0D37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218990"/>
            <a:ext cx="1393658" cy="3743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FAC2FB5-E520-48F0-862E-B88E400836CA}"/>
              </a:ext>
            </a:extLst>
          </p:cNvPr>
          <p:cNvSpPr/>
          <p:nvPr userDrawn="1"/>
        </p:nvSpPr>
        <p:spPr>
          <a:xfrm>
            <a:off x="0" y="0"/>
            <a:ext cx="2987040" cy="16154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F144-C552-47DE-B37E-F764CB8D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324000"/>
            <a:ext cx="1920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US" sz="700" smtClean="0">
                <a:solidFill>
                  <a:schemeClr val="bg1"/>
                </a:solidFill>
              </a:defRPr>
            </a:lvl1pPr>
          </a:lstStyle>
          <a:p>
            <a:r>
              <a:rPr lang="en-US"/>
              <a:t>October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9BE18-6820-417E-88D1-C143F846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2712" y="323850"/>
            <a:ext cx="4162138" cy="12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US"/>
              <a:t>ACTION Teens – Report Template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C8840-13BA-406D-AE15-E96701F6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45133A7F-50A8-4DD8-B0E5-93A024983C2D}"/>
              </a:ext>
            </a:extLst>
          </p:cNvPr>
          <p:cNvSpPr/>
          <p:nvPr userDrawn="1"/>
        </p:nvSpPr>
        <p:spPr>
          <a:xfrm>
            <a:off x="7121784" y="1"/>
            <a:ext cx="5078912" cy="6857998"/>
          </a:xfrm>
          <a:custGeom>
            <a:avLst/>
            <a:gdLst>
              <a:gd name="connsiteX0" fmla="*/ 3429000 w 5078912"/>
              <a:gd name="connsiteY0" fmla="*/ 0 h 6857998"/>
              <a:gd name="connsiteX1" fmla="*/ 5078912 w 5078912"/>
              <a:gd name="connsiteY1" fmla="*/ 0 h 6857998"/>
              <a:gd name="connsiteX2" fmla="*/ 5078912 w 5078912"/>
              <a:gd name="connsiteY2" fmla="*/ 6857998 h 6857998"/>
              <a:gd name="connsiteX3" fmla="*/ 3428998 w 5078912"/>
              <a:gd name="connsiteY3" fmla="*/ 6857998 h 6857998"/>
              <a:gd name="connsiteX4" fmla="*/ 0 w 5078912"/>
              <a:gd name="connsiteY4" fmla="*/ 342900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8912" h="6857998">
                <a:moveTo>
                  <a:pt x="3429000" y="0"/>
                </a:moveTo>
                <a:lnTo>
                  <a:pt x="5078912" y="0"/>
                </a:lnTo>
                <a:lnTo>
                  <a:pt x="5078912" y="6857998"/>
                </a:lnTo>
                <a:lnTo>
                  <a:pt x="3428998" y="6857998"/>
                </a:lnTo>
                <a:lnTo>
                  <a:pt x="0" y="3429000"/>
                </a:lnTo>
                <a:close/>
              </a:path>
            </a:pathLst>
          </a:custGeom>
          <a:solidFill>
            <a:srgbClr val="3B9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en-GB" sz="2000" noProof="0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F3C05CB-C9D0-4A63-8038-682F878AEA7A}"/>
              </a:ext>
            </a:extLst>
          </p:cNvPr>
          <p:cNvCxnSpPr>
            <a:cxnSpLocks/>
          </p:cNvCxnSpPr>
          <p:nvPr userDrawn="1"/>
        </p:nvCxnSpPr>
        <p:spPr>
          <a:xfrm flipV="1">
            <a:off x="7204950" y="-2540"/>
            <a:ext cx="3487930" cy="3487928"/>
          </a:xfrm>
          <a:prstGeom prst="line">
            <a:avLst/>
          </a:prstGeom>
          <a:ln w="6350">
            <a:gradFill flip="none" rotWithShape="1"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CC6CAB2-5CEF-4148-B1F5-74C72F7E34DC}"/>
              </a:ext>
            </a:extLst>
          </p:cNvPr>
          <p:cNvCxnSpPr>
            <a:cxnSpLocks/>
          </p:cNvCxnSpPr>
          <p:nvPr userDrawn="1"/>
        </p:nvCxnSpPr>
        <p:spPr>
          <a:xfrm flipV="1">
            <a:off x="7257674" y="-2540"/>
            <a:ext cx="3539738" cy="3539736"/>
          </a:xfrm>
          <a:prstGeom prst="line">
            <a:avLst/>
          </a:prstGeom>
          <a:ln w="6350">
            <a:gradFill flip="none" rotWithShape="1"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2E074DD7-BA31-4DF0-9844-ADFEB90B8121}"/>
              </a:ext>
            </a:extLst>
          </p:cNvPr>
          <p:cNvCxnSpPr>
            <a:cxnSpLocks/>
          </p:cNvCxnSpPr>
          <p:nvPr userDrawn="1"/>
        </p:nvCxnSpPr>
        <p:spPr>
          <a:xfrm flipV="1">
            <a:off x="7310398" y="-5080"/>
            <a:ext cx="3594086" cy="3594084"/>
          </a:xfrm>
          <a:prstGeom prst="line">
            <a:avLst/>
          </a:prstGeom>
          <a:ln w="6350">
            <a:gradFill flip="none" rotWithShape="1"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EBB1F4C8-903B-4204-98E9-A4759B05E0C3}"/>
              </a:ext>
            </a:extLst>
          </p:cNvPr>
          <p:cNvCxnSpPr>
            <a:cxnSpLocks/>
          </p:cNvCxnSpPr>
          <p:nvPr userDrawn="1"/>
        </p:nvCxnSpPr>
        <p:spPr>
          <a:xfrm flipV="1">
            <a:off x="7363122" y="-5080"/>
            <a:ext cx="3645894" cy="3645892"/>
          </a:xfrm>
          <a:prstGeom prst="line">
            <a:avLst/>
          </a:prstGeom>
          <a:ln w="6350">
            <a:gradFill flip="none" rotWithShape="1"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3D57417-F390-4C27-A4DD-2A1C3104AE9B}"/>
              </a:ext>
            </a:extLst>
          </p:cNvPr>
          <p:cNvCxnSpPr>
            <a:cxnSpLocks/>
          </p:cNvCxnSpPr>
          <p:nvPr userDrawn="1"/>
        </p:nvCxnSpPr>
        <p:spPr>
          <a:xfrm flipV="1">
            <a:off x="7415846" y="-2540"/>
            <a:ext cx="3695162" cy="3695160"/>
          </a:xfrm>
          <a:prstGeom prst="line">
            <a:avLst/>
          </a:prstGeom>
          <a:ln w="6350">
            <a:gradFill flip="none" rotWithShape="1"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BF3BDDF-CD6A-4453-AEB1-9836A8981579}"/>
              </a:ext>
            </a:extLst>
          </p:cNvPr>
          <p:cNvCxnSpPr>
            <a:cxnSpLocks/>
          </p:cNvCxnSpPr>
          <p:nvPr userDrawn="1"/>
        </p:nvCxnSpPr>
        <p:spPr>
          <a:xfrm flipV="1">
            <a:off x="7468570" y="-5080"/>
            <a:ext cx="3749510" cy="3749508"/>
          </a:xfrm>
          <a:prstGeom prst="line">
            <a:avLst/>
          </a:prstGeom>
          <a:ln w="6350">
            <a:gradFill flip="none" rotWithShape="1"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22C17817-C67B-44AD-9637-00E1B2A8B915}"/>
              </a:ext>
            </a:extLst>
          </p:cNvPr>
          <p:cNvCxnSpPr>
            <a:cxnSpLocks/>
          </p:cNvCxnSpPr>
          <p:nvPr userDrawn="1"/>
        </p:nvCxnSpPr>
        <p:spPr>
          <a:xfrm flipV="1">
            <a:off x="7521296" y="0"/>
            <a:ext cx="3796241" cy="3796239"/>
          </a:xfrm>
          <a:prstGeom prst="line">
            <a:avLst/>
          </a:prstGeom>
          <a:ln w="6350">
            <a:gradFill flip="none" rotWithShape="1"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EBFA1536-FE59-4F8E-93D7-E8EC0193EBBC}"/>
              </a:ext>
            </a:extLst>
          </p:cNvPr>
          <p:cNvSpPr/>
          <p:nvPr userDrawn="1"/>
        </p:nvSpPr>
        <p:spPr>
          <a:xfrm rot="18935808">
            <a:off x="8320401" y="4918204"/>
            <a:ext cx="4964503" cy="1421430"/>
          </a:xfrm>
          <a:custGeom>
            <a:avLst/>
            <a:gdLst>
              <a:gd name="connsiteX0" fmla="*/ 4964503 w 4964503"/>
              <a:gd name="connsiteY0" fmla="*/ 0 h 1421430"/>
              <a:gd name="connsiteX1" fmla="*/ 4964503 w 4964503"/>
              <a:gd name="connsiteY1" fmla="*/ 174261 h 1421430"/>
              <a:gd name="connsiteX2" fmla="*/ 3743048 w 4964503"/>
              <a:gd name="connsiteY2" fmla="*/ 1421430 h 1421430"/>
              <a:gd name="connsiteX3" fmla="*/ 1451354 w 4964503"/>
              <a:gd name="connsiteY3" fmla="*/ 1421430 h 1421430"/>
              <a:gd name="connsiteX4" fmla="*/ 0 w 4964503"/>
              <a:gd name="connsiteY4" fmla="*/ 0 h 142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4503" h="1421430">
                <a:moveTo>
                  <a:pt x="4964503" y="0"/>
                </a:moveTo>
                <a:lnTo>
                  <a:pt x="4964503" y="174261"/>
                </a:lnTo>
                <a:lnTo>
                  <a:pt x="3743048" y="1421430"/>
                </a:lnTo>
                <a:lnTo>
                  <a:pt x="1451354" y="142143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lvl="0" algn="ctr"/>
            <a:endParaRPr lang="en-GB" sz="2000" noProof="0"/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A175B34E-4190-4BA1-A0DD-63143DDE31C2}"/>
              </a:ext>
            </a:extLst>
          </p:cNvPr>
          <p:cNvCxnSpPr>
            <a:cxnSpLocks/>
          </p:cNvCxnSpPr>
          <p:nvPr userDrawn="1"/>
        </p:nvCxnSpPr>
        <p:spPr>
          <a:xfrm flipV="1">
            <a:off x="8725466" y="3953804"/>
            <a:ext cx="2894471" cy="2894469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90C14D1C-0195-4B5F-B3E7-B27526FDB1D9}"/>
              </a:ext>
            </a:extLst>
          </p:cNvPr>
          <p:cNvCxnSpPr>
            <a:cxnSpLocks/>
          </p:cNvCxnSpPr>
          <p:nvPr userDrawn="1"/>
        </p:nvCxnSpPr>
        <p:spPr>
          <a:xfrm flipV="1">
            <a:off x="8815721" y="4002832"/>
            <a:ext cx="2849344" cy="2849342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DDB77E2-2136-4E4A-B2B6-EBF95C6288FD}"/>
              </a:ext>
            </a:extLst>
          </p:cNvPr>
          <p:cNvCxnSpPr>
            <a:cxnSpLocks/>
          </p:cNvCxnSpPr>
          <p:nvPr userDrawn="1"/>
        </p:nvCxnSpPr>
        <p:spPr>
          <a:xfrm flipV="1">
            <a:off x="8896350" y="4047110"/>
            <a:ext cx="2813842" cy="2813840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D1F17BB-6810-44E0-AC19-28067574D758}"/>
              </a:ext>
            </a:extLst>
          </p:cNvPr>
          <p:cNvCxnSpPr>
            <a:cxnSpLocks/>
          </p:cNvCxnSpPr>
          <p:nvPr userDrawn="1"/>
        </p:nvCxnSpPr>
        <p:spPr>
          <a:xfrm flipV="1">
            <a:off x="8987790" y="4095667"/>
            <a:ext cx="2763251" cy="2763249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F2C06902-BC6D-4C3B-9503-7B116D7BE26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71610" y="4135665"/>
            <a:ext cx="2724558" cy="2724556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11213332-D892-4034-BDC3-1CDFA91B0E75}"/>
              </a:ext>
            </a:extLst>
          </p:cNvPr>
          <p:cNvCxnSpPr>
            <a:cxnSpLocks/>
          </p:cNvCxnSpPr>
          <p:nvPr userDrawn="1"/>
        </p:nvCxnSpPr>
        <p:spPr>
          <a:xfrm flipV="1">
            <a:off x="9151620" y="4175663"/>
            <a:ext cx="2689676" cy="2689674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68C2D3DB-F16A-4E92-94C0-2707BAE61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9235440" y="4215662"/>
            <a:ext cx="2650984" cy="2650983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731917DE-FA7F-4825-981C-5DA9ABDB5576}"/>
              </a:ext>
            </a:extLst>
          </p:cNvPr>
          <p:cNvCxnSpPr>
            <a:cxnSpLocks/>
          </p:cNvCxnSpPr>
          <p:nvPr userDrawn="1"/>
        </p:nvCxnSpPr>
        <p:spPr>
          <a:xfrm flipV="1">
            <a:off x="9330690" y="4277255"/>
            <a:ext cx="2584838" cy="2584837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01A74214-A177-4582-A2B2-9E2D4D27F029}"/>
              </a:ext>
            </a:extLst>
          </p:cNvPr>
          <p:cNvCxnSpPr>
            <a:cxnSpLocks/>
          </p:cNvCxnSpPr>
          <p:nvPr userDrawn="1"/>
        </p:nvCxnSpPr>
        <p:spPr>
          <a:xfrm flipV="1">
            <a:off x="9422130" y="4326283"/>
            <a:ext cx="2538526" cy="2538525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65ECEABF-08EB-48FE-B256-3DA96ADAFCB1}"/>
              </a:ext>
            </a:extLst>
          </p:cNvPr>
          <p:cNvCxnSpPr>
            <a:cxnSpLocks/>
          </p:cNvCxnSpPr>
          <p:nvPr userDrawn="1"/>
        </p:nvCxnSpPr>
        <p:spPr>
          <a:xfrm flipV="1">
            <a:off x="9515259" y="4370561"/>
            <a:ext cx="2490524" cy="2490523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7E4BD49-65E4-4228-A121-CA73BA50E6BA}"/>
              </a:ext>
            </a:extLst>
          </p:cNvPr>
          <p:cNvCxnSpPr>
            <a:cxnSpLocks/>
          </p:cNvCxnSpPr>
          <p:nvPr userDrawn="1"/>
        </p:nvCxnSpPr>
        <p:spPr>
          <a:xfrm flipV="1">
            <a:off x="9605010" y="4419118"/>
            <a:ext cx="2441622" cy="2441621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55F0FE61-504E-4EB4-BFF9-894C013957CB}"/>
              </a:ext>
            </a:extLst>
          </p:cNvPr>
          <p:cNvCxnSpPr>
            <a:cxnSpLocks/>
          </p:cNvCxnSpPr>
          <p:nvPr userDrawn="1"/>
        </p:nvCxnSpPr>
        <p:spPr>
          <a:xfrm flipV="1">
            <a:off x="9685020" y="4459116"/>
            <a:ext cx="2406739" cy="2406738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486C4A34-C204-49E3-B74E-29A2BC1AE080}"/>
              </a:ext>
            </a:extLst>
          </p:cNvPr>
          <p:cNvCxnSpPr>
            <a:cxnSpLocks/>
          </p:cNvCxnSpPr>
          <p:nvPr userDrawn="1"/>
        </p:nvCxnSpPr>
        <p:spPr>
          <a:xfrm flipV="1">
            <a:off x="9772650" y="4499114"/>
            <a:ext cx="2364237" cy="2364236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5B37F57A-A0D5-4B56-BD93-C54E141326B0}"/>
              </a:ext>
            </a:extLst>
          </p:cNvPr>
          <p:cNvCxnSpPr>
            <a:cxnSpLocks/>
          </p:cNvCxnSpPr>
          <p:nvPr userDrawn="1"/>
        </p:nvCxnSpPr>
        <p:spPr>
          <a:xfrm flipV="1">
            <a:off x="9856470" y="4539113"/>
            <a:ext cx="2325545" cy="2325544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F74E02DF-39BC-4989-8189-1DBD058D2DBA}"/>
              </a:ext>
            </a:extLst>
          </p:cNvPr>
          <p:cNvCxnSpPr>
            <a:cxnSpLocks/>
          </p:cNvCxnSpPr>
          <p:nvPr userDrawn="1"/>
        </p:nvCxnSpPr>
        <p:spPr>
          <a:xfrm flipV="1">
            <a:off x="9928860" y="4665350"/>
            <a:ext cx="2202180" cy="2202180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F9A69123-CE6E-4A7F-B1DD-A7C6FBBA803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24110" y="4796790"/>
            <a:ext cx="2064895" cy="2064894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4065DCFB-E4A7-460D-A283-4EA963A12189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11740" y="4827270"/>
            <a:ext cx="2036191" cy="2036191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B58252C8-A1DE-4D6B-9E2C-833FEE4BC92C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95560" y="4914900"/>
            <a:ext cx="1949866" cy="1949865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E45F88C0-43A1-4EFE-AD76-7880BEF9295A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79380" y="5002530"/>
            <a:ext cx="1863542" cy="1863541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63D929C6-4E18-4107-A8EE-BE4984C95F49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67010" y="5063490"/>
            <a:ext cx="1800079" cy="1800078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2E72E864-845A-43B8-88E3-355ADC550874}"/>
              </a:ext>
            </a:extLst>
          </p:cNvPr>
          <p:cNvSpPr/>
          <p:nvPr userDrawn="1"/>
        </p:nvSpPr>
        <p:spPr>
          <a:xfrm>
            <a:off x="9515259" y="5353350"/>
            <a:ext cx="1521421" cy="1522496"/>
          </a:xfrm>
          <a:custGeom>
            <a:avLst/>
            <a:gdLst>
              <a:gd name="connsiteX0" fmla="*/ 483351 w 1521421"/>
              <a:gd name="connsiteY0" fmla="*/ 0 h 1522496"/>
              <a:gd name="connsiteX1" fmla="*/ 1521421 w 1521421"/>
              <a:gd name="connsiteY1" fmla="*/ 1059924 h 1522496"/>
              <a:gd name="connsiteX2" fmla="*/ 1049110 w 1521421"/>
              <a:gd name="connsiteY2" fmla="*/ 1522496 h 1522496"/>
              <a:gd name="connsiteX3" fmla="*/ 0 w 1521421"/>
              <a:gd name="connsiteY3" fmla="*/ 473386 h 152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1421" h="1522496">
                <a:moveTo>
                  <a:pt x="483351" y="0"/>
                </a:moveTo>
                <a:lnTo>
                  <a:pt x="1521421" y="1059924"/>
                </a:lnTo>
                <a:lnTo>
                  <a:pt x="1049110" y="1522496"/>
                </a:lnTo>
                <a:lnTo>
                  <a:pt x="0" y="473386"/>
                </a:lnTo>
                <a:close/>
              </a:path>
            </a:pathLst>
          </a:custGeom>
          <a:solidFill>
            <a:srgbClr val="3B97DE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F3B22AB9-F748-48FF-87DE-01A463117567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7627270" y="3838911"/>
            <a:ext cx="1960319" cy="1960318"/>
          </a:xfrm>
          <a:prstGeom prst="line">
            <a:avLst/>
          </a:prstGeom>
          <a:ln w="6350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81832999-45DC-422C-8D18-FA84AE7662D5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7681366" y="3779551"/>
            <a:ext cx="1960320" cy="1960319"/>
          </a:xfrm>
          <a:prstGeom prst="line">
            <a:avLst/>
          </a:prstGeom>
          <a:ln w="6350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A3D79889-0AF6-4BCB-BAE1-6E2EEBDF51A3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7735461" y="3720196"/>
            <a:ext cx="1960319" cy="1960318"/>
          </a:xfrm>
          <a:prstGeom prst="line">
            <a:avLst/>
          </a:prstGeom>
          <a:ln w="6350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9BE379D5-398F-4075-AD8F-82C5A13875D0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7789556" y="3660840"/>
            <a:ext cx="1960319" cy="1960318"/>
          </a:xfrm>
          <a:prstGeom prst="line">
            <a:avLst/>
          </a:prstGeom>
          <a:ln w="6350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2141C3C3-819B-4267-9D33-EC014FEEA44B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7843651" y="3601484"/>
            <a:ext cx="1960319" cy="1960318"/>
          </a:xfrm>
          <a:prstGeom prst="line">
            <a:avLst/>
          </a:prstGeom>
          <a:ln w="6350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CFCAF655-543B-4FFF-B055-AA3198671BB5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7897747" y="3542128"/>
            <a:ext cx="1960318" cy="1960318"/>
          </a:xfrm>
          <a:prstGeom prst="line">
            <a:avLst/>
          </a:prstGeom>
          <a:ln w="6350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923BE65-CAD5-4A2A-84A5-ED197E3E0DDE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7951843" y="3482773"/>
            <a:ext cx="1960318" cy="1960318"/>
          </a:xfrm>
          <a:prstGeom prst="line">
            <a:avLst/>
          </a:prstGeom>
          <a:ln w="6350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4572A33F-54DF-488D-BBB1-5A635E5D0A2D}"/>
              </a:ext>
            </a:extLst>
          </p:cNvPr>
          <p:cNvCxnSpPr>
            <a:cxnSpLocks/>
          </p:cNvCxnSpPr>
          <p:nvPr userDrawn="1"/>
        </p:nvCxnSpPr>
        <p:spPr>
          <a:xfrm>
            <a:off x="2279839" y="4155440"/>
            <a:ext cx="4741018" cy="0"/>
          </a:xfrm>
          <a:prstGeom prst="line">
            <a:avLst/>
          </a:prstGeom>
          <a:ln w="6350">
            <a:gradFill flip="none" rotWithShape="1">
              <a:gsLst>
                <a:gs pos="100000">
                  <a:schemeClr val="tx2"/>
                </a:gs>
                <a:gs pos="84000">
                  <a:schemeClr val="accent1">
                    <a:lumMod val="75000"/>
                    <a:lumOff val="25000"/>
                  </a:schemeClr>
                </a:gs>
                <a:gs pos="0">
                  <a:srgbClr val="3B97DE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402C2725-E664-4372-8DFE-9DF40A0BE48E}"/>
              </a:ext>
            </a:extLst>
          </p:cNvPr>
          <p:cNvCxnSpPr>
            <a:cxnSpLocks/>
          </p:cNvCxnSpPr>
          <p:nvPr userDrawn="1"/>
        </p:nvCxnSpPr>
        <p:spPr>
          <a:xfrm>
            <a:off x="2279839" y="2702560"/>
            <a:ext cx="4741018" cy="0"/>
          </a:xfrm>
          <a:prstGeom prst="line">
            <a:avLst/>
          </a:prstGeom>
          <a:ln w="6350">
            <a:gradFill flip="none" rotWithShape="1">
              <a:gsLst>
                <a:gs pos="100000">
                  <a:schemeClr val="tx2"/>
                </a:gs>
                <a:gs pos="84000">
                  <a:schemeClr val="accent1">
                    <a:lumMod val="75000"/>
                    <a:lumOff val="25000"/>
                  </a:schemeClr>
                </a:gs>
                <a:gs pos="0">
                  <a:srgbClr val="3B97DE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A07CAB00-F344-4297-8D35-6C0A120828F8}"/>
              </a:ext>
            </a:extLst>
          </p:cNvPr>
          <p:cNvSpPr/>
          <p:nvPr userDrawn="1"/>
        </p:nvSpPr>
        <p:spPr>
          <a:xfrm>
            <a:off x="8007609" y="75235"/>
            <a:ext cx="4184391" cy="6707531"/>
          </a:xfrm>
          <a:custGeom>
            <a:avLst/>
            <a:gdLst>
              <a:gd name="connsiteX0" fmla="*/ 3353765 w 4184391"/>
              <a:gd name="connsiteY0" fmla="*/ 0 h 6707531"/>
              <a:gd name="connsiteX1" fmla="*/ 4184391 w 4184391"/>
              <a:gd name="connsiteY1" fmla="*/ 830626 h 6707531"/>
              <a:gd name="connsiteX2" fmla="*/ 4184391 w 4184391"/>
              <a:gd name="connsiteY2" fmla="*/ 5876905 h 6707531"/>
              <a:gd name="connsiteX3" fmla="*/ 3353765 w 4184391"/>
              <a:gd name="connsiteY3" fmla="*/ 6707531 h 6707531"/>
              <a:gd name="connsiteX4" fmla="*/ 0 w 4184391"/>
              <a:gd name="connsiteY4" fmla="*/ 3353766 h 670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4391" h="6707531">
                <a:moveTo>
                  <a:pt x="3353765" y="0"/>
                </a:moveTo>
                <a:lnTo>
                  <a:pt x="4184391" y="830626"/>
                </a:lnTo>
                <a:lnTo>
                  <a:pt x="4184391" y="5876905"/>
                </a:lnTo>
                <a:lnTo>
                  <a:pt x="3353765" y="6707531"/>
                </a:lnTo>
                <a:lnTo>
                  <a:pt x="0" y="3353766"/>
                </a:lnTo>
                <a:close/>
              </a:path>
            </a:pathLst>
          </a:custGeom>
          <a:solidFill>
            <a:srgbClr val="D4D7DC"/>
          </a:solidFill>
          <a:ln>
            <a:solidFill>
              <a:srgbClr val="D4D7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3200" noProof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3CF945A3-A778-495B-BA9F-D337B2C533F3}"/>
              </a:ext>
            </a:extLst>
          </p:cNvPr>
          <p:cNvSpPr txBox="1"/>
          <p:nvPr userDrawn="1"/>
        </p:nvSpPr>
        <p:spPr>
          <a:xfrm>
            <a:off x="11218069" y="324000"/>
            <a:ext cx="64849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700">
                <a:solidFill>
                  <a:schemeClr val="tx2"/>
                </a:solidFill>
              </a:rPr>
              <a:t>Novo Nordisk</a:t>
            </a:r>
            <a:r>
              <a:rPr lang="en-GB" sz="700" baseline="30000">
                <a:solidFill>
                  <a:schemeClr val="tx2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17961764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10896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324000"/>
            <a:ext cx="1920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US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October 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2712" y="323850"/>
            <a:ext cx="4162138" cy="12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ACTION Teens – Report Template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8DA9442-E982-CD47-A05C-25E2238198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9746" y="6210000"/>
            <a:ext cx="9724253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86870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Divider">
    <p:bg bwMode="ltGray"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495F4B-43C9-4BD0-8BB8-4942406D920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err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766DD-9A06-4EF8-BC56-88FAB73040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97165" y="647702"/>
            <a:ext cx="8902835" cy="5562300"/>
          </a:xfrm>
        </p:spPr>
        <p:txBody>
          <a:bodyPr anchor="ctr">
            <a:noAutofit/>
          </a:bodyPr>
          <a:lstStyle>
            <a:lvl1pPr marL="0" indent="0">
              <a:buNone/>
              <a:defRPr sz="41298">
                <a:solidFill>
                  <a:srgbClr val="EBE8E5"/>
                </a:solidFill>
              </a:defRPr>
            </a:lvl1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3603" y="648000"/>
            <a:ext cx="7675975" cy="5562000"/>
          </a:xfrm>
        </p:spPr>
        <p:txBody>
          <a:bodyPr anchor="ctr"/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add title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AEF0E-2F4C-4353-B6DB-EE5157B006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8652000" cy="324000"/>
          </a:xfrm>
        </p:spPr>
        <p:txBody>
          <a:bodyPr anchor="b"/>
          <a:lstStyle>
            <a:lvl1pPr marL="0" indent="0">
              <a:buNone/>
              <a:defRPr sz="1051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1ECBE65-010C-4D94-BF91-EEE143A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5C669B-1714-4943-9D5E-0E67597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D7319-E350-433D-A2B8-30EE7793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FC03F98-43D5-4866-9EED-B1724A421DE5}"/>
              </a:ext>
            </a:extLst>
          </p:cNvPr>
          <p:cNvSpPr/>
          <p:nvPr userDrawn="1"/>
        </p:nvSpPr>
        <p:spPr>
          <a:xfrm>
            <a:off x="11172825" y="321621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351"/>
          </a:p>
        </p:txBody>
      </p:sp>
      <p:sp>
        <p:nvSpPr>
          <p:cNvPr id="6" name="image" descr="{&quot;templafy&quot;:{&quot;id&quot;:&quot;9433047f-ea94-4519-a42d-b39ba80dce8c&quot;}}" title="Form.PLogoChoice.PLogoInsertion">
            <a:extLst>
              <a:ext uri="{FF2B5EF4-FFF2-40B4-BE49-F238E27FC236}">
                <a16:creationId xmlns:a16="http://schemas.microsoft.com/office/drawing/2014/main" id="{8C259898-72ED-48AD-B8DB-354C87B7C69D}"/>
              </a:ext>
            </a:extLst>
          </p:cNvPr>
          <p:cNvSpPr/>
          <p:nvPr userDrawn="1"/>
        </p:nvSpPr>
        <p:spPr>
          <a:xfrm>
            <a:off x="9240655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err="1"/>
          </a:p>
        </p:txBody>
      </p:sp>
    </p:spTree>
    <p:extLst>
      <p:ext uri="{BB962C8B-B14F-4D97-AF65-F5344CB8AC3E}">
        <p14:creationId xmlns:p14="http://schemas.microsoft.com/office/powerpoint/2010/main" val="286712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10896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6868FC-B7DE-4736-A8C4-5762DBFD1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1067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2659151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975600"/>
          </a:xfrm>
        </p:spPr>
        <p:txBody>
          <a:bodyPr/>
          <a:lstStyle/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10896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6868FC-B7DE-4736-A8C4-5762DBFD1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1067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FA96055-F41A-411B-AC3E-55CE92C9BB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2" y="1630133"/>
            <a:ext cx="10896001" cy="324000"/>
          </a:xfrm>
        </p:spPr>
        <p:txBody>
          <a:bodyPr/>
          <a:lstStyle>
            <a:lvl1pPr marL="0" indent="0">
              <a:buNone/>
              <a:defRPr sz="1400" b="1" cap="all" baseline="0"/>
            </a:lvl1pPr>
          </a:lstStyle>
          <a:p>
            <a:pPr lvl="0"/>
            <a:r>
              <a:rPr lang="en-GB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034697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ntent Trum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972000"/>
            <a:ext cx="10896000" cy="972000"/>
          </a:xfrm>
        </p:spPr>
        <p:txBody>
          <a:bodyPr/>
          <a:lstStyle/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10896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1067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7DD42-50DC-4727-B3D6-62052EA9E5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2" y="648000"/>
            <a:ext cx="10896001" cy="324000"/>
          </a:xfrm>
        </p:spPr>
        <p:txBody>
          <a:bodyPr/>
          <a:lstStyle>
            <a:lvl1pPr marL="0" indent="0">
              <a:buNone/>
              <a:defRPr sz="1400" b="1" cap="all" baseline="0"/>
            </a:lvl1pPr>
          </a:lstStyle>
          <a:p>
            <a:pPr lvl="0"/>
            <a:r>
              <a:rPr lang="en-GB"/>
              <a:t>Click to add trumpet</a:t>
            </a:r>
          </a:p>
        </p:txBody>
      </p:sp>
    </p:spTree>
    <p:extLst>
      <p:ext uri="{BB962C8B-B14F-4D97-AF65-F5344CB8AC3E}">
        <p14:creationId xmlns:p14="http://schemas.microsoft.com/office/powerpoint/2010/main" val="3323782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add title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3BF171-11B0-4BBC-A5E0-54E06540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D4BEBA1-3B3D-4B4B-9C17-2B343151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A63ACE-2F21-4C6E-8E2B-F2CF7446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135AE9C-0192-4702-9483-2D7F66625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buNone/>
              <a:defRPr lang="en-GB" sz="1067" i="1" dirty="0"/>
            </a:lvl1pPr>
          </a:lstStyle>
          <a:p>
            <a:pPr marL="269987" lvl="0" indent="-269987"/>
            <a:r>
              <a:rPr lang="en-GB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820502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F144-C552-47DE-B37E-F764CB8D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9BE18-6820-417E-88D1-C143F846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C8840-13BA-406D-AE15-E96701F6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68E7EA8-5119-4449-ADD1-63869EBF71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buNone/>
              <a:defRPr lang="en-GB" sz="1067" i="1" dirty="0"/>
            </a:lvl1pPr>
          </a:lstStyle>
          <a:p>
            <a:pPr marL="269987" lvl="0" indent="-269987"/>
            <a:r>
              <a:rPr lang="en-GB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421978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5"/>
            <a:ext cx="6408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380000" y="1940565"/>
            <a:ext cx="4164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6BE7D1E-8977-4FBA-BE12-1091DAF34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1067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813794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647701"/>
            <a:ext cx="4164000" cy="1292867"/>
          </a:xfrm>
        </p:spPr>
        <p:txBody>
          <a:bodyPr/>
          <a:lstStyle/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5"/>
            <a:ext cx="4164000" cy="42694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E4632D-13BC-453C-AF93-7635FA83FF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36002" y="324000"/>
            <a:ext cx="6732001" cy="621000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354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here and insert picture via Templafy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6471773-71F9-4B85-9108-FDF08BF0EE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2000" y="6210000"/>
            <a:ext cx="1920000" cy="324000"/>
          </a:xfrm>
        </p:spPr>
        <p:txBody>
          <a:bodyPr anchor="b"/>
          <a:lstStyle>
            <a:lvl1pPr marL="0" indent="0" algn="r">
              <a:buNone/>
              <a:defRPr sz="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picture text</a:t>
            </a:r>
          </a:p>
        </p:txBody>
      </p:sp>
      <p:sp>
        <p:nvSpPr>
          <p:cNvPr id="4" name="Tagline" descr="{&quot;templafy&quot;:{&quot;id&quot;:&quot;173913be-1100-48d2-aff0-9c93648545a2&quot;}}" title="Form.PLogoChoice.PLogoInsertion">
            <a:extLst>
              <a:ext uri="{FF2B5EF4-FFF2-40B4-BE49-F238E27FC236}">
                <a16:creationId xmlns:a16="http://schemas.microsoft.com/office/drawing/2014/main" id="{AD76CD6D-257F-451B-A84B-5F86799B060C}"/>
              </a:ext>
            </a:extLst>
          </p:cNvPr>
          <p:cNvSpPr/>
          <p:nvPr userDrawn="1"/>
        </p:nvSpPr>
        <p:spPr>
          <a:xfrm>
            <a:off x="9240655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err="1"/>
          </a:p>
        </p:txBody>
      </p:sp>
    </p:spTree>
    <p:extLst>
      <p:ext uri="{BB962C8B-B14F-4D97-AF65-F5344CB8AC3E}">
        <p14:creationId xmlns:p14="http://schemas.microsoft.com/office/powerpoint/2010/main" val="3162891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647701"/>
            <a:ext cx="4164000" cy="1292867"/>
          </a:xfrm>
        </p:spPr>
        <p:txBody>
          <a:bodyPr/>
          <a:lstStyle/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5"/>
            <a:ext cx="4164000" cy="42694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624000" y="648000"/>
            <a:ext cx="1920000" cy="556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E4632D-13BC-453C-AF93-7635FA83FF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35999" y="324000"/>
            <a:ext cx="4164001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354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here and insert picture via Templafy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6471773-71F9-4B85-9108-FDF08BF0EE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2000" y="6210000"/>
            <a:ext cx="1920000" cy="324000"/>
          </a:xfrm>
        </p:spPr>
        <p:txBody>
          <a:bodyPr anchor="b"/>
          <a:lstStyle>
            <a:lvl1pPr marL="0" indent="0" algn="r">
              <a:buNone/>
              <a:defRPr sz="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picture text</a:t>
            </a:r>
          </a:p>
        </p:txBody>
      </p:sp>
    </p:spTree>
    <p:extLst>
      <p:ext uri="{BB962C8B-B14F-4D97-AF65-F5344CB8AC3E}">
        <p14:creationId xmlns:p14="http://schemas.microsoft.com/office/powerpoint/2010/main" val="2107056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>
            <a:extLst>
              <a:ext uri="{FF2B5EF4-FFF2-40B4-BE49-F238E27FC236}">
                <a16:creationId xmlns:a16="http://schemas.microsoft.com/office/drawing/2014/main" id="{2A5BD802-1DE9-C090-365D-ABE2CA4F2E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4" b="10964"/>
          <a:stretch/>
        </p:blipFill>
        <p:spPr bwMode="auto">
          <a:xfrm>
            <a:off x="0" y="1"/>
            <a:ext cx="12192000" cy="439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F3C4398-B5CA-2198-D07D-3E95E62F55CF}"/>
              </a:ext>
            </a:extLst>
          </p:cNvPr>
          <p:cNvSpPr/>
          <p:nvPr userDrawn="1"/>
        </p:nvSpPr>
        <p:spPr bwMode="gray">
          <a:xfrm>
            <a:off x="11172825" y="321621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35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8002" y="4191000"/>
            <a:ext cx="10782298" cy="1091244"/>
          </a:xfrm>
        </p:spPr>
        <p:txBody>
          <a:bodyPr tIns="91440" bIns="91440" anchor="b" anchorCtr="0"/>
          <a:lstStyle>
            <a:lvl1pPr algn="l">
              <a:lnSpc>
                <a:spcPct val="100000"/>
              </a:lnSpc>
              <a:defRPr sz="36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000" y="324000"/>
            <a:ext cx="4488000" cy="3240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F71D66-8A8E-4C10-A476-314785641A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702" y="5389033"/>
            <a:ext cx="10782298" cy="940659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  <a:latin typeface="+mj-lt"/>
              </a:defRPr>
            </a:lvl1pPr>
            <a:lvl2pPr marL="26998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AA4298F5-860C-4CD1-BA18-36787A800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2000" y="324001"/>
            <a:ext cx="1920000" cy="12585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078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A41594FF-878C-4539-A3DF-E2C07894A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2" y="647701"/>
            <a:ext cx="10895015" cy="129286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5286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57915" y="1944000"/>
            <a:ext cx="5286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150ED-B90C-4AB1-BCB0-E73E86A8D87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6E0E6C7-4501-41F5-82DA-93E27DDCEB4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834695D-31D7-40E5-BF1E-A049DDB0738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C244FE-0B79-4E3B-B276-2F6B1D5612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1067" i="1" dirty="0"/>
            </a:lvl1pPr>
          </a:lstStyle>
          <a:p>
            <a:pPr marL="0" lvl="0" indent="0">
              <a:buNone/>
            </a:pPr>
            <a:r>
              <a:rPr lang="en-GB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302733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EAC862-3F5E-4BE7-98A8-908A40076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2" y="647701"/>
            <a:ext cx="10895015" cy="129286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34128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buNone/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89600" y="1944000"/>
            <a:ext cx="34128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31500" y="1944000"/>
            <a:ext cx="34128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buNone/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F91D68D-2FA9-4CAD-8EF0-C0BF3460A3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1067" i="1" dirty="0"/>
            </a:lvl1pPr>
          </a:lstStyle>
          <a:p>
            <a:pPr marL="0" lvl="0" indent="0">
              <a:buNone/>
            </a:pPr>
            <a:r>
              <a:rPr lang="en-GB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3378784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EAC862-3F5E-4BE7-98A8-908A40076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129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5286000" cy="181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000" y="4076700"/>
            <a:ext cx="5286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58000" y="1944000"/>
            <a:ext cx="5286000" cy="181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AF5B9A70-CF7A-4620-9CE3-3CD5021B259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57915" y="4076700"/>
            <a:ext cx="5286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EC381D6-39E2-4766-8084-72599657FA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1067" i="1" dirty="0"/>
            </a:lvl1pPr>
          </a:lstStyle>
          <a:p>
            <a:pPr marL="0" lvl="0" indent="0">
              <a:buNone/>
            </a:pPr>
            <a:r>
              <a:rPr lang="en-GB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3469679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Edito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3CFCCD3-0AE2-4C38-9A7F-E484B1E8CF9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custGeom>
            <a:avLst/>
            <a:gdLst>
              <a:gd name="connsiteX0" fmla="*/ 11666200 w 12193200"/>
              <a:gd name="connsiteY0" fmla="*/ 756760 h 6861600"/>
              <a:gd name="connsiteX1" fmla="*/ 11678975 w 12193200"/>
              <a:gd name="connsiteY1" fmla="*/ 761119 h 6861600"/>
              <a:gd name="connsiteX2" fmla="*/ 11678975 w 12193200"/>
              <a:gd name="connsiteY2" fmla="*/ 808195 h 6861600"/>
              <a:gd name="connsiteX3" fmla="*/ 11678845 w 12193200"/>
              <a:gd name="connsiteY3" fmla="*/ 808195 h 6861600"/>
              <a:gd name="connsiteX4" fmla="*/ 11667095 w 12193200"/>
              <a:gd name="connsiteY4" fmla="*/ 813579 h 6861600"/>
              <a:gd name="connsiteX5" fmla="*/ 11644998 w 12193200"/>
              <a:gd name="connsiteY5" fmla="*/ 784080 h 6861600"/>
              <a:gd name="connsiteX6" fmla="*/ 11666200 w 12193200"/>
              <a:gd name="connsiteY6" fmla="*/ 756760 h 6861600"/>
              <a:gd name="connsiteX7" fmla="*/ 11553608 w 12193200"/>
              <a:gd name="connsiteY7" fmla="*/ 755951 h 6861600"/>
              <a:gd name="connsiteX8" fmla="*/ 11565369 w 12193200"/>
              <a:gd name="connsiteY8" fmla="*/ 760439 h 6861600"/>
              <a:gd name="connsiteX9" fmla="*/ 11571638 w 12193200"/>
              <a:gd name="connsiteY9" fmla="*/ 784954 h 6861600"/>
              <a:gd name="connsiteX10" fmla="*/ 11565369 w 12193200"/>
              <a:gd name="connsiteY10" fmla="*/ 809339 h 6861600"/>
              <a:gd name="connsiteX11" fmla="*/ 11553608 w 12193200"/>
              <a:gd name="connsiteY11" fmla="*/ 813698 h 6861600"/>
              <a:gd name="connsiteX12" fmla="*/ 11542106 w 12193200"/>
              <a:gd name="connsiteY12" fmla="*/ 809339 h 6861600"/>
              <a:gd name="connsiteX13" fmla="*/ 11535837 w 12193200"/>
              <a:gd name="connsiteY13" fmla="*/ 784954 h 6861600"/>
              <a:gd name="connsiteX14" fmla="*/ 11542106 w 12193200"/>
              <a:gd name="connsiteY14" fmla="*/ 760439 h 6861600"/>
              <a:gd name="connsiteX15" fmla="*/ 11553608 w 12193200"/>
              <a:gd name="connsiteY15" fmla="*/ 755951 h 6861600"/>
              <a:gd name="connsiteX16" fmla="*/ 11389948 w 12193200"/>
              <a:gd name="connsiteY16" fmla="*/ 755951 h 6861600"/>
              <a:gd name="connsiteX17" fmla="*/ 11401504 w 12193200"/>
              <a:gd name="connsiteY17" fmla="*/ 760439 h 6861600"/>
              <a:gd name="connsiteX18" fmla="*/ 11407795 w 12193200"/>
              <a:gd name="connsiteY18" fmla="*/ 784954 h 6861600"/>
              <a:gd name="connsiteX19" fmla="*/ 11401504 w 12193200"/>
              <a:gd name="connsiteY19" fmla="*/ 809339 h 6861600"/>
              <a:gd name="connsiteX20" fmla="*/ 11389948 w 12193200"/>
              <a:gd name="connsiteY20" fmla="*/ 813698 h 6861600"/>
              <a:gd name="connsiteX21" fmla="*/ 11378133 w 12193200"/>
              <a:gd name="connsiteY21" fmla="*/ 809339 h 6861600"/>
              <a:gd name="connsiteX22" fmla="*/ 11371843 w 12193200"/>
              <a:gd name="connsiteY22" fmla="*/ 784954 h 6861600"/>
              <a:gd name="connsiteX23" fmla="*/ 11378133 w 12193200"/>
              <a:gd name="connsiteY23" fmla="*/ 760439 h 6861600"/>
              <a:gd name="connsiteX24" fmla="*/ 11389948 w 12193200"/>
              <a:gd name="connsiteY24" fmla="*/ 755951 h 6861600"/>
              <a:gd name="connsiteX25" fmla="*/ 11267462 w 12193200"/>
              <a:gd name="connsiteY25" fmla="*/ 755951 h 6861600"/>
              <a:gd name="connsiteX26" fmla="*/ 11279148 w 12193200"/>
              <a:gd name="connsiteY26" fmla="*/ 760439 h 6861600"/>
              <a:gd name="connsiteX27" fmla="*/ 11285438 w 12193200"/>
              <a:gd name="connsiteY27" fmla="*/ 784954 h 6861600"/>
              <a:gd name="connsiteX28" fmla="*/ 11279148 w 12193200"/>
              <a:gd name="connsiteY28" fmla="*/ 809339 h 6861600"/>
              <a:gd name="connsiteX29" fmla="*/ 11267462 w 12193200"/>
              <a:gd name="connsiteY29" fmla="*/ 813698 h 6861600"/>
              <a:gd name="connsiteX30" fmla="*/ 11255907 w 12193200"/>
              <a:gd name="connsiteY30" fmla="*/ 809339 h 6861600"/>
              <a:gd name="connsiteX31" fmla="*/ 11249616 w 12193200"/>
              <a:gd name="connsiteY31" fmla="*/ 784954 h 6861600"/>
              <a:gd name="connsiteX32" fmla="*/ 11255907 w 12193200"/>
              <a:gd name="connsiteY32" fmla="*/ 760439 h 6861600"/>
              <a:gd name="connsiteX33" fmla="*/ 11267462 w 12193200"/>
              <a:gd name="connsiteY33" fmla="*/ 755951 h 6861600"/>
              <a:gd name="connsiteX34" fmla="*/ 11708668 w 12193200"/>
              <a:gd name="connsiteY34" fmla="*/ 750006 h 6861600"/>
              <a:gd name="connsiteX35" fmla="*/ 11706381 w 12193200"/>
              <a:gd name="connsiteY35" fmla="*/ 752433 h 6861600"/>
              <a:gd name="connsiteX36" fmla="*/ 11706381 w 12193200"/>
              <a:gd name="connsiteY36" fmla="*/ 817032 h 6861600"/>
              <a:gd name="connsiteX37" fmla="*/ 11708420 w 12193200"/>
              <a:gd name="connsiteY37" fmla="*/ 819459 h 6861600"/>
              <a:gd name="connsiteX38" fmla="*/ 11715671 w 12193200"/>
              <a:gd name="connsiteY38" fmla="*/ 819459 h 6861600"/>
              <a:gd name="connsiteX39" fmla="*/ 11718206 w 12193200"/>
              <a:gd name="connsiteY39" fmla="*/ 817032 h 6861600"/>
              <a:gd name="connsiteX40" fmla="*/ 11718206 w 12193200"/>
              <a:gd name="connsiteY40" fmla="*/ 752433 h 6861600"/>
              <a:gd name="connsiteX41" fmla="*/ 11715660 w 12193200"/>
              <a:gd name="connsiteY41" fmla="*/ 750006 h 6861600"/>
              <a:gd name="connsiteX42" fmla="*/ 11708668 w 12193200"/>
              <a:gd name="connsiteY42" fmla="*/ 750006 h 6861600"/>
              <a:gd name="connsiteX43" fmla="*/ 11826514 w 12193200"/>
              <a:gd name="connsiteY43" fmla="*/ 749671 h 6861600"/>
              <a:gd name="connsiteX44" fmla="*/ 11822404 w 12193200"/>
              <a:gd name="connsiteY44" fmla="*/ 751851 h 6861600"/>
              <a:gd name="connsiteX45" fmla="*/ 11798623 w 12193200"/>
              <a:gd name="connsiteY45" fmla="*/ 781695 h 6861600"/>
              <a:gd name="connsiteX46" fmla="*/ 11798105 w 12193200"/>
              <a:gd name="connsiteY46" fmla="*/ 782461 h 6861600"/>
              <a:gd name="connsiteX47" fmla="*/ 11798234 w 12193200"/>
              <a:gd name="connsiteY47" fmla="*/ 783227 h 6861600"/>
              <a:gd name="connsiteX48" fmla="*/ 11822145 w 12193200"/>
              <a:gd name="connsiteY48" fmla="*/ 817420 h 6861600"/>
              <a:gd name="connsiteX49" fmla="*/ 11826126 w 12193200"/>
              <a:gd name="connsiteY49" fmla="*/ 819470 h 6861600"/>
              <a:gd name="connsiteX50" fmla="*/ 11835254 w 12193200"/>
              <a:gd name="connsiteY50" fmla="*/ 819470 h 6861600"/>
              <a:gd name="connsiteX51" fmla="*/ 11837175 w 12193200"/>
              <a:gd name="connsiteY51" fmla="*/ 817798 h 6861600"/>
              <a:gd name="connsiteX52" fmla="*/ 11836279 w 12193200"/>
              <a:gd name="connsiteY52" fmla="*/ 816136 h 6861600"/>
              <a:gd name="connsiteX53" fmla="*/ 11810826 w 12193200"/>
              <a:gd name="connsiteY53" fmla="*/ 782450 h 6861600"/>
              <a:gd name="connsiteX54" fmla="*/ 11810567 w 12193200"/>
              <a:gd name="connsiteY54" fmla="*/ 782192 h 6861600"/>
              <a:gd name="connsiteX55" fmla="*/ 11834607 w 12193200"/>
              <a:gd name="connsiteY55" fmla="*/ 753890 h 6861600"/>
              <a:gd name="connsiteX56" fmla="*/ 11835254 w 12193200"/>
              <a:gd name="connsiteY56" fmla="*/ 751203 h 6861600"/>
              <a:gd name="connsiteX57" fmla="*/ 11832816 w 12193200"/>
              <a:gd name="connsiteY57" fmla="*/ 749671 h 6861600"/>
              <a:gd name="connsiteX58" fmla="*/ 11826514 w 12193200"/>
              <a:gd name="connsiteY58" fmla="*/ 749671 h 6861600"/>
              <a:gd name="connsiteX59" fmla="*/ 11301634 w 12193200"/>
              <a:gd name="connsiteY59" fmla="*/ 749671 h 6861600"/>
              <a:gd name="connsiteX60" fmla="*/ 11299832 w 12193200"/>
              <a:gd name="connsiteY60" fmla="*/ 751462 h 6861600"/>
              <a:gd name="connsiteX61" fmla="*/ 11300350 w 12193200"/>
              <a:gd name="connsiteY61" fmla="*/ 753383 h 6861600"/>
              <a:gd name="connsiteX62" fmla="*/ 11324605 w 12193200"/>
              <a:gd name="connsiteY62" fmla="*/ 817399 h 6861600"/>
              <a:gd name="connsiteX63" fmla="*/ 11326785 w 12193200"/>
              <a:gd name="connsiteY63" fmla="*/ 819449 h 6861600"/>
              <a:gd name="connsiteX64" fmla="*/ 11332050 w 12193200"/>
              <a:gd name="connsiteY64" fmla="*/ 819449 h 6861600"/>
              <a:gd name="connsiteX65" fmla="*/ 11334489 w 12193200"/>
              <a:gd name="connsiteY65" fmla="*/ 817399 h 6861600"/>
              <a:gd name="connsiteX66" fmla="*/ 11358108 w 12193200"/>
              <a:gd name="connsiteY66" fmla="*/ 753135 h 6861600"/>
              <a:gd name="connsiteX67" fmla="*/ 11358366 w 12193200"/>
              <a:gd name="connsiteY67" fmla="*/ 751085 h 6861600"/>
              <a:gd name="connsiteX68" fmla="*/ 11356694 w 12193200"/>
              <a:gd name="connsiteY68" fmla="*/ 749671 h 6861600"/>
              <a:gd name="connsiteX69" fmla="*/ 11350015 w 12193200"/>
              <a:gd name="connsiteY69" fmla="*/ 749671 h 6861600"/>
              <a:gd name="connsiteX70" fmla="*/ 11348343 w 12193200"/>
              <a:gd name="connsiteY70" fmla="*/ 751592 h 6861600"/>
              <a:gd name="connsiteX71" fmla="*/ 11330885 w 12193200"/>
              <a:gd name="connsiteY71" fmla="*/ 802908 h 6861600"/>
              <a:gd name="connsiteX72" fmla="*/ 11312920 w 12193200"/>
              <a:gd name="connsiteY72" fmla="*/ 751851 h 6861600"/>
              <a:gd name="connsiteX73" fmla="*/ 11309845 w 12193200"/>
              <a:gd name="connsiteY73" fmla="*/ 749671 h 6861600"/>
              <a:gd name="connsiteX74" fmla="*/ 11301634 w 12193200"/>
              <a:gd name="connsiteY74" fmla="*/ 749671 h 6861600"/>
              <a:gd name="connsiteX75" fmla="*/ 11754223 w 12193200"/>
              <a:gd name="connsiteY75" fmla="*/ 748506 h 6861600"/>
              <a:gd name="connsiteX76" fmla="*/ 11731241 w 12193200"/>
              <a:gd name="connsiteY76" fmla="*/ 767625 h 6861600"/>
              <a:gd name="connsiteX77" fmla="*/ 11749346 w 12193200"/>
              <a:gd name="connsiteY77" fmla="*/ 788417 h 6861600"/>
              <a:gd name="connsiteX78" fmla="*/ 11764236 w 12193200"/>
              <a:gd name="connsiteY78" fmla="*/ 801894 h 6861600"/>
              <a:gd name="connsiteX79" fmla="*/ 11750500 w 12193200"/>
              <a:gd name="connsiteY79" fmla="*/ 813698 h 6861600"/>
              <a:gd name="connsiteX80" fmla="*/ 11733679 w 12193200"/>
              <a:gd name="connsiteY80" fmla="*/ 806641 h 6861600"/>
              <a:gd name="connsiteX81" fmla="*/ 11728673 w 12193200"/>
              <a:gd name="connsiteY81" fmla="*/ 811130 h 6861600"/>
              <a:gd name="connsiteX82" fmla="*/ 11750241 w 12193200"/>
              <a:gd name="connsiteY82" fmla="*/ 821402 h 6861600"/>
              <a:gd name="connsiteX83" fmla="*/ 11774896 w 12193200"/>
              <a:gd name="connsiteY83" fmla="*/ 800610 h 6861600"/>
              <a:gd name="connsiteX84" fmla="*/ 11741901 w 12193200"/>
              <a:gd name="connsiteY84" fmla="*/ 766471 h 6861600"/>
              <a:gd name="connsiteX85" fmla="*/ 11753457 w 12193200"/>
              <a:gd name="connsiteY85" fmla="*/ 756199 h 6861600"/>
              <a:gd name="connsiteX86" fmla="*/ 11767322 w 12193200"/>
              <a:gd name="connsiteY86" fmla="*/ 761335 h 6861600"/>
              <a:gd name="connsiteX87" fmla="*/ 11772328 w 12193200"/>
              <a:gd name="connsiteY87" fmla="*/ 756587 h 6861600"/>
              <a:gd name="connsiteX88" fmla="*/ 11754223 w 12193200"/>
              <a:gd name="connsiteY88" fmla="*/ 748506 h 6861600"/>
              <a:gd name="connsiteX89" fmla="*/ 11614257 w 12193200"/>
              <a:gd name="connsiteY89" fmla="*/ 748117 h 6861600"/>
              <a:gd name="connsiteX90" fmla="*/ 11599001 w 12193200"/>
              <a:gd name="connsiteY90" fmla="*/ 750167 h 6861600"/>
              <a:gd name="connsiteX91" fmla="*/ 11592721 w 12193200"/>
              <a:gd name="connsiteY91" fmla="*/ 755660 h 6861600"/>
              <a:gd name="connsiteX92" fmla="*/ 11592721 w 12193200"/>
              <a:gd name="connsiteY92" fmla="*/ 816902 h 6861600"/>
              <a:gd name="connsiteX93" fmla="*/ 11595418 w 12193200"/>
              <a:gd name="connsiteY93" fmla="*/ 819071 h 6861600"/>
              <a:gd name="connsiteX94" fmla="*/ 11602216 w 12193200"/>
              <a:gd name="connsiteY94" fmla="*/ 819071 h 6861600"/>
              <a:gd name="connsiteX95" fmla="*/ 11604654 w 12193200"/>
              <a:gd name="connsiteY95" fmla="*/ 816902 h 6861600"/>
              <a:gd name="connsiteX96" fmla="*/ 11604654 w 12193200"/>
              <a:gd name="connsiteY96" fmla="*/ 760774 h 6861600"/>
              <a:gd name="connsiteX97" fmla="*/ 11611452 w 12193200"/>
              <a:gd name="connsiteY97" fmla="*/ 754764 h 6861600"/>
              <a:gd name="connsiteX98" fmla="*/ 11625943 w 12193200"/>
              <a:gd name="connsiteY98" fmla="*/ 761033 h 6861600"/>
              <a:gd name="connsiteX99" fmla="*/ 11631823 w 12193200"/>
              <a:gd name="connsiteY99" fmla="*/ 755152 h 6861600"/>
              <a:gd name="connsiteX100" fmla="*/ 11614257 w 12193200"/>
              <a:gd name="connsiteY100" fmla="*/ 748117 h 6861600"/>
              <a:gd name="connsiteX101" fmla="*/ 11553619 w 12193200"/>
              <a:gd name="connsiteY101" fmla="*/ 748117 h 6861600"/>
              <a:gd name="connsiteX102" fmla="*/ 11536236 w 12193200"/>
              <a:gd name="connsiteY102" fmla="*/ 753124 h 6861600"/>
              <a:gd name="connsiteX103" fmla="*/ 11523450 w 12193200"/>
              <a:gd name="connsiteY103" fmla="*/ 784954 h 6861600"/>
              <a:gd name="connsiteX104" fmla="*/ 11536236 w 12193200"/>
              <a:gd name="connsiteY104" fmla="*/ 816654 h 6861600"/>
              <a:gd name="connsiteX105" fmla="*/ 11553619 w 12193200"/>
              <a:gd name="connsiteY105" fmla="*/ 821531 h 6861600"/>
              <a:gd name="connsiteX106" fmla="*/ 11571001 w 12193200"/>
              <a:gd name="connsiteY106" fmla="*/ 816654 h 6861600"/>
              <a:gd name="connsiteX107" fmla="*/ 11583917 w 12193200"/>
              <a:gd name="connsiteY107" fmla="*/ 784954 h 6861600"/>
              <a:gd name="connsiteX108" fmla="*/ 11571001 w 12193200"/>
              <a:gd name="connsiteY108" fmla="*/ 753124 h 6861600"/>
              <a:gd name="connsiteX109" fmla="*/ 11553619 w 12193200"/>
              <a:gd name="connsiteY109" fmla="*/ 748117 h 6861600"/>
              <a:gd name="connsiteX110" fmla="*/ 11486031 w 12193200"/>
              <a:gd name="connsiteY110" fmla="*/ 748117 h 6861600"/>
              <a:gd name="connsiteX111" fmla="*/ 11465229 w 12193200"/>
              <a:gd name="connsiteY111" fmla="*/ 751452 h 6861600"/>
              <a:gd name="connsiteX112" fmla="*/ 11459230 w 12193200"/>
              <a:gd name="connsiteY112" fmla="*/ 756965 h 6861600"/>
              <a:gd name="connsiteX113" fmla="*/ 11459230 w 12193200"/>
              <a:gd name="connsiteY113" fmla="*/ 817010 h 6861600"/>
              <a:gd name="connsiteX114" fmla="*/ 11461787 w 12193200"/>
              <a:gd name="connsiteY114" fmla="*/ 819449 h 6861600"/>
              <a:gd name="connsiteX115" fmla="*/ 11468422 w 12193200"/>
              <a:gd name="connsiteY115" fmla="*/ 819449 h 6861600"/>
              <a:gd name="connsiteX116" fmla="*/ 11471228 w 12193200"/>
              <a:gd name="connsiteY116" fmla="*/ 816751 h 6861600"/>
              <a:gd name="connsiteX117" fmla="*/ 11471228 w 12193200"/>
              <a:gd name="connsiteY117" fmla="*/ 761454 h 6861600"/>
              <a:gd name="connsiteX118" fmla="*/ 11485654 w 12193200"/>
              <a:gd name="connsiteY118" fmla="*/ 755422 h 6861600"/>
              <a:gd name="connsiteX119" fmla="*/ 11501223 w 12193200"/>
              <a:gd name="connsiteY119" fmla="*/ 771844 h 6861600"/>
              <a:gd name="connsiteX120" fmla="*/ 11501223 w 12193200"/>
              <a:gd name="connsiteY120" fmla="*/ 816751 h 6861600"/>
              <a:gd name="connsiteX121" fmla="*/ 11504288 w 12193200"/>
              <a:gd name="connsiteY121" fmla="*/ 819449 h 6861600"/>
              <a:gd name="connsiteX122" fmla="*/ 11511690 w 12193200"/>
              <a:gd name="connsiteY122" fmla="*/ 819449 h 6861600"/>
              <a:gd name="connsiteX123" fmla="*/ 11512963 w 12193200"/>
              <a:gd name="connsiteY123" fmla="*/ 816762 h 6861600"/>
              <a:gd name="connsiteX124" fmla="*/ 11512963 w 12193200"/>
              <a:gd name="connsiteY124" fmla="*/ 770312 h 6861600"/>
              <a:gd name="connsiteX125" fmla="*/ 11486031 w 12193200"/>
              <a:gd name="connsiteY125" fmla="*/ 748117 h 6861600"/>
              <a:gd name="connsiteX126" fmla="*/ 11389700 w 12193200"/>
              <a:gd name="connsiteY126" fmla="*/ 748117 h 6861600"/>
              <a:gd name="connsiteX127" fmla="*/ 11372242 w 12193200"/>
              <a:gd name="connsiteY127" fmla="*/ 753124 h 6861600"/>
              <a:gd name="connsiteX128" fmla="*/ 11359402 w 12193200"/>
              <a:gd name="connsiteY128" fmla="*/ 784954 h 6861600"/>
              <a:gd name="connsiteX129" fmla="*/ 11372242 w 12193200"/>
              <a:gd name="connsiteY129" fmla="*/ 816654 h 6861600"/>
              <a:gd name="connsiteX130" fmla="*/ 11389700 w 12193200"/>
              <a:gd name="connsiteY130" fmla="*/ 821531 h 6861600"/>
              <a:gd name="connsiteX131" fmla="*/ 11407158 w 12193200"/>
              <a:gd name="connsiteY131" fmla="*/ 816654 h 6861600"/>
              <a:gd name="connsiteX132" fmla="*/ 11420127 w 12193200"/>
              <a:gd name="connsiteY132" fmla="*/ 784954 h 6861600"/>
              <a:gd name="connsiteX133" fmla="*/ 11407158 w 12193200"/>
              <a:gd name="connsiteY133" fmla="*/ 753124 h 6861600"/>
              <a:gd name="connsiteX134" fmla="*/ 11389700 w 12193200"/>
              <a:gd name="connsiteY134" fmla="*/ 748117 h 6861600"/>
              <a:gd name="connsiteX135" fmla="*/ 11267473 w 12193200"/>
              <a:gd name="connsiteY135" fmla="*/ 748117 h 6861600"/>
              <a:gd name="connsiteX136" fmla="*/ 11250015 w 12193200"/>
              <a:gd name="connsiteY136" fmla="*/ 753124 h 6861600"/>
              <a:gd name="connsiteX137" fmla="*/ 11237046 w 12193200"/>
              <a:gd name="connsiteY137" fmla="*/ 784954 h 6861600"/>
              <a:gd name="connsiteX138" fmla="*/ 11250015 w 12193200"/>
              <a:gd name="connsiteY138" fmla="*/ 816654 h 6861600"/>
              <a:gd name="connsiteX139" fmla="*/ 11267473 w 12193200"/>
              <a:gd name="connsiteY139" fmla="*/ 821531 h 6861600"/>
              <a:gd name="connsiteX140" fmla="*/ 11284931 w 12193200"/>
              <a:gd name="connsiteY140" fmla="*/ 816654 h 6861600"/>
              <a:gd name="connsiteX141" fmla="*/ 11297771 w 12193200"/>
              <a:gd name="connsiteY141" fmla="*/ 784954 h 6861600"/>
              <a:gd name="connsiteX142" fmla="*/ 11284931 w 12193200"/>
              <a:gd name="connsiteY142" fmla="*/ 753124 h 6861600"/>
              <a:gd name="connsiteX143" fmla="*/ 11267473 w 12193200"/>
              <a:gd name="connsiteY143" fmla="*/ 748117 h 6861600"/>
              <a:gd name="connsiteX144" fmla="*/ 11199756 w 12193200"/>
              <a:gd name="connsiteY144" fmla="*/ 748117 h 6861600"/>
              <a:gd name="connsiteX145" fmla="*/ 11178857 w 12193200"/>
              <a:gd name="connsiteY145" fmla="*/ 751452 h 6861600"/>
              <a:gd name="connsiteX146" fmla="*/ 11172825 w 12193200"/>
              <a:gd name="connsiteY146" fmla="*/ 756965 h 6861600"/>
              <a:gd name="connsiteX147" fmla="*/ 11172825 w 12193200"/>
              <a:gd name="connsiteY147" fmla="*/ 817010 h 6861600"/>
              <a:gd name="connsiteX148" fmla="*/ 11175263 w 12193200"/>
              <a:gd name="connsiteY148" fmla="*/ 819449 h 6861600"/>
              <a:gd name="connsiteX149" fmla="*/ 11181932 w 12193200"/>
              <a:gd name="connsiteY149" fmla="*/ 819449 h 6861600"/>
              <a:gd name="connsiteX150" fmla="*/ 11184748 w 12193200"/>
              <a:gd name="connsiteY150" fmla="*/ 816751 h 6861600"/>
              <a:gd name="connsiteX151" fmla="*/ 11184748 w 12193200"/>
              <a:gd name="connsiteY151" fmla="*/ 761454 h 6861600"/>
              <a:gd name="connsiteX152" fmla="*/ 11199238 w 12193200"/>
              <a:gd name="connsiteY152" fmla="*/ 755422 h 6861600"/>
              <a:gd name="connsiteX153" fmla="*/ 11214884 w 12193200"/>
              <a:gd name="connsiteY153" fmla="*/ 771844 h 6861600"/>
              <a:gd name="connsiteX154" fmla="*/ 11214884 w 12193200"/>
              <a:gd name="connsiteY154" fmla="*/ 816751 h 6861600"/>
              <a:gd name="connsiteX155" fmla="*/ 11217959 w 12193200"/>
              <a:gd name="connsiteY155" fmla="*/ 819449 h 6861600"/>
              <a:gd name="connsiteX156" fmla="*/ 11225393 w 12193200"/>
              <a:gd name="connsiteY156" fmla="*/ 819449 h 6861600"/>
              <a:gd name="connsiteX157" fmla="*/ 11226817 w 12193200"/>
              <a:gd name="connsiteY157" fmla="*/ 816762 h 6861600"/>
              <a:gd name="connsiteX158" fmla="*/ 11226817 w 12193200"/>
              <a:gd name="connsiteY158" fmla="*/ 770312 h 6861600"/>
              <a:gd name="connsiteX159" fmla="*/ 11199756 w 12193200"/>
              <a:gd name="connsiteY159" fmla="*/ 748117 h 6861600"/>
              <a:gd name="connsiteX160" fmla="*/ 11681273 w 12193200"/>
              <a:gd name="connsiteY160" fmla="*/ 724801 h 6861600"/>
              <a:gd name="connsiteX161" fmla="*/ 11678845 w 12193200"/>
              <a:gd name="connsiteY161" fmla="*/ 727876 h 6861600"/>
              <a:gd name="connsiteX162" fmla="*/ 11678845 w 12193200"/>
              <a:gd name="connsiteY162" fmla="*/ 752250 h 6861600"/>
              <a:gd name="connsiteX163" fmla="*/ 11664279 w 12193200"/>
              <a:gd name="connsiteY163" fmla="*/ 748527 h 6861600"/>
              <a:gd name="connsiteX164" fmla="*/ 11632848 w 12193200"/>
              <a:gd name="connsiteY164" fmla="*/ 784954 h 6861600"/>
              <a:gd name="connsiteX165" fmla="*/ 11666707 w 12193200"/>
              <a:gd name="connsiteY165" fmla="*/ 821510 h 6861600"/>
              <a:gd name="connsiteX166" fmla="*/ 11690477 w 12193200"/>
              <a:gd name="connsiteY166" fmla="*/ 812036 h 6861600"/>
              <a:gd name="connsiteX167" fmla="*/ 11690477 w 12193200"/>
              <a:gd name="connsiteY167" fmla="*/ 727498 h 6861600"/>
              <a:gd name="connsiteX168" fmla="*/ 11687919 w 12193200"/>
              <a:gd name="connsiteY168" fmla="*/ 724801 h 6861600"/>
              <a:gd name="connsiteX169" fmla="*/ 11681273 w 12193200"/>
              <a:gd name="connsiteY169" fmla="*/ 724801 h 6861600"/>
              <a:gd name="connsiteX170" fmla="*/ 11786797 w 12193200"/>
              <a:gd name="connsiteY170" fmla="*/ 724552 h 6861600"/>
              <a:gd name="connsiteX171" fmla="*/ 11784607 w 12193200"/>
              <a:gd name="connsiteY171" fmla="*/ 726732 h 6861600"/>
              <a:gd name="connsiteX172" fmla="*/ 11784607 w 12193200"/>
              <a:gd name="connsiteY172" fmla="*/ 817280 h 6861600"/>
              <a:gd name="connsiteX173" fmla="*/ 11786797 w 12193200"/>
              <a:gd name="connsiteY173" fmla="*/ 819330 h 6861600"/>
              <a:gd name="connsiteX174" fmla="*/ 11793864 w 12193200"/>
              <a:gd name="connsiteY174" fmla="*/ 819330 h 6861600"/>
              <a:gd name="connsiteX175" fmla="*/ 11796303 w 12193200"/>
              <a:gd name="connsiteY175" fmla="*/ 817409 h 6861600"/>
              <a:gd name="connsiteX176" fmla="*/ 11796303 w 12193200"/>
              <a:gd name="connsiteY176" fmla="*/ 726473 h 6861600"/>
              <a:gd name="connsiteX177" fmla="*/ 11793864 w 12193200"/>
              <a:gd name="connsiteY177" fmla="*/ 724552 h 6861600"/>
              <a:gd name="connsiteX178" fmla="*/ 11786797 w 12193200"/>
              <a:gd name="connsiteY178" fmla="*/ 724552 h 6861600"/>
              <a:gd name="connsiteX179" fmla="*/ 11712617 w 12193200"/>
              <a:gd name="connsiteY179" fmla="*/ 723776 h 6861600"/>
              <a:gd name="connsiteX180" fmla="*/ 11705237 w 12193200"/>
              <a:gd name="connsiteY180" fmla="*/ 730940 h 6861600"/>
              <a:gd name="connsiteX181" fmla="*/ 11712358 w 12193200"/>
              <a:gd name="connsiteY181" fmla="*/ 737975 h 6861600"/>
              <a:gd name="connsiteX182" fmla="*/ 11719609 w 12193200"/>
              <a:gd name="connsiteY182" fmla="*/ 730433 h 6861600"/>
              <a:gd name="connsiteX183" fmla="*/ 11712617 w 12193200"/>
              <a:gd name="connsiteY183" fmla="*/ 723776 h 6861600"/>
              <a:gd name="connsiteX184" fmla="*/ 11855021 w 12193200"/>
              <a:gd name="connsiteY184" fmla="*/ 713601 h 6861600"/>
              <a:gd name="connsiteX185" fmla="*/ 11855284 w 12193200"/>
              <a:gd name="connsiteY185" fmla="*/ 713794 h 6861600"/>
              <a:gd name="connsiteX186" fmla="*/ 11855021 w 12193200"/>
              <a:gd name="connsiteY186" fmla="*/ 713860 h 6861600"/>
              <a:gd name="connsiteX187" fmla="*/ 11855021 w 12193200"/>
              <a:gd name="connsiteY187" fmla="*/ 713601 h 6861600"/>
              <a:gd name="connsiteX188" fmla="*/ 11847209 w 12193200"/>
              <a:gd name="connsiteY188" fmla="*/ 704235 h 6861600"/>
              <a:gd name="connsiteX189" fmla="*/ 11851428 w 12193200"/>
              <a:gd name="connsiteY189" fmla="*/ 704235 h 6861600"/>
              <a:gd name="connsiteX190" fmla="*/ 11857190 w 12193200"/>
              <a:gd name="connsiteY190" fmla="*/ 707699 h 6861600"/>
              <a:gd name="connsiteX191" fmla="*/ 11851817 w 12193200"/>
              <a:gd name="connsiteY191" fmla="*/ 711162 h 6861600"/>
              <a:gd name="connsiteX192" fmla="*/ 11847209 w 12193200"/>
              <a:gd name="connsiteY192" fmla="*/ 711162 h 6861600"/>
              <a:gd name="connsiteX193" fmla="*/ 11843627 w 12193200"/>
              <a:gd name="connsiteY193" fmla="*/ 701020 h 6861600"/>
              <a:gd name="connsiteX194" fmla="*/ 11843627 w 12193200"/>
              <a:gd name="connsiteY194" fmla="*/ 724250 h 6861600"/>
              <a:gd name="connsiteX195" fmla="*/ 11847468 w 12193200"/>
              <a:gd name="connsiteY195" fmla="*/ 724250 h 6861600"/>
              <a:gd name="connsiteX196" fmla="*/ 11847468 w 12193200"/>
              <a:gd name="connsiteY196" fmla="*/ 714367 h 6861600"/>
              <a:gd name="connsiteX197" fmla="*/ 11849648 w 12193200"/>
              <a:gd name="connsiteY197" fmla="*/ 714367 h 6861600"/>
              <a:gd name="connsiteX198" fmla="*/ 11856553 w 12193200"/>
              <a:gd name="connsiteY198" fmla="*/ 720528 h 6861600"/>
              <a:gd name="connsiteX199" fmla="*/ 11858603 w 12193200"/>
              <a:gd name="connsiteY199" fmla="*/ 724121 h 6861600"/>
              <a:gd name="connsiteX200" fmla="*/ 11863081 w 12193200"/>
              <a:gd name="connsiteY200" fmla="*/ 724121 h 6861600"/>
              <a:gd name="connsiteX201" fmla="*/ 11860265 w 12193200"/>
              <a:gd name="connsiteY201" fmla="*/ 719503 h 6861600"/>
              <a:gd name="connsiteX202" fmla="*/ 11857064 w 12193200"/>
              <a:gd name="connsiteY202" fmla="*/ 715107 h 6861600"/>
              <a:gd name="connsiteX203" fmla="*/ 11855284 w 12193200"/>
              <a:gd name="connsiteY203" fmla="*/ 713794 h 6861600"/>
              <a:gd name="connsiteX204" fmla="*/ 11858039 w 12193200"/>
              <a:gd name="connsiteY204" fmla="*/ 713106 h 6861600"/>
              <a:gd name="connsiteX205" fmla="*/ 11861549 w 12193200"/>
              <a:gd name="connsiteY205" fmla="*/ 707310 h 6861600"/>
              <a:gd name="connsiteX206" fmla="*/ 11859370 w 12193200"/>
              <a:gd name="connsiteY206" fmla="*/ 702822 h 6861600"/>
              <a:gd name="connsiteX207" fmla="*/ 11851817 w 12193200"/>
              <a:gd name="connsiteY207" fmla="*/ 701020 h 6861600"/>
              <a:gd name="connsiteX208" fmla="*/ 11843627 w 12193200"/>
              <a:gd name="connsiteY208" fmla="*/ 701020 h 6861600"/>
              <a:gd name="connsiteX209" fmla="*/ 11852712 w 12193200"/>
              <a:gd name="connsiteY209" fmla="*/ 694611 h 6861600"/>
              <a:gd name="connsiteX210" fmla="*/ 11870623 w 12193200"/>
              <a:gd name="connsiteY210" fmla="*/ 712446 h 6861600"/>
              <a:gd name="connsiteX211" fmla="*/ 11852712 w 12193200"/>
              <a:gd name="connsiteY211" fmla="*/ 730541 h 6861600"/>
              <a:gd name="connsiteX212" fmla="*/ 11834931 w 12193200"/>
              <a:gd name="connsiteY212" fmla="*/ 712446 h 6861600"/>
              <a:gd name="connsiteX213" fmla="*/ 11852712 w 12193200"/>
              <a:gd name="connsiteY213" fmla="*/ 694611 h 6861600"/>
              <a:gd name="connsiteX214" fmla="*/ 11852712 w 12193200"/>
              <a:gd name="connsiteY214" fmla="*/ 690888 h 6861600"/>
              <a:gd name="connsiteX215" fmla="*/ 11831348 w 12193200"/>
              <a:gd name="connsiteY215" fmla="*/ 712446 h 6861600"/>
              <a:gd name="connsiteX216" fmla="*/ 11852712 w 12193200"/>
              <a:gd name="connsiteY216" fmla="*/ 734004 h 6861600"/>
              <a:gd name="connsiteX217" fmla="*/ 11874076 w 12193200"/>
              <a:gd name="connsiteY217" fmla="*/ 712446 h 6861600"/>
              <a:gd name="connsiteX218" fmla="*/ 11852712 w 12193200"/>
              <a:gd name="connsiteY218" fmla="*/ 690888 h 6861600"/>
              <a:gd name="connsiteX219" fmla="*/ 11639380 w 12193200"/>
              <a:gd name="connsiteY219" fmla="*/ 551044 h 6861600"/>
              <a:gd name="connsiteX220" fmla="*/ 11641189 w 12193200"/>
              <a:gd name="connsiteY220" fmla="*/ 551862 h 6861600"/>
              <a:gd name="connsiteX221" fmla="*/ 11644652 w 12193200"/>
              <a:gd name="connsiteY221" fmla="*/ 634274 h 6861600"/>
              <a:gd name="connsiteX222" fmla="*/ 11640682 w 12193200"/>
              <a:gd name="connsiteY222" fmla="*/ 633508 h 6861600"/>
              <a:gd name="connsiteX223" fmla="*/ 11634273 w 12193200"/>
              <a:gd name="connsiteY223" fmla="*/ 599671 h 6861600"/>
              <a:gd name="connsiteX224" fmla="*/ 11638243 w 12193200"/>
              <a:gd name="connsiteY224" fmla="*/ 552250 h 6861600"/>
              <a:gd name="connsiteX225" fmla="*/ 11639380 w 12193200"/>
              <a:gd name="connsiteY225" fmla="*/ 551044 h 6861600"/>
              <a:gd name="connsiteX226" fmla="*/ 11490639 w 12193200"/>
              <a:gd name="connsiteY226" fmla="*/ 502002 h 6861600"/>
              <a:gd name="connsiteX227" fmla="*/ 11550015 w 12193200"/>
              <a:gd name="connsiteY227" fmla="*/ 504052 h 6861600"/>
              <a:gd name="connsiteX228" fmla="*/ 11548343 w 12193200"/>
              <a:gd name="connsiteY228" fmla="*/ 536605 h 6861600"/>
              <a:gd name="connsiteX229" fmla="*/ 11499486 w 12193200"/>
              <a:gd name="connsiteY229" fmla="*/ 541094 h 6861600"/>
              <a:gd name="connsiteX230" fmla="*/ 11492948 w 12193200"/>
              <a:gd name="connsiteY230" fmla="*/ 533659 h 6861600"/>
              <a:gd name="connsiteX231" fmla="*/ 11490639 w 12193200"/>
              <a:gd name="connsiteY231" fmla="*/ 502002 h 6861600"/>
              <a:gd name="connsiteX232" fmla="*/ 11594253 w 12193200"/>
              <a:gd name="connsiteY232" fmla="*/ 498797 h 6861600"/>
              <a:gd name="connsiteX233" fmla="*/ 11598612 w 12193200"/>
              <a:gd name="connsiteY233" fmla="*/ 520075 h 6861600"/>
              <a:gd name="connsiteX234" fmla="*/ 11588351 w 12193200"/>
              <a:gd name="connsiteY234" fmla="*/ 527509 h 6861600"/>
              <a:gd name="connsiteX235" fmla="*/ 11580011 w 12193200"/>
              <a:gd name="connsiteY235" fmla="*/ 500718 h 6861600"/>
              <a:gd name="connsiteX236" fmla="*/ 11594253 w 12193200"/>
              <a:gd name="connsiteY236" fmla="*/ 498797 h 6861600"/>
              <a:gd name="connsiteX237" fmla="*/ 11441405 w 12193200"/>
              <a:gd name="connsiteY237" fmla="*/ 491374 h 6861600"/>
              <a:gd name="connsiteX238" fmla="*/ 11460384 w 12193200"/>
              <a:gd name="connsiteY238" fmla="*/ 496499 h 6861600"/>
              <a:gd name="connsiteX239" fmla="*/ 11442948 w 12193200"/>
              <a:gd name="connsiteY239" fmla="*/ 533670 h 6861600"/>
              <a:gd name="connsiteX240" fmla="*/ 11434607 w 12193200"/>
              <a:gd name="connsiteY240" fmla="*/ 527131 h 6861600"/>
              <a:gd name="connsiteX241" fmla="*/ 11441405 w 12193200"/>
              <a:gd name="connsiteY241" fmla="*/ 491374 h 6861600"/>
              <a:gd name="connsiteX242" fmla="*/ 11419441 w 12193200"/>
              <a:gd name="connsiteY242" fmla="*/ 484343 h 6861600"/>
              <a:gd name="connsiteX243" fmla="*/ 11431543 w 12193200"/>
              <a:gd name="connsiteY243" fmla="*/ 488299 h 6861600"/>
              <a:gd name="connsiteX244" fmla="*/ 11423202 w 12193200"/>
              <a:gd name="connsiteY244" fmla="*/ 532257 h 6861600"/>
              <a:gd name="connsiteX245" fmla="*/ 11444102 w 12193200"/>
              <a:gd name="connsiteY245" fmla="*/ 543154 h 6861600"/>
              <a:gd name="connsiteX246" fmla="*/ 11469620 w 12193200"/>
              <a:gd name="connsiteY246" fmla="*/ 498549 h 6861600"/>
              <a:gd name="connsiteX247" fmla="*/ 11481672 w 12193200"/>
              <a:gd name="connsiteY247" fmla="*/ 500729 h 6861600"/>
              <a:gd name="connsiteX248" fmla="*/ 11485395 w 12193200"/>
              <a:gd name="connsiteY248" fmla="*/ 542507 h 6861600"/>
              <a:gd name="connsiteX249" fmla="*/ 11498472 w 12193200"/>
              <a:gd name="connsiteY249" fmla="*/ 550707 h 6861600"/>
              <a:gd name="connsiteX250" fmla="*/ 11555917 w 12193200"/>
              <a:gd name="connsiteY250" fmla="*/ 543532 h 6861600"/>
              <a:gd name="connsiteX251" fmla="*/ 11559122 w 12193200"/>
              <a:gd name="connsiteY251" fmla="*/ 503286 h 6861600"/>
              <a:gd name="connsiteX252" fmla="*/ 11570149 w 12193200"/>
              <a:gd name="connsiteY252" fmla="*/ 502002 h 6861600"/>
              <a:gd name="connsiteX253" fmla="*/ 11579385 w 12193200"/>
              <a:gd name="connsiteY253" fmla="*/ 528405 h 6861600"/>
              <a:gd name="connsiteX254" fmla="*/ 11598752 w 12193200"/>
              <a:gd name="connsiteY254" fmla="*/ 531739 h 6861600"/>
              <a:gd name="connsiteX255" fmla="*/ 11602723 w 12193200"/>
              <a:gd name="connsiteY255" fmla="*/ 497772 h 6861600"/>
              <a:gd name="connsiteX256" fmla="*/ 11625673 w 12193200"/>
              <a:gd name="connsiteY256" fmla="*/ 533282 h 6861600"/>
              <a:gd name="connsiteX257" fmla="*/ 11612855 w 12193200"/>
              <a:gd name="connsiteY257" fmla="*/ 586216 h 6861600"/>
              <a:gd name="connsiteX258" fmla="*/ 11537326 w 12193200"/>
              <a:gd name="connsiteY258" fmla="*/ 569427 h 6861600"/>
              <a:gd name="connsiteX259" fmla="*/ 11459488 w 12193200"/>
              <a:gd name="connsiteY259" fmla="*/ 611465 h 6861600"/>
              <a:gd name="connsiteX260" fmla="*/ 11456154 w 12193200"/>
              <a:gd name="connsiteY260" fmla="*/ 612360 h 6861600"/>
              <a:gd name="connsiteX261" fmla="*/ 11418325 w 12193200"/>
              <a:gd name="connsiteY261" fmla="*/ 585191 h 6861600"/>
              <a:gd name="connsiteX262" fmla="*/ 11388707 w 12193200"/>
              <a:gd name="connsiteY262" fmla="*/ 549434 h 6861600"/>
              <a:gd name="connsiteX263" fmla="*/ 11414743 w 12193200"/>
              <a:gd name="connsiteY263" fmla="*/ 487403 h 6861600"/>
              <a:gd name="connsiteX264" fmla="*/ 11419441 w 12193200"/>
              <a:gd name="connsiteY264" fmla="*/ 484343 h 6861600"/>
              <a:gd name="connsiteX265" fmla="*/ 11358173 w 12193200"/>
              <a:gd name="connsiteY265" fmla="*/ 469801 h 6861600"/>
              <a:gd name="connsiteX266" fmla="*/ 11346260 w 12193200"/>
              <a:gd name="connsiteY266" fmla="*/ 478275 h 6861600"/>
              <a:gd name="connsiteX267" fmla="*/ 11361744 w 12193200"/>
              <a:gd name="connsiteY267" fmla="*/ 470744 h 6861600"/>
              <a:gd name="connsiteX268" fmla="*/ 11358173 w 12193200"/>
              <a:gd name="connsiteY268" fmla="*/ 469801 h 6861600"/>
              <a:gd name="connsiteX269" fmla="*/ 11354455 w 12193200"/>
              <a:gd name="connsiteY269" fmla="*/ 453696 h 6861600"/>
              <a:gd name="connsiteX270" fmla="*/ 11379471 w 12193200"/>
              <a:gd name="connsiteY270" fmla="*/ 464454 h 6861600"/>
              <a:gd name="connsiteX271" fmla="*/ 11401267 w 12193200"/>
              <a:gd name="connsiteY271" fmla="*/ 487522 h 6861600"/>
              <a:gd name="connsiteX272" fmla="*/ 11376515 w 12193200"/>
              <a:gd name="connsiteY272" fmla="*/ 541611 h 6861600"/>
              <a:gd name="connsiteX273" fmla="*/ 11357665 w 12193200"/>
              <a:gd name="connsiteY273" fmla="*/ 511745 h 6861600"/>
              <a:gd name="connsiteX274" fmla="*/ 11330734 w 12193200"/>
              <a:gd name="connsiteY274" fmla="*/ 504052 h 6861600"/>
              <a:gd name="connsiteX275" fmla="*/ 11328166 w 12193200"/>
              <a:gd name="connsiteY275" fmla="*/ 491881 h 6861600"/>
              <a:gd name="connsiteX276" fmla="*/ 11335600 w 12193200"/>
              <a:gd name="connsiteY276" fmla="*/ 481879 h 6861600"/>
              <a:gd name="connsiteX277" fmla="*/ 11338297 w 12193200"/>
              <a:gd name="connsiteY277" fmla="*/ 470604 h 6861600"/>
              <a:gd name="connsiteX278" fmla="*/ 11349972 w 12193200"/>
              <a:gd name="connsiteY278" fmla="*/ 456124 h 6861600"/>
              <a:gd name="connsiteX279" fmla="*/ 11354455 w 12193200"/>
              <a:gd name="connsiteY279" fmla="*/ 453696 h 6861600"/>
              <a:gd name="connsiteX280" fmla="*/ 11324025 w 12193200"/>
              <a:gd name="connsiteY280" fmla="*/ 392924 h 6861600"/>
              <a:gd name="connsiteX281" fmla="*/ 11322134 w 12193200"/>
              <a:gd name="connsiteY281" fmla="*/ 400006 h 6861600"/>
              <a:gd name="connsiteX282" fmla="*/ 11335988 w 12193200"/>
              <a:gd name="connsiteY282" fmla="*/ 441536 h 6861600"/>
              <a:gd name="connsiteX283" fmla="*/ 11339193 w 12193200"/>
              <a:gd name="connsiteY283" fmla="*/ 451786 h 6861600"/>
              <a:gd name="connsiteX284" fmla="*/ 11328425 w 12193200"/>
              <a:gd name="connsiteY284" fmla="*/ 467162 h 6861600"/>
              <a:gd name="connsiteX285" fmla="*/ 11327270 w 12193200"/>
              <a:gd name="connsiteY285" fmla="*/ 474855 h 6861600"/>
              <a:gd name="connsiteX286" fmla="*/ 11315477 w 12193200"/>
              <a:gd name="connsiteY286" fmla="*/ 490748 h 6861600"/>
              <a:gd name="connsiteX287" fmla="*/ 11317268 w 12193200"/>
              <a:gd name="connsiteY287" fmla="*/ 503696 h 6861600"/>
              <a:gd name="connsiteX288" fmla="*/ 11327788 w 12193200"/>
              <a:gd name="connsiteY288" fmla="*/ 514594 h 6861600"/>
              <a:gd name="connsiteX289" fmla="*/ 11341890 w 12193200"/>
              <a:gd name="connsiteY289" fmla="*/ 516137 h 6861600"/>
              <a:gd name="connsiteX290" fmla="*/ 11358561 w 12193200"/>
              <a:gd name="connsiteY290" fmla="*/ 529214 h 6861600"/>
              <a:gd name="connsiteX291" fmla="*/ 11388308 w 12193200"/>
              <a:gd name="connsiteY291" fmla="*/ 580476 h 6861600"/>
              <a:gd name="connsiteX292" fmla="*/ 11394717 w 12193200"/>
              <a:gd name="connsiteY292" fmla="*/ 606490 h 6861600"/>
              <a:gd name="connsiteX293" fmla="*/ 11360611 w 12193200"/>
              <a:gd name="connsiteY293" fmla="*/ 709026 h 6861600"/>
              <a:gd name="connsiteX294" fmla="*/ 11362402 w 12193200"/>
              <a:gd name="connsiteY294" fmla="*/ 719406 h 6861600"/>
              <a:gd name="connsiteX295" fmla="*/ 11388567 w 12193200"/>
              <a:gd name="connsiteY295" fmla="*/ 719406 h 6861600"/>
              <a:gd name="connsiteX296" fmla="*/ 11394210 w 12193200"/>
              <a:gd name="connsiteY296" fmla="*/ 711972 h 6861600"/>
              <a:gd name="connsiteX297" fmla="*/ 11429094 w 12193200"/>
              <a:gd name="connsiteY297" fmla="*/ 608411 h 6861600"/>
              <a:gd name="connsiteX298" fmla="*/ 11464484 w 12193200"/>
              <a:gd name="connsiteY298" fmla="*/ 709921 h 6861600"/>
              <a:gd name="connsiteX299" fmla="*/ 11468207 w 12193200"/>
              <a:gd name="connsiteY299" fmla="*/ 719665 h 6861600"/>
              <a:gd name="connsiteX300" fmla="*/ 11490650 w 12193200"/>
              <a:gd name="connsiteY300" fmla="*/ 719665 h 6861600"/>
              <a:gd name="connsiteX301" fmla="*/ 11497954 w 12193200"/>
              <a:gd name="connsiteY301" fmla="*/ 713126 h 6861600"/>
              <a:gd name="connsiteX302" fmla="*/ 11473979 w 12193200"/>
              <a:gd name="connsiteY302" fmla="*/ 619309 h 6861600"/>
              <a:gd name="connsiteX303" fmla="*/ 11535276 w 12193200"/>
              <a:gd name="connsiteY303" fmla="*/ 595345 h 6861600"/>
              <a:gd name="connsiteX304" fmla="*/ 11569383 w 12193200"/>
              <a:gd name="connsiteY304" fmla="*/ 622136 h 6861600"/>
              <a:gd name="connsiteX305" fmla="*/ 11512315 w 12193200"/>
              <a:gd name="connsiteY305" fmla="*/ 709932 h 6861600"/>
              <a:gd name="connsiteX306" fmla="*/ 11514624 w 12193200"/>
              <a:gd name="connsiteY306" fmla="*/ 719417 h 6861600"/>
              <a:gd name="connsiteX307" fmla="*/ 11538351 w 12193200"/>
              <a:gd name="connsiteY307" fmla="*/ 719417 h 6861600"/>
              <a:gd name="connsiteX308" fmla="*/ 11547069 w 12193200"/>
              <a:gd name="connsiteY308" fmla="*/ 713903 h 6861600"/>
              <a:gd name="connsiteX309" fmla="*/ 11598623 w 12193200"/>
              <a:gd name="connsiteY309" fmla="*/ 630983 h 6861600"/>
              <a:gd name="connsiteX310" fmla="*/ 11608496 w 12193200"/>
              <a:gd name="connsiteY310" fmla="*/ 600869 h 6861600"/>
              <a:gd name="connsiteX311" fmla="*/ 11599130 w 12193200"/>
              <a:gd name="connsiteY311" fmla="*/ 710062 h 6861600"/>
              <a:gd name="connsiteX312" fmla="*/ 11601439 w 12193200"/>
              <a:gd name="connsiteY312" fmla="*/ 719287 h 6861600"/>
              <a:gd name="connsiteX313" fmla="*/ 11622857 w 12193200"/>
              <a:gd name="connsiteY313" fmla="*/ 719287 h 6861600"/>
              <a:gd name="connsiteX314" fmla="*/ 11629525 w 12193200"/>
              <a:gd name="connsiteY314" fmla="*/ 711087 h 6861600"/>
              <a:gd name="connsiteX315" fmla="*/ 11634650 w 12193200"/>
              <a:gd name="connsiteY315" fmla="*/ 693014 h 6861600"/>
              <a:gd name="connsiteX316" fmla="*/ 11654018 w 12193200"/>
              <a:gd name="connsiteY316" fmla="*/ 688018 h 6861600"/>
              <a:gd name="connsiteX317" fmla="*/ 11659024 w 12193200"/>
              <a:gd name="connsiteY317" fmla="*/ 680584 h 6861600"/>
              <a:gd name="connsiteX318" fmla="*/ 11654654 w 12193200"/>
              <a:gd name="connsiteY318" fmla="*/ 520852 h 6861600"/>
              <a:gd name="connsiteX319" fmla="*/ 11603360 w 12193200"/>
              <a:gd name="connsiteY319" fmla="*/ 487533 h 6861600"/>
              <a:gd name="connsiteX320" fmla="*/ 11526547 w 12193200"/>
              <a:gd name="connsiteY320" fmla="*/ 493424 h 6861600"/>
              <a:gd name="connsiteX321" fmla="*/ 11402033 w 12193200"/>
              <a:gd name="connsiteY321" fmla="*/ 464842 h 6861600"/>
              <a:gd name="connsiteX322" fmla="*/ 11401644 w 12193200"/>
              <a:gd name="connsiteY322" fmla="*/ 459199 h 6861600"/>
              <a:gd name="connsiteX323" fmla="*/ 11433960 w 12193200"/>
              <a:gd name="connsiteY323" fmla="*/ 433314 h 6861600"/>
              <a:gd name="connsiteX324" fmla="*/ 11431392 w 12193200"/>
              <a:gd name="connsiteY324" fmla="*/ 426398 h 6861600"/>
              <a:gd name="connsiteX325" fmla="*/ 11365995 w 12193200"/>
              <a:gd name="connsiteY325" fmla="*/ 438191 h 6861600"/>
              <a:gd name="connsiteX326" fmla="*/ 11327648 w 12193200"/>
              <a:gd name="connsiteY326" fmla="*/ 397568 h 6861600"/>
              <a:gd name="connsiteX327" fmla="*/ 11324025 w 12193200"/>
              <a:gd name="connsiteY327" fmla="*/ 392924 h 6861600"/>
              <a:gd name="connsiteX328" fmla="*/ 11391491 w 12193200"/>
              <a:gd name="connsiteY328" fmla="*/ 334037 h 6861600"/>
              <a:gd name="connsiteX329" fmla="*/ 11426364 w 12193200"/>
              <a:gd name="connsiteY329" fmla="*/ 368996 h 6861600"/>
              <a:gd name="connsiteX330" fmla="*/ 11391491 w 12193200"/>
              <a:gd name="connsiteY330" fmla="*/ 403955 h 6861600"/>
              <a:gd name="connsiteX331" fmla="*/ 11356360 w 12193200"/>
              <a:gd name="connsiteY331" fmla="*/ 368996 h 6861600"/>
              <a:gd name="connsiteX332" fmla="*/ 11391491 w 12193200"/>
              <a:gd name="connsiteY332" fmla="*/ 334037 h 6861600"/>
              <a:gd name="connsiteX333" fmla="*/ 11389959 w 12193200"/>
              <a:gd name="connsiteY333" fmla="*/ 321618 h 6861600"/>
              <a:gd name="connsiteX334" fmla="*/ 11337262 w 12193200"/>
              <a:gd name="connsiteY334" fmla="*/ 374510 h 6861600"/>
              <a:gd name="connsiteX335" fmla="*/ 11389959 w 12193200"/>
              <a:gd name="connsiteY335" fmla="*/ 427401 h 6861600"/>
              <a:gd name="connsiteX336" fmla="*/ 11442656 w 12193200"/>
              <a:gd name="connsiteY336" fmla="*/ 374510 h 6861600"/>
              <a:gd name="connsiteX337" fmla="*/ 11389959 w 12193200"/>
              <a:gd name="connsiteY337" fmla="*/ 321618 h 6861600"/>
              <a:gd name="connsiteX338" fmla="*/ 0 w 12193200"/>
              <a:gd name="connsiteY338" fmla="*/ 0 h 6861600"/>
              <a:gd name="connsiteX339" fmla="*/ 12193200 w 12193200"/>
              <a:gd name="connsiteY339" fmla="*/ 0 h 6861600"/>
              <a:gd name="connsiteX340" fmla="*/ 12193200 w 12193200"/>
              <a:gd name="connsiteY340" fmla="*/ 6861600 h 6861600"/>
              <a:gd name="connsiteX341" fmla="*/ 0 w 12193200"/>
              <a:gd name="connsiteY341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3200" h="6861600">
                <a:moveTo>
                  <a:pt x="11666200" y="756760"/>
                </a:moveTo>
                <a:cubicBezTo>
                  <a:pt x="11673094" y="756760"/>
                  <a:pt x="11676288" y="758939"/>
                  <a:pt x="11678975" y="761119"/>
                </a:cubicBezTo>
                <a:cubicBezTo>
                  <a:pt x="11678975" y="808195"/>
                  <a:pt x="11678975" y="808195"/>
                  <a:pt x="11678975" y="808195"/>
                </a:cubicBezTo>
                <a:lnTo>
                  <a:pt x="11678845" y="808195"/>
                </a:lnTo>
                <a:cubicBezTo>
                  <a:pt x="11678845" y="811658"/>
                  <a:pt x="11673094" y="813579"/>
                  <a:pt x="11667095" y="813579"/>
                </a:cubicBezTo>
                <a:cubicBezTo>
                  <a:pt x="11654191" y="813579"/>
                  <a:pt x="11644998" y="802671"/>
                  <a:pt x="11644998" y="784080"/>
                </a:cubicBezTo>
                <a:cubicBezTo>
                  <a:pt x="11644998" y="767658"/>
                  <a:pt x="11653942" y="756760"/>
                  <a:pt x="11666200" y="756760"/>
                </a:cubicBezTo>
                <a:close/>
                <a:moveTo>
                  <a:pt x="11553608" y="755951"/>
                </a:moveTo>
                <a:cubicBezTo>
                  <a:pt x="11558334" y="755951"/>
                  <a:pt x="11561787" y="756976"/>
                  <a:pt x="11565369" y="760439"/>
                </a:cubicBezTo>
                <a:cubicBezTo>
                  <a:pt x="11569210" y="764032"/>
                  <a:pt x="11571638" y="771995"/>
                  <a:pt x="11571638" y="784954"/>
                </a:cubicBezTo>
                <a:cubicBezTo>
                  <a:pt x="11571638" y="797535"/>
                  <a:pt x="11569210" y="805746"/>
                  <a:pt x="11565369" y="809339"/>
                </a:cubicBezTo>
                <a:cubicBezTo>
                  <a:pt x="11561787" y="812802"/>
                  <a:pt x="11558334" y="813698"/>
                  <a:pt x="11553608" y="813698"/>
                </a:cubicBezTo>
                <a:cubicBezTo>
                  <a:pt x="11548882" y="813698"/>
                  <a:pt x="11545677" y="812802"/>
                  <a:pt x="11542106" y="809339"/>
                </a:cubicBezTo>
                <a:cubicBezTo>
                  <a:pt x="11538394" y="805746"/>
                  <a:pt x="11535837" y="797783"/>
                  <a:pt x="11535837" y="784954"/>
                </a:cubicBezTo>
                <a:cubicBezTo>
                  <a:pt x="11535837" y="772243"/>
                  <a:pt x="11538394" y="764032"/>
                  <a:pt x="11542106" y="760439"/>
                </a:cubicBezTo>
                <a:cubicBezTo>
                  <a:pt x="11545688" y="756976"/>
                  <a:pt x="11549141" y="755951"/>
                  <a:pt x="11553608" y="755951"/>
                </a:cubicBezTo>
                <a:close/>
                <a:moveTo>
                  <a:pt x="11389948" y="755951"/>
                </a:moveTo>
                <a:cubicBezTo>
                  <a:pt x="11394707" y="755951"/>
                  <a:pt x="11397911" y="756976"/>
                  <a:pt x="11401504" y="760439"/>
                </a:cubicBezTo>
                <a:cubicBezTo>
                  <a:pt x="11405356" y="764032"/>
                  <a:pt x="11407795" y="771995"/>
                  <a:pt x="11407795" y="784954"/>
                </a:cubicBezTo>
                <a:cubicBezTo>
                  <a:pt x="11407795" y="797535"/>
                  <a:pt x="11405356" y="805746"/>
                  <a:pt x="11401504" y="809339"/>
                </a:cubicBezTo>
                <a:cubicBezTo>
                  <a:pt x="11397911" y="812802"/>
                  <a:pt x="11394448" y="813698"/>
                  <a:pt x="11389948" y="813698"/>
                </a:cubicBezTo>
                <a:cubicBezTo>
                  <a:pt x="11385201" y="813698"/>
                  <a:pt x="11381985" y="812802"/>
                  <a:pt x="11378133" y="809339"/>
                </a:cubicBezTo>
                <a:cubicBezTo>
                  <a:pt x="11374411" y="805746"/>
                  <a:pt x="11371843" y="797783"/>
                  <a:pt x="11371843" y="784954"/>
                </a:cubicBezTo>
                <a:cubicBezTo>
                  <a:pt x="11371843" y="772243"/>
                  <a:pt x="11374411" y="764032"/>
                  <a:pt x="11378133" y="760439"/>
                </a:cubicBezTo>
                <a:cubicBezTo>
                  <a:pt x="11381726" y="756976"/>
                  <a:pt x="11385190" y="755951"/>
                  <a:pt x="11389948" y="755951"/>
                </a:cubicBezTo>
                <a:close/>
                <a:moveTo>
                  <a:pt x="11267462" y="755951"/>
                </a:moveTo>
                <a:cubicBezTo>
                  <a:pt x="11272210" y="755951"/>
                  <a:pt x="11275425" y="756976"/>
                  <a:pt x="11279148" y="760439"/>
                </a:cubicBezTo>
                <a:cubicBezTo>
                  <a:pt x="11282881" y="764032"/>
                  <a:pt x="11285438" y="771995"/>
                  <a:pt x="11285438" y="784954"/>
                </a:cubicBezTo>
                <a:cubicBezTo>
                  <a:pt x="11285438" y="797535"/>
                  <a:pt x="11283000" y="805746"/>
                  <a:pt x="11279148" y="809339"/>
                </a:cubicBezTo>
                <a:cubicBezTo>
                  <a:pt x="11275555" y="812802"/>
                  <a:pt x="11272210" y="813698"/>
                  <a:pt x="11267462" y="813698"/>
                </a:cubicBezTo>
                <a:cubicBezTo>
                  <a:pt x="11262715" y="813698"/>
                  <a:pt x="11259499" y="812802"/>
                  <a:pt x="11255907" y="809339"/>
                </a:cubicBezTo>
                <a:cubicBezTo>
                  <a:pt x="11252054" y="805746"/>
                  <a:pt x="11249616" y="797783"/>
                  <a:pt x="11249616" y="784954"/>
                </a:cubicBezTo>
                <a:cubicBezTo>
                  <a:pt x="11249616" y="772243"/>
                  <a:pt x="11252054" y="764032"/>
                  <a:pt x="11255907" y="760439"/>
                </a:cubicBezTo>
                <a:cubicBezTo>
                  <a:pt x="11259499" y="756976"/>
                  <a:pt x="11262844" y="755951"/>
                  <a:pt x="11267462" y="755951"/>
                </a:cubicBezTo>
                <a:close/>
                <a:moveTo>
                  <a:pt x="11708668" y="750006"/>
                </a:moveTo>
                <a:cubicBezTo>
                  <a:pt x="11706381" y="750006"/>
                  <a:pt x="11706381" y="750772"/>
                  <a:pt x="11706381" y="752433"/>
                </a:cubicBezTo>
                <a:cubicBezTo>
                  <a:pt x="11706381" y="817032"/>
                  <a:pt x="11706381" y="817032"/>
                  <a:pt x="11706381" y="817032"/>
                </a:cubicBezTo>
                <a:cubicBezTo>
                  <a:pt x="11706381" y="818952"/>
                  <a:pt x="11706381" y="819459"/>
                  <a:pt x="11708420" y="819459"/>
                </a:cubicBezTo>
                <a:cubicBezTo>
                  <a:pt x="11715671" y="819459"/>
                  <a:pt x="11715671" y="819459"/>
                  <a:pt x="11715671" y="819459"/>
                </a:cubicBezTo>
                <a:cubicBezTo>
                  <a:pt x="11717699" y="819330"/>
                  <a:pt x="11718206" y="819330"/>
                  <a:pt x="11718206" y="817032"/>
                </a:cubicBezTo>
                <a:cubicBezTo>
                  <a:pt x="11718206" y="752433"/>
                  <a:pt x="11718206" y="752433"/>
                  <a:pt x="11718206" y="752433"/>
                </a:cubicBezTo>
                <a:cubicBezTo>
                  <a:pt x="11718206" y="750383"/>
                  <a:pt x="11717699" y="750006"/>
                  <a:pt x="11715660" y="750006"/>
                </a:cubicBezTo>
                <a:cubicBezTo>
                  <a:pt x="11708668" y="750006"/>
                  <a:pt x="11708668" y="750006"/>
                  <a:pt x="11708668" y="750006"/>
                </a:cubicBezTo>
                <a:close/>
                <a:moveTo>
                  <a:pt x="11826514" y="749671"/>
                </a:moveTo>
                <a:cubicBezTo>
                  <a:pt x="11824076" y="749671"/>
                  <a:pt x="11823170" y="749542"/>
                  <a:pt x="11822404" y="751851"/>
                </a:cubicBezTo>
                <a:cubicBezTo>
                  <a:pt x="11818552" y="763374"/>
                  <a:pt x="11808647" y="775804"/>
                  <a:pt x="11798623" y="781695"/>
                </a:cubicBezTo>
                <a:cubicBezTo>
                  <a:pt x="11798234" y="782084"/>
                  <a:pt x="11798105" y="782461"/>
                  <a:pt x="11798105" y="782461"/>
                </a:cubicBezTo>
                <a:cubicBezTo>
                  <a:pt x="11798105" y="782591"/>
                  <a:pt x="11798234" y="782968"/>
                  <a:pt x="11798234" y="783227"/>
                </a:cubicBezTo>
                <a:cubicBezTo>
                  <a:pt x="11822145" y="817420"/>
                  <a:pt x="11822145" y="817420"/>
                  <a:pt x="11822145" y="817420"/>
                </a:cubicBezTo>
                <a:cubicBezTo>
                  <a:pt x="11823558" y="819470"/>
                  <a:pt x="11824076" y="819470"/>
                  <a:pt x="11826126" y="819470"/>
                </a:cubicBezTo>
                <a:cubicBezTo>
                  <a:pt x="11835254" y="819470"/>
                  <a:pt x="11835254" y="819470"/>
                  <a:pt x="11835254" y="819470"/>
                </a:cubicBezTo>
                <a:cubicBezTo>
                  <a:pt x="11835891" y="819330"/>
                  <a:pt x="11837175" y="819330"/>
                  <a:pt x="11837175" y="817798"/>
                </a:cubicBezTo>
                <a:cubicBezTo>
                  <a:pt x="11837175" y="817291"/>
                  <a:pt x="11836786" y="816643"/>
                  <a:pt x="11836279" y="816136"/>
                </a:cubicBezTo>
                <a:cubicBezTo>
                  <a:pt x="11810826" y="782450"/>
                  <a:pt x="11810826" y="782450"/>
                  <a:pt x="11810826" y="782450"/>
                </a:cubicBezTo>
                <a:cubicBezTo>
                  <a:pt x="11810567" y="782192"/>
                  <a:pt x="11810567" y="782192"/>
                  <a:pt x="11810567" y="782192"/>
                </a:cubicBezTo>
                <a:cubicBezTo>
                  <a:pt x="11819566" y="775534"/>
                  <a:pt x="11828824" y="765154"/>
                  <a:pt x="11834607" y="753890"/>
                </a:cubicBezTo>
                <a:cubicBezTo>
                  <a:pt x="11835125" y="752606"/>
                  <a:pt x="11835254" y="751969"/>
                  <a:pt x="11835254" y="751203"/>
                </a:cubicBezTo>
                <a:cubicBezTo>
                  <a:pt x="11835254" y="750049"/>
                  <a:pt x="11834607" y="749671"/>
                  <a:pt x="11832816" y="749671"/>
                </a:cubicBezTo>
                <a:cubicBezTo>
                  <a:pt x="11826514" y="749671"/>
                  <a:pt x="11826514" y="749671"/>
                  <a:pt x="11826514" y="749671"/>
                </a:cubicBezTo>
                <a:close/>
                <a:moveTo>
                  <a:pt x="11301634" y="749671"/>
                </a:moveTo>
                <a:cubicBezTo>
                  <a:pt x="11301116" y="749671"/>
                  <a:pt x="11299832" y="749671"/>
                  <a:pt x="11299832" y="751462"/>
                </a:cubicBezTo>
                <a:cubicBezTo>
                  <a:pt x="11299832" y="751980"/>
                  <a:pt x="11299961" y="752617"/>
                  <a:pt x="11300350" y="753383"/>
                </a:cubicBezTo>
                <a:cubicBezTo>
                  <a:pt x="11324605" y="817399"/>
                  <a:pt x="11324605" y="817399"/>
                  <a:pt x="11324605" y="817399"/>
                </a:cubicBezTo>
                <a:cubicBezTo>
                  <a:pt x="11325371" y="818942"/>
                  <a:pt x="11325630" y="819449"/>
                  <a:pt x="11326785" y="819449"/>
                </a:cubicBezTo>
                <a:cubicBezTo>
                  <a:pt x="11332050" y="819449"/>
                  <a:pt x="11332050" y="819449"/>
                  <a:pt x="11332050" y="819449"/>
                </a:cubicBezTo>
                <a:cubicBezTo>
                  <a:pt x="11333593" y="819449"/>
                  <a:pt x="11333971" y="819190"/>
                  <a:pt x="11334489" y="817399"/>
                </a:cubicBezTo>
                <a:cubicBezTo>
                  <a:pt x="11358108" y="753135"/>
                  <a:pt x="11358108" y="753135"/>
                  <a:pt x="11358108" y="753135"/>
                </a:cubicBezTo>
                <a:cubicBezTo>
                  <a:pt x="11358366" y="751592"/>
                  <a:pt x="11358366" y="751462"/>
                  <a:pt x="11358366" y="751085"/>
                </a:cubicBezTo>
                <a:cubicBezTo>
                  <a:pt x="11358366" y="749671"/>
                  <a:pt x="11357341" y="749671"/>
                  <a:pt x="11356694" y="749671"/>
                </a:cubicBezTo>
                <a:cubicBezTo>
                  <a:pt x="11350015" y="749671"/>
                  <a:pt x="11350015" y="749671"/>
                  <a:pt x="11350015" y="749671"/>
                </a:cubicBezTo>
                <a:cubicBezTo>
                  <a:pt x="11349120" y="749930"/>
                  <a:pt x="11348990" y="750308"/>
                  <a:pt x="11348343" y="751592"/>
                </a:cubicBezTo>
                <a:cubicBezTo>
                  <a:pt x="11330885" y="802908"/>
                  <a:pt x="11330885" y="802908"/>
                  <a:pt x="11330885" y="802908"/>
                </a:cubicBezTo>
                <a:cubicBezTo>
                  <a:pt x="11312920" y="751851"/>
                  <a:pt x="11312920" y="751851"/>
                  <a:pt x="11312920" y="751851"/>
                </a:cubicBezTo>
                <a:cubicBezTo>
                  <a:pt x="11312154" y="749930"/>
                  <a:pt x="11311895" y="749671"/>
                  <a:pt x="11309845" y="749671"/>
                </a:cubicBezTo>
                <a:cubicBezTo>
                  <a:pt x="11301634" y="749671"/>
                  <a:pt x="11301634" y="749671"/>
                  <a:pt x="11301634" y="749671"/>
                </a:cubicBezTo>
                <a:close/>
                <a:moveTo>
                  <a:pt x="11754223" y="748506"/>
                </a:moveTo>
                <a:cubicBezTo>
                  <a:pt x="11742149" y="748506"/>
                  <a:pt x="11731241" y="755185"/>
                  <a:pt x="11731241" y="767625"/>
                </a:cubicBezTo>
                <a:cubicBezTo>
                  <a:pt x="11731241" y="779300"/>
                  <a:pt x="11739462" y="784177"/>
                  <a:pt x="11749346" y="788417"/>
                </a:cubicBezTo>
                <a:cubicBezTo>
                  <a:pt x="11757050" y="791622"/>
                  <a:pt x="11764236" y="794708"/>
                  <a:pt x="11764236" y="801894"/>
                </a:cubicBezTo>
                <a:cubicBezTo>
                  <a:pt x="11764236" y="807407"/>
                  <a:pt x="11759866" y="813698"/>
                  <a:pt x="11750500" y="813698"/>
                </a:cubicBezTo>
                <a:cubicBezTo>
                  <a:pt x="11740995" y="813698"/>
                  <a:pt x="11738308" y="806641"/>
                  <a:pt x="11733679" y="806641"/>
                </a:cubicBezTo>
                <a:cubicBezTo>
                  <a:pt x="11731500" y="806641"/>
                  <a:pt x="11728673" y="807666"/>
                  <a:pt x="11728673" y="811130"/>
                </a:cubicBezTo>
                <a:cubicBezTo>
                  <a:pt x="11728673" y="816643"/>
                  <a:pt x="11739462" y="821402"/>
                  <a:pt x="11750241" y="821402"/>
                </a:cubicBezTo>
                <a:cubicBezTo>
                  <a:pt x="11762434" y="821531"/>
                  <a:pt x="11774896" y="815111"/>
                  <a:pt x="11774896" y="800610"/>
                </a:cubicBezTo>
                <a:cubicBezTo>
                  <a:pt x="11774896" y="777897"/>
                  <a:pt x="11741901" y="781490"/>
                  <a:pt x="11741901" y="766471"/>
                </a:cubicBezTo>
                <a:cubicBezTo>
                  <a:pt x="11741901" y="761335"/>
                  <a:pt x="11745882" y="756199"/>
                  <a:pt x="11753457" y="756199"/>
                </a:cubicBezTo>
                <a:cubicBezTo>
                  <a:pt x="11761290" y="756199"/>
                  <a:pt x="11763340" y="761335"/>
                  <a:pt x="11767322" y="761335"/>
                </a:cubicBezTo>
                <a:cubicBezTo>
                  <a:pt x="11769372" y="761335"/>
                  <a:pt x="11772328" y="760180"/>
                  <a:pt x="11772328" y="756587"/>
                </a:cubicBezTo>
                <a:cubicBezTo>
                  <a:pt x="11772328" y="751452"/>
                  <a:pt x="11763599" y="748506"/>
                  <a:pt x="11754223" y="748506"/>
                </a:cubicBezTo>
                <a:close/>
                <a:moveTo>
                  <a:pt x="11614257" y="748117"/>
                </a:moveTo>
                <a:cubicBezTo>
                  <a:pt x="11607082" y="748117"/>
                  <a:pt x="11602594" y="749272"/>
                  <a:pt x="11599001" y="750167"/>
                </a:cubicBezTo>
                <a:cubicBezTo>
                  <a:pt x="11594383" y="751322"/>
                  <a:pt x="11592721" y="753491"/>
                  <a:pt x="11592721" y="755660"/>
                </a:cubicBezTo>
                <a:cubicBezTo>
                  <a:pt x="11592721" y="816902"/>
                  <a:pt x="11592721" y="816902"/>
                  <a:pt x="11592721" y="816902"/>
                </a:cubicBezTo>
                <a:cubicBezTo>
                  <a:pt x="11592721" y="818952"/>
                  <a:pt x="11593487" y="819071"/>
                  <a:pt x="11595418" y="819071"/>
                </a:cubicBezTo>
                <a:cubicBezTo>
                  <a:pt x="11602216" y="819071"/>
                  <a:pt x="11602216" y="819071"/>
                  <a:pt x="11602216" y="819071"/>
                </a:cubicBezTo>
                <a:cubicBezTo>
                  <a:pt x="11603878" y="819071"/>
                  <a:pt x="11604654" y="818942"/>
                  <a:pt x="11604654" y="816902"/>
                </a:cubicBezTo>
                <a:cubicBezTo>
                  <a:pt x="11604654" y="760774"/>
                  <a:pt x="11604654" y="760774"/>
                  <a:pt x="11604654" y="760774"/>
                </a:cubicBezTo>
                <a:cubicBezTo>
                  <a:pt x="11604654" y="757192"/>
                  <a:pt x="11607471" y="754764"/>
                  <a:pt x="11611452" y="754764"/>
                </a:cubicBezTo>
                <a:cubicBezTo>
                  <a:pt x="11620041" y="754764"/>
                  <a:pt x="11621325" y="761033"/>
                  <a:pt x="11625943" y="761033"/>
                </a:cubicBezTo>
                <a:cubicBezTo>
                  <a:pt x="11629255" y="761162"/>
                  <a:pt x="11631823" y="759112"/>
                  <a:pt x="11631823" y="755152"/>
                </a:cubicBezTo>
                <a:cubicBezTo>
                  <a:pt x="11631823" y="750167"/>
                  <a:pt x="11623623" y="748117"/>
                  <a:pt x="11614257" y="748117"/>
                </a:cubicBezTo>
                <a:close/>
                <a:moveTo>
                  <a:pt x="11553619" y="748117"/>
                </a:moveTo>
                <a:cubicBezTo>
                  <a:pt x="11547609" y="748117"/>
                  <a:pt x="11541221" y="749919"/>
                  <a:pt x="11536236" y="753124"/>
                </a:cubicBezTo>
                <a:cubicBezTo>
                  <a:pt x="11528565" y="758519"/>
                  <a:pt x="11523450" y="768780"/>
                  <a:pt x="11523450" y="784954"/>
                </a:cubicBezTo>
                <a:cubicBezTo>
                  <a:pt x="11523450" y="800998"/>
                  <a:pt x="11528565" y="811270"/>
                  <a:pt x="11536236" y="816654"/>
                </a:cubicBezTo>
                <a:cubicBezTo>
                  <a:pt x="11540962" y="819988"/>
                  <a:pt x="11547490" y="821531"/>
                  <a:pt x="11553619" y="821531"/>
                </a:cubicBezTo>
                <a:cubicBezTo>
                  <a:pt x="11559888" y="821531"/>
                  <a:pt x="11566275" y="819859"/>
                  <a:pt x="11571001" y="816654"/>
                </a:cubicBezTo>
                <a:cubicBezTo>
                  <a:pt x="11578802" y="811259"/>
                  <a:pt x="11583917" y="800998"/>
                  <a:pt x="11583917" y="784954"/>
                </a:cubicBezTo>
                <a:cubicBezTo>
                  <a:pt x="11583917" y="768780"/>
                  <a:pt x="11578802" y="758519"/>
                  <a:pt x="11571001" y="753124"/>
                </a:cubicBezTo>
                <a:cubicBezTo>
                  <a:pt x="11566146" y="749660"/>
                  <a:pt x="11559747" y="748117"/>
                  <a:pt x="11553619" y="748117"/>
                </a:cubicBezTo>
                <a:close/>
                <a:moveTo>
                  <a:pt x="11486031" y="748117"/>
                </a:moveTo>
                <a:cubicBezTo>
                  <a:pt x="11475824" y="748117"/>
                  <a:pt x="11468930" y="750297"/>
                  <a:pt x="11465229" y="751452"/>
                </a:cubicBezTo>
                <a:cubicBezTo>
                  <a:pt x="11460632" y="752994"/>
                  <a:pt x="11459230" y="754656"/>
                  <a:pt x="11459230" y="756965"/>
                </a:cubicBezTo>
                <a:cubicBezTo>
                  <a:pt x="11459230" y="817010"/>
                  <a:pt x="11459230" y="817010"/>
                  <a:pt x="11459230" y="817010"/>
                </a:cubicBezTo>
                <a:cubicBezTo>
                  <a:pt x="11459230" y="819190"/>
                  <a:pt x="11459737" y="819449"/>
                  <a:pt x="11461787" y="819449"/>
                </a:cubicBezTo>
                <a:cubicBezTo>
                  <a:pt x="11468422" y="819449"/>
                  <a:pt x="11468422" y="819449"/>
                  <a:pt x="11468422" y="819449"/>
                </a:cubicBezTo>
                <a:cubicBezTo>
                  <a:pt x="11470332" y="819449"/>
                  <a:pt x="11471228" y="819190"/>
                  <a:pt x="11471228" y="816751"/>
                </a:cubicBezTo>
                <a:cubicBezTo>
                  <a:pt x="11471228" y="761454"/>
                  <a:pt x="11471228" y="761454"/>
                  <a:pt x="11471228" y="761454"/>
                </a:cubicBezTo>
                <a:cubicBezTo>
                  <a:pt x="11471228" y="758497"/>
                  <a:pt x="11476331" y="755422"/>
                  <a:pt x="11485654" y="755422"/>
                </a:cubicBezTo>
                <a:cubicBezTo>
                  <a:pt x="11501223" y="755422"/>
                  <a:pt x="11501223" y="765554"/>
                  <a:pt x="11501223" y="771844"/>
                </a:cubicBezTo>
                <a:cubicBezTo>
                  <a:pt x="11501223" y="816751"/>
                  <a:pt x="11501223" y="816751"/>
                  <a:pt x="11501223" y="816751"/>
                </a:cubicBezTo>
                <a:cubicBezTo>
                  <a:pt x="11501223" y="819190"/>
                  <a:pt x="11501990" y="819449"/>
                  <a:pt x="11504288" y="819449"/>
                </a:cubicBezTo>
                <a:cubicBezTo>
                  <a:pt x="11511690" y="819449"/>
                  <a:pt x="11511690" y="819449"/>
                  <a:pt x="11511690" y="819449"/>
                </a:cubicBezTo>
                <a:cubicBezTo>
                  <a:pt x="11512963" y="819201"/>
                  <a:pt x="11512963" y="817917"/>
                  <a:pt x="11512963" y="816762"/>
                </a:cubicBezTo>
                <a:cubicBezTo>
                  <a:pt x="11512963" y="770312"/>
                  <a:pt x="11512963" y="770312"/>
                  <a:pt x="11512963" y="770312"/>
                </a:cubicBezTo>
                <a:cubicBezTo>
                  <a:pt x="11512963" y="762230"/>
                  <a:pt x="11512704" y="748117"/>
                  <a:pt x="11486031" y="748117"/>
                </a:cubicBezTo>
                <a:close/>
                <a:moveTo>
                  <a:pt x="11389700" y="748117"/>
                </a:moveTo>
                <a:cubicBezTo>
                  <a:pt x="11383539" y="748117"/>
                  <a:pt x="11377249" y="749919"/>
                  <a:pt x="11372242" y="753124"/>
                </a:cubicBezTo>
                <a:cubicBezTo>
                  <a:pt x="11364538" y="758519"/>
                  <a:pt x="11359402" y="768780"/>
                  <a:pt x="11359402" y="784954"/>
                </a:cubicBezTo>
                <a:cubicBezTo>
                  <a:pt x="11359402" y="800998"/>
                  <a:pt x="11364538" y="811270"/>
                  <a:pt x="11372242" y="816654"/>
                </a:cubicBezTo>
                <a:cubicBezTo>
                  <a:pt x="11376990" y="819988"/>
                  <a:pt x="11383539" y="821531"/>
                  <a:pt x="11389700" y="821531"/>
                </a:cubicBezTo>
                <a:cubicBezTo>
                  <a:pt x="11395990" y="821531"/>
                  <a:pt x="11402281" y="819859"/>
                  <a:pt x="11407158" y="816654"/>
                </a:cubicBezTo>
                <a:cubicBezTo>
                  <a:pt x="11414991" y="811259"/>
                  <a:pt x="11420127" y="800998"/>
                  <a:pt x="11420127" y="784954"/>
                </a:cubicBezTo>
                <a:cubicBezTo>
                  <a:pt x="11420127" y="768780"/>
                  <a:pt x="11414991" y="758519"/>
                  <a:pt x="11407158" y="753124"/>
                </a:cubicBezTo>
                <a:cubicBezTo>
                  <a:pt x="11402540" y="749660"/>
                  <a:pt x="11395990" y="748117"/>
                  <a:pt x="11389700" y="748117"/>
                </a:cubicBezTo>
                <a:close/>
                <a:moveTo>
                  <a:pt x="11267473" y="748117"/>
                </a:moveTo>
                <a:cubicBezTo>
                  <a:pt x="11261312" y="748117"/>
                  <a:pt x="11254892" y="749919"/>
                  <a:pt x="11250015" y="753124"/>
                </a:cubicBezTo>
                <a:cubicBezTo>
                  <a:pt x="11242182" y="758519"/>
                  <a:pt x="11237046" y="768780"/>
                  <a:pt x="11237046" y="784954"/>
                </a:cubicBezTo>
                <a:cubicBezTo>
                  <a:pt x="11237046" y="800998"/>
                  <a:pt x="11242182" y="811270"/>
                  <a:pt x="11250015" y="816654"/>
                </a:cubicBezTo>
                <a:cubicBezTo>
                  <a:pt x="11254763" y="819988"/>
                  <a:pt x="11261183" y="821531"/>
                  <a:pt x="11267473" y="821531"/>
                </a:cubicBezTo>
                <a:cubicBezTo>
                  <a:pt x="11273764" y="821531"/>
                  <a:pt x="11279925" y="819859"/>
                  <a:pt x="11284931" y="816654"/>
                </a:cubicBezTo>
                <a:cubicBezTo>
                  <a:pt x="11292635" y="811259"/>
                  <a:pt x="11297771" y="800998"/>
                  <a:pt x="11297771" y="784954"/>
                </a:cubicBezTo>
                <a:cubicBezTo>
                  <a:pt x="11297771" y="768780"/>
                  <a:pt x="11292635" y="758519"/>
                  <a:pt x="11284931" y="753124"/>
                </a:cubicBezTo>
                <a:cubicBezTo>
                  <a:pt x="11279925" y="749660"/>
                  <a:pt x="11273764" y="748117"/>
                  <a:pt x="11267473" y="748117"/>
                </a:cubicBezTo>
                <a:close/>
                <a:moveTo>
                  <a:pt x="11199756" y="748117"/>
                </a:moveTo>
                <a:cubicBezTo>
                  <a:pt x="11189495" y="748117"/>
                  <a:pt x="11182698" y="750297"/>
                  <a:pt x="11178857" y="751452"/>
                </a:cubicBezTo>
                <a:cubicBezTo>
                  <a:pt x="11174368" y="752994"/>
                  <a:pt x="11172825" y="754656"/>
                  <a:pt x="11172825" y="756965"/>
                </a:cubicBezTo>
                <a:cubicBezTo>
                  <a:pt x="11172825" y="817010"/>
                  <a:pt x="11172825" y="817010"/>
                  <a:pt x="11172825" y="817010"/>
                </a:cubicBezTo>
                <a:cubicBezTo>
                  <a:pt x="11172825" y="819190"/>
                  <a:pt x="11173343" y="819449"/>
                  <a:pt x="11175263" y="819449"/>
                </a:cubicBezTo>
                <a:cubicBezTo>
                  <a:pt x="11181932" y="819449"/>
                  <a:pt x="11181932" y="819449"/>
                  <a:pt x="11181932" y="819449"/>
                </a:cubicBezTo>
                <a:cubicBezTo>
                  <a:pt x="11183852" y="819449"/>
                  <a:pt x="11184748" y="819190"/>
                  <a:pt x="11184748" y="816751"/>
                </a:cubicBezTo>
                <a:cubicBezTo>
                  <a:pt x="11184748" y="761454"/>
                  <a:pt x="11184748" y="761454"/>
                  <a:pt x="11184748" y="761454"/>
                </a:cubicBezTo>
                <a:cubicBezTo>
                  <a:pt x="11184748" y="758497"/>
                  <a:pt x="11189873" y="755422"/>
                  <a:pt x="11199238" y="755422"/>
                </a:cubicBezTo>
                <a:cubicBezTo>
                  <a:pt x="11214884" y="755422"/>
                  <a:pt x="11214884" y="765554"/>
                  <a:pt x="11214884" y="771844"/>
                </a:cubicBezTo>
                <a:cubicBezTo>
                  <a:pt x="11214884" y="816751"/>
                  <a:pt x="11214884" y="816751"/>
                  <a:pt x="11214884" y="816751"/>
                </a:cubicBezTo>
                <a:cubicBezTo>
                  <a:pt x="11214884" y="819190"/>
                  <a:pt x="11215650" y="819449"/>
                  <a:pt x="11217959" y="819449"/>
                </a:cubicBezTo>
                <a:cubicBezTo>
                  <a:pt x="11225393" y="819449"/>
                  <a:pt x="11225393" y="819449"/>
                  <a:pt x="11225393" y="819449"/>
                </a:cubicBezTo>
                <a:cubicBezTo>
                  <a:pt x="11226688" y="819201"/>
                  <a:pt x="11226817" y="817917"/>
                  <a:pt x="11226817" y="816762"/>
                </a:cubicBezTo>
                <a:cubicBezTo>
                  <a:pt x="11226817" y="770312"/>
                  <a:pt x="11226817" y="770312"/>
                  <a:pt x="11226817" y="770312"/>
                </a:cubicBezTo>
                <a:cubicBezTo>
                  <a:pt x="11226817" y="762230"/>
                  <a:pt x="11226688" y="748117"/>
                  <a:pt x="11199756" y="748117"/>
                </a:cubicBezTo>
                <a:close/>
                <a:moveTo>
                  <a:pt x="11681273" y="724801"/>
                </a:moveTo>
                <a:cubicBezTo>
                  <a:pt x="11678975" y="724801"/>
                  <a:pt x="11678845" y="725567"/>
                  <a:pt x="11678845" y="727876"/>
                </a:cubicBezTo>
                <a:cubicBezTo>
                  <a:pt x="11678845" y="752250"/>
                  <a:pt x="11678845" y="752250"/>
                  <a:pt x="11678845" y="752250"/>
                </a:cubicBezTo>
                <a:cubicBezTo>
                  <a:pt x="11674626" y="750070"/>
                  <a:pt x="11670537" y="748527"/>
                  <a:pt x="11664279" y="748527"/>
                </a:cubicBezTo>
                <a:cubicBezTo>
                  <a:pt x="11643455" y="748527"/>
                  <a:pt x="11632848" y="768413"/>
                  <a:pt x="11632848" y="784954"/>
                </a:cubicBezTo>
                <a:cubicBezTo>
                  <a:pt x="11632848" y="809587"/>
                  <a:pt x="11646260" y="821510"/>
                  <a:pt x="11666707" y="821510"/>
                </a:cubicBezTo>
                <a:cubicBezTo>
                  <a:pt x="11676547" y="821531"/>
                  <a:pt x="11690477" y="816654"/>
                  <a:pt x="11690477" y="812036"/>
                </a:cubicBezTo>
                <a:cubicBezTo>
                  <a:pt x="11690477" y="727498"/>
                  <a:pt x="11690477" y="727498"/>
                  <a:pt x="11690477" y="727498"/>
                </a:cubicBezTo>
                <a:cubicBezTo>
                  <a:pt x="11690477" y="724930"/>
                  <a:pt x="11689711" y="724801"/>
                  <a:pt x="11687919" y="724801"/>
                </a:cubicBezTo>
                <a:cubicBezTo>
                  <a:pt x="11681273" y="724801"/>
                  <a:pt x="11681273" y="724801"/>
                  <a:pt x="11681273" y="724801"/>
                </a:cubicBezTo>
                <a:close/>
                <a:moveTo>
                  <a:pt x="11786797" y="724552"/>
                </a:moveTo>
                <a:cubicBezTo>
                  <a:pt x="11785384" y="724552"/>
                  <a:pt x="11784607" y="724811"/>
                  <a:pt x="11784607" y="726732"/>
                </a:cubicBezTo>
                <a:cubicBezTo>
                  <a:pt x="11784607" y="817280"/>
                  <a:pt x="11784607" y="817280"/>
                  <a:pt x="11784607" y="817280"/>
                </a:cubicBezTo>
                <a:cubicBezTo>
                  <a:pt x="11784607" y="819071"/>
                  <a:pt x="11784995" y="819330"/>
                  <a:pt x="11786797" y="819330"/>
                </a:cubicBezTo>
                <a:cubicBezTo>
                  <a:pt x="11793864" y="819330"/>
                  <a:pt x="11793864" y="819330"/>
                  <a:pt x="11793864" y="819330"/>
                </a:cubicBezTo>
                <a:cubicBezTo>
                  <a:pt x="11795526" y="819330"/>
                  <a:pt x="11796303" y="819330"/>
                  <a:pt x="11796303" y="817409"/>
                </a:cubicBezTo>
                <a:cubicBezTo>
                  <a:pt x="11796303" y="726473"/>
                  <a:pt x="11796303" y="726473"/>
                  <a:pt x="11796303" y="726473"/>
                </a:cubicBezTo>
                <a:cubicBezTo>
                  <a:pt x="11796303" y="724552"/>
                  <a:pt x="11795407" y="724552"/>
                  <a:pt x="11793864" y="724552"/>
                </a:cubicBezTo>
                <a:cubicBezTo>
                  <a:pt x="11786797" y="724552"/>
                  <a:pt x="11786797" y="724552"/>
                  <a:pt x="11786797" y="724552"/>
                </a:cubicBezTo>
                <a:close/>
                <a:moveTo>
                  <a:pt x="11712617" y="723776"/>
                </a:moveTo>
                <a:cubicBezTo>
                  <a:pt x="11708291" y="723776"/>
                  <a:pt x="11705237" y="726851"/>
                  <a:pt x="11705237" y="730940"/>
                </a:cubicBezTo>
                <a:cubicBezTo>
                  <a:pt x="11705237" y="734781"/>
                  <a:pt x="11707913" y="737975"/>
                  <a:pt x="11712358" y="737975"/>
                </a:cubicBezTo>
                <a:cubicBezTo>
                  <a:pt x="11716933" y="737845"/>
                  <a:pt x="11719739" y="734263"/>
                  <a:pt x="11719609" y="730433"/>
                </a:cubicBezTo>
                <a:cubicBezTo>
                  <a:pt x="11719350" y="726462"/>
                  <a:pt x="11716178" y="723776"/>
                  <a:pt x="11712617" y="723776"/>
                </a:cubicBezTo>
                <a:close/>
                <a:moveTo>
                  <a:pt x="11855021" y="713601"/>
                </a:moveTo>
                <a:lnTo>
                  <a:pt x="11855284" y="713794"/>
                </a:lnTo>
                <a:lnTo>
                  <a:pt x="11855021" y="713860"/>
                </a:lnTo>
                <a:cubicBezTo>
                  <a:pt x="11855021" y="713860"/>
                  <a:pt x="11855021" y="713860"/>
                  <a:pt x="11855021" y="713601"/>
                </a:cubicBezTo>
                <a:close/>
                <a:moveTo>
                  <a:pt x="11847209" y="704235"/>
                </a:moveTo>
                <a:cubicBezTo>
                  <a:pt x="11851428" y="704235"/>
                  <a:pt x="11851428" y="704235"/>
                  <a:pt x="11851428" y="704235"/>
                </a:cubicBezTo>
                <a:cubicBezTo>
                  <a:pt x="11853608" y="704235"/>
                  <a:pt x="11857190" y="704235"/>
                  <a:pt x="11857190" y="707699"/>
                </a:cubicBezTo>
                <a:cubicBezTo>
                  <a:pt x="11857190" y="711162"/>
                  <a:pt x="11853478" y="711162"/>
                  <a:pt x="11851817" y="711162"/>
                </a:cubicBezTo>
                <a:cubicBezTo>
                  <a:pt x="11847209" y="711162"/>
                  <a:pt x="11847209" y="711162"/>
                  <a:pt x="11847209" y="711162"/>
                </a:cubicBezTo>
                <a:close/>
                <a:moveTo>
                  <a:pt x="11843627" y="701020"/>
                </a:moveTo>
                <a:lnTo>
                  <a:pt x="11843627" y="724250"/>
                </a:lnTo>
                <a:cubicBezTo>
                  <a:pt x="11847468" y="724250"/>
                  <a:pt x="11847468" y="724250"/>
                  <a:pt x="11847468" y="724250"/>
                </a:cubicBezTo>
                <a:cubicBezTo>
                  <a:pt x="11847468" y="714367"/>
                  <a:pt x="11847468" y="714367"/>
                  <a:pt x="11847468" y="714367"/>
                </a:cubicBezTo>
                <a:cubicBezTo>
                  <a:pt x="11849648" y="714367"/>
                  <a:pt x="11849648" y="714367"/>
                  <a:pt x="11849648" y="714367"/>
                </a:cubicBezTo>
                <a:cubicBezTo>
                  <a:pt x="11852723" y="714367"/>
                  <a:pt x="11853867" y="715521"/>
                  <a:pt x="11856553" y="720528"/>
                </a:cubicBezTo>
                <a:cubicBezTo>
                  <a:pt x="11858603" y="724121"/>
                  <a:pt x="11858603" y="724121"/>
                  <a:pt x="11858603" y="724121"/>
                </a:cubicBezTo>
                <a:cubicBezTo>
                  <a:pt x="11863081" y="724121"/>
                  <a:pt x="11863081" y="724121"/>
                  <a:pt x="11863081" y="724121"/>
                </a:cubicBezTo>
                <a:cubicBezTo>
                  <a:pt x="11860265" y="719503"/>
                  <a:pt x="11860265" y="719503"/>
                  <a:pt x="11860265" y="719503"/>
                </a:cubicBezTo>
                <a:cubicBezTo>
                  <a:pt x="11858857" y="717258"/>
                  <a:pt x="11857864" y="715942"/>
                  <a:pt x="11857064" y="715107"/>
                </a:cubicBezTo>
                <a:lnTo>
                  <a:pt x="11855284" y="713794"/>
                </a:lnTo>
                <a:lnTo>
                  <a:pt x="11858039" y="713106"/>
                </a:lnTo>
                <a:cubicBezTo>
                  <a:pt x="11860542" y="711860"/>
                  <a:pt x="11861549" y="709333"/>
                  <a:pt x="11861549" y="707310"/>
                </a:cubicBezTo>
                <a:cubicBezTo>
                  <a:pt x="11861549" y="705390"/>
                  <a:pt x="11860653" y="703717"/>
                  <a:pt x="11859370" y="702822"/>
                </a:cubicBezTo>
                <a:cubicBezTo>
                  <a:pt x="11857449" y="701020"/>
                  <a:pt x="11854385" y="701020"/>
                  <a:pt x="11851817" y="701020"/>
                </a:cubicBezTo>
                <a:cubicBezTo>
                  <a:pt x="11843627" y="701020"/>
                  <a:pt x="11843627" y="701020"/>
                  <a:pt x="11843627" y="701020"/>
                </a:cubicBezTo>
                <a:close/>
                <a:moveTo>
                  <a:pt x="11852712" y="694611"/>
                </a:moveTo>
                <a:cubicBezTo>
                  <a:pt x="11862563" y="694611"/>
                  <a:pt x="11870623" y="702563"/>
                  <a:pt x="11870623" y="712446"/>
                </a:cubicBezTo>
                <a:cubicBezTo>
                  <a:pt x="11870623" y="722330"/>
                  <a:pt x="11862693" y="730541"/>
                  <a:pt x="11852712" y="730541"/>
                </a:cubicBezTo>
                <a:cubicBezTo>
                  <a:pt x="11842861" y="730541"/>
                  <a:pt x="11834931" y="722330"/>
                  <a:pt x="11834931" y="712446"/>
                </a:cubicBezTo>
                <a:cubicBezTo>
                  <a:pt x="11834801" y="702563"/>
                  <a:pt x="11842732" y="694611"/>
                  <a:pt x="11852712" y="694611"/>
                </a:cubicBezTo>
                <a:close/>
                <a:moveTo>
                  <a:pt x="11852712" y="690888"/>
                </a:moveTo>
                <a:cubicBezTo>
                  <a:pt x="11840940" y="690888"/>
                  <a:pt x="11831348" y="700513"/>
                  <a:pt x="11831348" y="712446"/>
                </a:cubicBezTo>
                <a:cubicBezTo>
                  <a:pt x="11831348" y="724509"/>
                  <a:pt x="11840940" y="734004"/>
                  <a:pt x="11852712" y="734004"/>
                </a:cubicBezTo>
                <a:cubicBezTo>
                  <a:pt x="11864613" y="734004"/>
                  <a:pt x="11874076" y="724250"/>
                  <a:pt x="11874076" y="712446"/>
                </a:cubicBezTo>
                <a:cubicBezTo>
                  <a:pt x="11874076" y="700642"/>
                  <a:pt x="11864484" y="690888"/>
                  <a:pt x="11852712" y="690888"/>
                </a:cubicBezTo>
                <a:close/>
                <a:moveTo>
                  <a:pt x="11639380" y="551044"/>
                </a:moveTo>
                <a:cubicBezTo>
                  <a:pt x="11639972" y="550996"/>
                  <a:pt x="11640676" y="551284"/>
                  <a:pt x="11641189" y="551862"/>
                </a:cubicBezTo>
                <a:cubicBezTo>
                  <a:pt x="11649011" y="560062"/>
                  <a:pt x="11646325" y="621974"/>
                  <a:pt x="11644652" y="634274"/>
                </a:cubicBezTo>
                <a:cubicBezTo>
                  <a:pt x="11644264" y="637349"/>
                  <a:pt x="11641448" y="639788"/>
                  <a:pt x="11640682" y="633508"/>
                </a:cubicBezTo>
                <a:cubicBezTo>
                  <a:pt x="11639786" y="625567"/>
                  <a:pt x="11635557" y="607235"/>
                  <a:pt x="11634273" y="599671"/>
                </a:cubicBezTo>
                <a:cubicBezTo>
                  <a:pt x="11632859" y="592496"/>
                  <a:pt x="11636841" y="570582"/>
                  <a:pt x="11638243" y="552250"/>
                </a:cubicBezTo>
                <a:cubicBezTo>
                  <a:pt x="11638308" y="551479"/>
                  <a:pt x="11638788" y="551093"/>
                  <a:pt x="11639380" y="551044"/>
                </a:cubicBezTo>
                <a:close/>
                <a:moveTo>
                  <a:pt x="11490639" y="502002"/>
                </a:moveTo>
                <a:cubicBezTo>
                  <a:pt x="11510395" y="504700"/>
                  <a:pt x="11530399" y="505207"/>
                  <a:pt x="11550015" y="504052"/>
                </a:cubicBezTo>
                <a:cubicBezTo>
                  <a:pt x="11553220" y="516223"/>
                  <a:pt x="11552831" y="532116"/>
                  <a:pt x="11548343" y="536605"/>
                </a:cubicBezTo>
                <a:cubicBezTo>
                  <a:pt x="11541157" y="543910"/>
                  <a:pt x="11508722" y="542496"/>
                  <a:pt x="11499486" y="541094"/>
                </a:cubicBezTo>
                <a:cubicBezTo>
                  <a:pt x="11496918" y="540705"/>
                  <a:pt x="11494361" y="540327"/>
                  <a:pt x="11492948" y="533659"/>
                </a:cubicBezTo>
                <a:cubicBezTo>
                  <a:pt x="11491405" y="525837"/>
                  <a:pt x="11491275" y="511486"/>
                  <a:pt x="11490639" y="502002"/>
                </a:cubicBezTo>
                <a:close/>
                <a:moveTo>
                  <a:pt x="11594253" y="498797"/>
                </a:moveTo>
                <a:cubicBezTo>
                  <a:pt x="11599767" y="509048"/>
                  <a:pt x="11600155" y="514950"/>
                  <a:pt x="11598612" y="520075"/>
                </a:cubicBezTo>
                <a:cubicBezTo>
                  <a:pt x="11597069" y="525200"/>
                  <a:pt x="11589894" y="528146"/>
                  <a:pt x="11588351" y="527509"/>
                </a:cubicBezTo>
                <a:cubicBezTo>
                  <a:pt x="11588092" y="516482"/>
                  <a:pt x="11585147" y="508152"/>
                  <a:pt x="11580011" y="500718"/>
                </a:cubicBezTo>
                <a:cubicBezTo>
                  <a:pt x="11584510" y="499952"/>
                  <a:pt x="11589257" y="499315"/>
                  <a:pt x="11594253" y="498797"/>
                </a:cubicBezTo>
                <a:close/>
                <a:moveTo>
                  <a:pt x="11441405" y="491374"/>
                </a:moveTo>
                <a:cubicBezTo>
                  <a:pt x="11447684" y="493295"/>
                  <a:pt x="11454104" y="494967"/>
                  <a:pt x="11460384" y="496499"/>
                </a:cubicBezTo>
                <a:cubicBezTo>
                  <a:pt x="11456025" y="524056"/>
                  <a:pt x="11447436" y="531868"/>
                  <a:pt x="11442948" y="533670"/>
                </a:cubicBezTo>
                <a:cubicBezTo>
                  <a:pt x="11439473" y="535073"/>
                  <a:pt x="11431910" y="535839"/>
                  <a:pt x="11434607" y="527131"/>
                </a:cubicBezTo>
                <a:cubicBezTo>
                  <a:pt x="11437305" y="518413"/>
                  <a:pt x="11439862" y="503545"/>
                  <a:pt x="11441405" y="491374"/>
                </a:cubicBezTo>
                <a:close/>
                <a:moveTo>
                  <a:pt x="11419441" y="484343"/>
                </a:moveTo>
                <a:cubicBezTo>
                  <a:pt x="11421606" y="484488"/>
                  <a:pt x="11425004" y="485801"/>
                  <a:pt x="11431543" y="488299"/>
                </a:cubicBezTo>
                <a:cubicBezTo>
                  <a:pt x="11430647" y="509447"/>
                  <a:pt x="11425263" y="521499"/>
                  <a:pt x="11423202" y="532257"/>
                </a:cubicBezTo>
                <a:cubicBezTo>
                  <a:pt x="11420893" y="543284"/>
                  <a:pt x="11433204" y="545841"/>
                  <a:pt x="11444102" y="543154"/>
                </a:cubicBezTo>
                <a:cubicBezTo>
                  <a:pt x="11454870" y="540468"/>
                  <a:pt x="11465132" y="529181"/>
                  <a:pt x="11469620" y="498549"/>
                </a:cubicBezTo>
                <a:cubicBezTo>
                  <a:pt x="11473850" y="499574"/>
                  <a:pt x="11477313" y="500092"/>
                  <a:pt x="11481672" y="500729"/>
                </a:cubicBezTo>
                <a:cubicBezTo>
                  <a:pt x="11482190" y="532516"/>
                  <a:pt x="11484111" y="539691"/>
                  <a:pt x="11485395" y="542507"/>
                </a:cubicBezTo>
                <a:cubicBezTo>
                  <a:pt x="11487833" y="548398"/>
                  <a:pt x="11493735" y="550330"/>
                  <a:pt x="11498472" y="550707"/>
                </a:cubicBezTo>
                <a:cubicBezTo>
                  <a:pt x="11523353" y="552628"/>
                  <a:pt x="11547458" y="551862"/>
                  <a:pt x="11555917" y="543532"/>
                </a:cubicBezTo>
                <a:cubicBezTo>
                  <a:pt x="11564506" y="535073"/>
                  <a:pt x="11561560" y="514443"/>
                  <a:pt x="11559122" y="503286"/>
                </a:cubicBezTo>
                <a:cubicBezTo>
                  <a:pt x="11563092" y="502898"/>
                  <a:pt x="11566308" y="502520"/>
                  <a:pt x="11570149" y="502002"/>
                </a:cubicBezTo>
                <a:cubicBezTo>
                  <a:pt x="11578360" y="511486"/>
                  <a:pt x="11579385" y="521866"/>
                  <a:pt x="11579385" y="528405"/>
                </a:cubicBezTo>
                <a:cubicBezTo>
                  <a:pt x="11579385" y="535709"/>
                  <a:pt x="11587466" y="539551"/>
                  <a:pt x="11598752" y="531739"/>
                </a:cubicBezTo>
                <a:cubicBezTo>
                  <a:pt x="11609909" y="523916"/>
                  <a:pt x="11608884" y="510202"/>
                  <a:pt x="11602723" y="497772"/>
                </a:cubicBezTo>
                <a:cubicBezTo>
                  <a:pt x="11628371" y="495722"/>
                  <a:pt x="11627086" y="512511"/>
                  <a:pt x="11625673" y="533282"/>
                </a:cubicBezTo>
                <a:cubicBezTo>
                  <a:pt x="11624389" y="553793"/>
                  <a:pt x="11619771" y="582882"/>
                  <a:pt x="11612855" y="586216"/>
                </a:cubicBezTo>
                <a:cubicBezTo>
                  <a:pt x="11605798" y="589162"/>
                  <a:pt x="11594771" y="570323"/>
                  <a:pt x="11537326" y="569427"/>
                </a:cubicBezTo>
                <a:cubicBezTo>
                  <a:pt x="11496551" y="568661"/>
                  <a:pt x="11465261" y="574175"/>
                  <a:pt x="11459488" y="611465"/>
                </a:cubicBezTo>
                <a:cubicBezTo>
                  <a:pt x="11459100" y="614151"/>
                  <a:pt x="11457568" y="613774"/>
                  <a:pt x="11456154" y="612360"/>
                </a:cubicBezTo>
                <a:cubicBezTo>
                  <a:pt x="11444998" y="600189"/>
                  <a:pt x="11434737" y="594676"/>
                  <a:pt x="11418325" y="585191"/>
                </a:cubicBezTo>
                <a:cubicBezTo>
                  <a:pt x="11401785" y="575448"/>
                  <a:pt x="11390757" y="562382"/>
                  <a:pt x="11388707" y="549434"/>
                </a:cubicBezTo>
                <a:cubicBezTo>
                  <a:pt x="11386657" y="536486"/>
                  <a:pt x="11391405" y="519190"/>
                  <a:pt x="11414743" y="487403"/>
                </a:cubicBezTo>
                <a:cubicBezTo>
                  <a:pt x="11416346" y="485224"/>
                  <a:pt x="11417276" y="484199"/>
                  <a:pt x="11419441" y="484343"/>
                </a:cubicBezTo>
                <a:close/>
                <a:moveTo>
                  <a:pt x="11358173" y="469801"/>
                </a:moveTo>
                <a:cubicBezTo>
                  <a:pt x="11352402" y="469752"/>
                  <a:pt x="11342133" y="472433"/>
                  <a:pt x="11346260" y="478275"/>
                </a:cubicBezTo>
                <a:cubicBezTo>
                  <a:pt x="11351763" y="486314"/>
                  <a:pt x="11362639" y="473042"/>
                  <a:pt x="11361744" y="470744"/>
                </a:cubicBezTo>
                <a:cubicBezTo>
                  <a:pt x="11361520" y="470137"/>
                  <a:pt x="11360096" y="469817"/>
                  <a:pt x="11358173" y="469801"/>
                </a:cubicBezTo>
                <a:close/>
                <a:moveTo>
                  <a:pt x="11354455" y="453696"/>
                </a:moveTo>
                <a:cubicBezTo>
                  <a:pt x="11359222" y="452705"/>
                  <a:pt x="11365520" y="456094"/>
                  <a:pt x="11379471" y="464454"/>
                </a:cubicBezTo>
                <a:cubicBezTo>
                  <a:pt x="11402044" y="478167"/>
                  <a:pt x="11408971" y="475351"/>
                  <a:pt x="11401267" y="487522"/>
                </a:cubicBezTo>
                <a:cubicBezTo>
                  <a:pt x="11396519" y="495345"/>
                  <a:pt x="11380486" y="516104"/>
                  <a:pt x="11376515" y="541611"/>
                </a:cubicBezTo>
                <a:cubicBezTo>
                  <a:pt x="11371131" y="534436"/>
                  <a:pt x="11363815" y="516622"/>
                  <a:pt x="11357665" y="511745"/>
                </a:cubicBezTo>
                <a:cubicBezTo>
                  <a:pt x="11345613" y="502261"/>
                  <a:pt x="11335222" y="509566"/>
                  <a:pt x="11330734" y="504052"/>
                </a:cubicBezTo>
                <a:cubicBezTo>
                  <a:pt x="11325727" y="498031"/>
                  <a:pt x="11323677" y="497643"/>
                  <a:pt x="11328166" y="491881"/>
                </a:cubicBezTo>
                <a:cubicBezTo>
                  <a:pt x="11328166" y="491881"/>
                  <a:pt x="11333550" y="484835"/>
                  <a:pt x="11335600" y="481879"/>
                </a:cubicBezTo>
                <a:cubicBezTo>
                  <a:pt x="11337909" y="478804"/>
                  <a:pt x="11337272" y="473031"/>
                  <a:pt x="11338297" y="470604"/>
                </a:cubicBezTo>
                <a:cubicBezTo>
                  <a:pt x="11339193" y="468165"/>
                  <a:pt x="11344707" y="460861"/>
                  <a:pt x="11349972" y="456124"/>
                </a:cubicBezTo>
                <a:cubicBezTo>
                  <a:pt x="11351448" y="454843"/>
                  <a:pt x="11352866" y="454026"/>
                  <a:pt x="11354455" y="453696"/>
                </a:cubicBezTo>
                <a:close/>
                <a:moveTo>
                  <a:pt x="11324025" y="392924"/>
                </a:moveTo>
                <a:cubicBezTo>
                  <a:pt x="11322935" y="393149"/>
                  <a:pt x="11322134" y="395329"/>
                  <a:pt x="11322134" y="400006"/>
                </a:cubicBezTo>
                <a:cubicBezTo>
                  <a:pt x="11322134" y="423463"/>
                  <a:pt x="11332395" y="437555"/>
                  <a:pt x="11335988" y="441536"/>
                </a:cubicBezTo>
                <a:cubicBezTo>
                  <a:pt x="11339452" y="445507"/>
                  <a:pt x="11341114" y="449477"/>
                  <a:pt x="11339193" y="451786"/>
                </a:cubicBezTo>
                <a:cubicBezTo>
                  <a:pt x="11334068" y="457807"/>
                  <a:pt x="11328554" y="464475"/>
                  <a:pt x="11328425" y="467162"/>
                </a:cubicBezTo>
                <a:cubicBezTo>
                  <a:pt x="11328166" y="470107"/>
                  <a:pt x="11328425" y="471521"/>
                  <a:pt x="11327270" y="474855"/>
                </a:cubicBezTo>
                <a:cubicBezTo>
                  <a:pt x="11326116" y="478059"/>
                  <a:pt x="11322016" y="482796"/>
                  <a:pt x="11315477" y="490748"/>
                </a:cubicBezTo>
                <a:cubicBezTo>
                  <a:pt x="11311884" y="495366"/>
                  <a:pt x="11314193" y="500362"/>
                  <a:pt x="11317268" y="503696"/>
                </a:cubicBezTo>
                <a:cubicBezTo>
                  <a:pt x="11320861" y="507796"/>
                  <a:pt x="11323300" y="512544"/>
                  <a:pt x="11327788" y="514594"/>
                </a:cubicBezTo>
                <a:cubicBezTo>
                  <a:pt x="11332406" y="516644"/>
                  <a:pt x="11336506" y="515230"/>
                  <a:pt x="11341890" y="516137"/>
                </a:cubicBezTo>
                <a:cubicBezTo>
                  <a:pt x="11347016" y="517032"/>
                  <a:pt x="11353436" y="520107"/>
                  <a:pt x="11358561" y="529214"/>
                </a:cubicBezTo>
                <a:cubicBezTo>
                  <a:pt x="11365995" y="542539"/>
                  <a:pt x="11373947" y="563310"/>
                  <a:pt x="11388308" y="580476"/>
                </a:cubicBezTo>
                <a:cubicBezTo>
                  <a:pt x="11394717" y="588040"/>
                  <a:pt x="11394717" y="602013"/>
                  <a:pt x="11394717" y="606490"/>
                </a:cubicBezTo>
                <a:cubicBezTo>
                  <a:pt x="11395106" y="646736"/>
                  <a:pt x="11374076" y="684803"/>
                  <a:pt x="11360611" y="709026"/>
                </a:cubicBezTo>
                <a:cubicBezTo>
                  <a:pt x="11357406" y="714669"/>
                  <a:pt x="11358172" y="719406"/>
                  <a:pt x="11362402" y="719406"/>
                </a:cubicBezTo>
                <a:cubicBezTo>
                  <a:pt x="11367279" y="719406"/>
                  <a:pt x="11385481" y="719406"/>
                  <a:pt x="11388567" y="719406"/>
                </a:cubicBezTo>
                <a:cubicBezTo>
                  <a:pt x="11391901" y="719406"/>
                  <a:pt x="11393951" y="715813"/>
                  <a:pt x="11394210" y="711972"/>
                </a:cubicBezTo>
                <a:cubicBezTo>
                  <a:pt x="11396519" y="679030"/>
                  <a:pt x="11415110" y="618661"/>
                  <a:pt x="11429094" y="608411"/>
                </a:cubicBezTo>
                <a:cubicBezTo>
                  <a:pt x="11452561" y="623150"/>
                  <a:pt x="11475900" y="654678"/>
                  <a:pt x="11464484" y="709921"/>
                </a:cubicBezTo>
                <a:cubicBezTo>
                  <a:pt x="11463966" y="712997"/>
                  <a:pt x="11461150" y="719665"/>
                  <a:pt x="11468207" y="719665"/>
                </a:cubicBezTo>
                <a:cubicBezTo>
                  <a:pt x="11468207" y="719665"/>
                  <a:pt x="11488082" y="719665"/>
                  <a:pt x="11490650" y="719665"/>
                </a:cubicBezTo>
                <a:cubicBezTo>
                  <a:pt x="11493595" y="719665"/>
                  <a:pt x="11498343" y="718510"/>
                  <a:pt x="11497954" y="713126"/>
                </a:cubicBezTo>
                <a:cubicBezTo>
                  <a:pt x="11496800" y="691590"/>
                  <a:pt x="11478716" y="646100"/>
                  <a:pt x="11473979" y="619309"/>
                </a:cubicBezTo>
                <a:cubicBezTo>
                  <a:pt x="11471034" y="602390"/>
                  <a:pt x="11484499" y="572147"/>
                  <a:pt x="11535276" y="595345"/>
                </a:cubicBezTo>
                <a:cubicBezTo>
                  <a:pt x="11554773" y="577790"/>
                  <a:pt x="11580421" y="588428"/>
                  <a:pt x="11569383" y="622136"/>
                </a:cubicBezTo>
                <a:cubicBezTo>
                  <a:pt x="11558614" y="655714"/>
                  <a:pt x="11549249" y="670452"/>
                  <a:pt x="11512315" y="709932"/>
                </a:cubicBezTo>
                <a:cubicBezTo>
                  <a:pt x="11508215" y="714550"/>
                  <a:pt x="11507827" y="719417"/>
                  <a:pt x="11514624" y="719417"/>
                </a:cubicBezTo>
                <a:cubicBezTo>
                  <a:pt x="11517958" y="719417"/>
                  <a:pt x="11534888" y="719417"/>
                  <a:pt x="11538351" y="719417"/>
                </a:cubicBezTo>
                <a:cubicBezTo>
                  <a:pt x="11543476" y="719417"/>
                  <a:pt x="11545537" y="717874"/>
                  <a:pt x="11547069" y="713903"/>
                </a:cubicBezTo>
                <a:cubicBezTo>
                  <a:pt x="11548483" y="709673"/>
                  <a:pt x="11565412" y="656102"/>
                  <a:pt x="11598623" y="630983"/>
                </a:cubicBezTo>
                <a:cubicBezTo>
                  <a:pt x="11601191" y="629063"/>
                  <a:pt x="11603371" y="620474"/>
                  <a:pt x="11608496" y="600869"/>
                </a:cubicBezTo>
                <a:cubicBezTo>
                  <a:pt x="11624529" y="622017"/>
                  <a:pt x="11626709" y="660461"/>
                  <a:pt x="11599130" y="710062"/>
                </a:cubicBezTo>
                <a:cubicBezTo>
                  <a:pt x="11596314" y="715316"/>
                  <a:pt x="11597976" y="719287"/>
                  <a:pt x="11601439" y="719287"/>
                </a:cubicBezTo>
                <a:cubicBezTo>
                  <a:pt x="11603360" y="719287"/>
                  <a:pt x="11618368" y="719287"/>
                  <a:pt x="11622857" y="719287"/>
                </a:cubicBezTo>
                <a:cubicBezTo>
                  <a:pt x="11626828" y="719287"/>
                  <a:pt x="11627982" y="717107"/>
                  <a:pt x="11629525" y="711087"/>
                </a:cubicBezTo>
                <a:cubicBezTo>
                  <a:pt x="11631446" y="703653"/>
                  <a:pt x="11632093" y="700060"/>
                  <a:pt x="11634650" y="693014"/>
                </a:cubicBezTo>
                <a:cubicBezTo>
                  <a:pt x="11636193" y="688655"/>
                  <a:pt x="11636830" y="687889"/>
                  <a:pt x="11654018" y="688018"/>
                </a:cubicBezTo>
                <a:cubicBezTo>
                  <a:pt x="11659402" y="688018"/>
                  <a:pt x="11659024" y="685202"/>
                  <a:pt x="11659024" y="680584"/>
                </a:cubicBezTo>
                <a:cubicBezTo>
                  <a:pt x="11659272" y="614151"/>
                  <a:pt x="11659661" y="544687"/>
                  <a:pt x="11654654" y="520852"/>
                </a:cubicBezTo>
                <a:cubicBezTo>
                  <a:pt x="11647727" y="487403"/>
                  <a:pt x="11618617" y="486378"/>
                  <a:pt x="11603360" y="487533"/>
                </a:cubicBezTo>
                <a:cubicBezTo>
                  <a:pt x="11587456" y="488688"/>
                  <a:pt x="11557449" y="493424"/>
                  <a:pt x="11526547" y="493424"/>
                </a:cubicBezTo>
                <a:cubicBezTo>
                  <a:pt x="11484866" y="493424"/>
                  <a:pt x="11437930" y="481631"/>
                  <a:pt x="11402033" y="464842"/>
                </a:cubicBezTo>
                <a:cubicBezTo>
                  <a:pt x="11395753" y="462026"/>
                  <a:pt x="11398958" y="460742"/>
                  <a:pt x="11401644" y="459199"/>
                </a:cubicBezTo>
                <a:cubicBezTo>
                  <a:pt x="11415110" y="451765"/>
                  <a:pt x="11426774" y="445097"/>
                  <a:pt x="11433960" y="433314"/>
                </a:cubicBezTo>
                <a:cubicBezTo>
                  <a:pt x="11439473" y="424348"/>
                  <a:pt x="11437423" y="421521"/>
                  <a:pt x="11431392" y="426398"/>
                </a:cubicBezTo>
                <a:cubicBezTo>
                  <a:pt x="11415110" y="439982"/>
                  <a:pt x="11391890" y="447546"/>
                  <a:pt x="11365995" y="438191"/>
                </a:cubicBezTo>
                <a:cubicBezTo>
                  <a:pt x="11339959" y="428966"/>
                  <a:pt x="11329957" y="403847"/>
                  <a:pt x="11327648" y="397568"/>
                </a:cubicBezTo>
                <a:cubicBezTo>
                  <a:pt x="11326493" y="394428"/>
                  <a:pt x="11325115" y="392699"/>
                  <a:pt x="11324025" y="392924"/>
                </a:cubicBezTo>
                <a:close/>
                <a:moveTo>
                  <a:pt x="11391491" y="334037"/>
                </a:moveTo>
                <a:cubicBezTo>
                  <a:pt x="11410848" y="334037"/>
                  <a:pt x="11426364" y="349790"/>
                  <a:pt x="11426364" y="368996"/>
                </a:cubicBezTo>
                <a:cubicBezTo>
                  <a:pt x="11426364" y="388332"/>
                  <a:pt x="11410848" y="403955"/>
                  <a:pt x="11391491" y="403955"/>
                </a:cubicBezTo>
                <a:cubicBezTo>
                  <a:pt x="11372134" y="403955"/>
                  <a:pt x="11356360" y="388332"/>
                  <a:pt x="11356360" y="368996"/>
                </a:cubicBezTo>
                <a:cubicBezTo>
                  <a:pt x="11356360" y="349542"/>
                  <a:pt x="11372134" y="334037"/>
                  <a:pt x="11391491" y="334037"/>
                </a:cubicBezTo>
                <a:close/>
                <a:moveTo>
                  <a:pt x="11389959" y="321618"/>
                </a:moveTo>
                <a:cubicBezTo>
                  <a:pt x="11360729" y="321618"/>
                  <a:pt x="11337262" y="345442"/>
                  <a:pt x="11337262" y="374510"/>
                </a:cubicBezTo>
                <a:cubicBezTo>
                  <a:pt x="11337262" y="403836"/>
                  <a:pt x="11360978" y="427401"/>
                  <a:pt x="11389959" y="427401"/>
                </a:cubicBezTo>
                <a:cubicBezTo>
                  <a:pt x="11419189" y="427401"/>
                  <a:pt x="11442656" y="403577"/>
                  <a:pt x="11442656" y="374510"/>
                </a:cubicBezTo>
                <a:cubicBezTo>
                  <a:pt x="11442656" y="345183"/>
                  <a:pt x="11419189" y="321618"/>
                  <a:pt x="11389959" y="321618"/>
                </a:cubicBezTo>
                <a:close/>
                <a:moveTo>
                  <a:pt x="0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close/>
              </a:path>
            </a:pathLst>
          </a:custGeom>
          <a:solidFill>
            <a:srgbClr val="D4D7DC"/>
          </a:solidFill>
        </p:spPr>
        <p:txBody>
          <a:bodyPr wrap="square" tIns="72000" anchor="t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here and insert picture via Templafy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C3EE7D-BC64-44D4-965B-AAAA5C4BD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000" y="648000"/>
            <a:ext cx="8067600" cy="5562000"/>
          </a:xfrm>
        </p:spPr>
        <p:txBody>
          <a:bodyPr anchor="ctr"/>
          <a:lstStyle>
            <a:lvl1pPr>
              <a:lnSpc>
                <a:spcPct val="120000"/>
              </a:lnSpc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69A22-4168-4C89-915E-68554934A9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000" y="3429000"/>
            <a:ext cx="1920000" cy="27810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2E73A1B-874D-4A61-944C-6104EF22B9D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123DF4B-C0EB-448C-B355-2743629DD45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92667E6-AA52-4ED3-B122-113FB4F8CA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agline" descr="{&quot;templafy&quot;:{&quot;id&quot;:&quot;5cd6002f-a44d-4a74-9c30-f14b301bd1f0&quot;}}" title="Form.PLogoChoice.PLogoInsertionWhite">
            <a:extLst>
              <a:ext uri="{FF2B5EF4-FFF2-40B4-BE49-F238E27FC236}">
                <a16:creationId xmlns:a16="http://schemas.microsoft.com/office/drawing/2014/main" id="{44E7C209-74AB-4928-B52F-1ED3C6CFC5A2}"/>
              </a:ext>
            </a:extLst>
          </p:cNvPr>
          <p:cNvSpPr/>
          <p:nvPr userDrawn="1"/>
        </p:nvSpPr>
        <p:spPr>
          <a:xfrm>
            <a:off x="9240655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err="1"/>
          </a:p>
        </p:txBody>
      </p:sp>
    </p:spTree>
    <p:extLst>
      <p:ext uri="{BB962C8B-B14F-4D97-AF65-F5344CB8AC3E}">
        <p14:creationId xmlns:p14="http://schemas.microsoft.com/office/powerpoint/2010/main" val="1845879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Edito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9D42066-5D13-4CA9-8F2A-410D70A7E3A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custGeom>
            <a:avLst/>
            <a:gdLst>
              <a:gd name="connsiteX0" fmla="*/ 11666200 w 12193200"/>
              <a:gd name="connsiteY0" fmla="*/ 756760 h 6861600"/>
              <a:gd name="connsiteX1" fmla="*/ 11678975 w 12193200"/>
              <a:gd name="connsiteY1" fmla="*/ 761119 h 6861600"/>
              <a:gd name="connsiteX2" fmla="*/ 11678975 w 12193200"/>
              <a:gd name="connsiteY2" fmla="*/ 808195 h 6861600"/>
              <a:gd name="connsiteX3" fmla="*/ 11678845 w 12193200"/>
              <a:gd name="connsiteY3" fmla="*/ 808195 h 6861600"/>
              <a:gd name="connsiteX4" fmla="*/ 11667095 w 12193200"/>
              <a:gd name="connsiteY4" fmla="*/ 813579 h 6861600"/>
              <a:gd name="connsiteX5" fmla="*/ 11644998 w 12193200"/>
              <a:gd name="connsiteY5" fmla="*/ 784080 h 6861600"/>
              <a:gd name="connsiteX6" fmla="*/ 11666200 w 12193200"/>
              <a:gd name="connsiteY6" fmla="*/ 756760 h 6861600"/>
              <a:gd name="connsiteX7" fmla="*/ 11553608 w 12193200"/>
              <a:gd name="connsiteY7" fmla="*/ 755951 h 6861600"/>
              <a:gd name="connsiteX8" fmla="*/ 11565369 w 12193200"/>
              <a:gd name="connsiteY8" fmla="*/ 760439 h 6861600"/>
              <a:gd name="connsiteX9" fmla="*/ 11571638 w 12193200"/>
              <a:gd name="connsiteY9" fmla="*/ 784954 h 6861600"/>
              <a:gd name="connsiteX10" fmla="*/ 11565369 w 12193200"/>
              <a:gd name="connsiteY10" fmla="*/ 809339 h 6861600"/>
              <a:gd name="connsiteX11" fmla="*/ 11553608 w 12193200"/>
              <a:gd name="connsiteY11" fmla="*/ 813698 h 6861600"/>
              <a:gd name="connsiteX12" fmla="*/ 11542106 w 12193200"/>
              <a:gd name="connsiteY12" fmla="*/ 809339 h 6861600"/>
              <a:gd name="connsiteX13" fmla="*/ 11535837 w 12193200"/>
              <a:gd name="connsiteY13" fmla="*/ 784954 h 6861600"/>
              <a:gd name="connsiteX14" fmla="*/ 11542106 w 12193200"/>
              <a:gd name="connsiteY14" fmla="*/ 760439 h 6861600"/>
              <a:gd name="connsiteX15" fmla="*/ 11553608 w 12193200"/>
              <a:gd name="connsiteY15" fmla="*/ 755951 h 6861600"/>
              <a:gd name="connsiteX16" fmla="*/ 11389948 w 12193200"/>
              <a:gd name="connsiteY16" fmla="*/ 755951 h 6861600"/>
              <a:gd name="connsiteX17" fmla="*/ 11401504 w 12193200"/>
              <a:gd name="connsiteY17" fmla="*/ 760439 h 6861600"/>
              <a:gd name="connsiteX18" fmla="*/ 11407795 w 12193200"/>
              <a:gd name="connsiteY18" fmla="*/ 784954 h 6861600"/>
              <a:gd name="connsiteX19" fmla="*/ 11401504 w 12193200"/>
              <a:gd name="connsiteY19" fmla="*/ 809339 h 6861600"/>
              <a:gd name="connsiteX20" fmla="*/ 11389948 w 12193200"/>
              <a:gd name="connsiteY20" fmla="*/ 813698 h 6861600"/>
              <a:gd name="connsiteX21" fmla="*/ 11378133 w 12193200"/>
              <a:gd name="connsiteY21" fmla="*/ 809339 h 6861600"/>
              <a:gd name="connsiteX22" fmla="*/ 11371843 w 12193200"/>
              <a:gd name="connsiteY22" fmla="*/ 784954 h 6861600"/>
              <a:gd name="connsiteX23" fmla="*/ 11378133 w 12193200"/>
              <a:gd name="connsiteY23" fmla="*/ 760439 h 6861600"/>
              <a:gd name="connsiteX24" fmla="*/ 11389948 w 12193200"/>
              <a:gd name="connsiteY24" fmla="*/ 755951 h 6861600"/>
              <a:gd name="connsiteX25" fmla="*/ 11267462 w 12193200"/>
              <a:gd name="connsiteY25" fmla="*/ 755951 h 6861600"/>
              <a:gd name="connsiteX26" fmla="*/ 11279148 w 12193200"/>
              <a:gd name="connsiteY26" fmla="*/ 760439 h 6861600"/>
              <a:gd name="connsiteX27" fmla="*/ 11285438 w 12193200"/>
              <a:gd name="connsiteY27" fmla="*/ 784954 h 6861600"/>
              <a:gd name="connsiteX28" fmla="*/ 11279148 w 12193200"/>
              <a:gd name="connsiteY28" fmla="*/ 809339 h 6861600"/>
              <a:gd name="connsiteX29" fmla="*/ 11267462 w 12193200"/>
              <a:gd name="connsiteY29" fmla="*/ 813698 h 6861600"/>
              <a:gd name="connsiteX30" fmla="*/ 11255907 w 12193200"/>
              <a:gd name="connsiteY30" fmla="*/ 809339 h 6861600"/>
              <a:gd name="connsiteX31" fmla="*/ 11249616 w 12193200"/>
              <a:gd name="connsiteY31" fmla="*/ 784954 h 6861600"/>
              <a:gd name="connsiteX32" fmla="*/ 11255907 w 12193200"/>
              <a:gd name="connsiteY32" fmla="*/ 760439 h 6861600"/>
              <a:gd name="connsiteX33" fmla="*/ 11267462 w 12193200"/>
              <a:gd name="connsiteY33" fmla="*/ 755951 h 6861600"/>
              <a:gd name="connsiteX34" fmla="*/ 11708668 w 12193200"/>
              <a:gd name="connsiteY34" fmla="*/ 750006 h 6861600"/>
              <a:gd name="connsiteX35" fmla="*/ 11706381 w 12193200"/>
              <a:gd name="connsiteY35" fmla="*/ 752433 h 6861600"/>
              <a:gd name="connsiteX36" fmla="*/ 11706381 w 12193200"/>
              <a:gd name="connsiteY36" fmla="*/ 817032 h 6861600"/>
              <a:gd name="connsiteX37" fmla="*/ 11708420 w 12193200"/>
              <a:gd name="connsiteY37" fmla="*/ 819459 h 6861600"/>
              <a:gd name="connsiteX38" fmla="*/ 11715671 w 12193200"/>
              <a:gd name="connsiteY38" fmla="*/ 819459 h 6861600"/>
              <a:gd name="connsiteX39" fmla="*/ 11718206 w 12193200"/>
              <a:gd name="connsiteY39" fmla="*/ 817032 h 6861600"/>
              <a:gd name="connsiteX40" fmla="*/ 11718206 w 12193200"/>
              <a:gd name="connsiteY40" fmla="*/ 752433 h 6861600"/>
              <a:gd name="connsiteX41" fmla="*/ 11715660 w 12193200"/>
              <a:gd name="connsiteY41" fmla="*/ 750006 h 6861600"/>
              <a:gd name="connsiteX42" fmla="*/ 11708668 w 12193200"/>
              <a:gd name="connsiteY42" fmla="*/ 750006 h 6861600"/>
              <a:gd name="connsiteX43" fmla="*/ 11826514 w 12193200"/>
              <a:gd name="connsiteY43" fmla="*/ 749671 h 6861600"/>
              <a:gd name="connsiteX44" fmla="*/ 11822404 w 12193200"/>
              <a:gd name="connsiteY44" fmla="*/ 751851 h 6861600"/>
              <a:gd name="connsiteX45" fmla="*/ 11798623 w 12193200"/>
              <a:gd name="connsiteY45" fmla="*/ 781695 h 6861600"/>
              <a:gd name="connsiteX46" fmla="*/ 11798105 w 12193200"/>
              <a:gd name="connsiteY46" fmla="*/ 782461 h 6861600"/>
              <a:gd name="connsiteX47" fmla="*/ 11798234 w 12193200"/>
              <a:gd name="connsiteY47" fmla="*/ 783227 h 6861600"/>
              <a:gd name="connsiteX48" fmla="*/ 11822145 w 12193200"/>
              <a:gd name="connsiteY48" fmla="*/ 817420 h 6861600"/>
              <a:gd name="connsiteX49" fmla="*/ 11826126 w 12193200"/>
              <a:gd name="connsiteY49" fmla="*/ 819470 h 6861600"/>
              <a:gd name="connsiteX50" fmla="*/ 11835254 w 12193200"/>
              <a:gd name="connsiteY50" fmla="*/ 819470 h 6861600"/>
              <a:gd name="connsiteX51" fmla="*/ 11837175 w 12193200"/>
              <a:gd name="connsiteY51" fmla="*/ 817798 h 6861600"/>
              <a:gd name="connsiteX52" fmla="*/ 11836279 w 12193200"/>
              <a:gd name="connsiteY52" fmla="*/ 816136 h 6861600"/>
              <a:gd name="connsiteX53" fmla="*/ 11810826 w 12193200"/>
              <a:gd name="connsiteY53" fmla="*/ 782450 h 6861600"/>
              <a:gd name="connsiteX54" fmla="*/ 11810567 w 12193200"/>
              <a:gd name="connsiteY54" fmla="*/ 782192 h 6861600"/>
              <a:gd name="connsiteX55" fmla="*/ 11834607 w 12193200"/>
              <a:gd name="connsiteY55" fmla="*/ 753890 h 6861600"/>
              <a:gd name="connsiteX56" fmla="*/ 11835254 w 12193200"/>
              <a:gd name="connsiteY56" fmla="*/ 751203 h 6861600"/>
              <a:gd name="connsiteX57" fmla="*/ 11832816 w 12193200"/>
              <a:gd name="connsiteY57" fmla="*/ 749671 h 6861600"/>
              <a:gd name="connsiteX58" fmla="*/ 11826514 w 12193200"/>
              <a:gd name="connsiteY58" fmla="*/ 749671 h 6861600"/>
              <a:gd name="connsiteX59" fmla="*/ 11301634 w 12193200"/>
              <a:gd name="connsiteY59" fmla="*/ 749671 h 6861600"/>
              <a:gd name="connsiteX60" fmla="*/ 11299832 w 12193200"/>
              <a:gd name="connsiteY60" fmla="*/ 751462 h 6861600"/>
              <a:gd name="connsiteX61" fmla="*/ 11300350 w 12193200"/>
              <a:gd name="connsiteY61" fmla="*/ 753383 h 6861600"/>
              <a:gd name="connsiteX62" fmla="*/ 11324605 w 12193200"/>
              <a:gd name="connsiteY62" fmla="*/ 817399 h 6861600"/>
              <a:gd name="connsiteX63" fmla="*/ 11326785 w 12193200"/>
              <a:gd name="connsiteY63" fmla="*/ 819449 h 6861600"/>
              <a:gd name="connsiteX64" fmla="*/ 11332050 w 12193200"/>
              <a:gd name="connsiteY64" fmla="*/ 819449 h 6861600"/>
              <a:gd name="connsiteX65" fmla="*/ 11334489 w 12193200"/>
              <a:gd name="connsiteY65" fmla="*/ 817399 h 6861600"/>
              <a:gd name="connsiteX66" fmla="*/ 11358108 w 12193200"/>
              <a:gd name="connsiteY66" fmla="*/ 753135 h 6861600"/>
              <a:gd name="connsiteX67" fmla="*/ 11358366 w 12193200"/>
              <a:gd name="connsiteY67" fmla="*/ 751085 h 6861600"/>
              <a:gd name="connsiteX68" fmla="*/ 11356694 w 12193200"/>
              <a:gd name="connsiteY68" fmla="*/ 749671 h 6861600"/>
              <a:gd name="connsiteX69" fmla="*/ 11350015 w 12193200"/>
              <a:gd name="connsiteY69" fmla="*/ 749671 h 6861600"/>
              <a:gd name="connsiteX70" fmla="*/ 11348343 w 12193200"/>
              <a:gd name="connsiteY70" fmla="*/ 751592 h 6861600"/>
              <a:gd name="connsiteX71" fmla="*/ 11330885 w 12193200"/>
              <a:gd name="connsiteY71" fmla="*/ 802908 h 6861600"/>
              <a:gd name="connsiteX72" fmla="*/ 11312920 w 12193200"/>
              <a:gd name="connsiteY72" fmla="*/ 751851 h 6861600"/>
              <a:gd name="connsiteX73" fmla="*/ 11309845 w 12193200"/>
              <a:gd name="connsiteY73" fmla="*/ 749671 h 6861600"/>
              <a:gd name="connsiteX74" fmla="*/ 11301634 w 12193200"/>
              <a:gd name="connsiteY74" fmla="*/ 749671 h 6861600"/>
              <a:gd name="connsiteX75" fmla="*/ 11754223 w 12193200"/>
              <a:gd name="connsiteY75" fmla="*/ 748506 h 6861600"/>
              <a:gd name="connsiteX76" fmla="*/ 11731241 w 12193200"/>
              <a:gd name="connsiteY76" fmla="*/ 767625 h 6861600"/>
              <a:gd name="connsiteX77" fmla="*/ 11749346 w 12193200"/>
              <a:gd name="connsiteY77" fmla="*/ 788417 h 6861600"/>
              <a:gd name="connsiteX78" fmla="*/ 11764236 w 12193200"/>
              <a:gd name="connsiteY78" fmla="*/ 801894 h 6861600"/>
              <a:gd name="connsiteX79" fmla="*/ 11750500 w 12193200"/>
              <a:gd name="connsiteY79" fmla="*/ 813698 h 6861600"/>
              <a:gd name="connsiteX80" fmla="*/ 11733679 w 12193200"/>
              <a:gd name="connsiteY80" fmla="*/ 806641 h 6861600"/>
              <a:gd name="connsiteX81" fmla="*/ 11728673 w 12193200"/>
              <a:gd name="connsiteY81" fmla="*/ 811130 h 6861600"/>
              <a:gd name="connsiteX82" fmla="*/ 11750241 w 12193200"/>
              <a:gd name="connsiteY82" fmla="*/ 821402 h 6861600"/>
              <a:gd name="connsiteX83" fmla="*/ 11774896 w 12193200"/>
              <a:gd name="connsiteY83" fmla="*/ 800610 h 6861600"/>
              <a:gd name="connsiteX84" fmla="*/ 11741901 w 12193200"/>
              <a:gd name="connsiteY84" fmla="*/ 766471 h 6861600"/>
              <a:gd name="connsiteX85" fmla="*/ 11753457 w 12193200"/>
              <a:gd name="connsiteY85" fmla="*/ 756199 h 6861600"/>
              <a:gd name="connsiteX86" fmla="*/ 11767322 w 12193200"/>
              <a:gd name="connsiteY86" fmla="*/ 761335 h 6861600"/>
              <a:gd name="connsiteX87" fmla="*/ 11772328 w 12193200"/>
              <a:gd name="connsiteY87" fmla="*/ 756587 h 6861600"/>
              <a:gd name="connsiteX88" fmla="*/ 11754223 w 12193200"/>
              <a:gd name="connsiteY88" fmla="*/ 748506 h 6861600"/>
              <a:gd name="connsiteX89" fmla="*/ 11614257 w 12193200"/>
              <a:gd name="connsiteY89" fmla="*/ 748117 h 6861600"/>
              <a:gd name="connsiteX90" fmla="*/ 11599001 w 12193200"/>
              <a:gd name="connsiteY90" fmla="*/ 750167 h 6861600"/>
              <a:gd name="connsiteX91" fmla="*/ 11592721 w 12193200"/>
              <a:gd name="connsiteY91" fmla="*/ 755660 h 6861600"/>
              <a:gd name="connsiteX92" fmla="*/ 11592721 w 12193200"/>
              <a:gd name="connsiteY92" fmla="*/ 816902 h 6861600"/>
              <a:gd name="connsiteX93" fmla="*/ 11595418 w 12193200"/>
              <a:gd name="connsiteY93" fmla="*/ 819071 h 6861600"/>
              <a:gd name="connsiteX94" fmla="*/ 11602216 w 12193200"/>
              <a:gd name="connsiteY94" fmla="*/ 819071 h 6861600"/>
              <a:gd name="connsiteX95" fmla="*/ 11604654 w 12193200"/>
              <a:gd name="connsiteY95" fmla="*/ 816902 h 6861600"/>
              <a:gd name="connsiteX96" fmla="*/ 11604654 w 12193200"/>
              <a:gd name="connsiteY96" fmla="*/ 760774 h 6861600"/>
              <a:gd name="connsiteX97" fmla="*/ 11611452 w 12193200"/>
              <a:gd name="connsiteY97" fmla="*/ 754764 h 6861600"/>
              <a:gd name="connsiteX98" fmla="*/ 11625943 w 12193200"/>
              <a:gd name="connsiteY98" fmla="*/ 761033 h 6861600"/>
              <a:gd name="connsiteX99" fmla="*/ 11631823 w 12193200"/>
              <a:gd name="connsiteY99" fmla="*/ 755152 h 6861600"/>
              <a:gd name="connsiteX100" fmla="*/ 11614257 w 12193200"/>
              <a:gd name="connsiteY100" fmla="*/ 748117 h 6861600"/>
              <a:gd name="connsiteX101" fmla="*/ 11553619 w 12193200"/>
              <a:gd name="connsiteY101" fmla="*/ 748117 h 6861600"/>
              <a:gd name="connsiteX102" fmla="*/ 11536236 w 12193200"/>
              <a:gd name="connsiteY102" fmla="*/ 753124 h 6861600"/>
              <a:gd name="connsiteX103" fmla="*/ 11523450 w 12193200"/>
              <a:gd name="connsiteY103" fmla="*/ 784954 h 6861600"/>
              <a:gd name="connsiteX104" fmla="*/ 11536236 w 12193200"/>
              <a:gd name="connsiteY104" fmla="*/ 816654 h 6861600"/>
              <a:gd name="connsiteX105" fmla="*/ 11553619 w 12193200"/>
              <a:gd name="connsiteY105" fmla="*/ 821531 h 6861600"/>
              <a:gd name="connsiteX106" fmla="*/ 11571001 w 12193200"/>
              <a:gd name="connsiteY106" fmla="*/ 816654 h 6861600"/>
              <a:gd name="connsiteX107" fmla="*/ 11583917 w 12193200"/>
              <a:gd name="connsiteY107" fmla="*/ 784954 h 6861600"/>
              <a:gd name="connsiteX108" fmla="*/ 11571001 w 12193200"/>
              <a:gd name="connsiteY108" fmla="*/ 753124 h 6861600"/>
              <a:gd name="connsiteX109" fmla="*/ 11553619 w 12193200"/>
              <a:gd name="connsiteY109" fmla="*/ 748117 h 6861600"/>
              <a:gd name="connsiteX110" fmla="*/ 11486031 w 12193200"/>
              <a:gd name="connsiteY110" fmla="*/ 748117 h 6861600"/>
              <a:gd name="connsiteX111" fmla="*/ 11465229 w 12193200"/>
              <a:gd name="connsiteY111" fmla="*/ 751452 h 6861600"/>
              <a:gd name="connsiteX112" fmla="*/ 11459230 w 12193200"/>
              <a:gd name="connsiteY112" fmla="*/ 756965 h 6861600"/>
              <a:gd name="connsiteX113" fmla="*/ 11459230 w 12193200"/>
              <a:gd name="connsiteY113" fmla="*/ 817010 h 6861600"/>
              <a:gd name="connsiteX114" fmla="*/ 11461787 w 12193200"/>
              <a:gd name="connsiteY114" fmla="*/ 819449 h 6861600"/>
              <a:gd name="connsiteX115" fmla="*/ 11468422 w 12193200"/>
              <a:gd name="connsiteY115" fmla="*/ 819449 h 6861600"/>
              <a:gd name="connsiteX116" fmla="*/ 11471228 w 12193200"/>
              <a:gd name="connsiteY116" fmla="*/ 816751 h 6861600"/>
              <a:gd name="connsiteX117" fmla="*/ 11471228 w 12193200"/>
              <a:gd name="connsiteY117" fmla="*/ 761454 h 6861600"/>
              <a:gd name="connsiteX118" fmla="*/ 11485654 w 12193200"/>
              <a:gd name="connsiteY118" fmla="*/ 755422 h 6861600"/>
              <a:gd name="connsiteX119" fmla="*/ 11501223 w 12193200"/>
              <a:gd name="connsiteY119" fmla="*/ 771844 h 6861600"/>
              <a:gd name="connsiteX120" fmla="*/ 11501223 w 12193200"/>
              <a:gd name="connsiteY120" fmla="*/ 816751 h 6861600"/>
              <a:gd name="connsiteX121" fmla="*/ 11504288 w 12193200"/>
              <a:gd name="connsiteY121" fmla="*/ 819449 h 6861600"/>
              <a:gd name="connsiteX122" fmla="*/ 11511690 w 12193200"/>
              <a:gd name="connsiteY122" fmla="*/ 819449 h 6861600"/>
              <a:gd name="connsiteX123" fmla="*/ 11512963 w 12193200"/>
              <a:gd name="connsiteY123" fmla="*/ 816762 h 6861600"/>
              <a:gd name="connsiteX124" fmla="*/ 11512963 w 12193200"/>
              <a:gd name="connsiteY124" fmla="*/ 770312 h 6861600"/>
              <a:gd name="connsiteX125" fmla="*/ 11486031 w 12193200"/>
              <a:gd name="connsiteY125" fmla="*/ 748117 h 6861600"/>
              <a:gd name="connsiteX126" fmla="*/ 11389700 w 12193200"/>
              <a:gd name="connsiteY126" fmla="*/ 748117 h 6861600"/>
              <a:gd name="connsiteX127" fmla="*/ 11372242 w 12193200"/>
              <a:gd name="connsiteY127" fmla="*/ 753124 h 6861600"/>
              <a:gd name="connsiteX128" fmla="*/ 11359402 w 12193200"/>
              <a:gd name="connsiteY128" fmla="*/ 784954 h 6861600"/>
              <a:gd name="connsiteX129" fmla="*/ 11372242 w 12193200"/>
              <a:gd name="connsiteY129" fmla="*/ 816654 h 6861600"/>
              <a:gd name="connsiteX130" fmla="*/ 11389700 w 12193200"/>
              <a:gd name="connsiteY130" fmla="*/ 821531 h 6861600"/>
              <a:gd name="connsiteX131" fmla="*/ 11407158 w 12193200"/>
              <a:gd name="connsiteY131" fmla="*/ 816654 h 6861600"/>
              <a:gd name="connsiteX132" fmla="*/ 11420127 w 12193200"/>
              <a:gd name="connsiteY132" fmla="*/ 784954 h 6861600"/>
              <a:gd name="connsiteX133" fmla="*/ 11407158 w 12193200"/>
              <a:gd name="connsiteY133" fmla="*/ 753124 h 6861600"/>
              <a:gd name="connsiteX134" fmla="*/ 11389700 w 12193200"/>
              <a:gd name="connsiteY134" fmla="*/ 748117 h 6861600"/>
              <a:gd name="connsiteX135" fmla="*/ 11267473 w 12193200"/>
              <a:gd name="connsiteY135" fmla="*/ 748117 h 6861600"/>
              <a:gd name="connsiteX136" fmla="*/ 11250015 w 12193200"/>
              <a:gd name="connsiteY136" fmla="*/ 753124 h 6861600"/>
              <a:gd name="connsiteX137" fmla="*/ 11237046 w 12193200"/>
              <a:gd name="connsiteY137" fmla="*/ 784954 h 6861600"/>
              <a:gd name="connsiteX138" fmla="*/ 11250015 w 12193200"/>
              <a:gd name="connsiteY138" fmla="*/ 816654 h 6861600"/>
              <a:gd name="connsiteX139" fmla="*/ 11267473 w 12193200"/>
              <a:gd name="connsiteY139" fmla="*/ 821531 h 6861600"/>
              <a:gd name="connsiteX140" fmla="*/ 11284931 w 12193200"/>
              <a:gd name="connsiteY140" fmla="*/ 816654 h 6861600"/>
              <a:gd name="connsiteX141" fmla="*/ 11297771 w 12193200"/>
              <a:gd name="connsiteY141" fmla="*/ 784954 h 6861600"/>
              <a:gd name="connsiteX142" fmla="*/ 11284931 w 12193200"/>
              <a:gd name="connsiteY142" fmla="*/ 753124 h 6861600"/>
              <a:gd name="connsiteX143" fmla="*/ 11267473 w 12193200"/>
              <a:gd name="connsiteY143" fmla="*/ 748117 h 6861600"/>
              <a:gd name="connsiteX144" fmla="*/ 11199756 w 12193200"/>
              <a:gd name="connsiteY144" fmla="*/ 748117 h 6861600"/>
              <a:gd name="connsiteX145" fmla="*/ 11178857 w 12193200"/>
              <a:gd name="connsiteY145" fmla="*/ 751452 h 6861600"/>
              <a:gd name="connsiteX146" fmla="*/ 11172825 w 12193200"/>
              <a:gd name="connsiteY146" fmla="*/ 756965 h 6861600"/>
              <a:gd name="connsiteX147" fmla="*/ 11172825 w 12193200"/>
              <a:gd name="connsiteY147" fmla="*/ 817010 h 6861600"/>
              <a:gd name="connsiteX148" fmla="*/ 11175263 w 12193200"/>
              <a:gd name="connsiteY148" fmla="*/ 819449 h 6861600"/>
              <a:gd name="connsiteX149" fmla="*/ 11181932 w 12193200"/>
              <a:gd name="connsiteY149" fmla="*/ 819449 h 6861600"/>
              <a:gd name="connsiteX150" fmla="*/ 11184748 w 12193200"/>
              <a:gd name="connsiteY150" fmla="*/ 816751 h 6861600"/>
              <a:gd name="connsiteX151" fmla="*/ 11184748 w 12193200"/>
              <a:gd name="connsiteY151" fmla="*/ 761454 h 6861600"/>
              <a:gd name="connsiteX152" fmla="*/ 11199238 w 12193200"/>
              <a:gd name="connsiteY152" fmla="*/ 755422 h 6861600"/>
              <a:gd name="connsiteX153" fmla="*/ 11214884 w 12193200"/>
              <a:gd name="connsiteY153" fmla="*/ 771844 h 6861600"/>
              <a:gd name="connsiteX154" fmla="*/ 11214884 w 12193200"/>
              <a:gd name="connsiteY154" fmla="*/ 816751 h 6861600"/>
              <a:gd name="connsiteX155" fmla="*/ 11217959 w 12193200"/>
              <a:gd name="connsiteY155" fmla="*/ 819449 h 6861600"/>
              <a:gd name="connsiteX156" fmla="*/ 11225393 w 12193200"/>
              <a:gd name="connsiteY156" fmla="*/ 819449 h 6861600"/>
              <a:gd name="connsiteX157" fmla="*/ 11226817 w 12193200"/>
              <a:gd name="connsiteY157" fmla="*/ 816762 h 6861600"/>
              <a:gd name="connsiteX158" fmla="*/ 11226817 w 12193200"/>
              <a:gd name="connsiteY158" fmla="*/ 770312 h 6861600"/>
              <a:gd name="connsiteX159" fmla="*/ 11199756 w 12193200"/>
              <a:gd name="connsiteY159" fmla="*/ 748117 h 6861600"/>
              <a:gd name="connsiteX160" fmla="*/ 11681273 w 12193200"/>
              <a:gd name="connsiteY160" fmla="*/ 724801 h 6861600"/>
              <a:gd name="connsiteX161" fmla="*/ 11678845 w 12193200"/>
              <a:gd name="connsiteY161" fmla="*/ 727876 h 6861600"/>
              <a:gd name="connsiteX162" fmla="*/ 11678845 w 12193200"/>
              <a:gd name="connsiteY162" fmla="*/ 752250 h 6861600"/>
              <a:gd name="connsiteX163" fmla="*/ 11664279 w 12193200"/>
              <a:gd name="connsiteY163" fmla="*/ 748527 h 6861600"/>
              <a:gd name="connsiteX164" fmla="*/ 11632848 w 12193200"/>
              <a:gd name="connsiteY164" fmla="*/ 784954 h 6861600"/>
              <a:gd name="connsiteX165" fmla="*/ 11666707 w 12193200"/>
              <a:gd name="connsiteY165" fmla="*/ 821510 h 6861600"/>
              <a:gd name="connsiteX166" fmla="*/ 11690477 w 12193200"/>
              <a:gd name="connsiteY166" fmla="*/ 812036 h 6861600"/>
              <a:gd name="connsiteX167" fmla="*/ 11690477 w 12193200"/>
              <a:gd name="connsiteY167" fmla="*/ 727498 h 6861600"/>
              <a:gd name="connsiteX168" fmla="*/ 11687919 w 12193200"/>
              <a:gd name="connsiteY168" fmla="*/ 724801 h 6861600"/>
              <a:gd name="connsiteX169" fmla="*/ 11681273 w 12193200"/>
              <a:gd name="connsiteY169" fmla="*/ 724801 h 6861600"/>
              <a:gd name="connsiteX170" fmla="*/ 11786797 w 12193200"/>
              <a:gd name="connsiteY170" fmla="*/ 724552 h 6861600"/>
              <a:gd name="connsiteX171" fmla="*/ 11784607 w 12193200"/>
              <a:gd name="connsiteY171" fmla="*/ 726732 h 6861600"/>
              <a:gd name="connsiteX172" fmla="*/ 11784607 w 12193200"/>
              <a:gd name="connsiteY172" fmla="*/ 817280 h 6861600"/>
              <a:gd name="connsiteX173" fmla="*/ 11786797 w 12193200"/>
              <a:gd name="connsiteY173" fmla="*/ 819330 h 6861600"/>
              <a:gd name="connsiteX174" fmla="*/ 11793864 w 12193200"/>
              <a:gd name="connsiteY174" fmla="*/ 819330 h 6861600"/>
              <a:gd name="connsiteX175" fmla="*/ 11796303 w 12193200"/>
              <a:gd name="connsiteY175" fmla="*/ 817409 h 6861600"/>
              <a:gd name="connsiteX176" fmla="*/ 11796303 w 12193200"/>
              <a:gd name="connsiteY176" fmla="*/ 726473 h 6861600"/>
              <a:gd name="connsiteX177" fmla="*/ 11793864 w 12193200"/>
              <a:gd name="connsiteY177" fmla="*/ 724552 h 6861600"/>
              <a:gd name="connsiteX178" fmla="*/ 11786797 w 12193200"/>
              <a:gd name="connsiteY178" fmla="*/ 724552 h 6861600"/>
              <a:gd name="connsiteX179" fmla="*/ 11712617 w 12193200"/>
              <a:gd name="connsiteY179" fmla="*/ 723776 h 6861600"/>
              <a:gd name="connsiteX180" fmla="*/ 11705237 w 12193200"/>
              <a:gd name="connsiteY180" fmla="*/ 730940 h 6861600"/>
              <a:gd name="connsiteX181" fmla="*/ 11712358 w 12193200"/>
              <a:gd name="connsiteY181" fmla="*/ 737975 h 6861600"/>
              <a:gd name="connsiteX182" fmla="*/ 11719609 w 12193200"/>
              <a:gd name="connsiteY182" fmla="*/ 730433 h 6861600"/>
              <a:gd name="connsiteX183" fmla="*/ 11712617 w 12193200"/>
              <a:gd name="connsiteY183" fmla="*/ 723776 h 6861600"/>
              <a:gd name="connsiteX184" fmla="*/ 11855021 w 12193200"/>
              <a:gd name="connsiteY184" fmla="*/ 713601 h 6861600"/>
              <a:gd name="connsiteX185" fmla="*/ 11855284 w 12193200"/>
              <a:gd name="connsiteY185" fmla="*/ 713794 h 6861600"/>
              <a:gd name="connsiteX186" fmla="*/ 11855021 w 12193200"/>
              <a:gd name="connsiteY186" fmla="*/ 713860 h 6861600"/>
              <a:gd name="connsiteX187" fmla="*/ 11855021 w 12193200"/>
              <a:gd name="connsiteY187" fmla="*/ 713601 h 6861600"/>
              <a:gd name="connsiteX188" fmla="*/ 11847209 w 12193200"/>
              <a:gd name="connsiteY188" fmla="*/ 704235 h 6861600"/>
              <a:gd name="connsiteX189" fmla="*/ 11851428 w 12193200"/>
              <a:gd name="connsiteY189" fmla="*/ 704235 h 6861600"/>
              <a:gd name="connsiteX190" fmla="*/ 11857190 w 12193200"/>
              <a:gd name="connsiteY190" fmla="*/ 707699 h 6861600"/>
              <a:gd name="connsiteX191" fmla="*/ 11851817 w 12193200"/>
              <a:gd name="connsiteY191" fmla="*/ 711162 h 6861600"/>
              <a:gd name="connsiteX192" fmla="*/ 11847209 w 12193200"/>
              <a:gd name="connsiteY192" fmla="*/ 711162 h 6861600"/>
              <a:gd name="connsiteX193" fmla="*/ 11843627 w 12193200"/>
              <a:gd name="connsiteY193" fmla="*/ 701020 h 6861600"/>
              <a:gd name="connsiteX194" fmla="*/ 11843627 w 12193200"/>
              <a:gd name="connsiteY194" fmla="*/ 724250 h 6861600"/>
              <a:gd name="connsiteX195" fmla="*/ 11847468 w 12193200"/>
              <a:gd name="connsiteY195" fmla="*/ 724250 h 6861600"/>
              <a:gd name="connsiteX196" fmla="*/ 11847468 w 12193200"/>
              <a:gd name="connsiteY196" fmla="*/ 714367 h 6861600"/>
              <a:gd name="connsiteX197" fmla="*/ 11849648 w 12193200"/>
              <a:gd name="connsiteY197" fmla="*/ 714367 h 6861600"/>
              <a:gd name="connsiteX198" fmla="*/ 11856553 w 12193200"/>
              <a:gd name="connsiteY198" fmla="*/ 720528 h 6861600"/>
              <a:gd name="connsiteX199" fmla="*/ 11858603 w 12193200"/>
              <a:gd name="connsiteY199" fmla="*/ 724121 h 6861600"/>
              <a:gd name="connsiteX200" fmla="*/ 11863081 w 12193200"/>
              <a:gd name="connsiteY200" fmla="*/ 724121 h 6861600"/>
              <a:gd name="connsiteX201" fmla="*/ 11860265 w 12193200"/>
              <a:gd name="connsiteY201" fmla="*/ 719503 h 6861600"/>
              <a:gd name="connsiteX202" fmla="*/ 11857064 w 12193200"/>
              <a:gd name="connsiteY202" fmla="*/ 715107 h 6861600"/>
              <a:gd name="connsiteX203" fmla="*/ 11855284 w 12193200"/>
              <a:gd name="connsiteY203" fmla="*/ 713794 h 6861600"/>
              <a:gd name="connsiteX204" fmla="*/ 11858039 w 12193200"/>
              <a:gd name="connsiteY204" fmla="*/ 713106 h 6861600"/>
              <a:gd name="connsiteX205" fmla="*/ 11861549 w 12193200"/>
              <a:gd name="connsiteY205" fmla="*/ 707310 h 6861600"/>
              <a:gd name="connsiteX206" fmla="*/ 11859370 w 12193200"/>
              <a:gd name="connsiteY206" fmla="*/ 702822 h 6861600"/>
              <a:gd name="connsiteX207" fmla="*/ 11851817 w 12193200"/>
              <a:gd name="connsiteY207" fmla="*/ 701020 h 6861600"/>
              <a:gd name="connsiteX208" fmla="*/ 11843627 w 12193200"/>
              <a:gd name="connsiteY208" fmla="*/ 701020 h 6861600"/>
              <a:gd name="connsiteX209" fmla="*/ 11852712 w 12193200"/>
              <a:gd name="connsiteY209" fmla="*/ 694611 h 6861600"/>
              <a:gd name="connsiteX210" fmla="*/ 11870623 w 12193200"/>
              <a:gd name="connsiteY210" fmla="*/ 712446 h 6861600"/>
              <a:gd name="connsiteX211" fmla="*/ 11852712 w 12193200"/>
              <a:gd name="connsiteY211" fmla="*/ 730541 h 6861600"/>
              <a:gd name="connsiteX212" fmla="*/ 11834931 w 12193200"/>
              <a:gd name="connsiteY212" fmla="*/ 712446 h 6861600"/>
              <a:gd name="connsiteX213" fmla="*/ 11852712 w 12193200"/>
              <a:gd name="connsiteY213" fmla="*/ 694611 h 6861600"/>
              <a:gd name="connsiteX214" fmla="*/ 11852712 w 12193200"/>
              <a:gd name="connsiteY214" fmla="*/ 690888 h 6861600"/>
              <a:gd name="connsiteX215" fmla="*/ 11831348 w 12193200"/>
              <a:gd name="connsiteY215" fmla="*/ 712446 h 6861600"/>
              <a:gd name="connsiteX216" fmla="*/ 11852712 w 12193200"/>
              <a:gd name="connsiteY216" fmla="*/ 734004 h 6861600"/>
              <a:gd name="connsiteX217" fmla="*/ 11874076 w 12193200"/>
              <a:gd name="connsiteY217" fmla="*/ 712446 h 6861600"/>
              <a:gd name="connsiteX218" fmla="*/ 11852712 w 12193200"/>
              <a:gd name="connsiteY218" fmla="*/ 690888 h 6861600"/>
              <a:gd name="connsiteX219" fmla="*/ 11639380 w 12193200"/>
              <a:gd name="connsiteY219" fmla="*/ 551044 h 6861600"/>
              <a:gd name="connsiteX220" fmla="*/ 11641189 w 12193200"/>
              <a:gd name="connsiteY220" fmla="*/ 551862 h 6861600"/>
              <a:gd name="connsiteX221" fmla="*/ 11644652 w 12193200"/>
              <a:gd name="connsiteY221" fmla="*/ 634274 h 6861600"/>
              <a:gd name="connsiteX222" fmla="*/ 11640682 w 12193200"/>
              <a:gd name="connsiteY222" fmla="*/ 633508 h 6861600"/>
              <a:gd name="connsiteX223" fmla="*/ 11634273 w 12193200"/>
              <a:gd name="connsiteY223" fmla="*/ 599671 h 6861600"/>
              <a:gd name="connsiteX224" fmla="*/ 11638243 w 12193200"/>
              <a:gd name="connsiteY224" fmla="*/ 552250 h 6861600"/>
              <a:gd name="connsiteX225" fmla="*/ 11639380 w 12193200"/>
              <a:gd name="connsiteY225" fmla="*/ 551044 h 6861600"/>
              <a:gd name="connsiteX226" fmla="*/ 11490639 w 12193200"/>
              <a:gd name="connsiteY226" fmla="*/ 502002 h 6861600"/>
              <a:gd name="connsiteX227" fmla="*/ 11550015 w 12193200"/>
              <a:gd name="connsiteY227" fmla="*/ 504052 h 6861600"/>
              <a:gd name="connsiteX228" fmla="*/ 11548343 w 12193200"/>
              <a:gd name="connsiteY228" fmla="*/ 536605 h 6861600"/>
              <a:gd name="connsiteX229" fmla="*/ 11499486 w 12193200"/>
              <a:gd name="connsiteY229" fmla="*/ 541094 h 6861600"/>
              <a:gd name="connsiteX230" fmla="*/ 11492948 w 12193200"/>
              <a:gd name="connsiteY230" fmla="*/ 533659 h 6861600"/>
              <a:gd name="connsiteX231" fmla="*/ 11490639 w 12193200"/>
              <a:gd name="connsiteY231" fmla="*/ 502002 h 6861600"/>
              <a:gd name="connsiteX232" fmla="*/ 11594253 w 12193200"/>
              <a:gd name="connsiteY232" fmla="*/ 498797 h 6861600"/>
              <a:gd name="connsiteX233" fmla="*/ 11598612 w 12193200"/>
              <a:gd name="connsiteY233" fmla="*/ 520075 h 6861600"/>
              <a:gd name="connsiteX234" fmla="*/ 11588351 w 12193200"/>
              <a:gd name="connsiteY234" fmla="*/ 527509 h 6861600"/>
              <a:gd name="connsiteX235" fmla="*/ 11580011 w 12193200"/>
              <a:gd name="connsiteY235" fmla="*/ 500718 h 6861600"/>
              <a:gd name="connsiteX236" fmla="*/ 11594253 w 12193200"/>
              <a:gd name="connsiteY236" fmla="*/ 498797 h 6861600"/>
              <a:gd name="connsiteX237" fmla="*/ 11441405 w 12193200"/>
              <a:gd name="connsiteY237" fmla="*/ 491374 h 6861600"/>
              <a:gd name="connsiteX238" fmla="*/ 11460384 w 12193200"/>
              <a:gd name="connsiteY238" fmla="*/ 496499 h 6861600"/>
              <a:gd name="connsiteX239" fmla="*/ 11442948 w 12193200"/>
              <a:gd name="connsiteY239" fmla="*/ 533670 h 6861600"/>
              <a:gd name="connsiteX240" fmla="*/ 11434607 w 12193200"/>
              <a:gd name="connsiteY240" fmla="*/ 527131 h 6861600"/>
              <a:gd name="connsiteX241" fmla="*/ 11441405 w 12193200"/>
              <a:gd name="connsiteY241" fmla="*/ 491374 h 6861600"/>
              <a:gd name="connsiteX242" fmla="*/ 11419441 w 12193200"/>
              <a:gd name="connsiteY242" fmla="*/ 484343 h 6861600"/>
              <a:gd name="connsiteX243" fmla="*/ 11431543 w 12193200"/>
              <a:gd name="connsiteY243" fmla="*/ 488299 h 6861600"/>
              <a:gd name="connsiteX244" fmla="*/ 11423202 w 12193200"/>
              <a:gd name="connsiteY244" fmla="*/ 532257 h 6861600"/>
              <a:gd name="connsiteX245" fmla="*/ 11444102 w 12193200"/>
              <a:gd name="connsiteY245" fmla="*/ 543154 h 6861600"/>
              <a:gd name="connsiteX246" fmla="*/ 11469620 w 12193200"/>
              <a:gd name="connsiteY246" fmla="*/ 498549 h 6861600"/>
              <a:gd name="connsiteX247" fmla="*/ 11481672 w 12193200"/>
              <a:gd name="connsiteY247" fmla="*/ 500729 h 6861600"/>
              <a:gd name="connsiteX248" fmla="*/ 11485395 w 12193200"/>
              <a:gd name="connsiteY248" fmla="*/ 542507 h 6861600"/>
              <a:gd name="connsiteX249" fmla="*/ 11498472 w 12193200"/>
              <a:gd name="connsiteY249" fmla="*/ 550707 h 6861600"/>
              <a:gd name="connsiteX250" fmla="*/ 11555917 w 12193200"/>
              <a:gd name="connsiteY250" fmla="*/ 543532 h 6861600"/>
              <a:gd name="connsiteX251" fmla="*/ 11559122 w 12193200"/>
              <a:gd name="connsiteY251" fmla="*/ 503286 h 6861600"/>
              <a:gd name="connsiteX252" fmla="*/ 11570149 w 12193200"/>
              <a:gd name="connsiteY252" fmla="*/ 502002 h 6861600"/>
              <a:gd name="connsiteX253" fmla="*/ 11579385 w 12193200"/>
              <a:gd name="connsiteY253" fmla="*/ 528405 h 6861600"/>
              <a:gd name="connsiteX254" fmla="*/ 11598752 w 12193200"/>
              <a:gd name="connsiteY254" fmla="*/ 531739 h 6861600"/>
              <a:gd name="connsiteX255" fmla="*/ 11602723 w 12193200"/>
              <a:gd name="connsiteY255" fmla="*/ 497772 h 6861600"/>
              <a:gd name="connsiteX256" fmla="*/ 11625673 w 12193200"/>
              <a:gd name="connsiteY256" fmla="*/ 533282 h 6861600"/>
              <a:gd name="connsiteX257" fmla="*/ 11612855 w 12193200"/>
              <a:gd name="connsiteY257" fmla="*/ 586216 h 6861600"/>
              <a:gd name="connsiteX258" fmla="*/ 11537326 w 12193200"/>
              <a:gd name="connsiteY258" fmla="*/ 569427 h 6861600"/>
              <a:gd name="connsiteX259" fmla="*/ 11459488 w 12193200"/>
              <a:gd name="connsiteY259" fmla="*/ 611465 h 6861600"/>
              <a:gd name="connsiteX260" fmla="*/ 11456154 w 12193200"/>
              <a:gd name="connsiteY260" fmla="*/ 612360 h 6861600"/>
              <a:gd name="connsiteX261" fmla="*/ 11418325 w 12193200"/>
              <a:gd name="connsiteY261" fmla="*/ 585191 h 6861600"/>
              <a:gd name="connsiteX262" fmla="*/ 11388707 w 12193200"/>
              <a:gd name="connsiteY262" fmla="*/ 549434 h 6861600"/>
              <a:gd name="connsiteX263" fmla="*/ 11414743 w 12193200"/>
              <a:gd name="connsiteY263" fmla="*/ 487403 h 6861600"/>
              <a:gd name="connsiteX264" fmla="*/ 11419441 w 12193200"/>
              <a:gd name="connsiteY264" fmla="*/ 484343 h 6861600"/>
              <a:gd name="connsiteX265" fmla="*/ 11358173 w 12193200"/>
              <a:gd name="connsiteY265" fmla="*/ 469801 h 6861600"/>
              <a:gd name="connsiteX266" fmla="*/ 11346260 w 12193200"/>
              <a:gd name="connsiteY266" fmla="*/ 478275 h 6861600"/>
              <a:gd name="connsiteX267" fmla="*/ 11361744 w 12193200"/>
              <a:gd name="connsiteY267" fmla="*/ 470744 h 6861600"/>
              <a:gd name="connsiteX268" fmla="*/ 11358173 w 12193200"/>
              <a:gd name="connsiteY268" fmla="*/ 469801 h 6861600"/>
              <a:gd name="connsiteX269" fmla="*/ 11354455 w 12193200"/>
              <a:gd name="connsiteY269" fmla="*/ 453696 h 6861600"/>
              <a:gd name="connsiteX270" fmla="*/ 11379471 w 12193200"/>
              <a:gd name="connsiteY270" fmla="*/ 464454 h 6861600"/>
              <a:gd name="connsiteX271" fmla="*/ 11401267 w 12193200"/>
              <a:gd name="connsiteY271" fmla="*/ 487522 h 6861600"/>
              <a:gd name="connsiteX272" fmla="*/ 11376515 w 12193200"/>
              <a:gd name="connsiteY272" fmla="*/ 541611 h 6861600"/>
              <a:gd name="connsiteX273" fmla="*/ 11357665 w 12193200"/>
              <a:gd name="connsiteY273" fmla="*/ 511745 h 6861600"/>
              <a:gd name="connsiteX274" fmla="*/ 11330734 w 12193200"/>
              <a:gd name="connsiteY274" fmla="*/ 504052 h 6861600"/>
              <a:gd name="connsiteX275" fmla="*/ 11328166 w 12193200"/>
              <a:gd name="connsiteY275" fmla="*/ 491881 h 6861600"/>
              <a:gd name="connsiteX276" fmla="*/ 11335600 w 12193200"/>
              <a:gd name="connsiteY276" fmla="*/ 481879 h 6861600"/>
              <a:gd name="connsiteX277" fmla="*/ 11338297 w 12193200"/>
              <a:gd name="connsiteY277" fmla="*/ 470604 h 6861600"/>
              <a:gd name="connsiteX278" fmla="*/ 11349972 w 12193200"/>
              <a:gd name="connsiteY278" fmla="*/ 456124 h 6861600"/>
              <a:gd name="connsiteX279" fmla="*/ 11354455 w 12193200"/>
              <a:gd name="connsiteY279" fmla="*/ 453696 h 6861600"/>
              <a:gd name="connsiteX280" fmla="*/ 11324025 w 12193200"/>
              <a:gd name="connsiteY280" fmla="*/ 392924 h 6861600"/>
              <a:gd name="connsiteX281" fmla="*/ 11322134 w 12193200"/>
              <a:gd name="connsiteY281" fmla="*/ 400006 h 6861600"/>
              <a:gd name="connsiteX282" fmla="*/ 11335988 w 12193200"/>
              <a:gd name="connsiteY282" fmla="*/ 441536 h 6861600"/>
              <a:gd name="connsiteX283" fmla="*/ 11339193 w 12193200"/>
              <a:gd name="connsiteY283" fmla="*/ 451786 h 6861600"/>
              <a:gd name="connsiteX284" fmla="*/ 11328425 w 12193200"/>
              <a:gd name="connsiteY284" fmla="*/ 467162 h 6861600"/>
              <a:gd name="connsiteX285" fmla="*/ 11327270 w 12193200"/>
              <a:gd name="connsiteY285" fmla="*/ 474855 h 6861600"/>
              <a:gd name="connsiteX286" fmla="*/ 11315477 w 12193200"/>
              <a:gd name="connsiteY286" fmla="*/ 490748 h 6861600"/>
              <a:gd name="connsiteX287" fmla="*/ 11317268 w 12193200"/>
              <a:gd name="connsiteY287" fmla="*/ 503696 h 6861600"/>
              <a:gd name="connsiteX288" fmla="*/ 11327788 w 12193200"/>
              <a:gd name="connsiteY288" fmla="*/ 514594 h 6861600"/>
              <a:gd name="connsiteX289" fmla="*/ 11341890 w 12193200"/>
              <a:gd name="connsiteY289" fmla="*/ 516137 h 6861600"/>
              <a:gd name="connsiteX290" fmla="*/ 11358561 w 12193200"/>
              <a:gd name="connsiteY290" fmla="*/ 529214 h 6861600"/>
              <a:gd name="connsiteX291" fmla="*/ 11388308 w 12193200"/>
              <a:gd name="connsiteY291" fmla="*/ 580476 h 6861600"/>
              <a:gd name="connsiteX292" fmla="*/ 11394717 w 12193200"/>
              <a:gd name="connsiteY292" fmla="*/ 606490 h 6861600"/>
              <a:gd name="connsiteX293" fmla="*/ 11360611 w 12193200"/>
              <a:gd name="connsiteY293" fmla="*/ 709026 h 6861600"/>
              <a:gd name="connsiteX294" fmla="*/ 11362402 w 12193200"/>
              <a:gd name="connsiteY294" fmla="*/ 719406 h 6861600"/>
              <a:gd name="connsiteX295" fmla="*/ 11388567 w 12193200"/>
              <a:gd name="connsiteY295" fmla="*/ 719406 h 6861600"/>
              <a:gd name="connsiteX296" fmla="*/ 11394210 w 12193200"/>
              <a:gd name="connsiteY296" fmla="*/ 711972 h 6861600"/>
              <a:gd name="connsiteX297" fmla="*/ 11429094 w 12193200"/>
              <a:gd name="connsiteY297" fmla="*/ 608411 h 6861600"/>
              <a:gd name="connsiteX298" fmla="*/ 11464484 w 12193200"/>
              <a:gd name="connsiteY298" fmla="*/ 709921 h 6861600"/>
              <a:gd name="connsiteX299" fmla="*/ 11468207 w 12193200"/>
              <a:gd name="connsiteY299" fmla="*/ 719665 h 6861600"/>
              <a:gd name="connsiteX300" fmla="*/ 11490650 w 12193200"/>
              <a:gd name="connsiteY300" fmla="*/ 719665 h 6861600"/>
              <a:gd name="connsiteX301" fmla="*/ 11497954 w 12193200"/>
              <a:gd name="connsiteY301" fmla="*/ 713126 h 6861600"/>
              <a:gd name="connsiteX302" fmla="*/ 11473979 w 12193200"/>
              <a:gd name="connsiteY302" fmla="*/ 619309 h 6861600"/>
              <a:gd name="connsiteX303" fmla="*/ 11535276 w 12193200"/>
              <a:gd name="connsiteY303" fmla="*/ 595345 h 6861600"/>
              <a:gd name="connsiteX304" fmla="*/ 11569383 w 12193200"/>
              <a:gd name="connsiteY304" fmla="*/ 622136 h 6861600"/>
              <a:gd name="connsiteX305" fmla="*/ 11512315 w 12193200"/>
              <a:gd name="connsiteY305" fmla="*/ 709932 h 6861600"/>
              <a:gd name="connsiteX306" fmla="*/ 11514624 w 12193200"/>
              <a:gd name="connsiteY306" fmla="*/ 719417 h 6861600"/>
              <a:gd name="connsiteX307" fmla="*/ 11538351 w 12193200"/>
              <a:gd name="connsiteY307" fmla="*/ 719417 h 6861600"/>
              <a:gd name="connsiteX308" fmla="*/ 11547069 w 12193200"/>
              <a:gd name="connsiteY308" fmla="*/ 713903 h 6861600"/>
              <a:gd name="connsiteX309" fmla="*/ 11598623 w 12193200"/>
              <a:gd name="connsiteY309" fmla="*/ 630983 h 6861600"/>
              <a:gd name="connsiteX310" fmla="*/ 11608496 w 12193200"/>
              <a:gd name="connsiteY310" fmla="*/ 600869 h 6861600"/>
              <a:gd name="connsiteX311" fmla="*/ 11599130 w 12193200"/>
              <a:gd name="connsiteY311" fmla="*/ 710062 h 6861600"/>
              <a:gd name="connsiteX312" fmla="*/ 11601439 w 12193200"/>
              <a:gd name="connsiteY312" fmla="*/ 719287 h 6861600"/>
              <a:gd name="connsiteX313" fmla="*/ 11622857 w 12193200"/>
              <a:gd name="connsiteY313" fmla="*/ 719287 h 6861600"/>
              <a:gd name="connsiteX314" fmla="*/ 11629525 w 12193200"/>
              <a:gd name="connsiteY314" fmla="*/ 711087 h 6861600"/>
              <a:gd name="connsiteX315" fmla="*/ 11634650 w 12193200"/>
              <a:gd name="connsiteY315" fmla="*/ 693014 h 6861600"/>
              <a:gd name="connsiteX316" fmla="*/ 11654018 w 12193200"/>
              <a:gd name="connsiteY316" fmla="*/ 688018 h 6861600"/>
              <a:gd name="connsiteX317" fmla="*/ 11659024 w 12193200"/>
              <a:gd name="connsiteY317" fmla="*/ 680584 h 6861600"/>
              <a:gd name="connsiteX318" fmla="*/ 11654654 w 12193200"/>
              <a:gd name="connsiteY318" fmla="*/ 520852 h 6861600"/>
              <a:gd name="connsiteX319" fmla="*/ 11603360 w 12193200"/>
              <a:gd name="connsiteY319" fmla="*/ 487533 h 6861600"/>
              <a:gd name="connsiteX320" fmla="*/ 11526547 w 12193200"/>
              <a:gd name="connsiteY320" fmla="*/ 493424 h 6861600"/>
              <a:gd name="connsiteX321" fmla="*/ 11402033 w 12193200"/>
              <a:gd name="connsiteY321" fmla="*/ 464842 h 6861600"/>
              <a:gd name="connsiteX322" fmla="*/ 11401644 w 12193200"/>
              <a:gd name="connsiteY322" fmla="*/ 459199 h 6861600"/>
              <a:gd name="connsiteX323" fmla="*/ 11433960 w 12193200"/>
              <a:gd name="connsiteY323" fmla="*/ 433314 h 6861600"/>
              <a:gd name="connsiteX324" fmla="*/ 11431392 w 12193200"/>
              <a:gd name="connsiteY324" fmla="*/ 426398 h 6861600"/>
              <a:gd name="connsiteX325" fmla="*/ 11365995 w 12193200"/>
              <a:gd name="connsiteY325" fmla="*/ 438191 h 6861600"/>
              <a:gd name="connsiteX326" fmla="*/ 11327648 w 12193200"/>
              <a:gd name="connsiteY326" fmla="*/ 397568 h 6861600"/>
              <a:gd name="connsiteX327" fmla="*/ 11324025 w 12193200"/>
              <a:gd name="connsiteY327" fmla="*/ 392924 h 6861600"/>
              <a:gd name="connsiteX328" fmla="*/ 11391491 w 12193200"/>
              <a:gd name="connsiteY328" fmla="*/ 334037 h 6861600"/>
              <a:gd name="connsiteX329" fmla="*/ 11426364 w 12193200"/>
              <a:gd name="connsiteY329" fmla="*/ 368996 h 6861600"/>
              <a:gd name="connsiteX330" fmla="*/ 11391491 w 12193200"/>
              <a:gd name="connsiteY330" fmla="*/ 403955 h 6861600"/>
              <a:gd name="connsiteX331" fmla="*/ 11356360 w 12193200"/>
              <a:gd name="connsiteY331" fmla="*/ 368996 h 6861600"/>
              <a:gd name="connsiteX332" fmla="*/ 11391491 w 12193200"/>
              <a:gd name="connsiteY332" fmla="*/ 334037 h 6861600"/>
              <a:gd name="connsiteX333" fmla="*/ 11389959 w 12193200"/>
              <a:gd name="connsiteY333" fmla="*/ 321618 h 6861600"/>
              <a:gd name="connsiteX334" fmla="*/ 11337262 w 12193200"/>
              <a:gd name="connsiteY334" fmla="*/ 374510 h 6861600"/>
              <a:gd name="connsiteX335" fmla="*/ 11389959 w 12193200"/>
              <a:gd name="connsiteY335" fmla="*/ 427401 h 6861600"/>
              <a:gd name="connsiteX336" fmla="*/ 11442656 w 12193200"/>
              <a:gd name="connsiteY336" fmla="*/ 374510 h 6861600"/>
              <a:gd name="connsiteX337" fmla="*/ 11389959 w 12193200"/>
              <a:gd name="connsiteY337" fmla="*/ 321618 h 6861600"/>
              <a:gd name="connsiteX338" fmla="*/ 0 w 12193200"/>
              <a:gd name="connsiteY338" fmla="*/ 0 h 6861600"/>
              <a:gd name="connsiteX339" fmla="*/ 12193200 w 12193200"/>
              <a:gd name="connsiteY339" fmla="*/ 0 h 6861600"/>
              <a:gd name="connsiteX340" fmla="*/ 12193200 w 12193200"/>
              <a:gd name="connsiteY340" fmla="*/ 6861600 h 6861600"/>
              <a:gd name="connsiteX341" fmla="*/ 0 w 12193200"/>
              <a:gd name="connsiteY341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3200" h="6861600">
                <a:moveTo>
                  <a:pt x="11666200" y="756760"/>
                </a:moveTo>
                <a:cubicBezTo>
                  <a:pt x="11673094" y="756760"/>
                  <a:pt x="11676288" y="758939"/>
                  <a:pt x="11678975" y="761119"/>
                </a:cubicBezTo>
                <a:cubicBezTo>
                  <a:pt x="11678975" y="808195"/>
                  <a:pt x="11678975" y="808195"/>
                  <a:pt x="11678975" y="808195"/>
                </a:cubicBezTo>
                <a:lnTo>
                  <a:pt x="11678845" y="808195"/>
                </a:lnTo>
                <a:cubicBezTo>
                  <a:pt x="11678845" y="811658"/>
                  <a:pt x="11673094" y="813579"/>
                  <a:pt x="11667095" y="813579"/>
                </a:cubicBezTo>
                <a:cubicBezTo>
                  <a:pt x="11654191" y="813579"/>
                  <a:pt x="11644998" y="802671"/>
                  <a:pt x="11644998" y="784080"/>
                </a:cubicBezTo>
                <a:cubicBezTo>
                  <a:pt x="11644998" y="767658"/>
                  <a:pt x="11653942" y="756760"/>
                  <a:pt x="11666200" y="756760"/>
                </a:cubicBezTo>
                <a:close/>
                <a:moveTo>
                  <a:pt x="11553608" y="755951"/>
                </a:moveTo>
                <a:cubicBezTo>
                  <a:pt x="11558334" y="755951"/>
                  <a:pt x="11561787" y="756976"/>
                  <a:pt x="11565369" y="760439"/>
                </a:cubicBezTo>
                <a:cubicBezTo>
                  <a:pt x="11569210" y="764032"/>
                  <a:pt x="11571638" y="771995"/>
                  <a:pt x="11571638" y="784954"/>
                </a:cubicBezTo>
                <a:cubicBezTo>
                  <a:pt x="11571638" y="797535"/>
                  <a:pt x="11569210" y="805746"/>
                  <a:pt x="11565369" y="809339"/>
                </a:cubicBezTo>
                <a:cubicBezTo>
                  <a:pt x="11561787" y="812802"/>
                  <a:pt x="11558334" y="813698"/>
                  <a:pt x="11553608" y="813698"/>
                </a:cubicBezTo>
                <a:cubicBezTo>
                  <a:pt x="11548882" y="813698"/>
                  <a:pt x="11545677" y="812802"/>
                  <a:pt x="11542106" y="809339"/>
                </a:cubicBezTo>
                <a:cubicBezTo>
                  <a:pt x="11538394" y="805746"/>
                  <a:pt x="11535837" y="797783"/>
                  <a:pt x="11535837" y="784954"/>
                </a:cubicBezTo>
                <a:cubicBezTo>
                  <a:pt x="11535837" y="772243"/>
                  <a:pt x="11538394" y="764032"/>
                  <a:pt x="11542106" y="760439"/>
                </a:cubicBezTo>
                <a:cubicBezTo>
                  <a:pt x="11545688" y="756976"/>
                  <a:pt x="11549141" y="755951"/>
                  <a:pt x="11553608" y="755951"/>
                </a:cubicBezTo>
                <a:close/>
                <a:moveTo>
                  <a:pt x="11389948" y="755951"/>
                </a:moveTo>
                <a:cubicBezTo>
                  <a:pt x="11394707" y="755951"/>
                  <a:pt x="11397911" y="756976"/>
                  <a:pt x="11401504" y="760439"/>
                </a:cubicBezTo>
                <a:cubicBezTo>
                  <a:pt x="11405356" y="764032"/>
                  <a:pt x="11407795" y="771995"/>
                  <a:pt x="11407795" y="784954"/>
                </a:cubicBezTo>
                <a:cubicBezTo>
                  <a:pt x="11407795" y="797535"/>
                  <a:pt x="11405356" y="805746"/>
                  <a:pt x="11401504" y="809339"/>
                </a:cubicBezTo>
                <a:cubicBezTo>
                  <a:pt x="11397911" y="812802"/>
                  <a:pt x="11394448" y="813698"/>
                  <a:pt x="11389948" y="813698"/>
                </a:cubicBezTo>
                <a:cubicBezTo>
                  <a:pt x="11385201" y="813698"/>
                  <a:pt x="11381985" y="812802"/>
                  <a:pt x="11378133" y="809339"/>
                </a:cubicBezTo>
                <a:cubicBezTo>
                  <a:pt x="11374411" y="805746"/>
                  <a:pt x="11371843" y="797783"/>
                  <a:pt x="11371843" y="784954"/>
                </a:cubicBezTo>
                <a:cubicBezTo>
                  <a:pt x="11371843" y="772243"/>
                  <a:pt x="11374411" y="764032"/>
                  <a:pt x="11378133" y="760439"/>
                </a:cubicBezTo>
                <a:cubicBezTo>
                  <a:pt x="11381726" y="756976"/>
                  <a:pt x="11385190" y="755951"/>
                  <a:pt x="11389948" y="755951"/>
                </a:cubicBezTo>
                <a:close/>
                <a:moveTo>
                  <a:pt x="11267462" y="755951"/>
                </a:moveTo>
                <a:cubicBezTo>
                  <a:pt x="11272210" y="755951"/>
                  <a:pt x="11275425" y="756976"/>
                  <a:pt x="11279148" y="760439"/>
                </a:cubicBezTo>
                <a:cubicBezTo>
                  <a:pt x="11282881" y="764032"/>
                  <a:pt x="11285438" y="771995"/>
                  <a:pt x="11285438" y="784954"/>
                </a:cubicBezTo>
                <a:cubicBezTo>
                  <a:pt x="11285438" y="797535"/>
                  <a:pt x="11283000" y="805746"/>
                  <a:pt x="11279148" y="809339"/>
                </a:cubicBezTo>
                <a:cubicBezTo>
                  <a:pt x="11275555" y="812802"/>
                  <a:pt x="11272210" y="813698"/>
                  <a:pt x="11267462" y="813698"/>
                </a:cubicBezTo>
                <a:cubicBezTo>
                  <a:pt x="11262715" y="813698"/>
                  <a:pt x="11259499" y="812802"/>
                  <a:pt x="11255907" y="809339"/>
                </a:cubicBezTo>
                <a:cubicBezTo>
                  <a:pt x="11252054" y="805746"/>
                  <a:pt x="11249616" y="797783"/>
                  <a:pt x="11249616" y="784954"/>
                </a:cubicBezTo>
                <a:cubicBezTo>
                  <a:pt x="11249616" y="772243"/>
                  <a:pt x="11252054" y="764032"/>
                  <a:pt x="11255907" y="760439"/>
                </a:cubicBezTo>
                <a:cubicBezTo>
                  <a:pt x="11259499" y="756976"/>
                  <a:pt x="11262844" y="755951"/>
                  <a:pt x="11267462" y="755951"/>
                </a:cubicBezTo>
                <a:close/>
                <a:moveTo>
                  <a:pt x="11708668" y="750006"/>
                </a:moveTo>
                <a:cubicBezTo>
                  <a:pt x="11706381" y="750006"/>
                  <a:pt x="11706381" y="750772"/>
                  <a:pt x="11706381" y="752433"/>
                </a:cubicBezTo>
                <a:cubicBezTo>
                  <a:pt x="11706381" y="817032"/>
                  <a:pt x="11706381" y="817032"/>
                  <a:pt x="11706381" y="817032"/>
                </a:cubicBezTo>
                <a:cubicBezTo>
                  <a:pt x="11706381" y="818952"/>
                  <a:pt x="11706381" y="819459"/>
                  <a:pt x="11708420" y="819459"/>
                </a:cubicBezTo>
                <a:cubicBezTo>
                  <a:pt x="11715671" y="819459"/>
                  <a:pt x="11715671" y="819459"/>
                  <a:pt x="11715671" y="819459"/>
                </a:cubicBezTo>
                <a:cubicBezTo>
                  <a:pt x="11717699" y="819330"/>
                  <a:pt x="11718206" y="819330"/>
                  <a:pt x="11718206" y="817032"/>
                </a:cubicBezTo>
                <a:cubicBezTo>
                  <a:pt x="11718206" y="752433"/>
                  <a:pt x="11718206" y="752433"/>
                  <a:pt x="11718206" y="752433"/>
                </a:cubicBezTo>
                <a:cubicBezTo>
                  <a:pt x="11718206" y="750383"/>
                  <a:pt x="11717699" y="750006"/>
                  <a:pt x="11715660" y="750006"/>
                </a:cubicBezTo>
                <a:cubicBezTo>
                  <a:pt x="11708668" y="750006"/>
                  <a:pt x="11708668" y="750006"/>
                  <a:pt x="11708668" y="750006"/>
                </a:cubicBezTo>
                <a:close/>
                <a:moveTo>
                  <a:pt x="11826514" y="749671"/>
                </a:moveTo>
                <a:cubicBezTo>
                  <a:pt x="11824076" y="749671"/>
                  <a:pt x="11823170" y="749542"/>
                  <a:pt x="11822404" y="751851"/>
                </a:cubicBezTo>
                <a:cubicBezTo>
                  <a:pt x="11818552" y="763374"/>
                  <a:pt x="11808647" y="775804"/>
                  <a:pt x="11798623" y="781695"/>
                </a:cubicBezTo>
                <a:cubicBezTo>
                  <a:pt x="11798234" y="782084"/>
                  <a:pt x="11798105" y="782461"/>
                  <a:pt x="11798105" y="782461"/>
                </a:cubicBezTo>
                <a:cubicBezTo>
                  <a:pt x="11798105" y="782591"/>
                  <a:pt x="11798234" y="782968"/>
                  <a:pt x="11798234" y="783227"/>
                </a:cubicBezTo>
                <a:cubicBezTo>
                  <a:pt x="11822145" y="817420"/>
                  <a:pt x="11822145" y="817420"/>
                  <a:pt x="11822145" y="817420"/>
                </a:cubicBezTo>
                <a:cubicBezTo>
                  <a:pt x="11823558" y="819470"/>
                  <a:pt x="11824076" y="819470"/>
                  <a:pt x="11826126" y="819470"/>
                </a:cubicBezTo>
                <a:cubicBezTo>
                  <a:pt x="11835254" y="819470"/>
                  <a:pt x="11835254" y="819470"/>
                  <a:pt x="11835254" y="819470"/>
                </a:cubicBezTo>
                <a:cubicBezTo>
                  <a:pt x="11835891" y="819330"/>
                  <a:pt x="11837175" y="819330"/>
                  <a:pt x="11837175" y="817798"/>
                </a:cubicBezTo>
                <a:cubicBezTo>
                  <a:pt x="11837175" y="817291"/>
                  <a:pt x="11836786" y="816643"/>
                  <a:pt x="11836279" y="816136"/>
                </a:cubicBezTo>
                <a:cubicBezTo>
                  <a:pt x="11810826" y="782450"/>
                  <a:pt x="11810826" y="782450"/>
                  <a:pt x="11810826" y="782450"/>
                </a:cubicBezTo>
                <a:cubicBezTo>
                  <a:pt x="11810567" y="782192"/>
                  <a:pt x="11810567" y="782192"/>
                  <a:pt x="11810567" y="782192"/>
                </a:cubicBezTo>
                <a:cubicBezTo>
                  <a:pt x="11819566" y="775534"/>
                  <a:pt x="11828824" y="765154"/>
                  <a:pt x="11834607" y="753890"/>
                </a:cubicBezTo>
                <a:cubicBezTo>
                  <a:pt x="11835125" y="752606"/>
                  <a:pt x="11835254" y="751969"/>
                  <a:pt x="11835254" y="751203"/>
                </a:cubicBezTo>
                <a:cubicBezTo>
                  <a:pt x="11835254" y="750049"/>
                  <a:pt x="11834607" y="749671"/>
                  <a:pt x="11832816" y="749671"/>
                </a:cubicBezTo>
                <a:cubicBezTo>
                  <a:pt x="11826514" y="749671"/>
                  <a:pt x="11826514" y="749671"/>
                  <a:pt x="11826514" y="749671"/>
                </a:cubicBezTo>
                <a:close/>
                <a:moveTo>
                  <a:pt x="11301634" y="749671"/>
                </a:moveTo>
                <a:cubicBezTo>
                  <a:pt x="11301116" y="749671"/>
                  <a:pt x="11299832" y="749671"/>
                  <a:pt x="11299832" y="751462"/>
                </a:cubicBezTo>
                <a:cubicBezTo>
                  <a:pt x="11299832" y="751980"/>
                  <a:pt x="11299961" y="752617"/>
                  <a:pt x="11300350" y="753383"/>
                </a:cubicBezTo>
                <a:cubicBezTo>
                  <a:pt x="11324605" y="817399"/>
                  <a:pt x="11324605" y="817399"/>
                  <a:pt x="11324605" y="817399"/>
                </a:cubicBezTo>
                <a:cubicBezTo>
                  <a:pt x="11325371" y="818942"/>
                  <a:pt x="11325630" y="819449"/>
                  <a:pt x="11326785" y="819449"/>
                </a:cubicBezTo>
                <a:cubicBezTo>
                  <a:pt x="11332050" y="819449"/>
                  <a:pt x="11332050" y="819449"/>
                  <a:pt x="11332050" y="819449"/>
                </a:cubicBezTo>
                <a:cubicBezTo>
                  <a:pt x="11333593" y="819449"/>
                  <a:pt x="11333971" y="819190"/>
                  <a:pt x="11334489" y="817399"/>
                </a:cubicBezTo>
                <a:cubicBezTo>
                  <a:pt x="11358108" y="753135"/>
                  <a:pt x="11358108" y="753135"/>
                  <a:pt x="11358108" y="753135"/>
                </a:cubicBezTo>
                <a:cubicBezTo>
                  <a:pt x="11358366" y="751592"/>
                  <a:pt x="11358366" y="751462"/>
                  <a:pt x="11358366" y="751085"/>
                </a:cubicBezTo>
                <a:cubicBezTo>
                  <a:pt x="11358366" y="749671"/>
                  <a:pt x="11357341" y="749671"/>
                  <a:pt x="11356694" y="749671"/>
                </a:cubicBezTo>
                <a:cubicBezTo>
                  <a:pt x="11350015" y="749671"/>
                  <a:pt x="11350015" y="749671"/>
                  <a:pt x="11350015" y="749671"/>
                </a:cubicBezTo>
                <a:cubicBezTo>
                  <a:pt x="11349120" y="749930"/>
                  <a:pt x="11348990" y="750308"/>
                  <a:pt x="11348343" y="751592"/>
                </a:cubicBezTo>
                <a:cubicBezTo>
                  <a:pt x="11330885" y="802908"/>
                  <a:pt x="11330885" y="802908"/>
                  <a:pt x="11330885" y="802908"/>
                </a:cubicBezTo>
                <a:cubicBezTo>
                  <a:pt x="11312920" y="751851"/>
                  <a:pt x="11312920" y="751851"/>
                  <a:pt x="11312920" y="751851"/>
                </a:cubicBezTo>
                <a:cubicBezTo>
                  <a:pt x="11312154" y="749930"/>
                  <a:pt x="11311895" y="749671"/>
                  <a:pt x="11309845" y="749671"/>
                </a:cubicBezTo>
                <a:cubicBezTo>
                  <a:pt x="11301634" y="749671"/>
                  <a:pt x="11301634" y="749671"/>
                  <a:pt x="11301634" y="749671"/>
                </a:cubicBezTo>
                <a:close/>
                <a:moveTo>
                  <a:pt x="11754223" y="748506"/>
                </a:moveTo>
                <a:cubicBezTo>
                  <a:pt x="11742149" y="748506"/>
                  <a:pt x="11731241" y="755185"/>
                  <a:pt x="11731241" y="767625"/>
                </a:cubicBezTo>
                <a:cubicBezTo>
                  <a:pt x="11731241" y="779300"/>
                  <a:pt x="11739462" y="784177"/>
                  <a:pt x="11749346" y="788417"/>
                </a:cubicBezTo>
                <a:cubicBezTo>
                  <a:pt x="11757050" y="791622"/>
                  <a:pt x="11764236" y="794708"/>
                  <a:pt x="11764236" y="801894"/>
                </a:cubicBezTo>
                <a:cubicBezTo>
                  <a:pt x="11764236" y="807407"/>
                  <a:pt x="11759866" y="813698"/>
                  <a:pt x="11750500" y="813698"/>
                </a:cubicBezTo>
                <a:cubicBezTo>
                  <a:pt x="11740995" y="813698"/>
                  <a:pt x="11738308" y="806641"/>
                  <a:pt x="11733679" y="806641"/>
                </a:cubicBezTo>
                <a:cubicBezTo>
                  <a:pt x="11731500" y="806641"/>
                  <a:pt x="11728673" y="807666"/>
                  <a:pt x="11728673" y="811130"/>
                </a:cubicBezTo>
                <a:cubicBezTo>
                  <a:pt x="11728673" y="816643"/>
                  <a:pt x="11739462" y="821402"/>
                  <a:pt x="11750241" y="821402"/>
                </a:cubicBezTo>
                <a:cubicBezTo>
                  <a:pt x="11762434" y="821531"/>
                  <a:pt x="11774896" y="815111"/>
                  <a:pt x="11774896" y="800610"/>
                </a:cubicBezTo>
                <a:cubicBezTo>
                  <a:pt x="11774896" y="777897"/>
                  <a:pt x="11741901" y="781490"/>
                  <a:pt x="11741901" y="766471"/>
                </a:cubicBezTo>
                <a:cubicBezTo>
                  <a:pt x="11741901" y="761335"/>
                  <a:pt x="11745882" y="756199"/>
                  <a:pt x="11753457" y="756199"/>
                </a:cubicBezTo>
                <a:cubicBezTo>
                  <a:pt x="11761290" y="756199"/>
                  <a:pt x="11763340" y="761335"/>
                  <a:pt x="11767322" y="761335"/>
                </a:cubicBezTo>
                <a:cubicBezTo>
                  <a:pt x="11769372" y="761335"/>
                  <a:pt x="11772328" y="760180"/>
                  <a:pt x="11772328" y="756587"/>
                </a:cubicBezTo>
                <a:cubicBezTo>
                  <a:pt x="11772328" y="751452"/>
                  <a:pt x="11763599" y="748506"/>
                  <a:pt x="11754223" y="748506"/>
                </a:cubicBezTo>
                <a:close/>
                <a:moveTo>
                  <a:pt x="11614257" y="748117"/>
                </a:moveTo>
                <a:cubicBezTo>
                  <a:pt x="11607082" y="748117"/>
                  <a:pt x="11602594" y="749272"/>
                  <a:pt x="11599001" y="750167"/>
                </a:cubicBezTo>
                <a:cubicBezTo>
                  <a:pt x="11594383" y="751322"/>
                  <a:pt x="11592721" y="753491"/>
                  <a:pt x="11592721" y="755660"/>
                </a:cubicBezTo>
                <a:cubicBezTo>
                  <a:pt x="11592721" y="816902"/>
                  <a:pt x="11592721" y="816902"/>
                  <a:pt x="11592721" y="816902"/>
                </a:cubicBezTo>
                <a:cubicBezTo>
                  <a:pt x="11592721" y="818952"/>
                  <a:pt x="11593487" y="819071"/>
                  <a:pt x="11595418" y="819071"/>
                </a:cubicBezTo>
                <a:cubicBezTo>
                  <a:pt x="11602216" y="819071"/>
                  <a:pt x="11602216" y="819071"/>
                  <a:pt x="11602216" y="819071"/>
                </a:cubicBezTo>
                <a:cubicBezTo>
                  <a:pt x="11603878" y="819071"/>
                  <a:pt x="11604654" y="818942"/>
                  <a:pt x="11604654" y="816902"/>
                </a:cubicBezTo>
                <a:cubicBezTo>
                  <a:pt x="11604654" y="760774"/>
                  <a:pt x="11604654" y="760774"/>
                  <a:pt x="11604654" y="760774"/>
                </a:cubicBezTo>
                <a:cubicBezTo>
                  <a:pt x="11604654" y="757192"/>
                  <a:pt x="11607471" y="754764"/>
                  <a:pt x="11611452" y="754764"/>
                </a:cubicBezTo>
                <a:cubicBezTo>
                  <a:pt x="11620041" y="754764"/>
                  <a:pt x="11621325" y="761033"/>
                  <a:pt x="11625943" y="761033"/>
                </a:cubicBezTo>
                <a:cubicBezTo>
                  <a:pt x="11629255" y="761162"/>
                  <a:pt x="11631823" y="759112"/>
                  <a:pt x="11631823" y="755152"/>
                </a:cubicBezTo>
                <a:cubicBezTo>
                  <a:pt x="11631823" y="750167"/>
                  <a:pt x="11623623" y="748117"/>
                  <a:pt x="11614257" y="748117"/>
                </a:cubicBezTo>
                <a:close/>
                <a:moveTo>
                  <a:pt x="11553619" y="748117"/>
                </a:moveTo>
                <a:cubicBezTo>
                  <a:pt x="11547609" y="748117"/>
                  <a:pt x="11541221" y="749919"/>
                  <a:pt x="11536236" y="753124"/>
                </a:cubicBezTo>
                <a:cubicBezTo>
                  <a:pt x="11528565" y="758519"/>
                  <a:pt x="11523450" y="768780"/>
                  <a:pt x="11523450" y="784954"/>
                </a:cubicBezTo>
                <a:cubicBezTo>
                  <a:pt x="11523450" y="800998"/>
                  <a:pt x="11528565" y="811270"/>
                  <a:pt x="11536236" y="816654"/>
                </a:cubicBezTo>
                <a:cubicBezTo>
                  <a:pt x="11540962" y="819988"/>
                  <a:pt x="11547490" y="821531"/>
                  <a:pt x="11553619" y="821531"/>
                </a:cubicBezTo>
                <a:cubicBezTo>
                  <a:pt x="11559888" y="821531"/>
                  <a:pt x="11566275" y="819859"/>
                  <a:pt x="11571001" y="816654"/>
                </a:cubicBezTo>
                <a:cubicBezTo>
                  <a:pt x="11578802" y="811259"/>
                  <a:pt x="11583917" y="800998"/>
                  <a:pt x="11583917" y="784954"/>
                </a:cubicBezTo>
                <a:cubicBezTo>
                  <a:pt x="11583917" y="768780"/>
                  <a:pt x="11578802" y="758519"/>
                  <a:pt x="11571001" y="753124"/>
                </a:cubicBezTo>
                <a:cubicBezTo>
                  <a:pt x="11566146" y="749660"/>
                  <a:pt x="11559747" y="748117"/>
                  <a:pt x="11553619" y="748117"/>
                </a:cubicBezTo>
                <a:close/>
                <a:moveTo>
                  <a:pt x="11486031" y="748117"/>
                </a:moveTo>
                <a:cubicBezTo>
                  <a:pt x="11475824" y="748117"/>
                  <a:pt x="11468930" y="750297"/>
                  <a:pt x="11465229" y="751452"/>
                </a:cubicBezTo>
                <a:cubicBezTo>
                  <a:pt x="11460632" y="752994"/>
                  <a:pt x="11459230" y="754656"/>
                  <a:pt x="11459230" y="756965"/>
                </a:cubicBezTo>
                <a:cubicBezTo>
                  <a:pt x="11459230" y="817010"/>
                  <a:pt x="11459230" y="817010"/>
                  <a:pt x="11459230" y="817010"/>
                </a:cubicBezTo>
                <a:cubicBezTo>
                  <a:pt x="11459230" y="819190"/>
                  <a:pt x="11459737" y="819449"/>
                  <a:pt x="11461787" y="819449"/>
                </a:cubicBezTo>
                <a:cubicBezTo>
                  <a:pt x="11468422" y="819449"/>
                  <a:pt x="11468422" y="819449"/>
                  <a:pt x="11468422" y="819449"/>
                </a:cubicBezTo>
                <a:cubicBezTo>
                  <a:pt x="11470332" y="819449"/>
                  <a:pt x="11471228" y="819190"/>
                  <a:pt x="11471228" y="816751"/>
                </a:cubicBezTo>
                <a:cubicBezTo>
                  <a:pt x="11471228" y="761454"/>
                  <a:pt x="11471228" y="761454"/>
                  <a:pt x="11471228" y="761454"/>
                </a:cubicBezTo>
                <a:cubicBezTo>
                  <a:pt x="11471228" y="758497"/>
                  <a:pt x="11476331" y="755422"/>
                  <a:pt x="11485654" y="755422"/>
                </a:cubicBezTo>
                <a:cubicBezTo>
                  <a:pt x="11501223" y="755422"/>
                  <a:pt x="11501223" y="765554"/>
                  <a:pt x="11501223" y="771844"/>
                </a:cubicBezTo>
                <a:cubicBezTo>
                  <a:pt x="11501223" y="816751"/>
                  <a:pt x="11501223" y="816751"/>
                  <a:pt x="11501223" y="816751"/>
                </a:cubicBezTo>
                <a:cubicBezTo>
                  <a:pt x="11501223" y="819190"/>
                  <a:pt x="11501990" y="819449"/>
                  <a:pt x="11504288" y="819449"/>
                </a:cubicBezTo>
                <a:cubicBezTo>
                  <a:pt x="11511690" y="819449"/>
                  <a:pt x="11511690" y="819449"/>
                  <a:pt x="11511690" y="819449"/>
                </a:cubicBezTo>
                <a:cubicBezTo>
                  <a:pt x="11512963" y="819201"/>
                  <a:pt x="11512963" y="817917"/>
                  <a:pt x="11512963" y="816762"/>
                </a:cubicBezTo>
                <a:cubicBezTo>
                  <a:pt x="11512963" y="770312"/>
                  <a:pt x="11512963" y="770312"/>
                  <a:pt x="11512963" y="770312"/>
                </a:cubicBezTo>
                <a:cubicBezTo>
                  <a:pt x="11512963" y="762230"/>
                  <a:pt x="11512704" y="748117"/>
                  <a:pt x="11486031" y="748117"/>
                </a:cubicBezTo>
                <a:close/>
                <a:moveTo>
                  <a:pt x="11389700" y="748117"/>
                </a:moveTo>
                <a:cubicBezTo>
                  <a:pt x="11383539" y="748117"/>
                  <a:pt x="11377249" y="749919"/>
                  <a:pt x="11372242" y="753124"/>
                </a:cubicBezTo>
                <a:cubicBezTo>
                  <a:pt x="11364538" y="758519"/>
                  <a:pt x="11359402" y="768780"/>
                  <a:pt x="11359402" y="784954"/>
                </a:cubicBezTo>
                <a:cubicBezTo>
                  <a:pt x="11359402" y="800998"/>
                  <a:pt x="11364538" y="811270"/>
                  <a:pt x="11372242" y="816654"/>
                </a:cubicBezTo>
                <a:cubicBezTo>
                  <a:pt x="11376990" y="819988"/>
                  <a:pt x="11383539" y="821531"/>
                  <a:pt x="11389700" y="821531"/>
                </a:cubicBezTo>
                <a:cubicBezTo>
                  <a:pt x="11395990" y="821531"/>
                  <a:pt x="11402281" y="819859"/>
                  <a:pt x="11407158" y="816654"/>
                </a:cubicBezTo>
                <a:cubicBezTo>
                  <a:pt x="11414991" y="811259"/>
                  <a:pt x="11420127" y="800998"/>
                  <a:pt x="11420127" y="784954"/>
                </a:cubicBezTo>
                <a:cubicBezTo>
                  <a:pt x="11420127" y="768780"/>
                  <a:pt x="11414991" y="758519"/>
                  <a:pt x="11407158" y="753124"/>
                </a:cubicBezTo>
                <a:cubicBezTo>
                  <a:pt x="11402540" y="749660"/>
                  <a:pt x="11395990" y="748117"/>
                  <a:pt x="11389700" y="748117"/>
                </a:cubicBezTo>
                <a:close/>
                <a:moveTo>
                  <a:pt x="11267473" y="748117"/>
                </a:moveTo>
                <a:cubicBezTo>
                  <a:pt x="11261312" y="748117"/>
                  <a:pt x="11254892" y="749919"/>
                  <a:pt x="11250015" y="753124"/>
                </a:cubicBezTo>
                <a:cubicBezTo>
                  <a:pt x="11242182" y="758519"/>
                  <a:pt x="11237046" y="768780"/>
                  <a:pt x="11237046" y="784954"/>
                </a:cubicBezTo>
                <a:cubicBezTo>
                  <a:pt x="11237046" y="800998"/>
                  <a:pt x="11242182" y="811270"/>
                  <a:pt x="11250015" y="816654"/>
                </a:cubicBezTo>
                <a:cubicBezTo>
                  <a:pt x="11254763" y="819988"/>
                  <a:pt x="11261183" y="821531"/>
                  <a:pt x="11267473" y="821531"/>
                </a:cubicBezTo>
                <a:cubicBezTo>
                  <a:pt x="11273764" y="821531"/>
                  <a:pt x="11279925" y="819859"/>
                  <a:pt x="11284931" y="816654"/>
                </a:cubicBezTo>
                <a:cubicBezTo>
                  <a:pt x="11292635" y="811259"/>
                  <a:pt x="11297771" y="800998"/>
                  <a:pt x="11297771" y="784954"/>
                </a:cubicBezTo>
                <a:cubicBezTo>
                  <a:pt x="11297771" y="768780"/>
                  <a:pt x="11292635" y="758519"/>
                  <a:pt x="11284931" y="753124"/>
                </a:cubicBezTo>
                <a:cubicBezTo>
                  <a:pt x="11279925" y="749660"/>
                  <a:pt x="11273764" y="748117"/>
                  <a:pt x="11267473" y="748117"/>
                </a:cubicBezTo>
                <a:close/>
                <a:moveTo>
                  <a:pt x="11199756" y="748117"/>
                </a:moveTo>
                <a:cubicBezTo>
                  <a:pt x="11189495" y="748117"/>
                  <a:pt x="11182698" y="750297"/>
                  <a:pt x="11178857" y="751452"/>
                </a:cubicBezTo>
                <a:cubicBezTo>
                  <a:pt x="11174368" y="752994"/>
                  <a:pt x="11172825" y="754656"/>
                  <a:pt x="11172825" y="756965"/>
                </a:cubicBezTo>
                <a:cubicBezTo>
                  <a:pt x="11172825" y="817010"/>
                  <a:pt x="11172825" y="817010"/>
                  <a:pt x="11172825" y="817010"/>
                </a:cubicBezTo>
                <a:cubicBezTo>
                  <a:pt x="11172825" y="819190"/>
                  <a:pt x="11173343" y="819449"/>
                  <a:pt x="11175263" y="819449"/>
                </a:cubicBezTo>
                <a:cubicBezTo>
                  <a:pt x="11181932" y="819449"/>
                  <a:pt x="11181932" y="819449"/>
                  <a:pt x="11181932" y="819449"/>
                </a:cubicBezTo>
                <a:cubicBezTo>
                  <a:pt x="11183852" y="819449"/>
                  <a:pt x="11184748" y="819190"/>
                  <a:pt x="11184748" y="816751"/>
                </a:cubicBezTo>
                <a:cubicBezTo>
                  <a:pt x="11184748" y="761454"/>
                  <a:pt x="11184748" y="761454"/>
                  <a:pt x="11184748" y="761454"/>
                </a:cubicBezTo>
                <a:cubicBezTo>
                  <a:pt x="11184748" y="758497"/>
                  <a:pt x="11189873" y="755422"/>
                  <a:pt x="11199238" y="755422"/>
                </a:cubicBezTo>
                <a:cubicBezTo>
                  <a:pt x="11214884" y="755422"/>
                  <a:pt x="11214884" y="765554"/>
                  <a:pt x="11214884" y="771844"/>
                </a:cubicBezTo>
                <a:cubicBezTo>
                  <a:pt x="11214884" y="816751"/>
                  <a:pt x="11214884" y="816751"/>
                  <a:pt x="11214884" y="816751"/>
                </a:cubicBezTo>
                <a:cubicBezTo>
                  <a:pt x="11214884" y="819190"/>
                  <a:pt x="11215650" y="819449"/>
                  <a:pt x="11217959" y="819449"/>
                </a:cubicBezTo>
                <a:cubicBezTo>
                  <a:pt x="11225393" y="819449"/>
                  <a:pt x="11225393" y="819449"/>
                  <a:pt x="11225393" y="819449"/>
                </a:cubicBezTo>
                <a:cubicBezTo>
                  <a:pt x="11226688" y="819201"/>
                  <a:pt x="11226817" y="817917"/>
                  <a:pt x="11226817" y="816762"/>
                </a:cubicBezTo>
                <a:cubicBezTo>
                  <a:pt x="11226817" y="770312"/>
                  <a:pt x="11226817" y="770312"/>
                  <a:pt x="11226817" y="770312"/>
                </a:cubicBezTo>
                <a:cubicBezTo>
                  <a:pt x="11226817" y="762230"/>
                  <a:pt x="11226688" y="748117"/>
                  <a:pt x="11199756" y="748117"/>
                </a:cubicBezTo>
                <a:close/>
                <a:moveTo>
                  <a:pt x="11681273" y="724801"/>
                </a:moveTo>
                <a:cubicBezTo>
                  <a:pt x="11678975" y="724801"/>
                  <a:pt x="11678845" y="725567"/>
                  <a:pt x="11678845" y="727876"/>
                </a:cubicBezTo>
                <a:cubicBezTo>
                  <a:pt x="11678845" y="752250"/>
                  <a:pt x="11678845" y="752250"/>
                  <a:pt x="11678845" y="752250"/>
                </a:cubicBezTo>
                <a:cubicBezTo>
                  <a:pt x="11674626" y="750070"/>
                  <a:pt x="11670537" y="748527"/>
                  <a:pt x="11664279" y="748527"/>
                </a:cubicBezTo>
                <a:cubicBezTo>
                  <a:pt x="11643455" y="748527"/>
                  <a:pt x="11632848" y="768413"/>
                  <a:pt x="11632848" y="784954"/>
                </a:cubicBezTo>
                <a:cubicBezTo>
                  <a:pt x="11632848" y="809587"/>
                  <a:pt x="11646260" y="821510"/>
                  <a:pt x="11666707" y="821510"/>
                </a:cubicBezTo>
                <a:cubicBezTo>
                  <a:pt x="11676547" y="821531"/>
                  <a:pt x="11690477" y="816654"/>
                  <a:pt x="11690477" y="812036"/>
                </a:cubicBezTo>
                <a:cubicBezTo>
                  <a:pt x="11690477" y="727498"/>
                  <a:pt x="11690477" y="727498"/>
                  <a:pt x="11690477" y="727498"/>
                </a:cubicBezTo>
                <a:cubicBezTo>
                  <a:pt x="11690477" y="724930"/>
                  <a:pt x="11689711" y="724801"/>
                  <a:pt x="11687919" y="724801"/>
                </a:cubicBezTo>
                <a:cubicBezTo>
                  <a:pt x="11681273" y="724801"/>
                  <a:pt x="11681273" y="724801"/>
                  <a:pt x="11681273" y="724801"/>
                </a:cubicBezTo>
                <a:close/>
                <a:moveTo>
                  <a:pt x="11786797" y="724552"/>
                </a:moveTo>
                <a:cubicBezTo>
                  <a:pt x="11785384" y="724552"/>
                  <a:pt x="11784607" y="724811"/>
                  <a:pt x="11784607" y="726732"/>
                </a:cubicBezTo>
                <a:cubicBezTo>
                  <a:pt x="11784607" y="817280"/>
                  <a:pt x="11784607" y="817280"/>
                  <a:pt x="11784607" y="817280"/>
                </a:cubicBezTo>
                <a:cubicBezTo>
                  <a:pt x="11784607" y="819071"/>
                  <a:pt x="11784995" y="819330"/>
                  <a:pt x="11786797" y="819330"/>
                </a:cubicBezTo>
                <a:cubicBezTo>
                  <a:pt x="11793864" y="819330"/>
                  <a:pt x="11793864" y="819330"/>
                  <a:pt x="11793864" y="819330"/>
                </a:cubicBezTo>
                <a:cubicBezTo>
                  <a:pt x="11795526" y="819330"/>
                  <a:pt x="11796303" y="819330"/>
                  <a:pt x="11796303" y="817409"/>
                </a:cubicBezTo>
                <a:cubicBezTo>
                  <a:pt x="11796303" y="726473"/>
                  <a:pt x="11796303" y="726473"/>
                  <a:pt x="11796303" y="726473"/>
                </a:cubicBezTo>
                <a:cubicBezTo>
                  <a:pt x="11796303" y="724552"/>
                  <a:pt x="11795407" y="724552"/>
                  <a:pt x="11793864" y="724552"/>
                </a:cubicBezTo>
                <a:cubicBezTo>
                  <a:pt x="11786797" y="724552"/>
                  <a:pt x="11786797" y="724552"/>
                  <a:pt x="11786797" y="724552"/>
                </a:cubicBezTo>
                <a:close/>
                <a:moveTo>
                  <a:pt x="11712617" y="723776"/>
                </a:moveTo>
                <a:cubicBezTo>
                  <a:pt x="11708291" y="723776"/>
                  <a:pt x="11705237" y="726851"/>
                  <a:pt x="11705237" y="730940"/>
                </a:cubicBezTo>
                <a:cubicBezTo>
                  <a:pt x="11705237" y="734781"/>
                  <a:pt x="11707913" y="737975"/>
                  <a:pt x="11712358" y="737975"/>
                </a:cubicBezTo>
                <a:cubicBezTo>
                  <a:pt x="11716933" y="737845"/>
                  <a:pt x="11719739" y="734263"/>
                  <a:pt x="11719609" y="730433"/>
                </a:cubicBezTo>
                <a:cubicBezTo>
                  <a:pt x="11719350" y="726462"/>
                  <a:pt x="11716178" y="723776"/>
                  <a:pt x="11712617" y="723776"/>
                </a:cubicBezTo>
                <a:close/>
                <a:moveTo>
                  <a:pt x="11855021" y="713601"/>
                </a:moveTo>
                <a:lnTo>
                  <a:pt x="11855284" y="713794"/>
                </a:lnTo>
                <a:lnTo>
                  <a:pt x="11855021" y="713860"/>
                </a:lnTo>
                <a:cubicBezTo>
                  <a:pt x="11855021" y="713860"/>
                  <a:pt x="11855021" y="713860"/>
                  <a:pt x="11855021" y="713601"/>
                </a:cubicBezTo>
                <a:close/>
                <a:moveTo>
                  <a:pt x="11847209" y="704235"/>
                </a:moveTo>
                <a:cubicBezTo>
                  <a:pt x="11851428" y="704235"/>
                  <a:pt x="11851428" y="704235"/>
                  <a:pt x="11851428" y="704235"/>
                </a:cubicBezTo>
                <a:cubicBezTo>
                  <a:pt x="11853608" y="704235"/>
                  <a:pt x="11857190" y="704235"/>
                  <a:pt x="11857190" y="707699"/>
                </a:cubicBezTo>
                <a:cubicBezTo>
                  <a:pt x="11857190" y="711162"/>
                  <a:pt x="11853478" y="711162"/>
                  <a:pt x="11851817" y="711162"/>
                </a:cubicBezTo>
                <a:cubicBezTo>
                  <a:pt x="11847209" y="711162"/>
                  <a:pt x="11847209" y="711162"/>
                  <a:pt x="11847209" y="711162"/>
                </a:cubicBezTo>
                <a:close/>
                <a:moveTo>
                  <a:pt x="11843627" y="701020"/>
                </a:moveTo>
                <a:lnTo>
                  <a:pt x="11843627" y="724250"/>
                </a:lnTo>
                <a:cubicBezTo>
                  <a:pt x="11847468" y="724250"/>
                  <a:pt x="11847468" y="724250"/>
                  <a:pt x="11847468" y="724250"/>
                </a:cubicBezTo>
                <a:cubicBezTo>
                  <a:pt x="11847468" y="714367"/>
                  <a:pt x="11847468" y="714367"/>
                  <a:pt x="11847468" y="714367"/>
                </a:cubicBezTo>
                <a:cubicBezTo>
                  <a:pt x="11849648" y="714367"/>
                  <a:pt x="11849648" y="714367"/>
                  <a:pt x="11849648" y="714367"/>
                </a:cubicBezTo>
                <a:cubicBezTo>
                  <a:pt x="11852723" y="714367"/>
                  <a:pt x="11853867" y="715521"/>
                  <a:pt x="11856553" y="720528"/>
                </a:cubicBezTo>
                <a:cubicBezTo>
                  <a:pt x="11858603" y="724121"/>
                  <a:pt x="11858603" y="724121"/>
                  <a:pt x="11858603" y="724121"/>
                </a:cubicBezTo>
                <a:cubicBezTo>
                  <a:pt x="11863081" y="724121"/>
                  <a:pt x="11863081" y="724121"/>
                  <a:pt x="11863081" y="724121"/>
                </a:cubicBezTo>
                <a:cubicBezTo>
                  <a:pt x="11860265" y="719503"/>
                  <a:pt x="11860265" y="719503"/>
                  <a:pt x="11860265" y="719503"/>
                </a:cubicBezTo>
                <a:cubicBezTo>
                  <a:pt x="11858857" y="717258"/>
                  <a:pt x="11857864" y="715942"/>
                  <a:pt x="11857064" y="715107"/>
                </a:cubicBezTo>
                <a:lnTo>
                  <a:pt x="11855284" y="713794"/>
                </a:lnTo>
                <a:lnTo>
                  <a:pt x="11858039" y="713106"/>
                </a:lnTo>
                <a:cubicBezTo>
                  <a:pt x="11860542" y="711860"/>
                  <a:pt x="11861549" y="709333"/>
                  <a:pt x="11861549" y="707310"/>
                </a:cubicBezTo>
                <a:cubicBezTo>
                  <a:pt x="11861549" y="705390"/>
                  <a:pt x="11860653" y="703717"/>
                  <a:pt x="11859370" y="702822"/>
                </a:cubicBezTo>
                <a:cubicBezTo>
                  <a:pt x="11857449" y="701020"/>
                  <a:pt x="11854385" y="701020"/>
                  <a:pt x="11851817" y="701020"/>
                </a:cubicBezTo>
                <a:cubicBezTo>
                  <a:pt x="11843627" y="701020"/>
                  <a:pt x="11843627" y="701020"/>
                  <a:pt x="11843627" y="701020"/>
                </a:cubicBezTo>
                <a:close/>
                <a:moveTo>
                  <a:pt x="11852712" y="694611"/>
                </a:moveTo>
                <a:cubicBezTo>
                  <a:pt x="11862563" y="694611"/>
                  <a:pt x="11870623" y="702563"/>
                  <a:pt x="11870623" y="712446"/>
                </a:cubicBezTo>
                <a:cubicBezTo>
                  <a:pt x="11870623" y="722330"/>
                  <a:pt x="11862693" y="730541"/>
                  <a:pt x="11852712" y="730541"/>
                </a:cubicBezTo>
                <a:cubicBezTo>
                  <a:pt x="11842861" y="730541"/>
                  <a:pt x="11834931" y="722330"/>
                  <a:pt x="11834931" y="712446"/>
                </a:cubicBezTo>
                <a:cubicBezTo>
                  <a:pt x="11834801" y="702563"/>
                  <a:pt x="11842732" y="694611"/>
                  <a:pt x="11852712" y="694611"/>
                </a:cubicBezTo>
                <a:close/>
                <a:moveTo>
                  <a:pt x="11852712" y="690888"/>
                </a:moveTo>
                <a:cubicBezTo>
                  <a:pt x="11840940" y="690888"/>
                  <a:pt x="11831348" y="700513"/>
                  <a:pt x="11831348" y="712446"/>
                </a:cubicBezTo>
                <a:cubicBezTo>
                  <a:pt x="11831348" y="724509"/>
                  <a:pt x="11840940" y="734004"/>
                  <a:pt x="11852712" y="734004"/>
                </a:cubicBezTo>
                <a:cubicBezTo>
                  <a:pt x="11864613" y="734004"/>
                  <a:pt x="11874076" y="724250"/>
                  <a:pt x="11874076" y="712446"/>
                </a:cubicBezTo>
                <a:cubicBezTo>
                  <a:pt x="11874076" y="700642"/>
                  <a:pt x="11864484" y="690888"/>
                  <a:pt x="11852712" y="690888"/>
                </a:cubicBezTo>
                <a:close/>
                <a:moveTo>
                  <a:pt x="11639380" y="551044"/>
                </a:moveTo>
                <a:cubicBezTo>
                  <a:pt x="11639972" y="550996"/>
                  <a:pt x="11640676" y="551284"/>
                  <a:pt x="11641189" y="551862"/>
                </a:cubicBezTo>
                <a:cubicBezTo>
                  <a:pt x="11649011" y="560062"/>
                  <a:pt x="11646325" y="621974"/>
                  <a:pt x="11644652" y="634274"/>
                </a:cubicBezTo>
                <a:cubicBezTo>
                  <a:pt x="11644264" y="637349"/>
                  <a:pt x="11641448" y="639788"/>
                  <a:pt x="11640682" y="633508"/>
                </a:cubicBezTo>
                <a:cubicBezTo>
                  <a:pt x="11639786" y="625567"/>
                  <a:pt x="11635557" y="607235"/>
                  <a:pt x="11634273" y="599671"/>
                </a:cubicBezTo>
                <a:cubicBezTo>
                  <a:pt x="11632859" y="592496"/>
                  <a:pt x="11636841" y="570582"/>
                  <a:pt x="11638243" y="552250"/>
                </a:cubicBezTo>
                <a:cubicBezTo>
                  <a:pt x="11638308" y="551479"/>
                  <a:pt x="11638788" y="551093"/>
                  <a:pt x="11639380" y="551044"/>
                </a:cubicBezTo>
                <a:close/>
                <a:moveTo>
                  <a:pt x="11490639" y="502002"/>
                </a:moveTo>
                <a:cubicBezTo>
                  <a:pt x="11510395" y="504700"/>
                  <a:pt x="11530399" y="505207"/>
                  <a:pt x="11550015" y="504052"/>
                </a:cubicBezTo>
                <a:cubicBezTo>
                  <a:pt x="11553220" y="516223"/>
                  <a:pt x="11552831" y="532116"/>
                  <a:pt x="11548343" y="536605"/>
                </a:cubicBezTo>
                <a:cubicBezTo>
                  <a:pt x="11541157" y="543910"/>
                  <a:pt x="11508722" y="542496"/>
                  <a:pt x="11499486" y="541094"/>
                </a:cubicBezTo>
                <a:cubicBezTo>
                  <a:pt x="11496918" y="540705"/>
                  <a:pt x="11494361" y="540327"/>
                  <a:pt x="11492948" y="533659"/>
                </a:cubicBezTo>
                <a:cubicBezTo>
                  <a:pt x="11491405" y="525837"/>
                  <a:pt x="11491275" y="511486"/>
                  <a:pt x="11490639" y="502002"/>
                </a:cubicBezTo>
                <a:close/>
                <a:moveTo>
                  <a:pt x="11594253" y="498797"/>
                </a:moveTo>
                <a:cubicBezTo>
                  <a:pt x="11599767" y="509048"/>
                  <a:pt x="11600155" y="514950"/>
                  <a:pt x="11598612" y="520075"/>
                </a:cubicBezTo>
                <a:cubicBezTo>
                  <a:pt x="11597069" y="525200"/>
                  <a:pt x="11589894" y="528146"/>
                  <a:pt x="11588351" y="527509"/>
                </a:cubicBezTo>
                <a:cubicBezTo>
                  <a:pt x="11588092" y="516482"/>
                  <a:pt x="11585147" y="508152"/>
                  <a:pt x="11580011" y="500718"/>
                </a:cubicBezTo>
                <a:cubicBezTo>
                  <a:pt x="11584510" y="499952"/>
                  <a:pt x="11589257" y="499315"/>
                  <a:pt x="11594253" y="498797"/>
                </a:cubicBezTo>
                <a:close/>
                <a:moveTo>
                  <a:pt x="11441405" y="491374"/>
                </a:moveTo>
                <a:cubicBezTo>
                  <a:pt x="11447684" y="493295"/>
                  <a:pt x="11454104" y="494967"/>
                  <a:pt x="11460384" y="496499"/>
                </a:cubicBezTo>
                <a:cubicBezTo>
                  <a:pt x="11456025" y="524056"/>
                  <a:pt x="11447436" y="531868"/>
                  <a:pt x="11442948" y="533670"/>
                </a:cubicBezTo>
                <a:cubicBezTo>
                  <a:pt x="11439473" y="535073"/>
                  <a:pt x="11431910" y="535839"/>
                  <a:pt x="11434607" y="527131"/>
                </a:cubicBezTo>
                <a:cubicBezTo>
                  <a:pt x="11437305" y="518413"/>
                  <a:pt x="11439862" y="503545"/>
                  <a:pt x="11441405" y="491374"/>
                </a:cubicBezTo>
                <a:close/>
                <a:moveTo>
                  <a:pt x="11419441" y="484343"/>
                </a:moveTo>
                <a:cubicBezTo>
                  <a:pt x="11421606" y="484488"/>
                  <a:pt x="11425004" y="485801"/>
                  <a:pt x="11431543" y="488299"/>
                </a:cubicBezTo>
                <a:cubicBezTo>
                  <a:pt x="11430647" y="509447"/>
                  <a:pt x="11425263" y="521499"/>
                  <a:pt x="11423202" y="532257"/>
                </a:cubicBezTo>
                <a:cubicBezTo>
                  <a:pt x="11420893" y="543284"/>
                  <a:pt x="11433204" y="545841"/>
                  <a:pt x="11444102" y="543154"/>
                </a:cubicBezTo>
                <a:cubicBezTo>
                  <a:pt x="11454870" y="540468"/>
                  <a:pt x="11465132" y="529181"/>
                  <a:pt x="11469620" y="498549"/>
                </a:cubicBezTo>
                <a:cubicBezTo>
                  <a:pt x="11473850" y="499574"/>
                  <a:pt x="11477313" y="500092"/>
                  <a:pt x="11481672" y="500729"/>
                </a:cubicBezTo>
                <a:cubicBezTo>
                  <a:pt x="11482190" y="532516"/>
                  <a:pt x="11484111" y="539691"/>
                  <a:pt x="11485395" y="542507"/>
                </a:cubicBezTo>
                <a:cubicBezTo>
                  <a:pt x="11487833" y="548398"/>
                  <a:pt x="11493735" y="550330"/>
                  <a:pt x="11498472" y="550707"/>
                </a:cubicBezTo>
                <a:cubicBezTo>
                  <a:pt x="11523353" y="552628"/>
                  <a:pt x="11547458" y="551862"/>
                  <a:pt x="11555917" y="543532"/>
                </a:cubicBezTo>
                <a:cubicBezTo>
                  <a:pt x="11564506" y="535073"/>
                  <a:pt x="11561560" y="514443"/>
                  <a:pt x="11559122" y="503286"/>
                </a:cubicBezTo>
                <a:cubicBezTo>
                  <a:pt x="11563092" y="502898"/>
                  <a:pt x="11566308" y="502520"/>
                  <a:pt x="11570149" y="502002"/>
                </a:cubicBezTo>
                <a:cubicBezTo>
                  <a:pt x="11578360" y="511486"/>
                  <a:pt x="11579385" y="521866"/>
                  <a:pt x="11579385" y="528405"/>
                </a:cubicBezTo>
                <a:cubicBezTo>
                  <a:pt x="11579385" y="535709"/>
                  <a:pt x="11587466" y="539551"/>
                  <a:pt x="11598752" y="531739"/>
                </a:cubicBezTo>
                <a:cubicBezTo>
                  <a:pt x="11609909" y="523916"/>
                  <a:pt x="11608884" y="510202"/>
                  <a:pt x="11602723" y="497772"/>
                </a:cubicBezTo>
                <a:cubicBezTo>
                  <a:pt x="11628371" y="495722"/>
                  <a:pt x="11627086" y="512511"/>
                  <a:pt x="11625673" y="533282"/>
                </a:cubicBezTo>
                <a:cubicBezTo>
                  <a:pt x="11624389" y="553793"/>
                  <a:pt x="11619771" y="582882"/>
                  <a:pt x="11612855" y="586216"/>
                </a:cubicBezTo>
                <a:cubicBezTo>
                  <a:pt x="11605798" y="589162"/>
                  <a:pt x="11594771" y="570323"/>
                  <a:pt x="11537326" y="569427"/>
                </a:cubicBezTo>
                <a:cubicBezTo>
                  <a:pt x="11496551" y="568661"/>
                  <a:pt x="11465261" y="574175"/>
                  <a:pt x="11459488" y="611465"/>
                </a:cubicBezTo>
                <a:cubicBezTo>
                  <a:pt x="11459100" y="614151"/>
                  <a:pt x="11457568" y="613774"/>
                  <a:pt x="11456154" y="612360"/>
                </a:cubicBezTo>
                <a:cubicBezTo>
                  <a:pt x="11444998" y="600189"/>
                  <a:pt x="11434737" y="594676"/>
                  <a:pt x="11418325" y="585191"/>
                </a:cubicBezTo>
                <a:cubicBezTo>
                  <a:pt x="11401785" y="575448"/>
                  <a:pt x="11390757" y="562382"/>
                  <a:pt x="11388707" y="549434"/>
                </a:cubicBezTo>
                <a:cubicBezTo>
                  <a:pt x="11386657" y="536486"/>
                  <a:pt x="11391405" y="519190"/>
                  <a:pt x="11414743" y="487403"/>
                </a:cubicBezTo>
                <a:cubicBezTo>
                  <a:pt x="11416346" y="485224"/>
                  <a:pt x="11417276" y="484199"/>
                  <a:pt x="11419441" y="484343"/>
                </a:cubicBezTo>
                <a:close/>
                <a:moveTo>
                  <a:pt x="11358173" y="469801"/>
                </a:moveTo>
                <a:cubicBezTo>
                  <a:pt x="11352402" y="469752"/>
                  <a:pt x="11342133" y="472433"/>
                  <a:pt x="11346260" y="478275"/>
                </a:cubicBezTo>
                <a:cubicBezTo>
                  <a:pt x="11351763" y="486314"/>
                  <a:pt x="11362639" y="473042"/>
                  <a:pt x="11361744" y="470744"/>
                </a:cubicBezTo>
                <a:cubicBezTo>
                  <a:pt x="11361520" y="470137"/>
                  <a:pt x="11360096" y="469817"/>
                  <a:pt x="11358173" y="469801"/>
                </a:cubicBezTo>
                <a:close/>
                <a:moveTo>
                  <a:pt x="11354455" y="453696"/>
                </a:moveTo>
                <a:cubicBezTo>
                  <a:pt x="11359222" y="452705"/>
                  <a:pt x="11365520" y="456094"/>
                  <a:pt x="11379471" y="464454"/>
                </a:cubicBezTo>
                <a:cubicBezTo>
                  <a:pt x="11402044" y="478167"/>
                  <a:pt x="11408971" y="475351"/>
                  <a:pt x="11401267" y="487522"/>
                </a:cubicBezTo>
                <a:cubicBezTo>
                  <a:pt x="11396519" y="495345"/>
                  <a:pt x="11380486" y="516104"/>
                  <a:pt x="11376515" y="541611"/>
                </a:cubicBezTo>
                <a:cubicBezTo>
                  <a:pt x="11371131" y="534436"/>
                  <a:pt x="11363815" y="516622"/>
                  <a:pt x="11357665" y="511745"/>
                </a:cubicBezTo>
                <a:cubicBezTo>
                  <a:pt x="11345613" y="502261"/>
                  <a:pt x="11335222" y="509566"/>
                  <a:pt x="11330734" y="504052"/>
                </a:cubicBezTo>
                <a:cubicBezTo>
                  <a:pt x="11325727" y="498031"/>
                  <a:pt x="11323677" y="497643"/>
                  <a:pt x="11328166" y="491881"/>
                </a:cubicBezTo>
                <a:cubicBezTo>
                  <a:pt x="11328166" y="491881"/>
                  <a:pt x="11333550" y="484835"/>
                  <a:pt x="11335600" y="481879"/>
                </a:cubicBezTo>
                <a:cubicBezTo>
                  <a:pt x="11337909" y="478804"/>
                  <a:pt x="11337272" y="473031"/>
                  <a:pt x="11338297" y="470604"/>
                </a:cubicBezTo>
                <a:cubicBezTo>
                  <a:pt x="11339193" y="468165"/>
                  <a:pt x="11344707" y="460861"/>
                  <a:pt x="11349972" y="456124"/>
                </a:cubicBezTo>
                <a:cubicBezTo>
                  <a:pt x="11351448" y="454843"/>
                  <a:pt x="11352866" y="454026"/>
                  <a:pt x="11354455" y="453696"/>
                </a:cubicBezTo>
                <a:close/>
                <a:moveTo>
                  <a:pt x="11324025" y="392924"/>
                </a:moveTo>
                <a:cubicBezTo>
                  <a:pt x="11322935" y="393149"/>
                  <a:pt x="11322134" y="395329"/>
                  <a:pt x="11322134" y="400006"/>
                </a:cubicBezTo>
                <a:cubicBezTo>
                  <a:pt x="11322134" y="423463"/>
                  <a:pt x="11332395" y="437555"/>
                  <a:pt x="11335988" y="441536"/>
                </a:cubicBezTo>
                <a:cubicBezTo>
                  <a:pt x="11339452" y="445507"/>
                  <a:pt x="11341114" y="449477"/>
                  <a:pt x="11339193" y="451786"/>
                </a:cubicBezTo>
                <a:cubicBezTo>
                  <a:pt x="11334068" y="457807"/>
                  <a:pt x="11328554" y="464475"/>
                  <a:pt x="11328425" y="467162"/>
                </a:cubicBezTo>
                <a:cubicBezTo>
                  <a:pt x="11328166" y="470107"/>
                  <a:pt x="11328425" y="471521"/>
                  <a:pt x="11327270" y="474855"/>
                </a:cubicBezTo>
                <a:cubicBezTo>
                  <a:pt x="11326116" y="478059"/>
                  <a:pt x="11322016" y="482796"/>
                  <a:pt x="11315477" y="490748"/>
                </a:cubicBezTo>
                <a:cubicBezTo>
                  <a:pt x="11311884" y="495366"/>
                  <a:pt x="11314193" y="500362"/>
                  <a:pt x="11317268" y="503696"/>
                </a:cubicBezTo>
                <a:cubicBezTo>
                  <a:pt x="11320861" y="507796"/>
                  <a:pt x="11323300" y="512544"/>
                  <a:pt x="11327788" y="514594"/>
                </a:cubicBezTo>
                <a:cubicBezTo>
                  <a:pt x="11332406" y="516644"/>
                  <a:pt x="11336506" y="515230"/>
                  <a:pt x="11341890" y="516137"/>
                </a:cubicBezTo>
                <a:cubicBezTo>
                  <a:pt x="11347016" y="517032"/>
                  <a:pt x="11353436" y="520107"/>
                  <a:pt x="11358561" y="529214"/>
                </a:cubicBezTo>
                <a:cubicBezTo>
                  <a:pt x="11365995" y="542539"/>
                  <a:pt x="11373947" y="563310"/>
                  <a:pt x="11388308" y="580476"/>
                </a:cubicBezTo>
                <a:cubicBezTo>
                  <a:pt x="11394717" y="588040"/>
                  <a:pt x="11394717" y="602013"/>
                  <a:pt x="11394717" y="606490"/>
                </a:cubicBezTo>
                <a:cubicBezTo>
                  <a:pt x="11395106" y="646736"/>
                  <a:pt x="11374076" y="684803"/>
                  <a:pt x="11360611" y="709026"/>
                </a:cubicBezTo>
                <a:cubicBezTo>
                  <a:pt x="11357406" y="714669"/>
                  <a:pt x="11358172" y="719406"/>
                  <a:pt x="11362402" y="719406"/>
                </a:cubicBezTo>
                <a:cubicBezTo>
                  <a:pt x="11367279" y="719406"/>
                  <a:pt x="11385481" y="719406"/>
                  <a:pt x="11388567" y="719406"/>
                </a:cubicBezTo>
                <a:cubicBezTo>
                  <a:pt x="11391901" y="719406"/>
                  <a:pt x="11393951" y="715813"/>
                  <a:pt x="11394210" y="711972"/>
                </a:cubicBezTo>
                <a:cubicBezTo>
                  <a:pt x="11396519" y="679030"/>
                  <a:pt x="11415110" y="618661"/>
                  <a:pt x="11429094" y="608411"/>
                </a:cubicBezTo>
                <a:cubicBezTo>
                  <a:pt x="11452561" y="623150"/>
                  <a:pt x="11475900" y="654678"/>
                  <a:pt x="11464484" y="709921"/>
                </a:cubicBezTo>
                <a:cubicBezTo>
                  <a:pt x="11463966" y="712997"/>
                  <a:pt x="11461150" y="719665"/>
                  <a:pt x="11468207" y="719665"/>
                </a:cubicBezTo>
                <a:cubicBezTo>
                  <a:pt x="11468207" y="719665"/>
                  <a:pt x="11488082" y="719665"/>
                  <a:pt x="11490650" y="719665"/>
                </a:cubicBezTo>
                <a:cubicBezTo>
                  <a:pt x="11493595" y="719665"/>
                  <a:pt x="11498343" y="718510"/>
                  <a:pt x="11497954" y="713126"/>
                </a:cubicBezTo>
                <a:cubicBezTo>
                  <a:pt x="11496800" y="691590"/>
                  <a:pt x="11478716" y="646100"/>
                  <a:pt x="11473979" y="619309"/>
                </a:cubicBezTo>
                <a:cubicBezTo>
                  <a:pt x="11471034" y="602390"/>
                  <a:pt x="11484499" y="572147"/>
                  <a:pt x="11535276" y="595345"/>
                </a:cubicBezTo>
                <a:cubicBezTo>
                  <a:pt x="11554773" y="577790"/>
                  <a:pt x="11580421" y="588428"/>
                  <a:pt x="11569383" y="622136"/>
                </a:cubicBezTo>
                <a:cubicBezTo>
                  <a:pt x="11558614" y="655714"/>
                  <a:pt x="11549249" y="670452"/>
                  <a:pt x="11512315" y="709932"/>
                </a:cubicBezTo>
                <a:cubicBezTo>
                  <a:pt x="11508215" y="714550"/>
                  <a:pt x="11507827" y="719417"/>
                  <a:pt x="11514624" y="719417"/>
                </a:cubicBezTo>
                <a:cubicBezTo>
                  <a:pt x="11517958" y="719417"/>
                  <a:pt x="11534888" y="719417"/>
                  <a:pt x="11538351" y="719417"/>
                </a:cubicBezTo>
                <a:cubicBezTo>
                  <a:pt x="11543476" y="719417"/>
                  <a:pt x="11545537" y="717874"/>
                  <a:pt x="11547069" y="713903"/>
                </a:cubicBezTo>
                <a:cubicBezTo>
                  <a:pt x="11548483" y="709673"/>
                  <a:pt x="11565412" y="656102"/>
                  <a:pt x="11598623" y="630983"/>
                </a:cubicBezTo>
                <a:cubicBezTo>
                  <a:pt x="11601191" y="629063"/>
                  <a:pt x="11603371" y="620474"/>
                  <a:pt x="11608496" y="600869"/>
                </a:cubicBezTo>
                <a:cubicBezTo>
                  <a:pt x="11624529" y="622017"/>
                  <a:pt x="11626709" y="660461"/>
                  <a:pt x="11599130" y="710062"/>
                </a:cubicBezTo>
                <a:cubicBezTo>
                  <a:pt x="11596314" y="715316"/>
                  <a:pt x="11597976" y="719287"/>
                  <a:pt x="11601439" y="719287"/>
                </a:cubicBezTo>
                <a:cubicBezTo>
                  <a:pt x="11603360" y="719287"/>
                  <a:pt x="11618368" y="719287"/>
                  <a:pt x="11622857" y="719287"/>
                </a:cubicBezTo>
                <a:cubicBezTo>
                  <a:pt x="11626828" y="719287"/>
                  <a:pt x="11627982" y="717107"/>
                  <a:pt x="11629525" y="711087"/>
                </a:cubicBezTo>
                <a:cubicBezTo>
                  <a:pt x="11631446" y="703653"/>
                  <a:pt x="11632093" y="700060"/>
                  <a:pt x="11634650" y="693014"/>
                </a:cubicBezTo>
                <a:cubicBezTo>
                  <a:pt x="11636193" y="688655"/>
                  <a:pt x="11636830" y="687889"/>
                  <a:pt x="11654018" y="688018"/>
                </a:cubicBezTo>
                <a:cubicBezTo>
                  <a:pt x="11659402" y="688018"/>
                  <a:pt x="11659024" y="685202"/>
                  <a:pt x="11659024" y="680584"/>
                </a:cubicBezTo>
                <a:cubicBezTo>
                  <a:pt x="11659272" y="614151"/>
                  <a:pt x="11659661" y="544687"/>
                  <a:pt x="11654654" y="520852"/>
                </a:cubicBezTo>
                <a:cubicBezTo>
                  <a:pt x="11647727" y="487403"/>
                  <a:pt x="11618617" y="486378"/>
                  <a:pt x="11603360" y="487533"/>
                </a:cubicBezTo>
                <a:cubicBezTo>
                  <a:pt x="11587456" y="488688"/>
                  <a:pt x="11557449" y="493424"/>
                  <a:pt x="11526547" y="493424"/>
                </a:cubicBezTo>
                <a:cubicBezTo>
                  <a:pt x="11484866" y="493424"/>
                  <a:pt x="11437930" y="481631"/>
                  <a:pt x="11402033" y="464842"/>
                </a:cubicBezTo>
                <a:cubicBezTo>
                  <a:pt x="11395753" y="462026"/>
                  <a:pt x="11398958" y="460742"/>
                  <a:pt x="11401644" y="459199"/>
                </a:cubicBezTo>
                <a:cubicBezTo>
                  <a:pt x="11415110" y="451765"/>
                  <a:pt x="11426774" y="445097"/>
                  <a:pt x="11433960" y="433314"/>
                </a:cubicBezTo>
                <a:cubicBezTo>
                  <a:pt x="11439473" y="424348"/>
                  <a:pt x="11437423" y="421521"/>
                  <a:pt x="11431392" y="426398"/>
                </a:cubicBezTo>
                <a:cubicBezTo>
                  <a:pt x="11415110" y="439982"/>
                  <a:pt x="11391890" y="447546"/>
                  <a:pt x="11365995" y="438191"/>
                </a:cubicBezTo>
                <a:cubicBezTo>
                  <a:pt x="11339959" y="428966"/>
                  <a:pt x="11329957" y="403847"/>
                  <a:pt x="11327648" y="397568"/>
                </a:cubicBezTo>
                <a:cubicBezTo>
                  <a:pt x="11326493" y="394428"/>
                  <a:pt x="11325115" y="392699"/>
                  <a:pt x="11324025" y="392924"/>
                </a:cubicBezTo>
                <a:close/>
                <a:moveTo>
                  <a:pt x="11391491" y="334037"/>
                </a:moveTo>
                <a:cubicBezTo>
                  <a:pt x="11410848" y="334037"/>
                  <a:pt x="11426364" y="349790"/>
                  <a:pt x="11426364" y="368996"/>
                </a:cubicBezTo>
                <a:cubicBezTo>
                  <a:pt x="11426364" y="388332"/>
                  <a:pt x="11410848" y="403955"/>
                  <a:pt x="11391491" y="403955"/>
                </a:cubicBezTo>
                <a:cubicBezTo>
                  <a:pt x="11372134" y="403955"/>
                  <a:pt x="11356360" y="388332"/>
                  <a:pt x="11356360" y="368996"/>
                </a:cubicBezTo>
                <a:cubicBezTo>
                  <a:pt x="11356360" y="349542"/>
                  <a:pt x="11372134" y="334037"/>
                  <a:pt x="11391491" y="334037"/>
                </a:cubicBezTo>
                <a:close/>
                <a:moveTo>
                  <a:pt x="11389959" y="321618"/>
                </a:moveTo>
                <a:cubicBezTo>
                  <a:pt x="11360729" y="321618"/>
                  <a:pt x="11337262" y="345442"/>
                  <a:pt x="11337262" y="374510"/>
                </a:cubicBezTo>
                <a:cubicBezTo>
                  <a:pt x="11337262" y="403836"/>
                  <a:pt x="11360978" y="427401"/>
                  <a:pt x="11389959" y="427401"/>
                </a:cubicBezTo>
                <a:cubicBezTo>
                  <a:pt x="11419189" y="427401"/>
                  <a:pt x="11442656" y="403577"/>
                  <a:pt x="11442656" y="374510"/>
                </a:cubicBezTo>
                <a:cubicBezTo>
                  <a:pt x="11442656" y="345183"/>
                  <a:pt x="11419189" y="321618"/>
                  <a:pt x="11389959" y="321618"/>
                </a:cubicBezTo>
                <a:close/>
                <a:moveTo>
                  <a:pt x="0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close/>
              </a:path>
            </a:pathLst>
          </a:custGeom>
          <a:solidFill>
            <a:srgbClr val="D4D7DC"/>
          </a:solidFill>
        </p:spPr>
        <p:txBody>
          <a:bodyPr wrap="square" tIns="72000" anchor="t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here and insert picture via Templafy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C3EE7D-BC64-44D4-965B-AAAA5C4BD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3792" y="648000"/>
            <a:ext cx="7531408" cy="5562000"/>
          </a:xfrm>
        </p:spPr>
        <p:txBody>
          <a:bodyPr anchor="ctr"/>
          <a:lstStyle>
            <a:lvl1pPr>
              <a:lnSpc>
                <a:spcPct val="12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69A22-4168-4C89-915E-68554934A9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000" y="2779200"/>
            <a:ext cx="3041792" cy="3430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2E73A1B-874D-4A61-944C-6104EF22B9D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123DF4B-C0EB-448C-B355-2743629DD45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92667E6-AA52-4ED3-B122-113FB4F8CA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agline" descr="{&quot;templafy&quot;:{&quot;id&quot;:&quot;73ab4220-910a-45d7-9ebd-62ed5a896302&quot;}}" title="Form.PLogoChoice.PLogoInsertionWhite">
            <a:extLst>
              <a:ext uri="{FF2B5EF4-FFF2-40B4-BE49-F238E27FC236}">
                <a16:creationId xmlns:a16="http://schemas.microsoft.com/office/drawing/2014/main" id="{E3FA8B5C-51AE-4CBF-B3D5-16E4AB91FC04}"/>
              </a:ext>
            </a:extLst>
          </p:cNvPr>
          <p:cNvSpPr/>
          <p:nvPr userDrawn="1"/>
        </p:nvSpPr>
        <p:spPr>
          <a:xfrm>
            <a:off x="9240655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err="1"/>
          </a:p>
        </p:txBody>
      </p:sp>
    </p:spTree>
    <p:extLst>
      <p:ext uri="{BB962C8B-B14F-4D97-AF65-F5344CB8AC3E}">
        <p14:creationId xmlns:p14="http://schemas.microsoft.com/office/powerpoint/2010/main" val="2412491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. Editori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581EB9-E0FA-446E-8021-1547926BE1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custGeom>
            <a:avLst/>
            <a:gdLst>
              <a:gd name="connsiteX0" fmla="*/ 11666200 w 12193200"/>
              <a:gd name="connsiteY0" fmla="*/ 756760 h 6861600"/>
              <a:gd name="connsiteX1" fmla="*/ 11678975 w 12193200"/>
              <a:gd name="connsiteY1" fmla="*/ 761119 h 6861600"/>
              <a:gd name="connsiteX2" fmla="*/ 11678975 w 12193200"/>
              <a:gd name="connsiteY2" fmla="*/ 808195 h 6861600"/>
              <a:gd name="connsiteX3" fmla="*/ 11678845 w 12193200"/>
              <a:gd name="connsiteY3" fmla="*/ 808195 h 6861600"/>
              <a:gd name="connsiteX4" fmla="*/ 11667095 w 12193200"/>
              <a:gd name="connsiteY4" fmla="*/ 813579 h 6861600"/>
              <a:gd name="connsiteX5" fmla="*/ 11644998 w 12193200"/>
              <a:gd name="connsiteY5" fmla="*/ 784080 h 6861600"/>
              <a:gd name="connsiteX6" fmla="*/ 11666200 w 12193200"/>
              <a:gd name="connsiteY6" fmla="*/ 756760 h 6861600"/>
              <a:gd name="connsiteX7" fmla="*/ 11553608 w 12193200"/>
              <a:gd name="connsiteY7" fmla="*/ 755951 h 6861600"/>
              <a:gd name="connsiteX8" fmla="*/ 11565369 w 12193200"/>
              <a:gd name="connsiteY8" fmla="*/ 760439 h 6861600"/>
              <a:gd name="connsiteX9" fmla="*/ 11571638 w 12193200"/>
              <a:gd name="connsiteY9" fmla="*/ 784954 h 6861600"/>
              <a:gd name="connsiteX10" fmla="*/ 11565369 w 12193200"/>
              <a:gd name="connsiteY10" fmla="*/ 809339 h 6861600"/>
              <a:gd name="connsiteX11" fmla="*/ 11553608 w 12193200"/>
              <a:gd name="connsiteY11" fmla="*/ 813698 h 6861600"/>
              <a:gd name="connsiteX12" fmla="*/ 11542106 w 12193200"/>
              <a:gd name="connsiteY12" fmla="*/ 809339 h 6861600"/>
              <a:gd name="connsiteX13" fmla="*/ 11535837 w 12193200"/>
              <a:gd name="connsiteY13" fmla="*/ 784954 h 6861600"/>
              <a:gd name="connsiteX14" fmla="*/ 11542106 w 12193200"/>
              <a:gd name="connsiteY14" fmla="*/ 760439 h 6861600"/>
              <a:gd name="connsiteX15" fmla="*/ 11553608 w 12193200"/>
              <a:gd name="connsiteY15" fmla="*/ 755951 h 6861600"/>
              <a:gd name="connsiteX16" fmla="*/ 11389948 w 12193200"/>
              <a:gd name="connsiteY16" fmla="*/ 755951 h 6861600"/>
              <a:gd name="connsiteX17" fmla="*/ 11401504 w 12193200"/>
              <a:gd name="connsiteY17" fmla="*/ 760439 h 6861600"/>
              <a:gd name="connsiteX18" fmla="*/ 11407795 w 12193200"/>
              <a:gd name="connsiteY18" fmla="*/ 784954 h 6861600"/>
              <a:gd name="connsiteX19" fmla="*/ 11401504 w 12193200"/>
              <a:gd name="connsiteY19" fmla="*/ 809339 h 6861600"/>
              <a:gd name="connsiteX20" fmla="*/ 11389948 w 12193200"/>
              <a:gd name="connsiteY20" fmla="*/ 813698 h 6861600"/>
              <a:gd name="connsiteX21" fmla="*/ 11378133 w 12193200"/>
              <a:gd name="connsiteY21" fmla="*/ 809339 h 6861600"/>
              <a:gd name="connsiteX22" fmla="*/ 11371843 w 12193200"/>
              <a:gd name="connsiteY22" fmla="*/ 784954 h 6861600"/>
              <a:gd name="connsiteX23" fmla="*/ 11378133 w 12193200"/>
              <a:gd name="connsiteY23" fmla="*/ 760439 h 6861600"/>
              <a:gd name="connsiteX24" fmla="*/ 11389948 w 12193200"/>
              <a:gd name="connsiteY24" fmla="*/ 755951 h 6861600"/>
              <a:gd name="connsiteX25" fmla="*/ 11267462 w 12193200"/>
              <a:gd name="connsiteY25" fmla="*/ 755951 h 6861600"/>
              <a:gd name="connsiteX26" fmla="*/ 11279148 w 12193200"/>
              <a:gd name="connsiteY26" fmla="*/ 760439 h 6861600"/>
              <a:gd name="connsiteX27" fmla="*/ 11285438 w 12193200"/>
              <a:gd name="connsiteY27" fmla="*/ 784954 h 6861600"/>
              <a:gd name="connsiteX28" fmla="*/ 11279148 w 12193200"/>
              <a:gd name="connsiteY28" fmla="*/ 809339 h 6861600"/>
              <a:gd name="connsiteX29" fmla="*/ 11267462 w 12193200"/>
              <a:gd name="connsiteY29" fmla="*/ 813698 h 6861600"/>
              <a:gd name="connsiteX30" fmla="*/ 11255907 w 12193200"/>
              <a:gd name="connsiteY30" fmla="*/ 809339 h 6861600"/>
              <a:gd name="connsiteX31" fmla="*/ 11249616 w 12193200"/>
              <a:gd name="connsiteY31" fmla="*/ 784954 h 6861600"/>
              <a:gd name="connsiteX32" fmla="*/ 11255907 w 12193200"/>
              <a:gd name="connsiteY32" fmla="*/ 760439 h 6861600"/>
              <a:gd name="connsiteX33" fmla="*/ 11267462 w 12193200"/>
              <a:gd name="connsiteY33" fmla="*/ 755951 h 6861600"/>
              <a:gd name="connsiteX34" fmla="*/ 11708668 w 12193200"/>
              <a:gd name="connsiteY34" fmla="*/ 750006 h 6861600"/>
              <a:gd name="connsiteX35" fmla="*/ 11706381 w 12193200"/>
              <a:gd name="connsiteY35" fmla="*/ 752433 h 6861600"/>
              <a:gd name="connsiteX36" fmla="*/ 11706381 w 12193200"/>
              <a:gd name="connsiteY36" fmla="*/ 817032 h 6861600"/>
              <a:gd name="connsiteX37" fmla="*/ 11708420 w 12193200"/>
              <a:gd name="connsiteY37" fmla="*/ 819459 h 6861600"/>
              <a:gd name="connsiteX38" fmla="*/ 11715671 w 12193200"/>
              <a:gd name="connsiteY38" fmla="*/ 819459 h 6861600"/>
              <a:gd name="connsiteX39" fmla="*/ 11718206 w 12193200"/>
              <a:gd name="connsiteY39" fmla="*/ 817032 h 6861600"/>
              <a:gd name="connsiteX40" fmla="*/ 11718206 w 12193200"/>
              <a:gd name="connsiteY40" fmla="*/ 752433 h 6861600"/>
              <a:gd name="connsiteX41" fmla="*/ 11715660 w 12193200"/>
              <a:gd name="connsiteY41" fmla="*/ 750006 h 6861600"/>
              <a:gd name="connsiteX42" fmla="*/ 11708668 w 12193200"/>
              <a:gd name="connsiteY42" fmla="*/ 750006 h 6861600"/>
              <a:gd name="connsiteX43" fmla="*/ 11826514 w 12193200"/>
              <a:gd name="connsiteY43" fmla="*/ 749671 h 6861600"/>
              <a:gd name="connsiteX44" fmla="*/ 11822404 w 12193200"/>
              <a:gd name="connsiteY44" fmla="*/ 751851 h 6861600"/>
              <a:gd name="connsiteX45" fmla="*/ 11798623 w 12193200"/>
              <a:gd name="connsiteY45" fmla="*/ 781695 h 6861600"/>
              <a:gd name="connsiteX46" fmla="*/ 11798105 w 12193200"/>
              <a:gd name="connsiteY46" fmla="*/ 782461 h 6861600"/>
              <a:gd name="connsiteX47" fmla="*/ 11798234 w 12193200"/>
              <a:gd name="connsiteY47" fmla="*/ 783227 h 6861600"/>
              <a:gd name="connsiteX48" fmla="*/ 11822145 w 12193200"/>
              <a:gd name="connsiteY48" fmla="*/ 817420 h 6861600"/>
              <a:gd name="connsiteX49" fmla="*/ 11826126 w 12193200"/>
              <a:gd name="connsiteY49" fmla="*/ 819470 h 6861600"/>
              <a:gd name="connsiteX50" fmla="*/ 11835254 w 12193200"/>
              <a:gd name="connsiteY50" fmla="*/ 819470 h 6861600"/>
              <a:gd name="connsiteX51" fmla="*/ 11837175 w 12193200"/>
              <a:gd name="connsiteY51" fmla="*/ 817798 h 6861600"/>
              <a:gd name="connsiteX52" fmla="*/ 11836279 w 12193200"/>
              <a:gd name="connsiteY52" fmla="*/ 816136 h 6861600"/>
              <a:gd name="connsiteX53" fmla="*/ 11810826 w 12193200"/>
              <a:gd name="connsiteY53" fmla="*/ 782450 h 6861600"/>
              <a:gd name="connsiteX54" fmla="*/ 11810567 w 12193200"/>
              <a:gd name="connsiteY54" fmla="*/ 782192 h 6861600"/>
              <a:gd name="connsiteX55" fmla="*/ 11834607 w 12193200"/>
              <a:gd name="connsiteY55" fmla="*/ 753890 h 6861600"/>
              <a:gd name="connsiteX56" fmla="*/ 11835254 w 12193200"/>
              <a:gd name="connsiteY56" fmla="*/ 751203 h 6861600"/>
              <a:gd name="connsiteX57" fmla="*/ 11832816 w 12193200"/>
              <a:gd name="connsiteY57" fmla="*/ 749671 h 6861600"/>
              <a:gd name="connsiteX58" fmla="*/ 11826514 w 12193200"/>
              <a:gd name="connsiteY58" fmla="*/ 749671 h 6861600"/>
              <a:gd name="connsiteX59" fmla="*/ 11301634 w 12193200"/>
              <a:gd name="connsiteY59" fmla="*/ 749671 h 6861600"/>
              <a:gd name="connsiteX60" fmla="*/ 11299832 w 12193200"/>
              <a:gd name="connsiteY60" fmla="*/ 751462 h 6861600"/>
              <a:gd name="connsiteX61" fmla="*/ 11300350 w 12193200"/>
              <a:gd name="connsiteY61" fmla="*/ 753383 h 6861600"/>
              <a:gd name="connsiteX62" fmla="*/ 11324605 w 12193200"/>
              <a:gd name="connsiteY62" fmla="*/ 817399 h 6861600"/>
              <a:gd name="connsiteX63" fmla="*/ 11326785 w 12193200"/>
              <a:gd name="connsiteY63" fmla="*/ 819449 h 6861600"/>
              <a:gd name="connsiteX64" fmla="*/ 11332050 w 12193200"/>
              <a:gd name="connsiteY64" fmla="*/ 819449 h 6861600"/>
              <a:gd name="connsiteX65" fmla="*/ 11334489 w 12193200"/>
              <a:gd name="connsiteY65" fmla="*/ 817399 h 6861600"/>
              <a:gd name="connsiteX66" fmla="*/ 11358108 w 12193200"/>
              <a:gd name="connsiteY66" fmla="*/ 753135 h 6861600"/>
              <a:gd name="connsiteX67" fmla="*/ 11358366 w 12193200"/>
              <a:gd name="connsiteY67" fmla="*/ 751085 h 6861600"/>
              <a:gd name="connsiteX68" fmla="*/ 11356694 w 12193200"/>
              <a:gd name="connsiteY68" fmla="*/ 749671 h 6861600"/>
              <a:gd name="connsiteX69" fmla="*/ 11350015 w 12193200"/>
              <a:gd name="connsiteY69" fmla="*/ 749671 h 6861600"/>
              <a:gd name="connsiteX70" fmla="*/ 11348343 w 12193200"/>
              <a:gd name="connsiteY70" fmla="*/ 751592 h 6861600"/>
              <a:gd name="connsiteX71" fmla="*/ 11330885 w 12193200"/>
              <a:gd name="connsiteY71" fmla="*/ 802908 h 6861600"/>
              <a:gd name="connsiteX72" fmla="*/ 11312920 w 12193200"/>
              <a:gd name="connsiteY72" fmla="*/ 751851 h 6861600"/>
              <a:gd name="connsiteX73" fmla="*/ 11309845 w 12193200"/>
              <a:gd name="connsiteY73" fmla="*/ 749671 h 6861600"/>
              <a:gd name="connsiteX74" fmla="*/ 11301634 w 12193200"/>
              <a:gd name="connsiteY74" fmla="*/ 749671 h 6861600"/>
              <a:gd name="connsiteX75" fmla="*/ 11754223 w 12193200"/>
              <a:gd name="connsiteY75" fmla="*/ 748506 h 6861600"/>
              <a:gd name="connsiteX76" fmla="*/ 11731241 w 12193200"/>
              <a:gd name="connsiteY76" fmla="*/ 767625 h 6861600"/>
              <a:gd name="connsiteX77" fmla="*/ 11749346 w 12193200"/>
              <a:gd name="connsiteY77" fmla="*/ 788417 h 6861600"/>
              <a:gd name="connsiteX78" fmla="*/ 11764236 w 12193200"/>
              <a:gd name="connsiteY78" fmla="*/ 801894 h 6861600"/>
              <a:gd name="connsiteX79" fmla="*/ 11750500 w 12193200"/>
              <a:gd name="connsiteY79" fmla="*/ 813698 h 6861600"/>
              <a:gd name="connsiteX80" fmla="*/ 11733679 w 12193200"/>
              <a:gd name="connsiteY80" fmla="*/ 806641 h 6861600"/>
              <a:gd name="connsiteX81" fmla="*/ 11728673 w 12193200"/>
              <a:gd name="connsiteY81" fmla="*/ 811130 h 6861600"/>
              <a:gd name="connsiteX82" fmla="*/ 11750241 w 12193200"/>
              <a:gd name="connsiteY82" fmla="*/ 821402 h 6861600"/>
              <a:gd name="connsiteX83" fmla="*/ 11774896 w 12193200"/>
              <a:gd name="connsiteY83" fmla="*/ 800610 h 6861600"/>
              <a:gd name="connsiteX84" fmla="*/ 11741901 w 12193200"/>
              <a:gd name="connsiteY84" fmla="*/ 766471 h 6861600"/>
              <a:gd name="connsiteX85" fmla="*/ 11753457 w 12193200"/>
              <a:gd name="connsiteY85" fmla="*/ 756199 h 6861600"/>
              <a:gd name="connsiteX86" fmla="*/ 11767322 w 12193200"/>
              <a:gd name="connsiteY86" fmla="*/ 761335 h 6861600"/>
              <a:gd name="connsiteX87" fmla="*/ 11772328 w 12193200"/>
              <a:gd name="connsiteY87" fmla="*/ 756587 h 6861600"/>
              <a:gd name="connsiteX88" fmla="*/ 11754223 w 12193200"/>
              <a:gd name="connsiteY88" fmla="*/ 748506 h 6861600"/>
              <a:gd name="connsiteX89" fmla="*/ 11614257 w 12193200"/>
              <a:gd name="connsiteY89" fmla="*/ 748117 h 6861600"/>
              <a:gd name="connsiteX90" fmla="*/ 11599001 w 12193200"/>
              <a:gd name="connsiteY90" fmla="*/ 750167 h 6861600"/>
              <a:gd name="connsiteX91" fmla="*/ 11592721 w 12193200"/>
              <a:gd name="connsiteY91" fmla="*/ 755660 h 6861600"/>
              <a:gd name="connsiteX92" fmla="*/ 11592721 w 12193200"/>
              <a:gd name="connsiteY92" fmla="*/ 816902 h 6861600"/>
              <a:gd name="connsiteX93" fmla="*/ 11595418 w 12193200"/>
              <a:gd name="connsiteY93" fmla="*/ 819071 h 6861600"/>
              <a:gd name="connsiteX94" fmla="*/ 11602216 w 12193200"/>
              <a:gd name="connsiteY94" fmla="*/ 819071 h 6861600"/>
              <a:gd name="connsiteX95" fmla="*/ 11604654 w 12193200"/>
              <a:gd name="connsiteY95" fmla="*/ 816902 h 6861600"/>
              <a:gd name="connsiteX96" fmla="*/ 11604654 w 12193200"/>
              <a:gd name="connsiteY96" fmla="*/ 760774 h 6861600"/>
              <a:gd name="connsiteX97" fmla="*/ 11611452 w 12193200"/>
              <a:gd name="connsiteY97" fmla="*/ 754764 h 6861600"/>
              <a:gd name="connsiteX98" fmla="*/ 11625943 w 12193200"/>
              <a:gd name="connsiteY98" fmla="*/ 761033 h 6861600"/>
              <a:gd name="connsiteX99" fmla="*/ 11631823 w 12193200"/>
              <a:gd name="connsiteY99" fmla="*/ 755152 h 6861600"/>
              <a:gd name="connsiteX100" fmla="*/ 11614257 w 12193200"/>
              <a:gd name="connsiteY100" fmla="*/ 748117 h 6861600"/>
              <a:gd name="connsiteX101" fmla="*/ 11553619 w 12193200"/>
              <a:gd name="connsiteY101" fmla="*/ 748117 h 6861600"/>
              <a:gd name="connsiteX102" fmla="*/ 11536236 w 12193200"/>
              <a:gd name="connsiteY102" fmla="*/ 753124 h 6861600"/>
              <a:gd name="connsiteX103" fmla="*/ 11523450 w 12193200"/>
              <a:gd name="connsiteY103" fmla="*/ 784954 h 6861600"/>
              <a:gd name="connsiteX104" fmla="*/ 11536236 w 12193200"/>
              <a:gd name="connsiteY104" fmla="*/ 816654 h 6861600"/>
              <a:gd name="connsiteX105" fmla="*/ 11553619 w 12193200"/>
              <a:gd name="connsiteY105" fmla="*/ 821531 h 6861600"/>
              <a:gd name="connsiteX106" fmla="*/ 11571001 w 12193200"/>
              <a:gd name="connsiteY106" fmla="*/ 816654 h 6861600"/>
              <a:gd name="connsiteX107" fmla="*/ 11583917 w 12193200"/>
              <a:gd name="connsiteY107" fmla="*/ 784954 h 6861600"/>
              <a:gd name="connsiteX108" fmla="*/ 11571001 w 12193200"/>
              <a:gd name="connsiteY108" fmla="*/ 753124 h 6861600"/>
              <a:gd name="connsiteX109" fmla="*/ 11553619 w 12193200"/>
              <a:gd name="connsiteY109" fmla="*/ 748117 h 6861600"/>
              <a:gd name="connsiteX110" fmla="*/ 11486031 w 12193200"/>
              <a:gd name="connsiteY110" fmla="*/ 748117 h 6861600"/>
              <a:gd name="connsiteX111" fmla="*/ 11465229 w 12193200"/>
              <a:gd name="connsiteY111" fmla="*/ 751452 h 6861600"/>
              <a:gd name="connsiteX112" fmla="*/ 11459230 w 12193200"/>
              <a:gd name="connsiteY112" fmla="*/ 756965 h 6861600"/>
              <a:gd name="connsiteX113" fmla="*/ 11459230 w 12193200"/>
              <a:gd name="connsiteY113" fmla="*/ 817010 h 6861600"/>
              <a:gd name="connsiteX114" fmla="*/ 11461787 w 12193200"/>
              <a:gd name="connsiteY114" fmla="*/ 819449 h 6861600"/>
              <a:gd name="connsiteX115" fmla="*/ 11468422 w 12193200"/>
              <a:gd name="connsiteY115" fmla="*/ 819449 h 6861600"/>
              <a:gd name="connsiteX116" fmla="*/ 11471228 w 12193200"/>
              <a:gd name="connsiteY116" fmla="*/ 816751 h 6861600"/>
              <a:gd name="connsiteX117" fmla="*/ 11471228 w 12193200"/>
              <a:gd name="connsiteY117" fmla="*/ 761454 h 6861600"/>
              <a:gd name="connsiteX118" fmla="*/ 11485654 w 12193200"/>
              <a:gd name="connsiteY118" fmla="*/ 755422 h 6861600"/>
              <a:gd name="connsiteX119" fmla="*/ 11501223 w 12193200"/>
              <a:gd name="connsiteY119" fmla="*/ 771844 h 6861600"/>
              <a:gd name="connsiteX120" fmla="*/ 11501223 w 12193200"/>
              <a:gd name="connsiteY120" fmla="*/ 816751 h 6861600"/>
              <a:gd name="connsiteX121" fmla="*/ 11504288 w 12193200"/>
              <a:gd name="connsiteY121" fmla="*/ 819449 h 6861600"/>
              <a:gd name="connsiteX122" fmla="*/ 11511690 w 12193200"/>
              <a:gd name="connsiteY122" fmla="*/ 819449 h 6861600"/>
              <a:gd name="connsiteX123" fmla="*/ 11512963 w 12193200"/>
              <a:gd name="connsiteY123" fmla="*/ 816762 h 6861600"/>
              <a:gd name="connsiteX124" fmla="*/ 11512963 w 12193200"/>
              <a:gd name="connsiteY124" fmla="*/ 770312 h 6861600"/>
              <a:gd name="connsiteX125" fmla="*/ 11486031 w 12193200"/>
              <a:gd name="connsiteY125" fmla="*/ 748117 h 6861600"/>
              <a:gd name="connsiteX126" fmla="*/ 11389700 w 12193200"/>
              <a:gd name="connsiteY126" fmla="*/ 748117 h 6861600"/>
              <a:gd name="connsiteX127" fmla="*/ 11372242 w 12193200"/>
              <a:gd name="connsiteY127" fmla="*/ 753124 h 6861600"/>
              <a:gd name="connsiteX128" fmla="*/ 11359402 w 12193200"/>
              <a:gd name="connsiteY128" fmla="*/ 784954 h 6861600"/>
              <a:gd name="connsiteX129" fmla="*/ 11372242 w 12193200"/>
              <a:gd name="connsiteY129" fmla="*/ 816654 h 6861600"/>
              <a:gd name="connsiteX130" fmla="*/ 11389700 w 12193200"/>
              <a:gd name="connsiteY130" fmla="*/ 821531 h 6861600"/>
              <a:gd name="connsiteX131" fmla="*/ 11407158 w 12193200"/>
              <a:gd name="connsiteY131" fmla="*/ 816654 h 6861600"/>
              <a:gd name="connsiteX132" fmla="*/ 11420127 w 12193200"/>
              <a:gd name="connsiteY132" fmla="*/ 784954 h 6861600"/>
              <a:gd name="connsiteX133" fmla="*/ 11407158 w 12193200"/>
              <a:gd name="connsiteY133" fmla="*/ 753124 h 6861600"/>
              <a:gd name="connsiteX134" fmla="*/ 11389700 w 12193200"/>
              <a:gd name="connsiteY134" fmla="*/ 748117 h 6861600"/>
              <a:gd name="connsiteX135" fmla="*/ 11267473 w 12193200"/>
              <a:gd name="connsiteY135" fmla="*/ 748117 h 6861600"/>
              <a:gd name="connsiteX136" fmla="*/ 11250015 w 12193200"/>
              <a:gd name="connsiteY136" fmla="*/ 753124 h 6861600"/>
              <a:gd name="connsiteX137" fmla="*/ 11237046 w 12193200"/>
              <a:gd name="connsiteY137" fmla="*/ 784954 h 6861600"/>
              <a:gd name="connsiteX138" fmla="*/ 11250015 w 12193200"/>
              <a:gd name="connsiteY138" fmla="*/ 816654 h 6861600"/>
              <a:gd name="connsiteX139" fmla="*/ 11267473 w 12193200"/>
              <a:gd name="connsiteY139" fmla="*/ 821531 h 6861600"/>
              <a:gd name="connsiteX140" fmla="*/ 11284931 w 12193200"/>
              <a:gd name="connsiteY140" fmla="*/ 816654 h 6861600"/>
              <a:gd name="connsiteX141" fmla="*/ 11297771 w 12193200"/>
              <a:gd name="connsiteY141" fmla="*/ 784954 h 6861600"/>
              <a:gd name="connsiteX142" fmla="*/ 11284931 w 12193200"/>
              <a:gd name="connsiteY142" fmla="*/ 753124 h 6861600"/>
              <a:gd name="connsiteX143" fmla="*/ 11267473 w 12193200"/>
              <a:gd name="connsiteY143" fmla="*/ 748117 h 6861600"/>
              <a:gd name="connsiteX144" fmla="*/ 11199756 w 12193200"/>
              <a:gd name="connsiteY144" fmla="*/ 748117 h 6861600"/>
              <a:gd name="connsiteX145" fmla="*/ 11178857 w 12193200"/>
              <a:gd name="connsiteY145" fmla="*/ 751452 h 6861600"/>
              <a:gd name="connsiteX146" fmla="*/ 11172825 w 12193200"/>
              <a:gd name="connsiteY146" fmla="*/ 756965 h 6861600"/>
              <a:gd name="connsiteX147" fmla="*/ 11172825 w 12193200"/>
              <a:gd name="connsiteY147" fmla="*/ 817010 h 6861600"/>
              <a:gd name="connsiteX148" fmla="*/ 11175263 w 12193200"/>
              <a:gd name="connsiteY148" fmla="*/ 819449 h 6861600"/>
              <a:gd name="connsiteX149" fmla="*/ 11181932 w 12193200"/>
              <a:gd name="connsiteY149" fmla="*/ 819449 h 6861600"/>
              <a:gd name="connsiteX150" fmla="*/ 11184748 w 12193200"/>
              <a:gd name="connsiteY150" fmla="*/ 816751 h 6861600"/>
              <a:gd name="connsiteX151" fmla="*/ 11184748 w 12193200"/>
              <a:gd name="connsiteY151" fmla="*/ 761454 h 6861600"/>
              <a:gd name="connsiteX152" fmla="*/ 11199238 w 12193200"/>
              <a:gd name="connsiteY152" fmla="*/ 755422 h 6861600"/>
              <a:gd name="connsiteX153" fmla="*/ 11214884 w 12193200"/>
              <a:gd name="connsiteY153" fmla="*/ 771844 h 6861600"/>
              <a:gd name="connsiteX154" fmla="*/ 11214884 w 12193200"/>
              <a:gd name="connsiteY154" fmla="*/ 816751 h 6861600"/>
              <a:gd name="connsiteX155" fmla="*/ 11217959 w 12193200"/>
              <a:gd name="connsiteY155" fmla="*/ 819449 h 6861600"/>
              <a:gd name="connsiteX156" fmla="*/ 11225393 w 12193200"/>
              <a:gd name="connsiteY156" fmla="*/ 819449 h 6861600"/>
              <a:gd name="connsiteX157" fmla="*/ 11226817 w 12193200"/>
              <a:gd name="connsiteY157" fmla="*/ 816762 h 6861600"/>
              <a:gd name="connsiteX158" fmla="*/ 11226817 w 12193200"/>
              <a:gd name="connsiteY158" fmla="*/ 770312 h 6861600"/>
              <a:gd name="connsiteX159" fmla="*/ 11199756 w 12193200"/>
              <a:gd name="connsiteY159" fmla="*/ 748117 h 6861600"/>
              <a:gd name="connsiteX160" fmla="*/ 11681273 w 12193200"/>
              <a:gd name="connsiteY160" fmla="*/ 724801 h 6861600"/>
              <a:gd name="connsiteX161" fmla="*/ 11678845 w 12193200"/>
              <a:gd name="connsiteY161" fmla="*/ 727876 h 6861600"/>
              <a:gd name="connsiteX162" fmla="*/ 11678845 w 12193200"/>
              <a:gd name="connsiteY162" fmla="*/ 752250 h 6861600"/>
              <a:gd name="connsiteX163" fmla="*/ 11664279 w 12193200"/>
              <a:gd name="connsiteY163" fmla="*/ 748527 h 6861600"/>
              <a:gd name="connsiteX164" fmla="*/ 11632848 w 12193200"/>
              <a:gd name="connsiteY164" fmla="*/ 784954 h 6861600"/>
              <a:gd name="connsiteX165" fmla="*/ 11666707 w 12193200"/>
              <a:gd name="connsiteY165" fmla="*/ 821510 h 6861600"/>
              <a:gd name="connsiteX166" fmla="*/ 11690477 w 12193200"/>
              <a:gd name="connsiteY166" fmla="*/ 812036 h 6861600"/>
              <a:gd name="connsiteX167" fmla="*/ 11690477 w 12193200"/>
              <a:gd name="connsiteY167" fmla="*/ 727498 h 6861600"/>
              <a:gd name="connsiteX168" fmla="*/ 11687919 w 12193200"/>
              <a:gd name="connsiteY168" fmla="*/ 724801 h 6861600"/>
              <a:gd name="connsiteX169" fmla="*/ 11681273 w 12193200"/>
              <a:gd name="connsiteY169" fmla="*/ 724801 h 6861600"/>
              <a:gd name="connsiteX170" fmla="*/ 11786797 w 12193200"/>
              <a:gd name="connsiteY170" fmla="*/ 724552 h 6861600"/>
              <a:gd name="connsiteX171" fmla="*/ 11784607 w 12193200"/>
              <a:gd name="connsiteY171" fmla="*/ 726732 h 6861600"/>
              <a:gd name="connsiteX172" fmla="*/ 11784607 w 12193200"/>
              <a:gd name="connsiteY172" fmla="*/ 817280 h 6861600"/>
              <a:gd name="connsiteX173" fmla="*/ 11786797 w 12193200"/>
              <a:gd name="connsiteY173" fmla="*/ 819330 h 6861600"/>
              <a:gd name="connsiteX174" fmla="*/ 11793864 w 12193200"/>
              <a:gd name="connsiteY174" fmla="*/ 819330 h 6861600"/>
              <a:gd name="connsiteX175" fmla="*/ 11796303 w 12193200"/>
              <a:gd name="connsiteY175" fmla="*/ 817409 h 6861600"/>
              <a:gd name="connsiteX176" fmla="*/ 11796303 w 12193200"/>
              <a:gd name="connsiteY176" fmla="*/ 726473 h 6861600"/>
              <a:gd name="connsiteX177" fmla="*/ 11793864 w 12193200"/>
              <a:gd name="connsiteY177" fmla="*/ 724552 h 6861600"/>
              <a:gd name="connsiteX178" fmla="*/ 11786797 w 12193200"/>
              <a:gd name="connsiteY178" fmla="*/ 724552 h 6861600"/>
              <a:gd name="connsiteX179" fmla="*/ 11712617 w 12193200"/>
              <a:gd name="connsiteY179" fmla="*/ 723776 h 6861600"/>
              <a:gd name="connsiteX180" fmla="*/ 11705237 w 12193200"/>
              <a:gd name="connsiteY180" fmla="*/ 730940 h 6861600"/>
              <a:gd name="connsiteX181" fmla="*/ 11712358 w 12193200"/>
              <a:gd name="connsiteY181" fmla="*/ 737975 h 6861600"/>
              <a:gd name="connsiteX182" fmla="*/ 11719609 w 12193200"/>
              <a:gd name="connsiteY182" fmla="*/ 730433 h 6861600"/>
              <a:gd name="connsiteX183" fmla="*/ 11712617 w 12193200"/>
              <a:gd name="connsiteY183" fmla="*/ 723776 h 6861600"/>
              <a:gd name="connsiteX184" fmla="*/ 11855021 w 12193200"/>
              <a:gd name="connsiteY184" fmla="*/ 713601 h 6861600"/>
              <a:gd name="connsiteX185" fmla="*/ 11855284 w 12193200"/>
              <a:gd name="connsiteY185" fmla="*/ 713794 h 6861600"/>
              <a:gd name="connsiteX186" fmla="*/ 11855021 w 12193200"/>
              <a:gd name="connsiteY186" fmla="*/ 713860 h 6861600"/>
              <a:gd name="connsiteX187" fmla="*/ 11855021 w 12193200"/>
              <a:gd name="connsiteY187" fmla="*/ 713601 h 6861600"/>
              <a:gd name="connsiteX188" fmla="*/ 11847209 w 12193200"/>
              <a:gd name="connsiteY188" fmla="*/ 704235 h 6861600"/>
              <a:gd name="connsiteX189" fmla="*/ 11851428 w 12193200"/>
              <a:gd name="connsiteY189" fmla="*/ 704235 h 6861600"/>
              <a:gd name="connsiteX190" fmla="*/ 11857190 w 12193200"/>
              <a:gd name="connsiteY190" fmla="*/ 707699 h 6861600"/>
              <a:gd name="connsiteX191" fmla="*/ 11851817 w 12193200"/>
              <a:gd name="connsiteY191" fmla="*/ 711162 h 6861600"/>
              <a:gd name="connsiteX192" fmla="*/ 11847209 w 12193200"/>
              <a:gd name="connsiteY192" fmla="*/ 711162 h 6861600"/>
              <a:gd name="connsiteX193" fmla="*/ 11843627 w 12193200"/>
              <a:gd name="connsiteY193" fmla="*/ 701020 h 6861600"/>
              <a:gd name="connsiteX194" fmla="*/ 11843627 w 12193200"/>
              <a:gd name="connsiteY194" fmla="*/ 724250 h 6861600"/>
              <a:gd name="connsiteX195" fmla="*/ 11847468 w 12193200"/>
              <a:gd name="connsiteY195" fmla="*/ 724250 h 6861600"/>
              <a:gd name="connsiteX196" fmla="*/ 11847468 w 12193200"/>
              <a:gd name="connsiteY196" fmla="*/ 714367 h 6861600"/>
              <a:gd name="connsiteX197" fmla="*/ 11849648 w 12193200"/>
              <a:gd name="connsiteY197" fmla="*/ 714367 h 6861600"/>
              <a:gd name="connsiteX198" fmla="*/ 11856553 w 12193200"/>
              <a:gd name="connsiteY198" fmla="*/ 720528 h 6861600"/>
              <a:gd name="connsiteX199" fmla="*/ 11858603 w 12193200"/>
              <a:gd name="connsiteY199" fmla="*/ 724121 h 6861600"/>
              <a:gd name="connsiteX200" fmla="*/ 11863081 w 12193200"/>
              <a:gd name="connsiteY200" fmla="*/ 724121 h 6861600"/>
              <a:gd name="connsiteX201" fmla="*/ 11860265 w 12193200"/>
              <a:gd name="connsiteY201" fmla="*/ 719503 h 6861600"/>
              <a:gd name="connsiteX202" fmla="*/ 11857064 w 12193200"/>
              <a:gd name="connsiteY202" fmla="*/ 715107 h 6861600"/>
              <a:gd name="connsiteX203" fmla="*/ 11855284 w 12193200"/>
              <a:gd name="connsiteY203" fmla="*/ 713794 h 6861600"/>
              <a:gd name="connsiteX204" fmla="*/ 11858039 w 12193200"/>
              <a:gd name="connsiteY204" fmla="*/ 713106 h 6861600"/>
              <a:gd name="connsiteX205" fmla="*/ 11861549 w 12193200"/>
              <a:gd name="connsiteY205" fmla="*/ 707310 h 6861600"/>
              <a:gd name="connsiteX206" fmla="*/ 11859370 w 12193200"/>
              <a:gd name="connsiteY206" fmla="*/ 702822 h 6861600"/>
              <a:gd name="connsiteX207" fmla="*/ 11851817 w 12193200"/>
              <a:gd name="connsiteY207" fmla="*/ 701020 h 6861600"/>
              <a:gd name="connsiteX208" fmla="*/ 11843627 w 12193200"/>
              <a:gd name="connsiteY208" fmla="*/ 701020 h 6861600"/>
              <a:gd name="connsiteX209" fmla="*/ 11852712 w 12193200"/>
              <a:gd name="connsiteY209" fmla="*/ 694611 h 6861600"/>
              <a:gd name="connsiteX210" fmla="*/ 11870623 w 12193200"/>
              <a:gd name="connsiteY210" fmla="*/ 712446 h 6861600"/>
              <a:gd name="connsiteX211" fmla="*/ 11852712 w 12193200"/>
              <a:gd name="connsiteY211" fmla="*/ 730541 h 6861600"/>
              <a:gd name="connsiteX212" fmla="*/ 11834931 w 12193200"/>
              <a:gd name="connsiteY212" fmla="*/ 712446 h 6861600"/>
              <a:gd name="connsiteX213" fmla="*/ 11852712 w 12193200"/>
              <a:gd name="connsiteY213" fmla="*/ 694611 h 6861600"/>
              <a:gd name="connsiteX214" fmla="*/ 11852712 w 12193200"/>
              <a:gd name="connsiteY214" fmla="*/ 690888 h 6861600"/>
              <a:gd name="connsiteX215" fmla="*/ 11831348 w 12193200"/>
              <a:gd name="connsiteY215" fmla="*/ 712446 h 6861600"/>
              <a:gd name="connsiteX216" fmla="*/ 11852712 w 12193200"/>
              <a:gd name="connsiteY216" fmla="*/ 734004 h 6861600"/>
              <a:gd name="connsiteX217" fmla="*/ 11874076 w 12193200"/>
              <a:gd name="connsiteY217" fmla="*/ 712446 h 6861600"/>
              <a:gd name="connsiteX218" fmla="*/ 11852712 w 12193200"/>
              <a:gd name="connsiteY218" fmla="*/ 690888 h 6861600"/>
              <a:gd name="connsiteX219" fmla="*/ 11639380 w 12193200"/>
              <a:gd name="connsiteY219" fmla="*/ 551044 h 6861600"/>
              <a:gd name="connsiteX220" fmla="*/ 11641189 w 12193200"/>
              <a:gd name="connsiteY220" fmla="*/ 551862 h 6861600"/>
              <a:gd name="connsiteX221" fmla="*/ 11644652 w 12193200"/>
              <a:gd name="connsiteY221" fmla="*/ 634274 h 6861600"/>
              <a:gd name="connsiteX222" fmla="*/ 11640682 w 12193200"/>
              <a:gd name="connsiteY222" fmla="*/ 633508 h 6861600"/>
              <a:gd name="connsiteX223" fmla="*/ 11634273 w 12193200"/>
              <a:gd name="connsiteY223" fmla="*/ 599671 h 6861600"/>
              <a:gd name="connsiteX224" fmla="*/ 11638243 w 12193200"/>
              <a:gd name="connsiteY224" fmla="*/ 552250 h 6861600"/>
              <a:gd name="connsiteX225" fmla="*/ 11639380 w 12193200"/>
              <a:gd name="connsiteY225" fmla="*/ 551044 h 6861600"/>
              <a:gd name="connsiteX226" fmla="*/ 11490639 w 12193200"/>
              <a:gd name="connsiteY226" fmla="*/ 502002 h 6861600"/>
              <a:gd name="connsiteX227" fmla="*/ 11550015 w 12193200"/>
              <a:gd name="connsiteY227" fmla="*/ 504052 h 6861600"/>
              <a:gd name="connsiteX228" fmla="*/ 11548343 w 12193200"/>
              <a:gd name="connsiteY228" fmla="*/ 536605 h 6861600"/>
              <a:gd name="connsiteX229" fmla="*/ 11499486 w 12193200"/>
              <a:gd name="connsiteY229" fmla="*/ 541094 h 6861600"/>
              <a:gd name="connsiteX230" fmla="*/ 11492948 w 12193200"/>
              <a:gd name="connsiteY230" fmla="*/ 533659 h 6861600"/>
              <a:gd name="connsiteX231" fmla="*/ 11490639 w 12193200"/>
              <a:gd name="connsiteY231" fmla="*/ 502002 h 6861600"/>
              <a:gd name="connsiteX232" fmla="*/ 11594253 w 12193200"/>
              <a:gd name="connsiteY232" fmla="*/ 498797 h 6861600"/>
              <a:gd name="connsiteX233" fmla="*/ 11598612 w 12193200"/>
              <a:gd name="connsiteY233" fmla="*/ 520075 h 6861600"/>
              <a:gd name="connsiteX234" fmla="*/ 11588351 w 12193200"/>
              <a:gd name="connsiteY234" fmla="*/ 527509 h 6861600"/>
              <a:gd name="connsiteX235" fmla="*/ 11580011 w 12193200"/>
              <a:gd name="connsiteY235" fmla="*/ 500718 h 6861600"/>
              <a:gd name="connsiteX236" fmla="*/ 11594253 w 12193200"/>
              <a:gd name="connsiteY236" fmla="*/ 498797 h 6861600"/>
              <a:gd name="connsiteX237" fmla="*/ 11441405 w 12193200"/>
              <a:gd name="connsiteY237" fmla="*/ 491374 h 6861600"/>
              <a:gd name="connsiteX238" fmla="*/ 11460384 w 12193200"/>
              <a:gd name="connsiteY238" fmla="*/ 496499 h 6861600"/>
              <a:gd name="connsiteX239" fmla="*/ 11442948 w 12193200"/>
              <a:gd name="connsiteY239" fmla="*/ 533670 h 6861600"/>
              <a:gd name="connsiteX240" fmla="*/ 11434607 w 12193200"/>
              <a:gd name="connsiteY240" fmla="*/ 527131 h 6861600"/>
              <a:gd name="connsiteX241" fmla="*/ 11441405 w 12193200"/>
              <a:gd name="connsiteY241" fmla="*/ 491374 h 6861600"/>
              <a:gd name="connsiteX242" fmla="*/ 11419441 w 12193200"/>
              <a:gd name="connsiteY242" fmla="*/ 484343 h 6861600"/>
              <a:gd name="connsiteX243" fmla="*/ 11431543 w 12193200"/>
              <a:gd name="connsiteY243" fmla="*/ 488299 h 6861600"/>
              <a:gd name="connsiteX244" fmla="*/ 11423202 w 12193200"/>
              <a:gd name="connsiteY244" fmla="*/ 532257 h 6861600"/>
              <a:gd name="connsiteX245" fmla="*/ 11444102 w 12193200"/>
              <a:gd name="connsiteY245" fmla="*/ 543154 h 6861600"/>
              <a:gd name="connsiteX246" fmla="*/ 11469620 w 12193200"/>
              <a:gd name="connsiteY246" fmla="*/ 498549 h 6861600"/>
              <a:gd name="connsiteX247" fmla="*/ 11481672 w 12193200"/>
              <a:gd name="connsiteY247" fmla="*/ 500729 h 6861600"/>
              <a:gd name="connsiteX248" fmla="*/ 11485395 w 12193200"/>
              <a:gd name="connsiteY248" fmla="*/ 542507 h 6861600"/>
              <a:gd name="connsiteX249" fmla="*/ 11498472 w 12193200"/>
              <a:gd name="connsiteY249" fmla="*/ 550707 h 6861600"/>
              <a:gd name="connsiteX250" fmla="*/ 11555917 w 12193200"/>
              <a:gd name="connsiteY250" fmla="*/ 543532 h 6861600"/>
              <a:gd name="connsiteX251" fmla="*/ 11559122 w 12193200"/>
              <a:gd name="connsiteY251" fmla="*/ 503286 h 6861600"/>
              <a:gd name="connsiteX252" fmla="*/ 11570149 w 12193200"/>
              <a:gd name="connsiteY252" fmla="*/ 502002 h 6861600"/>
              <a:gd name="connsiteX253" fmla="*/ 11579385 w 12193200"/>
              <a:gd name="connsiteY253" fmla="*/ 528405 h 6861600"/>
              <a:gd name="connsiteX254" fmla="*/ 11598752 w 12193200"/>
              <a:gd name="connsiteY254" fmla="*/ 531739 h 6861600"/>
              <a:gd name="connsiteX255" fmla="*/ 11602723 w 12193200"/>
              <a:gd name="connsiteY255" fmla="*/ 497772 h 6861600"/>
              <a:gd name="connsiteX256" fmla="*/ 11625673 w 12193200"/>
              <a:gd name="connsiteY256" fmla="*/ 533282 h 6861600"/>
              <a:gd name="connsiteX257" fmla="*/ 11612855 w 12193200"/>
              <a:gd name="connsiteY257" fmla="*/ 586216 h 6861600"/>
              <a:gd name="connsiteX258" fmla="*/ 11537326 w 12193200"/>
              <a:gd name="connsiteY258" fmla="*/ 569427 h 6861600"/>
              <a:gd name="connsiteX259" fmla="*/ 11459488 w 12193200"/>
              <a:gd name="connsiteY259" fmla="*/ 611465 h 6861600"/>
              <a:gd name="connsiteX260" fmla="*/ 11456154 w 12193200"/>
              <a:gd name="connsiteY260" fmla="*/ 612360 h 6861600"/>
              <a:gd name="connsiteX261" fmla="*/ 11418325 w 12193200"/>
              <a:gd name="connsiteY261" fmla="*/ 585191 h 6861600"/>
              <a:gd name="connsiteX262" fmla="*/ 11388707 w 12193200"/>
              <a:gd name="connsiteY262" fmla="*/ 549434 h 6861600"/>
              <a:gd name="connsiteX263" fmla="*/ 11414743 w 12193200"/>
              <a:gd name="connsiteY263" fmla="*/ 487403 h 6861600"/>
              <a:gd name="connsiteX264" fmla="*/ 11419441 w 12193200"/>
              <a:gd name="connsiteY264" fmla="*/ 484343 h 6861600"/>
              <a:gd name="connsiteX265" fmla="*/ 11358173 w 12193200"/>
              <a:gd name="connsiteY265" fmla="*/ 469801 h 6861600"/>
              <a:gd name="connsiteX266" fmla="*/ 11346260 w 12193200"/>
              <a:gd name="connsiteY266" fmla="*/ 478275 h 6861600"/>
              <a:gd name="connsiteX267" fmla="*/ 11361744 w 12193200"/>
              <a:gd name="connsiteY267" fmla="*/ 470744 h 6861600"/>
              <a:gd name="connsiteX268" fmla="*/ 11358173 w 12193200"/>
              <a:gd name="connsiteY268" fmla="*/ 469801 h 6861600"/>
              <a:gd name="connsiteX269" fmla="*/ 11354455 w 12193200"/>
              <a:gd name="connsiteY269" fmla="*/ 453696 h 6861600"/>
              <a:gd name="connsiteX270" fmla="*/ 11379471 w 12193200"/>
              <a:gd name="connsiteY270" fmla="*/ 464454 h 6861600"/>
              <a:gd name="connsiteX271" fmla="*/ 11401267 w 12193200"/>
              <a:gd name="connsiteY271" fmla="*/ 487522 h 6861600"/>
              <a:gd name="connsiteX272" fmla="*/ 11376515 w 12193200"/>
              <a:gd name="connsiteY272" fmla="*/ 541611 h 6861600"/>
              <a:gd name="connsiteX273" fmla="*/ 11357665 w 12193200"/>
              <a:gd name="connsiteY273" fmla="*/ 511745 h 6861600"/>
              <a:gd name="connsiteX274" fmla="*/ 11330734 w 12193200"/>
              <a:gd name="connsiteY274" fmla="*/ 504052 h 6861600"/>
              <a:gd name="connsiteX275" fmla="*/ 11328166 w 12193200"/>
              <a:gd name="connsiteY275" fmla="*/ 491881 h 6861600"/>
              <a:gd name="connsiteX276" fmla="*/ 11335600 w 12193200"/>
              <a:gd name="connsiteY276" fmla="*/ 481879 h 6861600"/>
              <a:gd name="connsiteX277" fmla="*/ 11338297 w 12193200"/>
              <a:gd name="connsiteY277" fmla="*/ 470604 h 6861600"/>
              <a:gd name="connsiteX278" fmla="*/ 11349972 w 12193200"/>
              <a:gd name="connsiteY278" fmla="*/ 456124 h 6861600"/>
              <a:gd name="connsiteX279" fmla="*/ 11354455 w 12193200"/>
              <a:gd name="connsiteY279" fmla="*/ 453696 h 6861600"/>
              <a:gd name="connsiteX280" fmla="*/ 11324025 w 12193200"/>
              <a:gd name="connsiteY280" fmla="*/ 392924 h 6861600"/>
              <a:gd name="connsiteX281" fmla="*/ 11322134 w 12193200"/>
              <a:gd name="connsiteY281" fmla="*/ 400006 h 6861600"/>
              <a:gd name="connsiteX282" fmla="*/ 11335988 w 12193200"/>
              <a:gd name="connsiteY282" fmla="*/ 441536 h 6861600"/>
              <a:gd name="connsiteX283" fmla="*/ 11339193 w 12193200"/>
              <a:gd name="connsiteY283" fmla="*/ 451786 h 6861600"/>
              <a:gd name="connsiteX284" fmla="*/ 11328425 w 12193200"/>
              <a:gd name="connsiteY284" fmla="*/ 467162 h 6861600"/>
              <a:gd name="connsiteX285" fmla="*/ 11327270 w 12193200"/>
              <a:gd name="connsiteY285" fmla="*/ 474855 h 6861600"/>
              <a:gd name="connsiteX286" fmla="*/ 11315477 w 12193200"/>
              <a:gd name="connsiteY286" fmla="*/ 490748 h 6861600"/>
              <a:gd name="connsiteX287" fmla="*/ 11317268 w 12193200"/>
              <a:gd name="connsiteY287" fmla="*/ 503696 h 6861600"/>
              <a:gd name="connsiteX288" fmla="*/ 11327788 w 12193200"/>
              <a:gd name="connsiteY288" fmla="*/ 514594 h 6861600"/>
              <a:gd name="connsiteX289" fmla="*/ 11341890 w 12193200"/>
              <a:gd name="connsiteY289" fmla="*/ 516137 h 6861600"/>
              <a:gd name="connsiteX290" fmla="*/ 11358561 w 12193200"/>
              <a:gd name="connsiteY290" fmla="*/ 529214 h 6861600"/>
              <a:gd name="connsiteX291" fmla="*/ 11388308 w 12193200"/>
              <a:gd name="connsiteY291" fmla="*/ 580476 h 6861600"/>
              <a:gd name="connsiteX292" fmla="*/ 11394717 w 12193200"/>
              <a:gd name="connsiteY292" fmla="*/ 606490 h 6861600"/>
              <a:gd name="connsiteX293" fmla="*/ 11360611 w 12193200"/>
              <a:gd name="connsiteY293" fmla="*/ 709026 h 6861600"/>
              <a:gd name="connsiteX294" fmla="*/ 11362402 w 12193200"/>
              <a:gd name="connsiteY294" fmla="*/ 719406 h 6861600"/>
              <a:gd name="connsiteX295" fmla="*/ 11388567 w 12193200"/>
              <a:gd name="connsiteY295" fmla="*/ 719406 h 6861600"/>
              <a:gd name="connsiteX296" fmla="*/ 11394210 w 12193200"/>
              <a:gd name="connsiteY296" fmla="*/ 711972 h 6861600"/>
              <a:gd name="connsiteX297" fmla="*/ 11429094 w 12193200"/>
              <a:gd name="connsiteY297" fmla="*/ 608411 h 6861600"/>
              <a:gd name="connsiteX298" fmla="*/ 11464484 w 12193200"/>
              <a:gd name="connsiteY298" fmla="*/ 709921 h 6861600"/>
              <a:gd name="connsiteX299" fmla="*/ 11468207 w 12193200"/>
              <a:gd name="connsiteY299" fmla="*/ 719665 h 6861600"/>
              <a:gd name="connsiteX300" fmla="*/ 11490650 w 12193200"/>
              <a:gd name="connsiteY300" fmla="*/ 719665 h 6861600"/>
              <a:gd name="connsiteX301" fmla="*/ 11497954 w 12193200"/>
              <a:gd name="connsiteY301" fmla="*/ 713126 h 6861600"/>
              <a:gd name="connsiteX302" fmla="*/ 11473979 w 12193200"/>
              <a:gd name="connsiteY302" fmla="*/ 619309 h 6861600"/>
              <a:gd name="connsiteX303" fmla="*/ 11535276 w 12193200"/>
              <a:gd name="connsiteY303" fmla="*/ 595345 h 6861600"/>
              <a:gd name="connsiteX304" fmla="*/ 11569383 w 12193200"/>
              <a:gd name="connsiteY304" fmla="*/ 622136 h 6861600"/>
              <a:gd name="connsiteX305" fmla="*/ 11512315 w 12193200"/>
              <a:gd name="connsiteY305" fmla="*/ 709932 h 6861600"/>
              <a:gd name="connsiteX306" fmla="*/ 11514624 w 12193200"/>
              <a:gd name="connsiteY306" fmla="*/ 719417 h 6861600"/>
              <a:gd name="connsiteX307" fmla="*/ 11538351 w 12193200"/>
              <a:gd name="connsiteY307" fmla="*/ 719417 h 6861600"/>
              <a:gd name="connsiteX308" fmla="*/ 11547069 w 12193200"/>
              <a:gd name="connsiteY308" fmla="*/ 713903 h 6861600"/>
              <a:gd name="connsiteX309" fmla="*/ 11598623 w 12193200"/>
              <a:gd name="connsiteY309" fmla="*/ 630983 h 6861600"/>
              <a:gd name="connsiteX310" fmla="*/ 11608496 w 12193200"/>
              <a:gd name="connsiteY310" fmla="*/ 600869 h 6861600"/>
              <a:gd name="connsiteX311" fmla="*/ 11599130 w 12193200"/>
              <a:gd name="connsiteY311" fmla="*/ 710062 h 6861600"/>
              <a:gd name="connsiteX312" fmla="*/ 11601439 w 12193200"/>
              <a:gd name="connsiteY312" fmla="*/ 719287 h 6861600"/>
              <a:gd name="connsiteX313" fmla="*/ 11622857 w 12193200"/>
              <a:gd name="connsiteY313" fmla="*/ 719287 h 6861600"/>
              <a:gd name="connsiteX314" fmla="*/ 11629525 w 12193200"/>
              <a:gd name="connsiteY314" fmla="*/ 711087 h 6861600"/>
              <a:gd name="connsiteX315" fmla="*/ 11634650 w 12193200"/>
              <a:gd name="connsiteY315" fmla="*/ 693014 h 6861600"/>
              <a:gd name="connsiteX316" fmla="*/ 11654018 w 12193200"/>
              <a:gd name="connsiteY316" fmla="*/ 688018 h 6861600"/>
              <a:gd name="connsiteX317" fmla="*/ 11659024 w 12193200"/>
              <a:gd name="connsiteY317" fmla="*/ 680584 h 6861600"/>
              <a:gd name="connsiteX318" fmla="*/ 11654654 w 12193200"/>
              <a:gd name="connsiteY318" fmla="*/ 520852 h 6861600"/>
              <a:gd name="connsiteX319" fmla="*/ 11603360 w 12193200"/>
              <a:gd name="connsiteY319" fmla="*/ 487533 h 6861600"/>
              <a:gd name="connsiteX320" fmla="*/ 11526547 w 12193200"/>
              <a:gd name="connsiteY320" fmla="*/ 493424 h 6861600"/>
              <a:gd name="connsiteX321" fmla="*/ 11402033 w 12193200"/>
              <a:gd name="connsiteY321" fmla="*/ 464842 h 6861600"/>
              <a:gd name="connsiteX322" fmla="*/ 11401644 w 12193200"/>
              <a:gd name="connsiteY322" fmla="*/ 459199 h 6861600"/>
              <a:gd name="connsiteX323" fmla="*/ 11433960 w 12193200"/>
              <a:gd name="connsiteY323" fmla="*/ 433314 h 6861600"/>
              <a:gd name="connsiteX324" fmla="*/ 11431392 w 12193200"/>
              <a:gd name="connsiteY324" fmla="*/ 426398 h 6861600"/>
              <a:gd name="connsiteX325" fmla="*/ 11365995 w 12193200"/>
              <a:gd name="connsiteY325" fmla="*/ 438191 h 6861600"/>
              <a:gd name="connsiteX326" fmla="*/ 11327648 w 12193200"/>
              <a:gd name="connsiteY326" fmla="*/ 397568 h 6861600"/>
              <a:gd name="connsiteX327" fmla="*/ 11324025 w 12193200"/>
              <a:gd name="connsiteY327" fmla="*/ 392924 h 6861600"/>
              <a:gd name="connsiteX328" fmla="*/ 11391491 w 12193200"/>
              <a:gd name="connsiteY328" fmla="*/ 334037 h 6861600"/>
              <a:gd name="connsiteX329" fmla="*/ 11426364 w 12193200"/>
              <a:gd name="connsiteY329" fmla="*/ 368996 h 6861600"/>
              <a:gd name="connsiteX330" fmla="*/ 11391491 w 12193200"/>
              <a:gd name="connsiteY330" fmla="*/ 403955 h 6861600"/>
              <a:gd name="connsiteX331" fmla="*/ 11356360 w 12193200"/>
              <a:gd name="connsiteY331" fmla="*/ 368996 h 6861600"/>
              <a:gd name="connsiteX332" fmla="*/ 11391491 w 12193200"/>
              <a:gd name="connsiteY332" fmla="*/ 334037 h 6861600"/>
              <a:gd name="connsiteX333" fmla="*/ 11389959 w 12193200"/>
              <a:gd name="connsiteY333" fmla="*/ 321618 h 6861600"/>
              <a:gd name="connsiteX334" fmla="*/ 11337262 w 12193200"/>
              <a:gd name="connsiteY334" fmla="*/ 374510 h 6861600"/>
              <a:gd name="connsiteX335" fmla="*/ 11389959 w 12193200"/>
              <a:gd name="connsiteY335" fmla="*/ 427401 h 6861600"/>
              <a:gd name="connsiteX336" fmla="*/ 11442656 w 12193200"/>
              <a:gd name="connsiteY336" fmla="*/ 374510 h 6861600"/>
              <a:gd name="connsiteX337" fmla="*/ 11389959 w 12193200"/>
              <a:gd name="connsiteY337" fmla="*/ 321618 h 6861600"/>
              <a:gd name="connsiteX338" fmla="*/ 0 w 12193200"/>
              <a:gd name="connsiteY338" fmla="*/ 0 h 6861600"/>
              <a:gd name="connsiteX339" fmla="*/ 12193200 w 12193200"/>
              <a:gd name="connsiteY339" fmla="*/ 0 h 6861600"/>
              <a:gd name="connsiteX340" fmla="*/ 12193200 w 12193200"/>
              <a:gd name="connsiteY340" fmla="*/ 6861600 h 6861600"/>
              <a:gd name="connsiteX341" fmla="*/ 0 w 12193200"/>
              <a:gd name="connsiteY341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3200" h="6861600">
                <a:moveTo>
                  <a:pt x="11666200" y="756760"/>
                </a:moveTo>
                <a:cubicBezTo>
                  <a:pt x="11673094" y="756760"/>
                  <a:pt x="11676288" y="758939"/>
                  <a:pt x="11678975" y="761119"/>
                </a:cubicBezTo>
                <a:cubicBezTo>
                  <a:pt x="11678975" y="808195"/>
                  <a:pt x="11678975" y="808195"/>
                  <a:pt x="11678975" y="808195"/>
                </a:cubicBezTo>
                <a:lnTo>
                  <a:pt x="11678845" y="808195"/>
                </a:lnTo>
                <a:cubicBezTo>
                  <a:pt x="11678845" y="811658"/>
                  <a:pt x="11673094" y="813579"/>
                  <a:pt x="11667095" y="813579"/>
                </a:cubicBezTo>
                <a:cubicBezTo>
                  <a:pt x="11654191" y="813579"/>
                  <a:pt x="11644998" y="802671"/>
                  <a:pt x="11644998" y="784080"/>
                </a:cubicBezTo>
                <a:cubicBezTo>
                  <a:pt x="11644998" y="767658"/>
                  <a:pt x="11653942" y="756760"/>
                  <a:pt x="11666200" y="756760"/>
                </a:cubicBezTo>
                <a:close/>
                <a:moveTo>
                  <a:pt x="11553608" y="755951"/>
                </a:moveTo>
                <a:cubicBezTo>
                  <a:pt x="11558334" y="755951"/>
                  <a:pt x="11561787" y="756976"/>
                  <a:pt x="11565369" y="760439"/>
                </a:cubicBezTo>
                <a:cubicBezTo>
                  <a:pt x="11569210" y="764032"/>
                  <a:pt x="11571638" y="771995"/>
                  <a:pt x="11571638" y="784954"/>
                </a:cubicBezTo>
                <a:cubicBezTo>
                  <a:pt x="11571638" y="797535"/>
                  <a:pt x="11569210" y="805746"/>
                  <a:pt x="11565369" y="809339"/>
                </a:cubicBezTo>
                <a:cubicBezTo>
                  <a:pt x="11561787" y="812802"/>
                  <a:pt x="11558334" y="813698"/>
                  <a:pt x="11553608" y="813698"/>
                </a:cubicBezTo>
                <a:cubicBezTo>
                  <a:pt x="11548882" y="813698"/>
                  <a:pt x="11545677" y="812802"/>
                  <a:pt x="11542106" y="809339"/>
                </a:cubicBezTo>
                <a:cubicBezTo>
                  <a:pt x="11538394" y="805746"/>
                  <a:pt x="11535837" y="797783"/>
                  <a:pt x="11535837" y="784954"/>
                </a:cubicBezTo>
                <a:cubicBezTo>
                  <a:pt x="11535837" y="772243"/>
                  <a:pt x="11538394" y="764032"/>
                  <a:pt x="11542106" y="760439"/>
                </a:cubicBezTo>
                <a:cubicBezTo>
                  <a:pt x="11545688" y="756976"/>
                  <a:pt x="11549141" y="755951"/>
                  <a:pt x="11553608" y="755951"/>
                </a:cubicBezTo>
                <a:close/>
                <a:moveTo>
                  <a:pt x="11389948" y="755951"/>
                </a:moveTo>
                <a:cubicBezTo>
                  <a:pt x="11394707" y="755951"/>
                  <a:pt x="11397911" y="756976"/>
                  <a:pt x="11401504" y="760439"/>
                </a:cubicBezTo>
                <a:cubicBezTo>
                  <a:pt x="11405356" y="764032"/>
                  <a:pt x="11407795" y="771995"/>
                  <a:pt x="11407795" y="784954"/>
                </a:cubicBezTo>
                <a:cubicBezTo>
                  <a:pt x="11407795" y="797535"/>
                  <a:pt x="11405356" y="805746"/>
                  <a:pt x="11401504" y="809339"/>
                </a:cubicBezTo>
                <a:cubicBezTo>
                  <a:pt x="11397911" y="812802"/>
                  <a:pt x="11394448" y="813698"/>
                  <a:pt x="11389948" y="813698"/>
                </a:cubicBezTo>
                <a:cubicBezTo>
                  <a:pt x="11385201" y="813698"/>
                  <a:pt x="11381985" y="812802"/>
                  <a:pt x="11378133" y="809339"/>
                </a:cubicBezTo>
                <a:cubicBezTo>
                  <a:pt x="11374411" y="805746"/>
                  <a:pt x="11371843" y="797783"/>
                  <a:pt x="11371843" y="784954"/>
                </a:cubicBezTo>
                <a:cubicBezTo>
                  <a:pt x="11371843" y="772243"/>
                  <a:pt x="11374411" y="764032"/>
                  <a:pt x="11378133" y="760439"/>
                </a:cubicBezTo>
                <a:cubicBezTo>
                  <a:pt x="11381726" y="756976"/>
                  <a:pt x="11385190" y="755951"/>
                  <a:pt x="11389948" y="755951"/>
                </a:cubicBezTo>
                <a:close/>
                <a:moveTo>
                  <a:pt x="11267462" y="755951"/>
                </a:moveTo>
                <a:cubicBezTo>
                  <a:pt x="11272210" y="755951"/>
                  <a:pt x="11275425" y="756976"/>
                  <a:pt x="11279148" y="760439"/>
                </a:cubicBezTo>
                <a:cubicBezTo>
                  <a:pt x="11282881" y="764032"/>
                  <a:pt x="11285438" y="771995"/>
                  <a:pt x="11285438" y="784954"/>
                </a:cubicBezTo>
                <a:cubicBezTo>
                  <a:pt x="11285438" y="797535"/>
                  <a:pt x="11283000" y="805746"/>
                  <a:pt x="11279148" y="809339"/>
                </a:cubicBezTo>
                <a:cubicBezTo>
                  <a:pt x="11275555" y="812802"/>
                  <a:pt x="11272210" y="813698"/>
                  <a:pt x="11267462" y="813698"/>
                </a:cubicBezTo>
                <a:cubicBezTo>
                  <a:pt x="11262715" y="813698"/>
                  <a:pt x="11259499" y="812802"/>
                  <a:pt x="11255907" y="809339"/>
                </a:cubicBezTo>
                <a:cubicBezTo>
                  <a:pt x="11252054" y="805746"/>
                  <a:pt x="11249616" y="797783"/>
                  <a:pt x="11249616" y="784954"/>
                </a:cubicBezTo>
                <a:cubicBezTo>
                  <a:pt x="11249616" y="772243"/>
                  <a:pt x="11252054" y="764032"/>
                  <a:pt x="11255907" y="760439"/>
                </a:cubicBezTo>
                <a:cubicBezTo>
                  <a:pt x="11259499" y="756976"/>
                  <a:pt x="11262844" y="755951"/>
                  <a:pt x="11267462" y="755951"/>
                </a:cubicBezTo>
                <a:close/>
                <a:moveTo>
                  <a:pt x="11708668" y="750006"/>
                </a:moveTo>
                <a:cubicBezTo>
                  <a:pt x="11706381" y="750006"/>
                  <a:pt x="11706381" y="750772"/>
                  <a:pt x="11706381" y="752433"/>
                </a:cubicBezTo>
                <a:cubicBezTo>
                  <a:pt x="11706381" y="817032"/>
                  <a:pt x="11706381" y="817032"/>
                  <a:pt x="11706381" y="817032"/>
                </a:cubicBezTo>
                <a:cubicBezTo>
                  <a:pt x="11706381" y="818952"/>
                  <a:pt x="11706381" y="819459"/>
                  <a:pt x="11708420" y="819459"/>
                </a:cubicBezTo>
                <a:cubicBezTo>
                  <a:pt x="11715671" y="819459"/>
                  <a:pt x="11715671" y="819459"/>
                  <a:pt x="11715671" y="819459"/>
                </a:cubicBezTo>
                <a:cubicBezTo>
                  <a:pt x="11717699" y="819330"/>
                  <a:pt x="11718206" y="819330"/>
                  <a:pt x="11718206" y="817032"/>
                </a:cubicBezTo>
                <a:cubicBezTo>
                  <a:pt x="11718206" y="752433"/>
                  <a:pt x="11718206" y="752433"/>
                  <a:pt x="11718206" y="752433"/>
                </a:cubicBezTo>
                <a:cubicBezTo>
                  <a:pt x="11718206" y="750383"/>
                  <a:pt x="11717699" y="750006"/>
                  <a:pt x="11715660" y="750006"/>
                </a:cubicBezTo>
                <a:cubicBezTo>
                  <a:pt x="11708668" y="750006"/>
                  <a:pt x="11708668" y="750006"/>
                  <a:pt x="11708668" y="750006"/>
                </a:cubicBezTo>
                <a:close/>
                <a:moveTo>
                  <a:pt x="11826514" y="749671"/>
                </a:moveTo>
                <a:cubicBezTo>
                  <a:pt x="11824076" y="749671"/>
                  <a:pt x="11823170" y="749542"/>
                  <a:pt x="11822404" y="751851"/>
                </a:cubicBezTo>
                <a:cubicBezTo>
                  <a:pt x="11818552" y="763374"/>
                  <a:pt x="11808647" y="775804"/>
                  <a:pt x="11798623" y="781695"/>
                </a:cubicBezTo>
                <a:cubicBezTo>
                  <a:pt x="11798234" y="782084"/>
                  <a:pt x="11798105" y="782461"/>
                  <a:pt x="11798105" y="782461"/>
                </a:cubicBezTo>
                <a:cubicBezTo>
                  <a:pt x="11798105" y="782591"/>
                  <a:pt x="11798234" y="782968"/>
                  <a:pt x="11798234" y="783227"/>
                </a:cubicBezTo>
                <a:cubicBezTo>
                  <a:pt x="11822145" y="817420"/>
                  <a:pt x="11822145" y="817420"/>
                  <a:pt x="11822145" y="817420"/>
                </a:cubicBezTo>
                <a:cubicBezTo>
                  <a:pt x="11823558" y="819470"/>
                  <a:pt x="11824076" y="819470"/>
                  <a:pt x="11826126" y="819470"/>
                </a:cubicBezTo>
                <a:cubicBezTo>
                  <a:pt x="11835254" y="819470"/>
                  <a:pt x="11835254" y="819470"/>
                  <a:pt x="11835254" y="819470"/>
                </a:cubicBezTo>
                <a:cubicBezTo>
                  <a:pt x="11835891" y="819330"/>
                  <a:pt x="11837175" y="819330"/>
                  <a:pt x="11837175" y="817798"/>
                </a:cubicBezTo>
                <a:cubicBezTo>
                  <a:pt x="11837175" y="817291"/>
                  <a:pt x="11836786" y="816643"/>
                  <a:pt x="11836279" y="816136"/>
                </a:cubicBezTo>
                <a:cubicBezTo>
                  <a:pt x="11810826" y="782450"/>
                  <a:pt x="11810826" y="782450"/>
                  <a:pt x="11810826" y="782450"/>
                </a:cubicBezTo>
                <a:cubicBezTo>
                  <a:pt x="11810567" y="782192"/>
                  <a:pt x="11810567" y="782192"/>
                  <a:pt x="11810567" y="782192"/>
                </a:cubicBezTo>
                <a:cubicBezTo>
                  <a:pt x="11819566" y="775534"/>
                  <a:pt x="11828824" y="765154"/>
                  <a:pt x="11834607" y="753890"/>
                </a:cubicBezTo>
                <a:cubicBezTo>
                  <a:pt x="11835125" y="752606"/>
                  <a:pt x="11835254" y="751969"/>
                  <a:pt x="11835254" y="751203"/>
                </a:cubicBezTo>
                <a:cubicBezTo>
                  <a:pt x="11835254" y="750049"/>
                  <a:pt x="11834607" y="749671"/>
                  <a:pt x="11832816" y="749671"/>
                </a:cubicBezTo>
                <a:cubicBezTo>
                  <a:pt x="11826514" y="749671"/>
                  <a:pt x="11826514" y="749671"/>
                  <a:pt x="11826514" y="749671"/>
                </a:cubicBezTo>
                <a:close/>
                <a:moveTo>
                  <a:pt x="11301634" y="749671"/>
                </a:moveTo>
                <a:cubicBezTo>
                  <a:pt x="11301116" y="749671"/>
                  <a:pt x="11299832" y="749671"/>
                  <a:pt x="11299832" y="751462"/>
                </a:cubicBezTo>
                <a:cubicBezTo>
                  <a:pt x="11299832" y="751980"/>
                  <a:pt x="11299961" y="752617"/>
                  <a:pt x="11300350" y="753383"/>
                </a:cubicBezTo>
                <a:cubicBezTo>
                  <a:pt x="11324605" y="817399"/>
                  <a:pt x="11324605" y="817399"/>
                  <a:pt x="11324605" y="817399"/>
                </a:cubicBezTo>
                <a:cubicBezTo>
                  <a:pt x="11325371" y="818942"/>
                  <a:pt x="11325630" y="819449"/>
                  <a:pt x="11326785" y="819449"/>
                </a:cubicBezTo>
                <a:cubicBezTo>
                  <a:pt x="11332050" y="819449"/>
                  <a:pt x="11332050" y="819449"/>
                  <a:pt x="11332050" y="819449"/>
                </a:cubicBezTo>
                <a:cubicBezTo>
                  <a:pt x="11333593" y="819449"/>
                  <a:pt x="11333971" y="819190"/>
                  <a:pt x="11334489" y="817399"/>
                </a:cubicBezTo>
                <a:cubicBezTo>
                  <a:pt x="11358108" y="753135"/>
                  <a:pt x="11358108" y="753135"/>
                  <a:pt x="11358108" y="753135"/>
                </a:cubicBezTo>
                <a:cubicBezTo>
                  <a:pt x="11358366" y="751592"/>
                  <a:pt x="11358366" y="751462"/>
                  <a:pt x="11358366" y="751085"/>
                </a:cubicBezTo>
                <a:cubicBezTo>
                  <a:pt x="11358366" y="749671"/>
                  <a:pt x="11357341" y="749671"/>
                  <a:pt x="11356694" y="749671"/>
                </a:cubicBezTo>
                <a:cubicBezTo>
                  <a:pt x="11350015" y="749671"/>
                  <a:pt x="11350015" y="749671"/>
                  <a:pt x="11350015" y="749671"/>
                </a:cubicBezTo>
                <a:cubicBezTo>
                  <a:pt x="11349120" y="749930"/>
                  <a:pt x="11348990" y="750308"/>
                  <a:pt x="11348343" y="751592"/>
                </a:cubicBezTo>
                <a:cubicBezTo>
                  <a:pt x="11330885" y="802908"/>
                  <a:pt x="11330885" y="802908"/>
                  <a:pt x="11330885" y="802908"/>
                </a:cubicBezTo>
                <a:cubicBezTo>
                  <a:pt x="11312920" y="751851"/>
                  <a:pt x="11312920" y="751851"/>
                  <a:pt x="11312920" y="751851"/>
                </a:cubicBezTo>
                <a:cubicBezTo>
                  <a:pt x="11312154" y="749930"/>
                  <a:pt x="11311895" y="749671"/>
                  <a:pt x="11309845" y="749671"/>
                </a:cubicBezTo>
                <a:cubicBezTo>
                  <a:pt x="11301634" y="749671"/>
                  <a:pt x="11301634" y="749671"/>
                  <a:pt x="11301634" y="749671"/>
                </a:cubicBezTo>
                <a:close/>
                <a:moveTo>
                  <a:pt x="11754223" y="748506"/>
                </a:moveTo>
                <a:cubicBezTo>
                  <a:pt x="11742149" y="748506"/>
                  <a:pt x="11731241" y="755185"/>
                  <a:pt x="11731241" y="767625"/>
                </a:cubicBezTo>
                <a:cubicBezTo>
                  <a:pt x="11731241" y="779300"/>
                  <a:pt x="11739462" y="784177"/>
                  <a:pt x="11749346" y="788417"/>
                </a:cubicBezTo>
                <a:cubicBezTo>
                  <a:pt x="11757050" y="791622"/>
                  <a:pt x="11764236" y="794708"/>
                  <a:pt x="11764236" y="801894"/>
                </a:cubicBezTo>
                <a:cubicBezTo>
                  <a:pt x="11764236" y="807407"/>
                  <a:pt x="11759866" y="813698"/>
                  <a:pt x="11750500" y="813698"/>
                </a:cubicBezTo>
                <a:cubicBezTo>
                  <a:pt x="11740995" y="813698"/>
                  <a:pt x="11738308" y="806641"/>
                  <a:pt x="11733679" y="806641"/>
                </a:cubicBezTo>
                <a:cubicBezTo>
                  <a:pt x="11731500" y="806641"/>
                  <a:pt x="11728673" y="807666"/>
                  <a:pt x="11728673" y="811130"/>
                </a:cubicBezTo>
                <a:cubicBezTo>
                  <a:pt x="11728673" y="816643"/>
                  <a:pt x="11739462" y="821402"/>
                  <a:pt x="11750241" y="821402"/>
                </a:cubicBezTo>
                <a:cubicBezTo>
                  <a:pt x="11762434" y="821531"/>
                  <a:pt x="11774896" y="815111"/>
                  <a:pt x="11774896" y="800610"/>
                </a:cubicBezTo>
                <a:cubicBezTo>
                  <a:pt x="11774896" y="777897"/>
                  <a:pt x="11741901" y="781490"/>
                  <a:pt x="11741901" y="766471"/>
                </a:cubicBezTo>
                <a:cubicBezTo>
                  <a:pt x="11741901" y="761335"/>
                  <a:pt x="11745882" y="756199"/>
                  <a:pt x="11753457" y="756199"/>
                </a:cubicBezTo>
                <a:cubicBezTo>
                  <a:pt x="11761290" y="756199"/>
                  <a:pt x="11763340" y="761335"/>
                  <a:pt x="11767322" y="761335"/>
                </a:cubicBezTo>
                <a:cubicBezTo>
                  <a:pt x="11769372" y="761335"/>
                  <a:pt x="11772328" y="760180"/>
                  <a:pt x="11772328" y="756587"/>
                </a:cubicBezTo>
                <a:cubicBezTo>
                  <a:pt x="11772328" y="751452"/>
                  <a:pt x="11763599" y="748506"/>
                  <a:pt x="11754223" y="748506"/>
                </a:cubicBezTo>
                <a:close/>
                <a:moveTo>
                  <a:pt x="11614257" y="748117"/>
                </a:moveTo>
                <a:cubicBezTo>
                  <a:pt x="11607082" y="748117"/>
                  <a:pt x="11602594" y="749272"/>
                  <a:pt x="11599001" y="750167"/>
                </a:cubicBezTo>
                <a:cubicBezTo>
                  <a:pt x="11594383" y="751322"/>
                  <a:pt x="11592721" y="753491"/>
                  <a:pt x="11592721" y="755660"/>
                </a:cubicBezTo>
                <a:cubicBezTo>
                  <a:pt x="11592721" y="816902"/>
                  <a:pt x="11592721" y="816902"/>
                  <a:pt x="11592721" y="816902"/>
                </a:cubicBezTo>
                <a:cubicBezTo>
                  <a:pt x="11592721" y="818952"/>
                  <a:pt x="11593487" y="819071"/>
                  <a:pt x="11595418" y="819071"/>
                </a:cubicBezTo>
                <a:cubicBezTo>
                  <a:pt x="11602216" y="819071"/>
                  <a:pt x="11602216" y="819071"/>
                  <a:pt x="11602216" y="819071"/>
                </a:cubicBezTo>
                <a:cubicBezTo>
                  <a:pt x="11603878" y="819071"/>
                  <a:pt x="11604654" y="818942"/>
                  <a:pt x="11604654" y="816902"/>
                </a:cubicBezTo>
                <a:cubicBezTo>
                  <a:pt x="11604654" y="760774"/>
                  <a:pt x="11604654" y="760774"/>
                  <a:pt x="11604654" y="760774"/>
                </a:cubicBezTo>
                <a:cubicBezTo>
                  <a:pt x="11604654" y="757192"/>
                  <a:pt x="11607471" y="754764"/>
                  <a:pt x="11611452" y="754764"/>
                </a:cubicBezTo>
                <a:cubicBezTo>
                  <a:pt x="11620041" y="754764"/>
                  <a:pt x="11621325" y="761033"/>
                  <a:pt x="11625943" y="761033"/>
                </a:cubicBezTo>
                <a:cubicBezTo>
                  <a:pt x="11629255" y="761162"/>
                  <a:pt x="11631823" y="759112"/>
                  <a:pt x="11631823" y="755152"/>
                </a:cubicBezTo>
                <a:cubicBezTo>
                  <a:pt x="11631823" y="750167"/>
                  <a:pt x="11623623" y="748117"/>
                  <a:pt x="11614257" y="748117"/>
                </a:cubicBezTo>
                <a:close/>
                <a:moveTo>
                  <a:pt x="11553619" y="748117"/>
                </a:moveTo>
                <a:cubicBezTo>
                  <a:pt x="11547609" y="748117"/>
                  <a:pt x="11541221" y="749919"/>
                  <a:pt x="11536236" y="753124"/>
                </a:cubicBezTo>
                <a:cubicBezTo>
                  <a:pt x="11528565" y="758519"/>
                  <a:pt x="11523450" y="768780"/>
                  <a:pt x="11523450" y="784954"/>
                </a:cubicBezTo>
                <a:cubicBezTo>
                  <a:pt x="11523450" y="800998"/>
                  <a:pt x="11528565" y="811270"/>
                  <a:pt x="11536236" y="816654"/>
                </a:cubicBezTo>
                <a:cubicBezTo>
                  <a:pt x="11540962" y="819988"/>
                  <a:pt x="11547490" y="821531"/>
                  <a:pt x="11553619" y="821531"/>
                </a:cubicBezTo>
                <a:cubicBezTo>
                  <a:pt x="11559888" y="821531"/>
                  <a:pt x="11566275" y="819859"/>
                  <a:pt x="11571001" y="816654"/>
                </a:cubicBezTo>
                <a:cubicBezTo>
                  <a:pt x="11578802" y="811259"/>
                  <a:pt x="11583917" y="800998"/>
                  <a:pt x="11583917" y="784954"/>
                </a:cubicBezTo>
                <a:cubicBezTo>
                  <a:pt x="11583917" y="768780"/>
                  <a:pt x="11578802" y="758519"/>
                  <a:pt x="11571001" y="753124"/>
                </a:cubicBezTo>
                <a:cubicBezTo>
                  <a:pt x="11566146" y="749660"/>
                  <a:pt x="11559747" y="748117"/>
                  <a:pt x="11553619" y="748117"/>
                </a:cubicBezTo>
                <a:close/>
                <a:moveTo>
                  <a:pt x="11486031" y="748117"/>
                </a:moveTo>
                <a:cubicBezTo>
                  <a:pt x="11475824" y="748117"/>
                  <a:pt x="11468930" y="750297"/>
                  <a:pt x="11465229" y="751452"/>
                </a:cubicBezTo>
                <a:cubicBezTo>
                  <a:pt x="11460632" y="752994"/>
                  <a:pt x="11459230" y="754656"/>
                  <a:pt x="11459230" y="756965"/>
                </a:cubicBezTo>
                <a:cubicBezTo>
                  <a:pt x="11459230" y="817010"/>
                  <a:pt x="11459230" y="817010"/>
                  <a:pt x="11459230" y="817010"/>
                </a:cubicBezTo>
                <a:cubicBezTo>
                  <a:pt x="11459230" y="819190"/>
                  <a:pt x="11459737" y="819449"/>
                  <a:pt x="11461787" y="819449"/>
                </a:cubicBezTo>
                <a:cubicBezTo>
                  <a:pt x="11468422" y="819449"/>
                  <a:pt x="11468422" y="819449"/>
                  <a:pt x="11468422" y="819449"/>
                </a:cubicBezTo>
                <a:cubicBezTo>
                  <a:pt x="11470332" y="819449"/>
                  <a:pt x="11471228" y="819190"/>
                  <a:pt x="11471228" y="816751"/>
                </a:cubicBezTo>
                <a:cubicBezTo>
                  <a:pt x="11471228" y="761454"/>
                  <a:pt x="11471228" y="761454"/>
                  <a:pt x="11471228" y="761454"/>
                </a:cubicBezTo>
                <a:cubicBezTo>
                  <a:pt x="11471228" y="758497"/>
                  <a:pt x="11476331" y="755422"/>
                  <a:pt x="11485654" y="755422"/>
                </a:cubicBezTo>
                <a:cubicBezTo>
                  <a:pt x="11501223" y="755422"/>
                  <a:pt x="11501223" y="765554"/>
                  <a:pt x="11501223" y="771844"/>
                </a:cubicBezTo>
                <a:cubicBezTo>
                  <a:pt x="11501223" y="816751"/>
                  <a:pt x="11501223" y="816751"/>
                  <a:pt x="11501223" y="816751"/>
                </a:cubicBezTo>
                <a:cubicBezTo>
                  <a:pt x="11501223" y="819190"/>
                  <a:pt x="11501990" y="819449"/>
                  <a:pt x="11504288" y="819449"/>
                </a:cubicBezTo>
                <a:cubicBezTo>
                  <a:pt x="11511690" y="819449"/>
                  <a:pt x="11511690" y="819449"/>
                  <a:pt x="11511690" y="819449"/>
                </a:cubicBezTo>
                <a:cubicBezTo>
                  <a:pt x="11512963" y="819201"/>
                  <a:pt x="11512963" y="817917"/>
                  <a:pt x="11512963" y="816762"/>
                </a:cubicBezTo>
                <a:cubicBezTo>
                  <a:pt x="11512963" y="770312"/>
                  <a:pt x="11512963" y="770312"/>
                  <a:pt x="11512963" y="770312"/>
                </a:cubicBezTo>
                <a:cubicBezTo>
                  <a:pt x="11512963" y="762230"/>
                  <a:pt x="11512704" y="748117"/>
                  <a:pt x="11486031" y="748117"/>
                </a:cubicBezTo>
                <a:close/>
                <a:moveTo>
                  <a:pt x="11389700" y="748117"/>
                </a:moveTo>
                <a:cubicBezTo>
                  <a:pt x="11383539" y="748117"/>
                  <a:pt x="11377249" y="749919"/>
                  <a:pt x="11372242" y="753124"/>
                </a:cubicBezTo>
                <a:cubicBezTo>
                  <a:pt x="11364538" y="758519"/>
                  <a:pt x="11359402" y="768780"/>
                  <a:pt x="11359402" y="784954"/>
                </a:cubicBezTo>
                <a:cubicBezTo>
                  <a:pt x="11359402" y="800998"/>
                  <a:pt x="11364538" y="811270"/>
                  <a:pt x="11372242" y="816654"/>
                </a:cubicBezTo>
                <a:cubicBezTo>
                  <a:pt x="11376990" y="819988"/>
                  <a:pt x="11383539" y="821531"/>
                  <a:pt x="11389700" y="821531"/>
                </a:cubicBezTo>
                <a:cubicBezTo>
                  <a:pt x="11395990" y="821531"/>
                  <a:pt x="11402281" y="819859"/>
                  <a:pt x="11407158" y="816654"/>
                </a:cubicBezTo>
                <a:cubicBezTo>
                  <a:pt x="11414991" y="811259"/>
                  <a:pt x="11420127" y="800998"/>
                  <a:pt x="11420127" y="784954"/>
                </a:cubicBezTo>
                <a:cubicBezTo>
                  <a:pt x="11420127" y="768780"/>
                  <a:pt x="11414991" y="758519"/>
                  <a:pt x="11407158" y="753124"/>
                </a:cubicBezTo>
                <a:cubicBezTo>
                  <a:pt x="11402540" y="749660"/>
                  <a:pt x="11395990" y="748117"/>
                  <a:pt x="11389700" y="748117"/>
                </a:cubicBezTo>
                <a:close/>
                <a:moveTo>
                  <a:pt x="11267473" y="748117"/>
                </a:moveTo>
                <a:cubicBezTo>
                  <a:pt x="11261312" y="748117"/>
                  <a:pt x="11254892" y="749919"/>
                  <a:pt x="11250015" y="753124"/>
                </a:cubicBezTo>
                <a:cubicBezTo>
                  <a:pt x="11242182" y="758519"/>
                  <a:pt x="11237046" y="768780"/>
                  <a:pt x="11237046" y="784954"/>
                </a:cubicBezTo>
                <a:cubicBezTo>
                  <a:pt x="11237046" y="800998"/>
                  <a:pt x="11242182" y="811270"/>
                  <a:pt x="11250015" y="816654"/>
                </a:cubicBezTo>
                <a:cubicBezTo>
                  <a:pt x="11254763" y="819988"/>
                  <a:pt x="11261183" y="821531"/>
                  <a:pt x="11267473" y="821531"/>
                </a:cubicBezTo>
                <a:cubicBezTo>
                  <a:pt x="11273764" y="821531"/>
                  <a:pt x="11279925" y="819859"/>
                  <a:pt x="11284931" y="816654"/>
                </a:cubicBezTo>
                <a:cubicBezTo>
                  <a:pt x="11292635" y="811259"/>
                  <a:pt x="11297771" y="800998"/>
                  <a:pt x="11297771" y="784954"/>
                </a:cubicBezTo>
                <a:cubicBezTo>
                  <a:pt x="11297771" y="768780"/>
                  <a:pt x="11292635" y="758519"/>
                  <a:pt x="11284931" y="753124"/>
                </a:cubicBezTo>
                <a:cubicBezTo>
                  <a:pt x="11279925" y="749660"/>
                  <a:pt x="11273764" y="748117"/>
                  <a:pt x="11267473" y="748117"/>
                </a:cubicBezTo>
                <a:close/>
                <a:moveTo>
                  <a:pt x="11199756" y="748117"/>
                </a:moveTo>
                <a:cubicBezTo>
                  <a:pt x="11189495" y="748117"/>
                  <a:pt x="11182698" y="750297"/>
                  <a:pt x="11178857" y="751452"/>
                </a:cubicBezTo>
                <a:cubicBezTo>
                  <a:pt x="11174368" y="752994"/>
                  <a:pt x="11172825" y="754656"/>
                  <a:pt x="11172825" y="756965"/>
                </a:cubicBezTo>
                <a:cubicBezTo>
                  <a:pt x="11172825" y="817010"/>
                  <a:pt x="11172825" y="817010"/>
                  <a:pt x="11172825" y="817010"/>
                </a:cubicBezTo>
                <a:cubicBezTo>
                  <a:pt x="11172825" y="819190"/>
                  <a:pt x="11173343" y="819449"/>
                  <a:pt x="11175263" y="819449"/>
                </a:cubicBezTo>
                <a:cubicBezTo>
                  <a:pt x="11181932" y="819449"/>
                  <a:pt x="11181932" y="819449"/>
                  <a:pt x="11181932" y="819449"/>
                </a:cubicBezTo>
                <a:cubicBezTo>
                  <a:pt x="11183852" y="819449"/>
                  <a:pt x="11184748" y="819190"/>
                  <a:pt x="11184748" y="816751"/>
                </a:cubicBezTo>
                <a:cubicBezTo>
                  <a:pt x="11184748" y="761454"/>
                  <a:pt x="11184748" y="761454"/>
                  <a:pt x="11184748" y="761454"/>
                </a:cubicBezTo>
                <a:cubicBezTo>
                  <a:pt x="11184748" y="758497"/>
                  <a:pt x="11189873" y="755422"/>
                  <a:pt x="11199238" y="755422"/>
                </a:cubicBezTo>
                <a:cubicBezTo>
                  <a:pt x="11214884" y="755422"/>
                  <a:pt x="11214884" y="765554"/>
                  <a:pt x="11214884" y="771844"/>
                </a:cubicBezTo>
                <a:cubicBezTo>
                  <a:pt x="11214884" y="816751"/>
                  <a:pt x="11214884" y="816751"/>
                  <a:pt x="11214884" y="816751"/>
                </a:cubicBezTo>
                <a:cubicBezTo>
                  <a:pt x="11214884" y="819190"/>
                  <a:pt x="11215650" y="819449"/>
                  <a:pt x="11217959" y="819449"/>
                </a:cubicBezTo>
                <a:cubicBezTo>
                  <a:pt x="11225393" y="819449"/>
                  <a:pt x="11225393" y="819449"/>
                  <a:pt x="11225393" y="819449"/>
                </a:cubicBezTo>
                <a:cubicBezTo>
                  <a:pt x="11226688" y="819201"/>
                  <a:pt x="11226817" y="817917"/>
                  <a:pt x="11226817" y="816762"/>
                </a:cubicBezTo>
                <a:cubicBezTo>
                  <a:pt x="11226817" y="770312"/>
                  <a:pt x="11226817" y="770312"/>
                  <a:pt x="11226817" y="770312"/>
                </a:cubicBezTo>
                <a:cubicBezTo>
                  <a:pt x="11226817" y="762230"/>
                  <a:pt x="11226688" y="748117"/>
                  <a:pt x="11199756" y="748117"/>
                </a:cubicBezTo>
                <a:close/>
                <a:moveTo>
                  <a:pt x="11681273" y="724801"/>
                </a:moveTo>
                <a:cubicBezTo>
                  <a:pt x="11678975" y="724801"/>
                  <a:pt x="11678845" y="725567"/>
                  <a:pt x="11678845" y="727876"/>
                </a:cubicBezTo>
                <a:cubicBezTo>
                  <a:pt x="11678845" y="752250"/>
                  <a:pt x="11678845" y="752250"/>
                  <a:pt x="11678845" y="752250"/>
                </a:cubicBezTo>
                <a:cubicBezTo>
                  <a:pt x="11674626" y="750070"/>
                  <a:pt x="11670537" y="748527"/>
                  <a:pt x="11664279" y="748527"/>
                </a:cubicBezTo>
                <a:cubicBezTo>
                  <a:pt x="11643455" y="748527"/>
                  <a:pt x="11632848" y="768413"/>
                  <a:pt x="11632848" y="784954"/>
                </a:cubicBezTo>
                <a:cubicBezTo>
                  <a:pt x="11632848" y="809587"/>
                  <a:pt x="11646260" y="821510"/>
                  <a:pt x="11666707" y="821510"/>
                </a:cubicBezTo>
                <a:cubicBezTo>
                  <a:pt x="11676547" y="821531"/>
                  <a:pt x="11690477" y="816654"/>
                  <a:pt x="11690477" y="812036"/>
                </a:cubicBezTo>
                <a:cubicBezTo>
                  <a:pt x="11690477" y="727498"/>
                  <a:pt x="11690477" y="727498"/>
                  <a:pt x="11690477" y="727498"/>
                </a:cubicBezTo>
                <a:cubicBezTo>
                  <a:pt x="11690477" y="724930"/>
                  <a:pt x="11689711" y="724801"/>
                  <a:pt x="11687919" y="724801"/>
                </a:cubicBezTo>
                <a:cubicBezTo>
                  <a:pt x="11681273" y="724801"/>
                  <a:pt x="11681273" y="724801"/>
                  <a:pt x="11681273" y="724801"/>
                </a:cubicBezTo>
                <a:close/>
                <a:moveTo>
                  <a:pt x="11786797" y="724552"/>
                </a:moveTo>
                <a:cubicBezTo>
                  <a:pt x="11785384" y="724552"/>
                  <a:pt x="11784607" y="724811"/>
                  <a:pt x="11784607" y="726732"/>
                </a:cubicBezTo>
                <a:cubicBezTo>
                  <a:pt x="11784607" y="817280"/>
                  <a:pt x="11784607" y="817280"/>
                  <a:pt x="11784607" y="817280"/>
                </a:cubicBezTo>
                <a:cubicBezTo>
                  <a:pt x="11784607" y="819071"/>
                  <a:pt x="11784995" y="819330"/>
                  <a:pt x="11786797" y="819330"/>
                </a:cubicBezTo>
                <a:cubicBezTo>
                  <a:pt x="11793864" y="819330"/>
                  <a:pt x="11793864" y="819330"/>
                  <a:pt x="11793864" y="819330"/>
                </a:cubicBezTo>
                <a:cubicBezTo>
                  <a:pt x="11795526" y="819330"/>
                  <a:pt x="11796303" y="819330"/>
                  <a:pt x="11796303" y="817409"/>
                </a:cubicBezTo>
                <a:cubicBezTo>
                  <a:pt x="11796303" y="726473"/>
                  <a:pt x="11796303" y="726473"/>
                  <a:pt x="11796303" y="726473"/>
                </a:cubicBezTo>
                <a:cubicBezTo>
                  <a:pt x="11796303" y="724552"/>
                  <a:pt x="11795407" y="724552"/>
                  <a:pt x="11793864" y="724552"/>
                </a:cubicBezTo>
                <a:cubicBezTo>
                  <a:pt x="11786797" y="724552"/>
                  <a:pt x="11786797" y="724552"/>
                  <a:pt x="11786797" y="724552"/>
                </a:cubicBezTo>
                <a:close/>
                <a:moveTo>
                  <a:pt x="11712617" y="723776"/>
                </a:moveTo>
                <a:cubicBezTo>
                  <a:pt x="11708291" y="723776"/>
                  <a:pt x="11705237" y="726851"/>
                  <a:pt x="11705237" y="730940"/>
                </a:cubicBezTo>
                <a:cubicBezTo>
                  <a:pt x="11705237" y="734781"/>
                  <a:pt x="11707913" y="737975"/>
                  <a:pt x="11712358" y="737975"/>
                </a:cubicBezTo>
                <a:cubicBezTo>
                  <a:pt x="11716933" y="737845"/>
                  <a:pt x="11719739" y="734263"/>
                  <a:pt x="11719609" y="730433"/>
                </a:cubicBezTo>
                <a:cubicBezTo>
                  <a:pt x="11719350" y="726462"/>
                  <a:pt x="11716178" y="723776"/>
                  <a:pt x="11712617" y="723776"/>
                </a:cubicBezTo>
                <a:close/>
                <a:moveTo>
                  <a:pt x="11855021" y="713601"/>
                </a:moveTo>
                <a:lnTo>
                  <a:pt x="11855284" y="713794"/>
                </a:lnTo>
                <a:lnTo>
                  <a:pt x="11855021" y="713860"/>
                </a:lnTo>
                <a:cubicBezTo>
                  <a:pt x="11855021" y="713860"/>
                  <a:pt x="11855021" y="713860"/>
                  <a:pt x="11855021" y="713601"/>
                </a:cubicBezTo>
                <a:close/>
                <a:moveTo>
                  <a:pt x="11847209" y="704235"/>
                </a:moveTo>
                <a:cubicBezTo>
                  <a:pt x="11851428" y="704235"/>
                  <a:pt x="11851428" y="704235"/>
                  <a:pt x="11851428" y="704235"/>
                </a:cubicBezTo>
                <a:cubicBezTo>
                  <a:pt x="11853608" y="704235"/>
                  <a:pt x="11857190" y="704235"/>
                  <a:pt x="11857190" y="707699"/>
                </a:cubicBezTo>
                <a:cubicBezTo>
                  <a:pt x="11857190" y="711162"/>
                  <a:pt x="11853478" y="711162"/>
                  <a:pt x="11851817" y="711162"/>
                </a:cubicBezTo>
                <a:cubicBezTo>
                  <a:pt x="11847209" y="711162"/>
                  <a:pt x="11847209" y="711162"/>
                  <a:pt x="11847209" y="711162"/>
                </a:cubicBezTo>
                <a:close/>
                <a:moveTo>
                  <a:pt x="11843627" y="701020"/>
                </a:moveTo>
                <a:lnTo>
                  <a:pt x="11843627" y="724250"/>
                </a:lnTo>
                <a:cubicBezTo>
                  <a:pt x="11847468" y="724250"/>
                  <a:pt x="11847468" y="724250"/>
                  <a:pt x="11847468" y="724250"/>
                </a:cubicBezTo>
                <a:cubicBezTo>
                  <a:pt x="11847468" y="714367"/>
                  <a:pt x="11847468" y="714367"/>
                  <a:pt x="11847468" y="714367"/>
                </a:cubicBezTo>
                <a:cubicBezTo>
                  <a:pt x="11849648" y="714367"/>
                  <a:pt x="11849648" y="714367"/>
                  <a:pt x="11849648" y="714367"/>
                </a:cubicBezTo>
                <a:cubicBezTo>
                  <a:pt x="11852723" y="714367"/>
                  <a:pt x="11853867" y="715521"/>
                  <a:pt x="11856553" y="720528"/>
                </a:cubicBezTo>
                <a:cubicBezTo>
                  <a:pt x="11858603" y="724121"/>
                  <a:pt x="11858603" y="724121"/>
                  <a:pt x="11858603" y="724121"/>
                </a:cubicBezTo>
                <a:cubicBezTo>
                  <a:pt x="11863081" y="724121"/>
                  <a:pt x="11863081" y="724121"/>
                  <a:pt x="11863081" y="724121"/>
                </a:cubicBezTo>
                <a:cubicBezTo>
                  <a:pt x="11860265" y="719503"/>
                  <a:pt x="11860265" y="719503"/>
                  <a:pt x="11860265" y="719503"/>
                </a:cubicBezTo>
                <a:cubicBezTo>
                  <a:pt x="11858857" y="717258"/>
                  <a:pt x="11857864" y="715942"/>
                  <a:pt x="11857064" y="715107"/>
                </a:cubicBezTo>
                <a:lnTo>
                  <a:pt x="11855284" y="713794"/>
                </a:lnTo>
                <a:lnTo>
                  <a:pt x="11858039" y="713106"/>
                </a:lnTo>
                <a:cubicBezTo>
                  <a:pt x="11860542" y="711860"/>
                  <a:pt x="11861549" y="709333"/>
                  <a:pt x="11861549" y="707310"/>
                </a:cubicBezTo>
                <a:cubicBezTo>
                  <a:pt x="11861549" y="705390"/>
                  <a:pt x="11860653" y="703717"/>
                  <a:pt x="11859370" y="702822"/>
                </a:cubicBezTo>
                <a:cubicBezTo>
                  <a:pt x="11857449" y="701020"/>
                  <a:pt x="11854385" y="701020"/>
                  <a:pt x="11851817" y="701020"/>
                </a:cubicBezTo>
                <a:cubicBezTo>
                  <a:pt x="11843627" y="701020"/>
                  <a:pt x="11843627" y="701020"/>
                  <a:pt x="11843627" y="701020"/>
                </a:cubicBezTo>
                <a:close/>
                <a:moveTo>
                  <a:pt x="11852712" y="694611"/>
                </a:moveTo>
                <a:cubicBezTo>
                  <a:pt x="11862563" y="694611"/>
                  <a:pt x="11870623" y="702563"/>
                  <a:pt x="11870623" y="712446"/>
                </a:cubicBezTo>
                <a:cubicBezTo>
                  <a:pt x="11870623" y="722330"/>
                  <a:pt x="11862693" y="730541"/>
                  <a:pt x="11852712" y="730541"/>
                </a:cubicBezTo>
                <a:cubicBezTo>
                  <a:pt x="11842861" y="730541"/>
                  <a:pt x="11834931" y="722330"/>
                  <a:pt x="11834931" y="712446"/>
                </a:cubicBezTo>
                <a:cubicBezTo>
                  <a:pt x="11834801" y="702563"/>
                  <a:pt x="11842732" y="694611"/>
                  <a:pt x="11852712" y="694611"/>
                </a:cubicBezTo>
                <a:close/>
                <a:moveTo>
                  <a:pt x="11852712" y="690888"/>
                </a:moveTo>
                <a:cubicBezTo>
                  <a:pt x="11840940" y="690888"/>
                  <a:pt x="11831348" y="700513"/>
                  <a:pt x="11831348" y="712446"/>
                </a:cubicBezTo>
                <a:cubicBezTo>
                  <a:pt x="11831348" y="724509"/>
                  <a:pt x="11840940" y="734004"/>
                  <a:pt x="11852712" y="734004"/>
                </a:cubicBezTo>
                <a:cubicBezTo>
                  <a:pt x="11864613" y="734004"/>
                  <a:pt x="11874076" y="724250"/>
                  <a:pt x="11874076" y="712446"/>
                </a:cubicBezTo>
                <a:cubicBezTo>
                  <a:pt x="11874076" y="700642"/>
                  <a:pt x="11864484" y="690888"/>
                  <a:pt x="11852712" y="690888"/>
                </a:cubicBezTo>
                <a:close/>
                <a:moveTo>
                  <a:pt x="11639380" y="551044"/>
                </a:moveTo>
                <a:cubicBezTo>
                  <a:pt x="11639972" y="550996"/>
                  <a:pt x="11640676" y="551284"/>
                  <a:pt x="11641189" y="551862"/>
                </a:cubicBezTo>
                <a:cubicBezTo>
                  <a:pt x="11649011" y="560062"/>
                  <a:pt x="11646325" y="621974"/>
                  <a:pt x="11644652" y="634274"/>
                </a:cubicBezTo>
                <a:cubicBezTo>
                  <a:pt x="11644264" y="637349"/>
                  <a:pt x="11641448" y="639788"/>
                  <a:pt x="11640682" y="633508"/>
                </a:cubicBezTo>
                <a:cubicBezTo>
                  <a:pt x="11639786" y="625567"/>
                  <a:pt x="11635557" y="607235"/>
                  <a:pt x="11634273" y="599671"/>
                </a:cubicBezTo>
                <a:cubicBezTo>
                  <a:pt x="11632859" y="592496"/>
                  <a:pt x="11636841" y="570582"/>
                  <a:pt x="11638243" y="552250"/>
                </a:cubicBezTo>
                <a:cubicBezTo>
                  <a:pt x="11638308" y="551479"/>
                  <a:pt x="11638788" y="551093"/>
                  <a:pt x="11639380" y="551044"/>
                </a:cubicBezTo>
                <a:close/>
                <a:moveTo>
                  <a:pt x="11490639" y="502002"/>
                </a:moveTo>
                <a:cubicBezTo>
                  <a:pt x="11510395" y="504700"/>
                  <a:pt x="11530399" y="505207"/>
                  <a:pt x="11550015" y="504052"/>
                </a:cubicBezTo>
                <a:cubicBezTo>
                  <a:pt x="11553220" y="516223"/>
                  <a:pt x="11552831" y="532116"/>
                  <a:pt x="11548343" y="536605"/>
                </a:cubicBezTo>
                <a:cubicBezTo>
                  <a:pt x="11541157" y="543910"/>
                  <a:pt x="11508722" y="542496"/>
                  <a:pt x="11499486" y="541094"/>
                </a:cubicBezTo>
                <a:cubicBezTo>
                  <a:pt x="11496918" y="540705"/>
                  <a:pt x="11494361" y="540327"/>
                  <a:pt x="11492948" y="533659"/>
                </a:cubicBezTo>
                <a:cubicBezTo>
                  <a:pt x="11491405" y="525837"/>
                  <a:pt x="11491275" y="511486"/>
                  <a:pt x="11490639" y="502002"/>
                </a:cubicBezTo>
                <a:close/>
                <a:moveTo>
                  <a:pt x="11594253" y="498797"/>
                </a:moveTo>
                <a:cubicBezTo>
                  <a:pt x="11599767" y="509048"/>
                  <a:pt x="11600155" y="514950"/>
                  <a:pt x="11598612" y="520075"/>
                </a:cubicBezTo>
                <a:cubicBezTo>
                  <a:pt x="11597069" y="525200"/>
                  <a:pt x="11589894" y="528146"/>
                  <a:pt x="11588351" y="527509"/>
                </a:cubicBezTo>
                <a:cubicBezTo>
                  <a:pt x="11588092" y="516482"/>
                  <a:pt x="11585147" y="508152"/>
                  <a:pt x="11580011" y="500718"/>
                </a:cubicBezTo>
                <a:cubicBezTo>
                  <a:pt x="11584510" y="499952"/>
                  <a:pt x="11589257" y="499315"/>
                  <a:pt x="11594253" y="498797"/>
                </a:cubicBezTo>
                <a:close/>
                <a:moveTo>
                  <a:pt x="11441405" y="491374"/>
                </a:moveTo>
                <a:cubicBezTo>
                  <a:pt x="11447684" y="493295"/>
                  <a:pt x="11454104" y="494967"/>
                  <a:pt x="11460384" y="496499"/>
                </a:cubicBezTo>
                <a:cubicBezTo>
                  <a:pt x="11456025" y="524056"/>
                  <a:pt x="11447436" y="531868"/>
                  <a:pt x="11442948" y="533670"/>
                </a:cubicBezTo>
                <a:cubicBezTo>
                  <a:pt x="11439473" y="535073"/>
                  <a:pt x="11431910" y="535839"/>
                  <a:pt x="11434607" y="527131"/>
                </a:cubicBezTo>
                <a:cubicBezTo>
                  <a:pt x="11437305" y="518413"/>
                  <a:pt x="11439862" y="503545"/>
                  <a:pt x="11441405" y="491374"/>
                </a:cubicBezTo>
                <a:close/>
                <a:moveTo>
                  <a:pt x="11419441" y="484343"/>
                </a:moveTo>
                <a:cubicBezTo>
                  <a:pt x="11421606" y="484488"/>
                  <a:pt x="11425004" y="485801"/>
                  <a:pt x="11431543" y="488299"/>
                </a:cubicBezTo>
                <a:cubicBezTo>
                  <a:pt x="11430647" y="509447"/>
                  <a:pt x="11425263" y="521499"/>
                  <a:pt x="11423202" y="532257"/>
                </a:cubicBezTo>
                <a:cubicBezTo>
                  <a:pt x="11420893" y="543284"/>
                  <a:pt x="11433204" y="545841"/>
                  <a:pt x="11444102" y="543154"/>
                </a:cubicBezTo>
                <a:cubicBezTo>
                  <a:pt x="11454870" y="540468"/>
                  <a:pt x="11465132" y="529181"/>
                  <a:pt x="11469620" y="498549"/>
                </a:cubicBezTo>
                <a:cubicBezTo>
                  <a:pt x="11473850" y="499574"/>
                  <a:pt x="11477313" y="500092"/>
                  <a:pt x="11481672" y="500729"/>
                </a:cubicBezTo>
                <a:cubicBezTo>
                  <a:pt x="11482190" y="532516"/>
                  <a:pt x="11484111" y="539691"/>
                  <a:pt x="11485395" y="542507"/>
                </a:cubicBezTo>
                <a:cubicBezTo>
                  <a:pt x="11487833" y="548398"/>
                  <a:pt x="11493735" y="550330"/>
                  <a:pt x="11498472" y="550707"/>
                </a:cubicBezTo>
                <a:cubicBezTo>
                  <a:pt x="11523353" y="552628"/>
                  <a:pt x="11547458" y="551862"/>
                  <a:pt x="11555917" y="543532"/>
                </a:cubicBezTo>
                <a:cubicBezTo>
                  <a:pt x="11564506" y="535073"/>
                  <a:pt x="11561560" y="514443"/>
                  <a:pt x="11559122" y="503286"/>
                </a:cubicBezTo>
                <a:cubicBezTo>
                  <a:pt x="11563092" y="502898"/>
                  <a:pt x="11566308" y="502520"/>
                  <a:pt x="11570149" y="502002"/>
                </a:cubicBezTo>
                <a:cubicBezTo>
                  <a:pt x="11578360" y="511486"/>
                  <a:pt x="11579385" y="521866"/>
                  <a:pt x="11579385" y="528405"/>
                </a:cubicBezTo>
                <a:cubicBezTo>
                  <a:pt x="11579385" y="535709"/>
                  <a:pt x="11587466" y="539551"/>
                  <a:pt x="11598752" y="531739"/>
                </a:cubicBezTo>
                <a:cubicBezTo>
                  <a:pt x="11609909" y="523916"/>
                  <a:pt x="11608884" y="510202"/>
                  <a:pt x="11602723" y="497772"/>
                </a:cubicBezTo>
                <a:cubicBezTo>
                  <a:pt x="11628371" y="495722"/>
                  <a:pt x="11627086" y="512511"/>
                  <a:pt x="11625673" y="533282"/>
                </a:cubicBezTo>
                <a:cubicBezTo>
                  <a:pt x="11624389" y="553793"/>
                  <a:pt x="11619771" y="582882"/>
                  <a:pt x="11612855" y="586216"/>
                </a:cubicBezTo>
                <a:cubicBezTo>
                  <a:pt x="11605798" y="589162"/>
                  <a:pt x="11594771" y="570323"/>
                  <a:pt x="11537326" y="569427"/>
                </a:cubicBezTo>
                <a:cubicBezTo>
                  <a:pt x="11496551" y="568661"/>
                  <a:pt x="11465261" y="574175"/>
                  <a:pt x="11459488" y="611465"/>
                </a:cubicBezTo>
                <a:cubicBezTo>
                  <a:pt x="11459100" y="614151"/>
                  <a:pt x="11457568" y="613774"/>
                  <a:pt x="11456154" y="612360"/>
                </a:cubicBezTo>
                <a:cubicBezTo>
                  <a:pt x="11444998" y="600189"/>
                  <a:pt x="11434737" y="594676"/>
                  <a:pt x="11418325" y="585191"/>
                </a:cubicBezTo>
                <a:cubicBezTo>
                  <a:pt x="11401785" y="575448"/>
                  <a:pt x="11390757" y="562382"/>
                  <a:pt x="11388707" y="549434"/>
                </a:cubicBezTo>
                <a:cubicBezTo>
                  <a:pt x="11386657" y="536486"/>
                  <a:pt x="11391405" y="519190"/>
                  <a:pt x="11414743" y="487403"/>
                </a:cubicBezTo>
                <a:cubicBezTo>
                  <a:pt x="11416346" y="485224"/>
                  <a:pt x="11417276" y="484199"/>
                  <a:pt x="11419441" y="484343"/>
                </a:cubicBezTo>
                <a:close/>
                <a:moveTo>
                  <a:pt x="11358173" y="469801"/>
                </a:moveTo>
                <a:cubicBezTo>
                  <a:pt x="11352402" y="469752"/>
                  <a:pt x="11342133" y="472433"/>
                  <a:pt x="11346260" y="478275"/>
                </a:cubicBezTo>
                <a:cubicBezTo>
                  <a:pt x="11351763" y="486314"/>
                  <a:pt x="11362639" y="473042"/>
                  <a:pt x="11361744" y="470744"/>
                </a:cubicBezTo>
                <a:cubicBezTo>
                  <a:pt x="11361520" y="470137"/>
                  <a:pt x="11360096" y="469817"/>
                  <a:pt x="11358173" y="469801"/>
                </a:cubicBezTo>
                <a:close/>
                <a:moveTo>
                  <a:pt x="11354455" y="453696"/>
                </a:moveTo>
                <a:cubicBezTo>
                  <a:pt x="11359222" y="452705"/>
                  <a:pt x="11365520" y="456094"/>
                  <a:pt x="11379471" y="464454"/>
                </a:cubicBezTo>
                <a:cubicBezTo>
                  <a:pt x="11402044" y="478167"/>
                  <a:pt x="11408971" y="475351"/>
                  <a:pt x="11401267" y="487522"/>
                </a:cubicBezTo>
                <a:cubicBezTo>
                  <a:pt x="11396519" y="495345"/>
                  <a:pt x="11380486" y="516104"/>
                  <a:pt x="11376515" y="541611"/>
                </a:cubicBezTo>
                <a:cubicBezTo>
                  <a:pt x="11371131" y="534436"/>
                  <a:pt x="11363815" y="516622"/>
                  <a:pt x="11357665" y="511745"/>
                </a:cubicBezTo>
                <a:cubicBezTo>
                  <a:pt x="11345613" y="502261"/>
                  <a:pt x="11335222" y="509566"/>
                  <a:pt x="11330734" y="504052"/>
                </a:cubicBezTo>
                <a:cubicBezTo>
                  <a:pt x="11325727" y="498031"/>
                  <a:pt x="11323677" y="497643"/>
                  <a:pt x="11328166" y="491881"/>
                </a:cubicBezTo>
                <a:cubicBezTo>
                  <a:pt x="11328166" y="491881"/>
                  <a:pt x="11333550" y="484835"/>
                  <a:pt x="11335600" y="481879"/>
                </a:cubicBezTo>
                <a:cubicBezTo>
                  <a:pt x="11337909" y="478804"/>
                  <a:pt x="11337272" y="473031"/>
                  <a:pt x="11338297" y="470604"/>
                </a:cubicBezTo>
                <a:cubicBezTo>
                  <a:pt x="11339193" y="468165"/>
                  <a:pt x="11344707" y="460861"/>
                  <a:pt x="11349972" y="456124"/>
                </a:cubicBezTo>
                <a:cubicBezTo>
                  <a:pt x="11351448" y="454843"/>
                  <a:pt x="11352866" y="454026"/>
                  <a:pt x="11354455" y="453696"/>
                </a:cubicBezTo>
                <a:close/>
                <a:moveTo>
                  <a:pt x="11324025" y="392924"/>
                </a:moveTo>
                <a:cubicBezTo>
                  <a:pt x="11322935" y="393149"/>
                  <a:pt x="11322134" y="395329"/>
                  <a:pt x="11322134" y="400006"/>
                </a:cubicBezTo>
                <a:cubicBezTo>
                  <a:pt x="11322134" y="423463"/>
                  <a:pt x="11332395" y="437555"/>
                  <a:pt x="11335988" y="441536"/>
                </a:cubicBezTo>
                <a:cubicBezTo>
                  <a:pt x="11339452" y="445507"/>
                  <a:pt x="11341114" y="449477"/>
                  <a:pt x="11339193" y="451786"/>
                </a:cubicBezTo>
                <a:cubicBezTo>
                  <a:pt x="11334068" y="457807"/>
                  <a:pt x="11328554" y="464475"/>
                  <a:pt x="11328425" y="467162"/>
                </a:cubicBezTo>
                <a:cubicBezTo>
                  <a:pt x="11328166" y="470107"/>
                  <a:pt x="11328425" y="471521"/>
                  <a:pt x="11327270" y="474855"/>
                </a:cubicBezTo>
                <a:cubicBezTo>
                  <a:pt x="11326116" y="478059"/>
                  <a:pt x="11322016" y="482796"/>
                  <a:pt x="11315477" y="490748"/>
                </a:cubicBezTo>
                <a:cubicBezTo>
                  <a:pt x="11311884" y="495366"/>
                  <a:pt x="11314193" y="500362"/>
                  <a:pt x="11317268" y="503696"/>
                </a:cubicBezTo>
                <a:cubicBezTo>
                  <a:pt x="11320861" y="507796"/>
                  <a:pt x="11323300" y="512544"/>
                  <a:pt x="11327788" y="514594"/>
                </a:cubicBezTo>
                <a:cubicBezTo>
                  <a:pt x="11332406" y="516644"/>
                  <a:pt x="11336506" y="515230"/>
                  <a:pt x="11341890" y="516137"/>
                </a:cubicBezTo>
                <a:cubicBezTo>
                  <a:pt x="11347016" y="517032"/>
                  <a:pt x="11353436" y="520107"/>
                  <a:pt x="11358561" y="529214"/>
                </a:cubicBezTo>
                <a:cubicBezTo>
                  <a:pt x="11365995" y="542539"/>
                  <a:pt x="11373947" y="563310"/>
                  <a:pt x="11388308" y="580476"/>
                </a:cubicBezTo>
                <a:cubicBezTo>
                  <a:pt x="11394717" y="588040"/>
                  <a:pt x="11394717" y="602013"/>
                  <a:pt x="11394717" y="606490"/>
                </a:cubicBezTo>
                <a:cubicBezTo>
                  <a:pt x="11395106" y="646736"/>
                  <a:pt x="11374076" y="684803"/>
                  <a:pt x="11360611" y="709026"/>
                </a:cubicBezTo>
                <a:cubicBezTo>
                  <a:pt x="11357406" y="714669"/>
                  <a:pt x="11358172" y="719406"/>
                  <a:pt x="11362402" y="719406"/>
                </a:cubicBezTo>
                <a:cubicBezTo>
                  <a:pt x="11367279" y="719406"/>
                  <a:pt x="11385481" y="719406"/>
                  <a:pt x="11388567" y="719406"/>
                </a:cubicBezTo>
                <a:cubicBezTo>
                  <a:pt x="11391901" y="719406"/>
                  <a:pt x="11393951" y="715813"/>
                  <a:pt x="11394210" y="711972"/>
                </a:cubicBezTo>
                <a:cubicBezTo>
                  <a:pt x="11396519" y="679030"/>
                  <a:pt x="11415110" y="618661"/>
                  <a:pt x="11429094" y="608411"/>
                </a:cubicBezTo>
                <a:cubicBezTo>
                  <a:pt x="11452561" y="623150"/>
                  <a:pt x="11475900" y="654678"/>
                  <a:pt x="11464484" y="709921"/>
                </a:cubicBezTo>
                <a:cubicBezTo>
                  <a:pt x="11463966" y="712997"/>
                  <a:pt x="11461150" y="719665"/>
                  <a:pt x="11468207" y="719665"/>
                </a:cubicBezTo>
                <a:cubicBezTo>
                  <a:pt x="11468207" y="719665"/>
                  <a:pt x="11488082" y="719665"/>
                  <a:pt x="11490650" y="719665"/>
                </a:cubicBezTo>
                <a:cubicBezTo>
                  <a:pt x="11493595" y="719665"/>
                  <a:pt x="11498343" y="718510"/>
                  <a:pt x="11497954" y="713126"/>
                </a:cubicBezTo>
                <a:cubicBezTo>
                  <a:pt x="11496800" y="691590"/>
                  <a:pt x="11478716" y="646100"/>
                  <a:pt x="11473979" y="619309"/>
                </a:cubicBezTo>
                <a:cubicBezTo>
                  <a:pt x="11471034" y="602390"/>
                  <a:pt x="11484499" y="572147"/>
                  <a:pt x="11535276" y="595345"/>
                </a:cubicBezTo>
                <a:cubicBezTo>
                  <a:pt x="11554773" y="577790"/>
                  <a:pt x="11580421" y="588428"/>
                  <a:pt x="11569383" y="622136"/>
                </a:cubicBezTo>
                <a:cubicBezTo>
                  <a:pt x="11558614" y="655714"/>
                  <a:pt x="11549249" y="670452"/>
                  <a:pt x="11512315" y="709932"/>
                </a:cubicBezTo>
                <a:cubicBezTo>
                  <a:pt x="11508215" y="714550"/>
                  <a:pt x="11507827" y="719417"/>
                  <a:pt x="11514624" y="719417"/>
                </a:cubicBezTo>
                <a:cubicBezTo>
                  <a:pt x="11517958" y="719417"/>
                  <a:pt x="11534888" y="719417"/>
                  <a:pt x="11538351" y="719417"/>
                </a:cubicBezTo>
                <a:cubicBezTo>
                  <a:pt x="11543476" y="719417"/>
                  <a:pt x="11545537" y="717874"/>
                  <a:pt x="11547069" y="713903"/>
                </a:cubicBezTo>
                <a:cubicBezTo>
                  <a:pt x="11548483" y="709673"/>
                  <a:pt x="11565412" y="656102"/>
                  <a:pt x="11598623" y="630983"/>
                </a:cubicBezTo>
                <a:cubicBezTo>
                  <a:pt x="11601191" y="629063"/>
                  <a:pt x="11603371" y="620474"/>
                  <a:pt x="11608496" y="600869"/>
                </a:cubicBezTo>
                <a:cubicBezTo>
                  <a:pt x="11624529" y="622017"/>
                  <a:pt x="11626709" y="660461"/>
                  <a:pt x="11599130" y="710062"/>
                </a:cubicBezTo>
                <a:cubicBezTo>
                  <a:pt x="11596314" y="715316"/>
                  <a:pt x="11597976" y="719287"/>
                  <a:pt x="11601439" y="719287"/>
                </a:cubicBezTo>
                <a:cubicBezTo>
                  <a:pt x="11603360" y="719287"/>
                  <a:pt x="11618368" y="719287"/>
                  <a:pt x="11622857" y="719287"/>
                </a:cubicBezTo>
                <a:cubicBezTo>
                  <a:pt x="11626828" y="719287"/>
                  <a:pt x="11627982" y="717107"/>
                  <a:pt x="11629525" y="711087"/>
                </a:cubicBezTo>
                <a:cubicBezTo>
                  <a:pt x="11631446" y="703653"/>
                  <a:pt x="11632093" y="700060"/>
                  <a:pt x="11634650" y="693014"/>
                </a:cubicBezTo>
                <a:cubicBezTo>
                  <a:pt x="11636193" y="688655"/>
                  <a:pt x="11636830" y="687889"/>
                  <a:pt x="11654018" y="688018"/>
                </a:cubicBezTo>
                <a:cubicBezTo>
                  <a:pt x="11659402" y="688018"/>
                  <a:pt x="11659024" y="685202"/>
                  <a:pt x="11659024" y="680584"/>
                </a:cubicBezTo>
                <a:cubicBezTo>
                  <a:pt x="11659272" y="614151"/>
                  <a:pt x="11659661" y="544687"/>
                  <a:pt x="11654654" y="520852"/>
                </a:cubicBezTo>
                <a:cubicBezTo>
                  <a:pt x="11647727" y="487403"/>
                  <a:pt x="11618617" y="486378"/>
                  <a:pt x="11603360" y="487533"/>
                </a:cubicBezTo>
                <a:cubicBezTo>
                  <a:pt x="11587456" y="488688"/>
                  <a:pt x="11557449" y="493424"/>
                  <a:pt x="11526547" y="493424"/>
                </a:cubicBezTo>
                <a:cubicBezTo>
                  <a:pt x="11484866" y="493424"/>
                  <a:pt x="11437930" y="481631"/>
                  <a:pt x="11402033" y="464842"/>
                </a:cubicBezTo>
                <a:cubicBezTo>
                  <a:pt x="11395753" y="462026"/>
                  <a:pt x="11398958" y="460742"/>
                  <a:pt x="11401644" y="459199"/>
                </a:cubicBezTo>
                <a:cubicBezTo>
                  <a:pt x="11415110" y="451765"/>
                  <a:pt x="11426774" y="445097"/>
                  <a:pt x="11433960" y="433314"/>
                </a:cubicBezTo>
                <a:cubicBezTo>
                  <a:pt x="11439473" y="424348"/>
                  <a:pt x="11437423" y="421521"/>
                  <a:pt x="11431392" y="426398"/>
                </a:cubicBezTo>
                <a:cubicBezTo>
                  <a:pt x="11415110" y="439982"/>
                  <a:pt x="11391890" y="447546"/>
                  <a:pt x="11365995" y="438191"/>
                </a:cubicBezTo>
                <a:cubicBezTo>
                  <a:pt x="11339959" y="428966"/>
                  <a:pt x="11329957" y="403847"/>
                  <a:pt x="11327648" y="397568"/>
                </a:cubicBezTo>
                <a:cubicBezTo>
                  <a:pt x="11326493" y="394428"/>
                  <a:pt x="11325115" y="392699"/>
                  <a:pt x="11324025" y="392924"/>
                </a:cubicBezTo>
                <a:close/>
                <a:moveTo>
                  <a:pt x="11391491" y="334037"/>
                </a:moveTo>
                <a:cubicBezTo>
                  <a:pt x="11410848" y="334037"/>
                  <a:pt x="11426364" y="349790"/>
                  <a:pt x="11426364" y="368996"/>
                </a:cubicBezTo>
                <a:cubicBezTo>
                  <a:pt x="11426364" y="388332"/>
                  <a:pt x="11410848" y="403955"/>
                  <a:pt x="11391491" y="403955"/>
                </a:cubicBezTo>
                <a:cubicBezTo>
                  <a:pt x="11372134" y="403955"/>
                  <a:pt x="11356360" y="388332"/>
                  <a:pt x="11356360" y="368996"/>
                </a:cubicBezTo>
                <a:cubicBezTo>
                  <a:pt x="11356360" y="349542"/>
                  <a:pt x="11372134" y="334037"/>
                  <a:pt x="11391491" y="334037"/>
                </a:cubicBezTo>
                <a:close/>
                <a:moveTo>
                  <a:pt x="11389959" y="321618"/>
                </a:moveTo>
                <a:cubicBezTo>
                  <a:pt x="11360729" y="321618"/>
                  <a:pt x="11337262" y="345442"/>
                  <a:pt x="11337262" y="374510"/>
                </a:cubicBezTo>
                <a:cubicBezTo>
                  <a:pt x="11337262" y="403836"/>
                  <a:pt x="11360978" y="427401"/>
                  <a:pt x="11389959" y="427401"/>
                </a:cubicBezTo>
                <a:cubicBezTo>
                  <a:pt x="11419189" y="427401"/>
                  <a:pt x="11442656" y="403577"/>
                  <a:pt x="11442656" y="374510"/>
                </a:cubicBezTo>
                <a:cubicBezTo>
                  <a:pt x="11442656" y="345183"/>
                  <a:pt x="11419189" y="321618"/>
                  <a:pt x="11389959" y="321618"/>
                </a:cubicBezTo>
                <a:close/>
                <a:moveTo>
                  <a:pt x="0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close/>
              </a:path>
            </a:pathLst>
          </a:custGeom>
          <a:solidFill>
            <a:srgbClr val="D4D7DC"/>
          </a:solidFill>
        </p:spPr>
        <p:txBody>
          <a:bodyPr wrap="square" tIns="72000" anchor="t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here and insert picture via Templafy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C3EE7D-BC64-44D4-965B-AAAA5C4BD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2" y="648000"/>
            <a:ext cx="8652001" cy="5562000"/>
          </a:xfrm>
        </p:spPr>
        <p:txBody>
          <a:bodyPr anchor="ctr"/>
          <a:lstStyle>
            <a:lvl1pPr>
              <a:lnSpc>
                <a:spcPct val="120000"/>
              </a:lnSpc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69A22-4168-4C89-915E-68554934A9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24000" y="3429000"/>
            <a:ext cx="1920000" cy="2781000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2E73A1B-874D-4A61-944C-6104EF22B9D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123DF4B-C0EB-448C-B355-2743629DD45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92667E6-AA52-4ED3-B122-113FB4F8CA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agline" descr="{&quot;templafy&quot;:{&quot;id&quot;:&quot;f485d35e-b57e-4dfb-8ebc-8055fa293c3a&quot;}}" title="Form.PLogoChoice.PLogoInsertionWhite">
            <a:extLst>
              <a:ext uri="{FF2B5EF4-FFF2-40B4-BE49-F238E27FC236}">
                <a16:creationId xmlns:a16="http://schemas.microsoft.com/office/drawing/2014/main" id="{152DA9A1-3FA7-4BC8-9172-644A881C6F4B}"/>
              </a:ext>
            </a:extLst>
          </p:cNvPr>
          <p:cNvSpPr/>
          <p:nvPr userDrawn="1"/>
        </p:nvSpPr>
        <p:spPr>
          <a:xfrm>
            <a:off x="9240655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err="1"/>
          </a:p>
        </p:txBody>
      </p:sp>
    </p:spTree>
    <p:extLst>
      <p:ext uri="{BB962C8B-B14F-4D97-AF65-F5344CB8AC3E}">
        <p14:creationId xmlns:p14="http://schemas.microsoft.com/office/powerpoint/2010/main" val="3817195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Edito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8F7754C-3E86-406C-B149-CDBE81C128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custGeom>
            <a:avLst/>
            <a:gdLst>
              <a:gd name="connsiteX0" fmla="*/ 11666200 w 12193200"/>
              <a:gd name="connsiteY0" fmla="*/ 756760 h 6861600"/>
              <a:gd name="connsiteX1" fmla="*/ 11678975 w 12193200"/>
              <a:gd name="connsiteY1" fmla="*/ 761119 h 6861600"/>
              <a:gd name="connsiteX2" fmla="*/ 11678975 w 12193200"/>
              <a:gd name="connsiteY2" fmla="*/ 808195 h 6861600"/>
              <a:gd name="connsiteX3" fmla="*/ 11678845 w 12193200"/>
              <a:gd name="connsiteY3" fmla="*/ 808195 h 6861600"/>
              <a:gd name="connsiteX4" fmla="*/ 11667095 w 12193200"/>
              <a:gd name="connsiteY4" fmla="*/ 813579 h 6861600"/>
              <a:gd name="connsiteX5" fmla="*/ 11644998 w 12193200"/>
              <a:gd name="connsiteY5" fmla="*/ 784080 h 6861600"/>
              <a:gd name="connsiteX6" fmla="*/ 11666200 w 12193200"/>
              <a:gd name="connsiteY6" fmla="*/ 756760 h 6861600"/>
              <a:gd name="connsiteX7" fmla="*/ 11553608 w 12193200"/>
              <a:gd name="connsiteY7" fmla="*/ 755951 h 6861600"/>
              <a:gd name="connsiteX8" fmla="*/ 11565369 w 12193200"/>
              <a:gd name="connsiteY8" fmla="*/ 760439 h 6861600"/>
              <a:gd name="connsiteX9" fmla="*/ 11571638 w 12193200"/>
              <a:gd name="connsiteY9" fmla="*/ 784954 h 6861600"/>
              <a:gd name="connsiteX10" fmla="*/ 11565369 w 12193200"/>
              <a:gd name="connsiteY10" fmla="*/ 809339 h 6861600"/>
              <a:gd name="connsiteX11" fmla="*/ 11553608 w 12193200"/>
              <a:gd name="connsiteY11" fmla="*/ 813698 h 6861600"/>
              <a:gd name="connsiteX12" fmla="*/ 11542106 w 12193200"/>
              <a:gd name="connsiteY12" fmla="*/ 809339 h 6861600"/>
              <a:gd name="connsiteX13" fmla="*/ 11535837 w 12193200"/>
              <a:gd name="connsiteY13" fmla="*/ 784954 h 6861600"/>
              <a:gd name="connsiteX14" fmla="*/ 11542106 w 12193200"/>
              <a:gd name="connsiteY14" fmla="*/ 760439 h 6861600"/>
              <a:gd name="connsiteX15" fmla="*/ 11553608 w 12193200"/>
              <a:gd name="connsiteY15" fmla="*/ 755951 h 6861600"/>
              <a:gd name="connsiteX16" fmla="*/ 11389948 w 12193200"/>
              <a:gd name="connsiteY16" fmla="*/ 755951 h 6861600"/>
              <a:gd name="connsiteX17" fmla="*/ 11401504 w 12193200"/>
              <a:gd name="connsiteY17" fmla="*/ 760439 h 6861600"/>
              <a:gd name="connsiteX18" fmla="*/ 11407795 w 12193200"/>
              <a:gd name="connsiteY18" fmla="*/ 784954 h 6861600"/>
              <a:gd name="connsiteX19" fmla="*/ 11401504 w 12193200"/>
              <a:gd name="connsiteY19" fmla="*/ 809339 h 6861600"/>
              <a:gd name="connsiteX20" fmla="*/ 11389948 w 12193200"/>
              <a:gd name="connsiteY20" fmla="*/ 813698 h 6861600"/>
              <a:gd name="connsiteX21" fmla="*/ 11378133 w 12193200"/>
              <a:gd name="connsiteY21" fmla="*/ 809339 h 6861600"/>
              <a:gd name="connsiteX22" fmla="*/ 11371843 w 12193200"/>
              <a:gd name="connsiteY22" fmla="*/ 784954 h 6861600"/>
              <a:gd name="connsiteX23" fmla="*/ 11378133 w 12193200"/>
              <a:gd name="connsiteY23" fmla="*/ 760439 h 6861600"/>
              <a:gd name="connsiteX24" fmla="*/ 11389948 w 12193200"/>
              <a:gd name="connsiteY24" fmla="*/ 755951 h 6861600"/>
              <a:gd name="connsiteX25" fmla="*/ 11267462 w 12193200"/>
              <a:gd name="connsiteY25" fmla="*/ 755951 h 6861600"/>
              <a:gd name="connsiteX26" fmla="*/ 11279148 w 12193200"/>
              <a:gd name="connsiteY26" fmla="*/ 760439 h 6861600"/>
              <a:gd name="connsiteX27" fmla="*/ 11285438 w 12193200"/>
              <a:gd name="connsiteY27" fmla="*/ 784954 h 6861600"/>
              <a:gd name="connsiteX28" fmla="*/ 11279148 w 12193200"/>
              <a:gd name="connsiteY28" fmla="*/ 809339 h 6861600"/>
              <a:gd name="connsiteX29" fmla="*/ 11267462 w 12193200"/>
              <a:gd name="connsiteY29" fmla="*/ 813698 h 6861600"/>
              <a:gd name="connsiteX30" fmla="*/ 11255907 w 12193200"/>
              <a:gd name="connsiteY30" fmla="*/ 809339 h 6861600"/>
              <a:gd name="connsiteX31" fmla="*/ 11249616 w 12193200"/>
              <a:gd name="connsiteY31" fmla="*/ 784954 h 6861600"/>
              <a:gd name="connsiteX32" fmla="*/ 11255907 w 12193200"/>
              <a:gd name="connsiteY32" fmla="*/ 760439 h 6861600"/>
              <a:gd name="connsiteX33" fmla="*/ 11267462 w 12193200"/>
              <a:gd name="connsiteY33" fmla="*/ 755951 h 6861600"/>
              <a:gd name="connsiteX34" fmla="*/ 11708668 w 12193200"/>
              <a:gd name="connsiteY34" fmla="*/ 750006 h 6861600"/>
              <a:gd name="connsiteX35" fmla="*/ 11706381 w 12193200"/>
              <a:gd name="connsiteY35" fmla="*/ 752433 h 6861600"/>
              <a:gd name="connsiteX36" fmla="*/ 11706381 w 12193200"/>
              <a:gd name="connsiteY36" fmla="*/ 817032 h 6861600"/>
              <a:gd name="connsiteX37" fmla="*/ 11708420 w 12193200"/>
              <a:gd name="connsiteY37" fmla="*/ 819459 h 6861600"/>
              <a:gd name="connsiteX38" fmla="*/ 11715671 w 12193200"/>
              <a:gd name="connsiteY38" fmla="*/ 819459 h 6861600"/>
              <a:gd name="connsiteX39" fmla="*/ 11718206 w 12193200"/>
              <a:gd name="connsiteY39" fmla="*/ 817032 h 6861600"/>
              <a:gd name="connsiteX40" fmla="*/ 11718206 w 12193200"/>
              <a:gd name="connsiteY40" fmla="*/ 752433 h 6861600"/>
              <a:gd name="connsiteX41" fmla="*/ 11715660 w 12193200"/>
              <a:gd name="connsiteY41" fmla="*/ 750006 h 6861600"/>
              <a:gd name="connsiteX42" fmla="*/ 11708668 w 12193200"/>
              <a:gd name="connsiteY42" fmla="*/ 750006 h 6861600"/>
              <a:gd name="connsiteX43" fmla="*/ 11826514 w 12193200"/>
              <a:gd name="connsiteY43" fmla="*/ 749671 h 6861600"/>
              <a:gd name="connsiteX44" fmla="*/ 11822404 w 12193200"/>
              <a:gd name="connsiteY44" fmla="*/ 751851 h 6861600"/>
              <a:gd name="connsiteX45" fmla="*/ 11798623 w 12193200"/>
              <a:gd name="connsiteY45" fmla="*/ 781695 h 6861600"/>
              <a:gd name="connsiteX46" fmla="*/ 11798105 w 12193200"/>
              <a:gd name="connsiteY46" fmla="*/ 782461 h 6861600"/>
              <a:gd name="connsiteX47" fmla="*/ 11798234 w 12193200"/>
              <a:gd name="connsiteY47" fmla="*/ 783227 h 6861600"/>
              <a:gd name="connsiteX48" fmla="*/ 11822145 w 12193200"/>
              <a:gd name="connsiteY48" fmla="*/ 817420 h 6861600"/>
              <a:gd name="connsiteX49" fmla="*/ 11826126 w 12193200"/>
              <a:gd name="connsiteY49" fmla="*/ 819470 h 6861600"/>
              <a:gd name="connsiteX50" fmla="*/ 11835254 w 12193200"/>
              <a:gd name="connsiteY50" fmla="*/ 819470 h 6861600"/>
              <a:gd name="connsiteX51" fmla="*/ 11837175 w 12193200"/>
              <a:gd name="connsiteY51" fmla="*/ 817798 h 6861600"/>
              <a:gd name="connsiteX52" fmla="*/ 11836279 w 12193200"/>
              <a:gd name="connsiteY52" fmla="*/ 816136 h 6861600"/>
              <a:gd name="connsiteX53" fmla="*/ 11810826 w 12193200"/>
              <a:gd name="connsiteY53" fmla="*/ 782450 h 6861600"/>
              <a:gd name="connsiteX54" fmla="*/ 11810567 w 12193200"/>
              <a:gd name="connsiteY54" fmla="*/ 782192 h 6861600"/>
              <a:gd name="connsiteX55" fmla="*/ 11834607 w 12193200"/>
              <a:gd name="connsiteY55" fmla="*/ 753890 h 6861600"/>
              <a:gd name="connsiteX56" fmla="*/ 11835254 w 12193200"/>
              <a:gd name="connsiteY56" fmla="*/ 751203 h 6861600"/>
              <a:gd name="connsiteX57" fmla="*/ 11832816 w 12193200"/>
              <a:gd name="connsiteY57" fmla="*/ 749671 h 6861600"/>
              <a:gd name="connsiteX58" fmla="*/ 11826514 w 12193200"/>
              <a:gd name="connsiteY58" fmla="*/ 749671 h 6861600"/>
              <a:gd name="connsiteX59" fmla="*/ 11301634 w 12193200"/>
              <a:gd name="connsiteY59" fmla="*/ 749671 h 6861600"/>
              <a:gd name="connsiteX60" fmla="*/ 11299832 w 12193200"/>
              <a:gd name="connsiteY60" fmla="*/ 751462 h 6861600"/>
              <a:gd name="connsiteX61" fmla="*/ 11300350 w 12193200"/>
              <a:gd name="connsiteY61" fmla="*/ 753383 h 6861600"/>
              <a:gd name="connsiteX62" fmla="*/ 11324605 w 12193200"/>
              <a:gd name="connsiteY62" fmla="*/ 817399 h 6861600"/>
              <a:gd name="connsiteX63" fmla="*/ 11326785 w 12193200"/>
              <a:gd name="connsiteY63" fmla="*/ 819449 h 6861600"/>
              <a:gd name="connsiteX64" fmla="*/ 11332050 w 12193200"/>
              <a:gd name="connsiteY64" fmla="*/ 819449 h 6861600"/>
              <a:gd name="connsiteX65" fmla="*/ 11334489 w 12193200"/>
              <a:gd name="connsiteY65" fmla="*/ 817399 h 6861600"/>
              <a:gd name="connsiteX66" fmla="*/ 11358108 w 12193200"/>
              <a:gd name="connsiteY66" fmla="*/ 753135 h 6861600"/>
              <a:gd name="connsiteX67" fmla="*/ 11358366 w 12193200"/>
              <a:gd name="connsiteY67" fmla="*/ 751085 h 6861600"/>
              <a:gd name="connsiteX68" fmla="*/ 11356694 w 12193200"/>
              <a:gd name="connsiteY68" fmla="*/ 749671 h 6861600"/>
              <a:gd name="connsiteX69" fmla="*/ 11350015 w 12193200"/>
              <a:gd name="connsiteY69" fmla="*/ 749671 h 6861600"/>
              <a:gd name="connsiteX70" fmla="*/ 11348343 w 12193200"/>
              <a:gd name="connsiteY70" fmla="*/ 751592 h 6861600"/>
              <a:gd name="connsiteX71" fmla="*/ 11330885 w 12193200"/>
              <a:gd name="connsiteY71" fmla="*/ 802908 h 6861600"/>
              <a:gd name="connsiteX72" fmla="*/ 11312920 w 12193200"/>
              <a:gd name="connsiteY72" fmla="*/ 751851 h 6861600"/>
              <a:gd name="connsiteX73" fmla="*/ 11309845 w 12193200"/>
              <a:gd name="connsiteY73" fmla="*/ 749671 h 6861600"/>
              <a:gd name="connsiteX74" fmla="*/ 11301634 w 12193200"/>
              <a:gd name="connsiteY74" fmla="*/ 749671 h 6861600"/>
              <a:gd name="connsiteX75" fmla="*/ 11754223 w 12193200"/>
              <a:gd name="connsiteY75" fmla="*/ 748506 h 6861600"/>
              <a:gd name="connsiteX76" fmla="*/ 11731241 w 12193200"/>
              <a:gd name="connsiteY76" fmla="*/ 767625 h 6861600"/>
              <a:gd name="connsiteX77" fmla="*/ 11749346 w 12193200"/>
              <a:gd name="connsiteY77" fmla="*/ 788417 h 6861600"/>
              <a:gd name="connsiteX78" fmla="*/ 11764236 w 12193200"/>
              <a:gd name="connsiteY78" fmla="*/ 801894 h 6861600"/>
              <a:gd name="connsiteX79" fmla="*/ 11750500 w 12193200"/>
              <a:gd name="connsiteY79" fmla="*/ 813698 h 6861600"/>
              <a:gd name="connsiteX80" fmla="*/ 11733679 w 12193200"/>
              <a:gd name="connsiteY80" fmla="*/ 806641 h 6861600"/>
              <a:gd name="connsiteX81" fmla="*/ 11728673 w 12193200"/>
              <a:gd name="connsiteY81" fmla="*/ 811130 h 6861600"/>
              <a:gd name="connsiteX82" fmla="*/ 11750241 w 12193200"/>
              <a:gd name="connsiteY82" fmla="*/ 821402 h 6861600"/>
              <a:gd name="connsiteX83" fmla="*/ 11774896 w 12193200"/>
              <a:gd name="connsiteY83" fmla="*/ 800610 h 6861600"/>
              <a:gd name="connsiteX84" fmla="*/ 11741901 w 12193200"/>
              <a:gd name="connsiteY84" fmla="*/ 766471 h 6861600"/>
              <a:gd name="connsiteX85" fmla="*/ 11753457 w 12193200"/>
              <a:gd name="connsiteY85" fmla="*/ 756199 h 6861600"/>
              <a:gd name="connsiteX86" fmla="*/ 11767322 w 12193200"/>
              <a:gd name="connsiteY86" fmla="*/ 761335 h 6861600"/>
              <a:gd name="connsiteX87" fmla="*/ 11772328 w 12193200"/>
              <a:gd name="connsiteY87" fmla="*/ 756587 h 6861600"/>
              <a:gd name="connsiteX88" fmla="*/ 11754223 w 12193200"/>
              <a:gd name="connsiteY88" fmla="*/ 748506 h 6861600"/>
              <a:gd name="connsiteX89" fmla="*/ 11614257 w 12193200"/>
              <a:gd name="connsiteY89" fmla="*/ 748117 h 6861600"/>
              <a:gd name="connsiteX90" fmla="*/ 11599001 w 12193200"/>
              <a:gd name="connsiteY90" fmla="*/ 750167 h 6861600"/>
              <a:gd name="connsiteX91" fmla="*/ 11592721 w 12193200"/>
              <a:gd name="connsiteY91" fmla="*/ 755660 h 6861600"/>
              <a:gd name="connsiteX92" fmla="*/ 11592721 w 12193200"/>
              <a:gd name="connsiteY92" fmla="*/ 816902 h 6861600"/>
              <a:gd name="connsiteX93" fmla="*/ 11595418 w 12193200"/>
              <a:gd name="connsiteY93" fmla="*/ 819071 h 6861600"/>
              <a:gd name="connsiteX94" fmla="*/ 11602216 w 12193200"/>
              <a:gd name="connsiteY94" fmla="*/ 819071 h 6861600"/>
              <a:gd name="connsiteX95" fmla="*/ 11604654 w 12193200"/>
              <a:gd name="connsiteY95" fmla="*/ 816902 h 6861600"/>
              <a:gd name="connsiteX96" fmla="*/ 11604654 w 12193200"/>
              <a:gd name="connsiteY96" fmla="*/ 760774 h 6861600"/>
              <a:gd name="connsiteX97" fmla="*/ 11611452 w 12193200"/>
              <a:gd name="connsiteY97" fmla="*/ 754764 h 6861600"/>
              <a:gd name="connsiteX98" fmla="*/ 11625943 w 12193200"/>
              <a:gd name="connsiteY98" fmla="*/ 761033 h 6861600"/>
              <a:gd name="connsiteX99" fmla="*/ 11631823 w 12193200"/>
              <a:gd name="connsiteY99" fmla="*/ 755152 h 6861600"/>
              <a:gd name="connsiteX100" fmla="*/ 11614257 w 12193200"/>
              <a:gd name="connsiteY100" fmla="*/ 748117 h 6861600"/>
              <a:gd name="connsiteX101" fmla="*/ 11553619 w 12193200"/>
              <a:gd name="connsiteY101" fmla="*/ 748117 h 6861600"/>
              <a:gd name="connsiteX102" fmla="*/ 11536236 w 12193200"/>
              <a:gd name="connsiteY102" fmla="*/ 753124 h 6861600"/>
              <a:gd name="connsiteX103" fmla="*/ 11523450 w 12193200"/>
              <a:gd name="connsiteY103" fmla="*/ 784954 h 6861600"/>
              <a:gd name="connsiteX104" fmla="*/ 11536236 w 12193200"/>
              <a:gd name="connsiteY104" fmla="*/ 816654 h 6861600"/>
              <a:gd name="connsiteX105" fmla="*/ 11553619 w 12193200"/>
              <a:gd name="connsiteY105" fmla="*/ 821531 h 6861600"/>
              <a:gd name="connsiteX106" fmla="*/ 11571001 w 12193200"/>
              <a:gd name="connsiteY106" fmla="*/ 816654 h 6861600"/>
              <a:gd name="connsiteX107" fmla="*/ 11583917 w 12193200"/>
              <a:gd name="connsiteY107" fmla="*/ 784954 h 6861600"/>
              <a:gd name="connsiteX108" fmla="*/ 11571001 w 12193200"/>
              <a:gd name="connsiteY108" fmla="*/ 753124 h 6861600"/>
              <a:gd name="connsiteX109" fmla="*/ 11553619 w 12193200"/>
              <a:gd name="connsiteY109" fmla="*/ 748117 h 6861600"/>
              <a:gd name="connsiteX110" fmla="*/ 11486031 w 12193200"/>
              <a:gd name="connsiteY110" fmla="*/ 748117 h 6861600"/>
              <a:gd name="connsiteX111" fmla="*/ 11465229 w 12193200"/>
              <a:gd name="connsiteY111" fmla="*/ 751452 h 6861600"/>
              <a:gd name="connsiteX112" fmla="*/ 11459230 w 12193200"/>
              <a:gd name="connsiteY112" fmla="*/ 756965 h 6861600"/>
              <a:gd name="connsiteX113" fmla="*/ 11459230 w 12193200"/>
              <a:gd name="connsiteY113" fmla="*/ 817010 h 6861600"/>
              <a:gd name="connsiteX114" fmla="*/ 11461787 w 12193200"/>
              <a:gd name="connsiteY114" fmla="*/ 819449 h 6861600"/>
              <a:gd name="connsiteX115" fmla="*/ 11468422 w 12193200"/>
              <a:gd name="connsiteY115" fmla="*/ 819449 h 6861600"/>
              <a:gd name="connsiteX116" fmla="*/ 11471228 w 12193200"/>
              <a:gd name="connsiteY116" fmla="*/ 816751 h 6861600"/>
              <a:gd name="connsiteX117" fmla="*/ 11471228 w 12193200"/>
              <a:gd name="connsiteY117" fmla="*/ 761454 h 6861600"/>
              <a:gd name="connsiteX118" fmla="*/ 11485654 w 12193200"/>
              <a:gd name="connsiteY118" fmla="*/ 755422 h 6861600"/>
              <a:gd name="connsiteX119" fmla="*/ 11501223 w 12193200"/>
              <a:gd name="connsiteY119" fmla="*/ 771844 h 6861600"/>
              <a:gd name="connsiteX120" fmla="*/ 11501223 w 12193200"/>
              <a:gd name="connsiteY120" fmla="*/ 816751 h 6861600"/>
              <a:gd name="connsiteX121" fmla="*/ 11504288 w 12193200"/>
              <a:gd name="connsiteY121" fmla="*/ 819449 h 6861600"/>
              <a:gd name="connsiteX122" fmla="*/ 11511690 w 12193200"/>
              <a:gd name="connsiteY122" fmla="*/ 819449 h 6861600"/>
              <a:gd name="connsiteX123" fmla="*/ 11512963 w 12193200"/>
              <a:gd name="connsiteY123" fmla="*/ 816762 h 6861600"/>
              <a:gd name="connsiteX124" fmla="*/ 11512963 w 12193200"/>
              <a:gd name="connsiteY124" fmla="*/ 770312 h 6861600"/>
              <a:gd name="connsiteX125" fmla="*/ 11486031 w 12193200"/>
              <a:gd name="connsiteY125" fmla="*/ 748117 h 6861600"/>
              <a:gd name="connsiteX126" fmla="*/ 11389700 w 12193200"/>
              <a:gd name="connsiteY126" fmla="*/ 748117 h 6861600"/>
              <a:gd name="connsiteX127" fmla="*/ 11372242 w 12193200"/>
              <a:gd name="connsiteY127" fmla="*/ 753124 h 6861600"/>
              <a:gd name="connsiteX128" fmla="*/ 11359402 w 12193200"/>
              <a:gd name="connsiteY128" fmla="*/ 784954 h 6861600"/>
              <a:gd name="connsiteX129" fmla="*/ 11372242 w 12193200"/>
              <a:gd name="connsiteY129" fmla="*/ 816654 h 6861600"/>
              <a:gd name="connsiteX130" fmla="*/ 11389700 w 12193200"/>
              <a:gd name="connsiteY130" fmla="*/ 821531 h 6861600"/>
              <a:gd name="connsiteX131" fmla="*/ 11407158 w 12193200"/>
              <a:gd name="connsiteY131" fmla="*/ 816654 h 6861600"/>
              <a:gd name="connsiteX132" fmla="*/ 11420127 w 12193200"/>
              <a:gd name="connsiteY132" fmla="*/ 784954 h 6861600"/>
              <a:gd name="connsiteX133" fmla="*/ 11407158 w 12193200"/>
              <a:gd name="connsiteY133" fmla="*/ 753124 h 6861600"/>
              <a:gd name="connsiteX134" fmla="*/ 11389700 w 12193200"/>
              <a:gd name="connsiteY134" fmla="*/ 748117 h 6861600"/>
              <a:gd name="connsiteX135" fmla="*/ 11267473 w 12193200"/>
              <a:gd name="connsiteY135" fmla="*/ 748117 h 6861600"/>
              <a:gd name="connsiteX136" fmla="*/ 11250015 w 12193200"/>
              <a:gd name="connsiteY136" fmla="*/ 753124 h 6861600"/>
              <a:gd name="connsiteX137" fmla="*/ 11237046 w 12193200"/>
              <a:gd name="connsiteY137" fmla="*/ 784954 h 6861600"/>
              <a:gd name="connsiteX138" fmla="*/ 11250015 w 12193200"/>
              <a:gd name="connsiteY138" fmla="*/ 816654 h 6861600"/>
              <a:gd name="connsiteX139" fmla="*/ 11267473 w 12193200"/>
              <a:gd name="connsiteY139" fmla="*/ 821531 h 6861600"/>
              <a:gd name="connsiteX140" fmla="*/ 11284931 w 12193200"/>
              <a:gd name="connsiteY140" fmla="*/ 816654 h 6861600"/>
              <a:gd name="connsiteX141" fmla="*/ 11297771 w 12193200"/>
              <a:gd name="connsiteY141" fmla="*/ 784954 h 6861600"/>
              <a:gd name="connsiteX142" fmla="*/ 11284931 w 12193200"/>
              <a:gd name="connsiteY142" fmla="*/ 753124 h 6861600"/>
              <a:gd name="connsiteX143" fmla="*/ 11267473 w 12193200"/>
              <a:gd name="connsiteY143" fmla="*/ 748117 h 6861600"/>
              <a:gd name="connsiteX144" fmla="*/ 11199756 w 12193200"/>
              <a:gd name="connsiteY144" fmla="*/ 748117 h 6861600"/>
              <a:gd name="connsiteX145" fmla="*/ 11178857 w 12193200"/>
              <a:gd name="connsiteY145" fmla="*/ 751452 h 6861600"/>
              <a:gd name="connsiteX146" fmla="*/ 11172825 w 12193200"/>
              <a:gd name="connsiteY146" fmla="*/ 756965 h 6861600"/>
              <a:gd name="connsiteX147" fmla="*/ 11172825 w 12193200"/>
              <a:gd name="connsiteY147" fmla="*/ 817010 h 6861600"/>
              <a:gd name="connsiteX148" fmla="*/ 11175263 w 12193200"/>
              <a:gd name="connsiteY148" fmla="*/ 819449 h 6861600"/>
              <a:gd name="connsiteX149" fmla="*/ 11181932 w 12193200"/>
              <a:gd name="connsiteY149" fmla="*/ 819449 h 6861600"/>
              <a:gd name="connsiteX150" fmla="*/ 11184748 w 12193200"/>
              <a:gd name="connsiteY150" fmla="*/ 816751 h 6861600"/>
              <a:gd name="connsiteX151" fmla="*/ 11184748 w 12193200"/>
              <a:gd name="connsiteY151" fmla="*/ 761454 h 6861600"/>
              <a:gd name="connsiteX152" fmla="*/ 11199238 w 12193200"/>
              <a:gd name="connsiteY152" fmla="*/ 755422 h 6861600"/>
              <a:gd name="connsiteX153" fmla="*/ 11214884 w 12193200"/>
              <a:gd name="connsiteY153" fmla="*/ 771844 h 6861600"/>
              <a:gd name="connsiteX154" fmla="*/ 11214884 w 12193200"/>
              <a:gd name="connsiteY154" fmla="*/ 816751 h 6861600"/>
              <a:gd name="connsiteX155" fmla="*/ 11217959 w 12193200"/>
              <a:gd name="connsiteY155" fmla="*/ 819449 h 6861600"/>
              <a:gd name="connsiteX156" fmla="*/ 11225393 w 12193200"/>
              <a:gd name="connsiteY156" fmla="*/ 819449 h 6861600"/>
              <a:gd name="connsiteX157" fmla="*/ 11226817 w 12193200"/>
              <a:gd name="connsiteY157" fmla="*/ 816762 h 6861600"/>
              <a:gd name="connsiteX158" fmla="*/ 11226817 w 12193200"/>
              <a:gd name="connsiteY158" fmla="*/ 770312 h 6861600"/>
              <a:gd name="connsiteX159" fmla="*/ 11199756 w 12193200"/>
              <a:gd name="connsiteY159" fmla="*/ 748117 h 6861600"/>
              <a:gd name="connsiteX160" fmla="*/ 11681273 w 12193200"/>
              <a:gd name="connsiteY160" fmla="*/ 724801 h 6861600"/>
              <a:gd name="connsiteX161" fmla="*/ 11678845 w 12193200"/>
              <a:gd name="connsiteY161" fmla="*/ 727876 h 6861600"/>
              <a:gd name="connsiteX162" fmla="*/ 11678845 w 12193200"/>
              <a:gd name="connsiteY162" fmla="*/ 752250 h 6861600"/>
              <a:gd name="connsiteX163" fmla="*/ 11664279 w 12193200"/>
              <a:gd name="connsiteY163" fmla="*/ 748527 h 6861600"/>
              <a:gd name="connsiteX164" fmla="*/ 11632848 w 12193200"/>
              <a:gd name="connsiteY164" fmla="*/ 784954 h 6861600"/>
              <a:gd name="connsiteX165" fmla="*/ 11666707 w 12193200"/>
              <a:gd name="connsiteY165" fmla="*/ 821510 h 6861600"/>
              <a:gd name="connsiteX166" fmla="*/ 11690477 w 12193200"/>
              <a:gd name="connsiteY166" fmla="*/ 812036 h 6861600"/>
              <a:gd name="connsiteX167" fmla="*/ 11690477 w 12193200"/>
              <a:gd name="connsiteY167" fmla="*/ 727498 h 6861600"/>
              <a:gd name="connsiteX168" fmla="*/ 11687919 w 12193200"/>
              <a:gd name="connsiteY168" fmla="*/ 724801 h 6861600"/>
              <a:gd name="connsiteX169" fmla="*/ 11681273 w 12193200"/>
              <a:gd name="connsiteY169" fmla="*/ 724801 h 6861600"/>
              <a:gd name="connsiteX170" fmla="*/ 11786797 w 12193200"/>
              <a:gd name="connsiteY170" fmla="*/ 724552 h 6861600"/>
              <a:gd name="connsiteX171" fmla="*/ 11784607 w 12193200"/>
              <a:gd name="connsiteY171" fmla="*/ 726732 h 6861600"/>
              <a:gd name="connsiteX172" fmla="*/ 11784607 w 12193200"/>
              <a:gd name="connsiteY172" fmla="*/ 817280 h 6861600"/>
              <a:gd name="connsiteX173" fmla="*/ 11786797 w 12193200"/>
              <a:gd name="connsiteY173" fmla="*/ 819330 h 6861600"/>
              <a:gd name="connsiteX174" fmla="*/ 11793864 w 12193200"/>
              <a:gd name="connsiteY174" fmla="*/ 819330 h 6861600"/>
              <a:gd name="connsiteX175" fmla="*/ 11796303 w 12193200"/>
              <a:gd name="connsiteY175" fmla="*/ 817409 h 6861600"/>
              <a:gd name="connsiteX176" fmla="*/ 11796303 w 12193200"/>
              <a:gd name="connsiteY176" fmla="*/ 726473 h 6861600"/>
              <a:gd name="connsiteX177" fmla="*/ 11793864 w 12193200"/>
              <a:gd name="connsiteY177" fmla="*/ 724552 h 6861600"/>
              <a:gd name="connsiteX178" fmla="*/ 11786797 w 12193200"/>
              <a:gd name="connsiteY178" fmla="*/ 724552 h 6861600"/>
              <a:gd name="connsiteX179" fmla="*/ 11712617 w 12193200"/>
              <a:gd name="connsiteY179" fmla="*/ 723776 h 6861600"/>
              <a:gd name="connsiteX180" fmla="*/ 11705237 w 12193200"/>
              <a:gd name="connsiteY180" fmla="*/ 730940 h 6861600"/>
              <a:gd name="connsiteX181" fmla="*/ 11712358 w 12193200"/>
              <a:gd name="connsiteY181" fmla="*/ 737975 h 6861600"/>
              <a:gd name="connsiteX182" fmla="*/ 11719609 w 12193200"/>
              <a:gd name="connsiteY182" fmla="*/ 730433 h 6861600"/>
              <a:gd name="connsiteX183" fmla="*/ 11712617 w 12193200"/>
              <a:gd name="connsiteY183" fmla="*/ 723776 h 6861600"/>
              <a:gd name="connsiteX184" fmla="*/ 11855021 w 12193200"/>
              <a:gd name="connsiteY184" fmla="*/ 713601 h 6861600"/>
              <a:gd name="connsiteX185" fmla="*/ 11855284 w 12193200"/>
              <a:gd name="connsiteY185" fmla="*/ 713794 h 6861600"/>
              <a:gd name="connsiteX186" fmla="*/ 11855021 w 12193200"/>
              <a:gd name="connsiteY186" fmla="*/ 713860 h 6861600"/>
              <a:gd name="connsiteX187" fmla="*/ 11855021 w 12193200"/>
              <a:gd name="connsiteY187" fmla="*/ 713601 h 6861600"/>
              <a:gd name="connsiteX188" fmla="*/ 11847209 w 12193200"/>
              <a:gd name="connsiteY188" fmla="*/ 704235 h 6861600"/>
              <a:gd name="connsiteX189" fmla="*/ 11851428 w 12193200"/>
              <a:gd name="connsiteY189" fmla="*/ 704235 h 6861600"/>
              <a:gd name="connsiteX190" fmla="*/ 11857190 w 12193200"/>
              <a:gd name="connsiteY190" fmla="*/ 707699 h 6861600"/>
              <a:gd name="connsiteX191" fmla="*/ 11851817 w 12193200"/>
              <a:gd name="connsiteY191" fmla="*/ 711162 h 6861600"/>
              <a:gd name="connsiteX192" fmla="*/ 11847209 w 12193200"/>
              <a:gd name="connsiteY192" fmla="*/ 711162 h 6861600"/>
              <a:gd name="connsiteX193" fmla="*/ 11843627 w 12193200"/>
              <a:gd name="connsiteY193" fmla="*/ 701020 h 6861600"/>
              <a:gd name="connsiteX194" fmla="*/ 11843627 w 12193200"/>
              <a:gd name="connsiteY194" fmla="*/ 724250 h 6861600"/>
              <a:gd name="connsiteX195" fmla="*/ 11847468 w 12193200"/>
              <a:gd name="connsiteY195" fmla="*/ 724250 h 6861600"/>
              <a:gd name="connsiteX196" fmla="*/ 11847468 w 12193200"/>
              <a:gd name="connsiteY196" fmla="*/ 714367 h 6861600"/>
              <a:gd name="connsiteX197" fmla="*/ 11849648 w 12193200"/>
              <a:gd name="connsiteY197" fmla="*/ 714367 h 6861600"/>
              <a:gd name="connsiteX198" fmla="*/ 11856553 w 12193200"/>
              <a:gd name="connsiteY198" fmla="*/ 720528 h 6861600"/>
              <a:gd name="connsiteX199" fmla="*/ 11858603 w 12193200"/>
              <a:gd name="connsiteY199" fmla="*/ 724121 h 6861600"/>
              <a:gd name="connsiteX200" fmla="*/ 11863081 w 12193200"/>
              <a:gd name="connsiteY200" fmla="*/ 724121 h 6861600"/>
              <a:gd name="connsiteX201" fmla="*/ 11860265 w 12193200"/>
              <a:gd name="connsiteY201" fmla="*/ 719503 h 6861600"/>
              <a:gd name="connsiteX202" fmla="*/ 11857064 w 12193200"/>
              <a:gd name="connsiteY202" fmla="*/ 715107 h 6861600"/>
              <a:gd name="connsiteX203" fmla="*/ 11855284 w 12193200"/>
              <a:gd name="connsiteY203" fmla="*/ 713794 h 6861600"/>
              <a:gd name="connsiteX204" fmla="*/ 11858039 w 12193200"/>
              <a:gd name="connsiteY204" fmla="*/ 713106 h 6861600"/>
              <a:gd name="connsiteX205" fmla="*/ 11861549 w 12193200"/>
              <a:gd name="connsiteY205" fmla="*/ 707310 h 6861600"/>
              <a:gd name="connsiteX206" fmla="*/ 11859370 w 12193200"/>
              <a:gd name="connsiteY206" fmla="*/ 702822 h 6861600"/>
              <a:gd name="connsiteX207" fmla="*/ 11851817 w 12193200"/>
              <a:gd name="connsiteY207" fmla="*/ 701020 h 6861600"/>
              <a:gd name="connsiteX208" fmla="*/ 11843627 w 12193200"/>
              <a:gd name="connsiteY208" fmla="*/ 701020 h 6861600"/>
              <a:gd name="connsiteX209" fmla="*/ 11852712 w 12193200"/>
              <a:gd name="connsiteY209" fmla="*/ 694611 h 6861600"/>
              <a:gd name="connsiteX210" fmla="*/ 11870623 w 12193200"/>
              <a:gd name="connsiteY210" fmla="*/ 712446 h 6861600"/>
              <a:gd name="connsiteX211" fmla="*/ 11852712 w 12193200"/>
              <a:gd name="connsiteY211" fmla="*/ 730541 h 6861600"/>
              <a:gd name="connsiteX212" fmla="*/ 11834931 w 12193200"/>
              <a:gd name="connsiteY212" fmla="*/ 712446 h 6861600"/>
              <a:gd name="connsiteX213" fmla="*/ 11852712 w 12193200"/>
              <a:gd name="connsiteY213" fmla="*/ 694611 h 6861600"/>
              <a:gd name="connsiteX214" fmla="*/ 11852712 w 12193200"/>
              <a:gd name="connsiteY214" fmla="*/ 690888 h 6861600"/>
              <a:gd name="connsiteX215" fmla="*/ 11831348 w 12193200"/>
              <a:gd name="connsiteY215" fmla="*/ 712446 h 6861600"/>
              <a:gd name="connsiteX216" fmla="*/ 11852712 w 12193200"/>
              <a:gd name="connsiteY216" fmla="*/ 734004 h 6861600"/>
              <a:gd name="connsiteX217" fmla="*/ 11874076 w 12193200"/>
              <a:gd name="connsiteY217" fmla="*/ 712446 h 6861600"/>
              <a:gd name="connsiteX218" fmla="*/ 11852712 w 12193200"/>
              <a:gd name="connsiteY218" fmla="*/ 690888 h 6861600"/>
              <a:gd name="connsiteX219" fmla="*/ 11639380 w 12193200"/>
              <a:gd name="connsiteY219" fmla="*/ 551044 h 6861600"/>
              <a:gd name="connsiteX220" fmla="*/ 11641189 w 12193200"/>
              <a:gd name="connsiteY220" fmla="*/ 551862 h 6861600"/>
              <a:gd name="connsiteX221" fmla="*/ 11644652 w 12193200"/>
              <a:gd name="connsiteY221" fmla="*/ 634274 h 6861600"/>
              <a:gd name="connsiteX222" fmla="*/ 11640682 w 12193200"/>
              <a:gd name="connsiteY222" fmla="*/ 633508 h 6861600"/>
              <a:gd name="connsiteX223" fmla="*/ 11634273 w 12193200"/>
              <a:gd name="connsiteY223" fmla="*/ 599671 h 6861600"/>
              <a:gd name="connsiteX224" fmla="*/ 11638243 w 12193200"/>
              <a:gd name="connsiteY224" fmla="*/ 552250 h 6861600"/>
              <a:gd name="connsiteX225" fmla="*/ 11639380 w 12193200"/>
              <a:gd name="connsiteY225" fmla="*/ 551044 h 6861600"/>
              <a:gd name="connsiteX226" fmla="*/ 11490639 w 12193200"/>
              <a:gd name="connsiteY226" fmla="*/ 502002 h 6861600"/>
              <a:gd name="connsiteX227" fmla="*/ 11550015 w 12193200"/>
              <a:gd name="connsiteY227" fmla="*/ 504052 h 6861600"/>
              <a:gd name="connsiteX228" fmla="*/ 11548343 w 12193200"/>
              <a:gd name="connsiteY228" fmla="*/ 536605 h 6861600"/>
              <a:gd name="connsiteX229" fmla="*/ 11499486 w 12193200"/>
              <a:gd name="connsiteY229" fmla="*/ 541094 h 6861600"/>
              <a:gd name="connsiteX230" fmla="*/ 11492948 w 12193200"/>
              <a:gd name="connsiteY230" fmla="*/ 533659 h 6861600"/>
              <a:gd name="connsiteX231" fmla="*/ 11490639 w 12193200"/>
              <a:gd name="connsiteY231" fmla="*/ 502002 h 6861600"/>
              <a:gd name="connsiteX232" fmla="*/ 11594253 w 12193200"/>
              <a:gd name="connsiteY232" fmla="*/ 498797 h 6861600"/>
              <a:gd name="connsiteX233" fmla="*/ 11598612 w 12193200"/>
              <a:gd name="connsiteY233" fmla="*/ 520075 h 6861600"/>
              <a:gd name="connsiteX234" fmla="*/ 11588351 w 12193200"/>
              <a:gd name="connsiteY234" fmla="*/ 527509 h 6861600"/>
              <a:gd name="connsiteX235" fmla="*/ 11580011 w 12193200"/>
              <a:gd name="connsiteY235" fmla="*/ 500718 h 6861600"/>
              <a:gd name="connsiteX236" fmla="*/ 11594253 w 12193200"/>
              <a:gd name="connsiteY236" fmla="*/ 498797 h 6861600"/>
              <a:gd name="connsiteX237" fmla="*/ 11441405 w 12193200"/>
              <a:gd name="connsiteY237" fmla="*/ 491374 h 6861600"/>
              <a:gd name="connsiteX238" fmla="*/ 11460384 w 12193200"/>
              <a:gd name="connsiteY238" fmla="*/ 496499 h 6861600"/>
              <a:gd name="connsiteX239" fmla="*/ 11442948 w 12193200"/>
              <a:gd name="connsiteY239" fmla="*/ 533670 h 6861600"/>
              <a:gd name="connsiteX240" fmla="*/ 11434607 w 12193200"/>
              <a:gd name="connsiteY240" fmla="*/ 527131 h 6861600"/>
              <a:gd name="connsiteX241" fmla="*/ 11441405 w 12193200"/>
              <a:gd name="connsiteY241" fmla="*/ 491374 h 6861600"/>
              <a:gd name="connsiteX242" fmla="*/ 11419441 w 12193200"/>
              <a:gd name="connsiteY242" fmla="*/ 484343 h 6861600"/>
              <a:gd name="connsiteX243" fmla="*/ 11431543 w 12193200"/>
              <a:gd name="connsiteY243" fmla="*/ 488299 h 6861600"/>
              <a:gd name="connsiteX244" fmla="*/ 11423202 w 12193200"/>
              <a:gd name="connsiteY244" fmla="*/ 532257 h 6861600"/>
              <a:gd name="connsiteX245" fmla="*/ 11444102 w 12193200"/>
              <a:gd name="connsiteY245" fmla="*/ 543154 h 6861600"/>
              <a:gd name="connsiteX246" fmla="*/ 11469620 w 12193200"/>
              <a:gd name="connsiteY246" fmla="*/ 498549 h 6861600"/>
              <a:gd name="connsiteX247" fmla="*/ 11481672 w 12193200"/>
              <a:gd name="connsiteY247" fmla="*/ 500729 h 6861600"/>
              <a:gd name="connsiteX248" fmla="*/ 11485395 w 12193200"/>
              <a:gd name="connsiteY248" fmla="*/ 542507 h 6861600"/>
              <a:gd name="connsiteX249" fmla="*/ 11498472 w 12193200"/>
              <a:gd name="connsiteY249" fmla="*/ 550707 h 6861600"/>
              <a:gd name="connsiteX250" fmla="*/ 11555917 w 12193200"/>
              <a:gd name="connsiteY250" fmla="*/ 543532 h 6861600"/>
              <a:gd name="connsiteX251" fmla="*/ 11559122 w 12193200"/>
              <a:gd name="connsiteY251" fmla="*/ 503286 h 6861600"/>
              <a:gd name="connsiteX252" fmla="*/ 11570149 w 12193200"/>
              <a:gd name="connsiteY252" fmla="*/ 502002 h 6861600"/>
              <a:gd name="connsiteX253" fmla="*/ 11579385 w 12193200"/>
              <a:gd name="connsiteY253" fmla="*/ 528405 h 6861600"/>
              <a:gd name="connsiteX254" fmla="*/ 11598752 w 12193200"/>
              <a:gd name="connsiteY254" fmla="*/ 531739 h 6861600"/>
              <a:gd name="connsiteX255" fmla="*/ 11602723 w 12193200"/>
              <a:gd name="connsiteY255" fmla="*/ 497772 h 6861600"/>
              <a:gd name="connsiteX256" fmla="*/ 11625673 w 12193200"/>
              <a:gd name="connsiteY256" fmla="*/ 533282 h 6861600"/>
              <a:gd name="connsiteX257" fmla="*/ 11612855 w 12193200"/>
              <a:gd name="connsiteY257" fmla="*/ 586216 h 6861600"/>
              <a:gd name="connsiteX258" fmla="*/ 11537326 w 12193200"/>
              <a:gd name="connsiteY258" fmla="*/ 569427 h 6861600"/>
              <a:gd name="connsiteX259" fmla="*/ 11459488 w 12193200"/>
              <a:gd name="connsiteY259" fmla="*/ 611465 h 6861600"/>
              <a:gd name="connsiteX260" fmla="*/ 11456154 w 12193200"/>
              <a:gd name="connsiteY260" fmla="*/ 612360 h 6861600"/>
              <a:gd name="connsiteX261" fmla="*/ 11418325 w 12193200"/>
              <a:gd name="connsiteY261" fmla="*/ 585191 h 6861600"/>
              <a:gd name="connsiteX262" fmla="*/ 11388707 w 12193200"/>
              <a:gd name="connsiteY262" fmla="*/ 549434 h 6861600"/>
              <a:gd name="connsiteX263" fmla="*/ 11414743 w 12193200"/>
              <a:gd name="connsiteY263" fmla="*/ 487403 h 6861600"/>
              <a:gd name="connsiteX264" fmla="*/ 11419441 w 12193200"/>
              <a:gd name="connsiteY264" fmla="*/ 484343 h 6861600"/>
              <a:gd name="connsiteX265" fmla="*/ 11358173 w 12193200"/>
              <a:gd name="connsiteY265" fmla="*/ 469801 h 6861600"/>
              <a:gd name="connsiteX266" fmla="*/ 11346260 w 12193200"/>
              <a:gd name="connsiteY266" fmla="*/ 478275 h 6861600"/>
              <a:gd name="connsiteX267" fmla="*/ 11361744 w 12193200"/>
              <a:gd name="connsiteY267" fmla="*/ 470744 h 6861600"/>
              <a:gd name="connsiteX268" fmla="*/ 11358173 w 12193200"/>
              <a:gd name="connsiteY268" fmla="*/ 469801 h 6861600"/>
              <a:gd name="connsiteX269" fmla="*/ 11354455 w 12193200"/>
              <a:gd name="connsiteY269" fmla="*/ 453696 h 6861600"/>
              <a:gd name="connsiteX270" fmla="*/ 11379471 w 12193200"/>
              <a:gd name="connsiteY270" fmla="*/ 464454 h 6861600"/>
              <a:gd name="connsiteX271" fmla="*/ 11401267 w 12193200"/>
              <a:gd name="connsiteY271" fmla="*/ 487522 h 6861600"/>
              <a:gd name="connsiteX272" fmla="*/ 11376515 w 12193200"/>
              <a:gd name="connsiteY272" fmla="*/ 541611 h 6861600"/>
              <a:gd name="connsiteX273" fmla="*/ 11357665 w 12193200"/>
              <a:gd name="connsiteY273" fmla="*/ 511745 h 6861600"/>
              <a:gd name="connsiteX274" fmla="*/ 11330734 w 12193200"/>
              <a:gd name="connsiteY274" fmla="*/ 504052 h 6861600"/>
              <a:gd name="connsiteX275" fmla="*/ 11328166 w 12193200"/>
              <a:gd name="connsiteY275" fmla="*/ 491881 h 6861600"/>
              <a:gd name="connsiteX276" fmla="*/ 11335600 w 12193200"/>
              <a:gd name="connsiteY276" fmla="*/ 481879 h 6861600"/>
              <a:gd name="connsiteX277" fmla="*/ 11338297 w 12193200"/>
              <a:gd name="connsiteY277" fmla="*/ 470604 h 6861600"/>
              <a:gd name="connsiteX278" fmla="*/ 11349972 w 12193200"/>
              <a:gd name="connsiteY278" fmla="*/ 456124 h 6861600"/>
              <a:gd name="connsiteX279" fmla="*/ 11354455 w 12193200"/>
              <a:gd name="connsiteY279" fmla="*/ 453696 h 6861600"/>
              <a:gd name="connsiteX280" fmla="*/ 11324025 w 12193200"/>
              <a:gd name="connsiteY280" fmla="*/ 392924 h 6861600"/>
              <a:gd name="connsiteX281" fmla="*/ 11322134 w 12193200"/>
              <a:gd name="connsiteY281" fmla="*/ 400006 h 6861600"/>
              <a:gd name="connsiteX282" fmla="*/ 11335988 w 12193200"/>
              <a:gd name="connsiteY282" fmla="*/ 441536 h 6861600"/>
              <a:gd name="connsiteX283" fmla="*/ 11339193 w 12193200"/>
              <a:gd name="connsiteY283" fmla="*/ 451786 h 6861600"/>
              <a:gd name="connsiteX284" fmla="*/ 11328425 w 12193200"/>
              <a:gd name="connsiteY284" fmla="*/ 467162 h 6861600"/>
              <a:gd name="connsiteX285" fmla="*/ 11327270 w 12193200"/>
              <a:gd name="connsiteY285" fmla="*/ 474855 h 6861600"/>
              <a:gd name="connsiteX286" fmla="*/ 11315477 w 12193200"/>
              <a:gd name="connsiteY286" fmla="*/ 490748 h 6861600"/>
              <a:gd name="connsiteX287" fmla="*/ 11317268 w 12193200"/>
              <a:gd name="connsiteY287" fmla="*/ 503696 h 6861600"/>
              <a:gd name="connsiteX288" fmla="*/ 11327788 w 12193200"/>
              <a:gd name="connsiteY288" fmla="*/ 514594 h 6861600"/>
              <a:gd name="connsiteX289" fmla="*/ 11341890 w 12193200"/>
              <a:gd name="connsiteY289" fmla="*/ 516137 h 6861600"/>
              <a:gd name="connsiteX290" fmla="*/ 11358561 w 12193200"/>
              <a:gd name="connsiteY290" fmla="*/ 529214 h 6861600"/>
              <a:gd name="connsiteX291" fmla="*/ 11388308 w 12193200"/>
              <a:gd name="connsiteY291" fmla="*/ 580476 h 6861600"/>
              <a:gd name="connsiteX292" fmla="*/ 11394717 w 12193200"/>
              <a:gd name="connsiteY292" fmla="*/ 606490 h 6861600"/>
              <a:gd name="connsiteX293" fmla="*/ 11360611 w 12193200"/>
              <a:gd name="connsiteY293" fmla="*/ 709026 h 6861600"/>
              <a:gd name="connsiteX294" fmla="*/ 11362402 w 12193200"/>
              <a:gd name="connsiteY294" fmla="*/ 719406 h 6861600"/>
              <a:gd name="connsiteX295" fmla="*/ 11388567 w 12193200"/>
              <a:gd name="connsiteY295" fmla="*/ 719406 h 6861600"/>
              <a:gd name="connsiteX296" fmla="*/ 11394210 w 12193200"/>
              <a:gd name="connsiteY296" fmla="*/ 711972 h 6861600"/>
              <a:gd name="connsiteX297" fmla="*/ 11429094 w 12193200"/>
              <a:gd name="connsiteY297" fmla="*/ 608411 h 6861600"/>
              <a:gd name="connsiteX298" fmla="*/ 11464484 w 12193200"/>
              <a:gd name="connsiteY298" fmla="*/ 709921 h 6861600"/>
              <a:gd name="connsiteX299" fmla="*/ 11468207 w 12193200"/>
              <a:gd name="connsiteY299" fmla="*/ 719665 h 6861600"/>
              <a:gd name="connsiteX300" fmla="*/ 11490650 w 12193200"/>
              <a:gd name="connsiteY300" fmla="*/ 719665 h 6861600"/>
              <a:gd name="connsiteX301" fmla="*/ 11497954 w 12193200"/>
              <a:gd name="connsiteY301" fmla="*/ 713126 h 6861600"/>
              <a:gd name="connsiteX302" fmla="*/ 11473979 w 12193200"/>
              <a:gd name="connsiteY302" fmla="*/ 619309 h 6861600"/>
              <a:gd name="connsiteX303" fmla="*/ 11535276 w 12193200"/>
              <a:gd name="connsiteY303" fmla="*/ 595345 h 6861600"/>
              <a:gd name="connsiteX304" fmla="*/ 11569383 w 12193200"/>
              <a:gd name="connsiteY304" fmla="*/ 622136 h 6861600"/>
              <a:gd name="connsiteX305" fmla="*/ 11512315 w 12193200"/>
              <a:gd name="connsiteY305" fmla="*/ 709932 h 6861600"/>
              <a:gd name="connsiteX306" fmla="*/ 11514624 w 12193200"/>
              <a:gd name="connsiteY306" fmla="*/ 719417 h 6861600"/>
              <a:gd name="connsiteX307" fmla="*/ 11538351 w 12193200"/>
              <a:gd name="connsiteY307" fmla="*/ 719417 h 6861600"/>
              <a:gd name="connsiteX308" fmla="*/ 11547069 w 12193200"/>
              <a:gd name="connsiteY308" fmla="*/ 713903 h 6861600"/>
              <a:gd name="connsiteX309" fmla="*/ 11598623 w 12193200"/>
              <a:gd name="connsiteY309" fmla="*/ 630983 h 6861600"/>
              <a:gd name="connsiteX310" fmla="*/ 11608496 w 12193200"/>
              <a:gd name="connsiteY310" fmla="*/ 600869 h 6861600"/>
              <a:gd name="connsiteX311" fmla="*/ 11599130 w 12193200"/>
              <a:gd name="connsiteY311" fmla="*/ 710062 h 6861600"/>
              <a:gd name="connsiteX312" fmla="*/ 11601439 w 12193200"/>
              <a:gd name="connsiteY312" fmla="*/ 719287 h 6861600"/>
              <a:gd name="connsiteX313" fmla="*/ 11622857 w 12193200"/>
              <a:gd name="connsiteY313" fmla="*/ 719287 h 6861600"/>
              <a:gd name="connsiteX314" fmla="*/ 11629525 w 12193200"/>
              <a:gd name="connsiteY314" fmla="*/ 711087 h 6861600"/>
              <a:gd name="connsiteX315" fmla="*/ 11634650 w 12193200"/>
              <a:gd name="connsiteY315" fmla="*/ 693014 h 6861600"/>
              <a:gd name="connsiteX316" fmla="*/ 11654018 w 12193200"/>
              <a:gd name="connsiteY316" fmla="*/ 688018 h 6861600"/>
              <a:gd name="connsiteX317" fmla="*/ 11659024 w 12193200"/>
              <a:gd name="connsiteY317" fmla="*/ 680584 h 6861600"/>
              <a:gd name="connsiteX318" fmla="*/ 11654654 w 12193200"/>
              <a:gd name="connsiteY318" fmla="*/ 520852 h 6861600"/>
              <a:gd name="connsiteX319" fmla="*/ 11603360 w 12193200"/>
              <a:gd name="connsiteY319" fmla="*/ 487533 h 6861600"/>
              <a:gd name="connsiteX320" fmla="*/ 11526547 w 12193200"/>
              <a:gd name="connsiteY320" fmla="*/ 493424 h 6861600"/>
              <a:gd name="connsiteX321" fmla="*/ 11402033 w 12193200"/>
              <a:gd name="connsiteY321" fmla="*/ 464842 h 6861600"/>
              <a:gd name="connsiteX322" fmla="*/ 11401644 w 12193200"/>
              <a:gd name="connsiteY322" fmla="*/ 459199 h 6861600"/>
              <a:gd name="connsiteX323" fmla="*/ 11433960 w 12193200"/>
              <a:gd name="connsiteY323" fmla="*/ 433314 h 6861600"/>
              <a:gd name="connsiteX324" fmla="*/ 11431392 w 12193200"/>
              <a:gd name="connsiteY324" fmla="*/ 426398 h 6861600"/>
              <a:gd name="connsiteX325" fmla="*/ 11365995 w 12193200"/>
              <a:gd name="connsiteY325" fmla="*/ 438191 h 6861600"/>
              <a:gd name="connsiteX326" fmla="*/ 11327648 w 12193200"/>
              <a:gd name="connsiteY326" fmla="*/ 397568 h 6861600"/>
              <a:gd name="connsiteX327" fmla="*/ 11324025 w 12193200"/>
              <a:gd name="connsiteY327" fmla="*/ 392924 h 6861600"/>
              <a:gd name="connsiteX328" fmla="*/ 11391491 w 12193200"/>
              <a:gd name="connsiteY328" fmla="*/ 334037 h 6861600"/>
              <a:gd name="connsiteX329" fmla="*/ 11426364 w 12193200"/>
              <a:gd name="connsiteY329" fmla="*/ 368996 h 6861600"/>
              <a:gd name="connsiteX330" fmla="*/ 11391491 w 12193200"/>
              <a:gd name="connsiteY330" fmla="*/ 403955 h 6861600"/>
              <a:gd name="connsiteX331" fmla="*/ 11356360 w 12193200"/>
              <a:gd name="connsiteY331" fmla="*/ 368996 h 6861600"/>
              <a:gd name="connsiteX332" fmla="*/ 11391491 w 12193200"/>
              <a:gd name="connsiteY332" fmla="*/ 334037 h 6861600"/>
              <a:gd name="connsiteX333" fmla="*/ 11389959 w 12193200"/>
              <a:gd name="connsiteY333" fmla="*/ 321618 h 6861600"/>
              <a:gd name="connsiteX334" fmla="*/ 11337262 w 12193200"/>
              <a:gd name="connsiteY334" fmla="*/ 374510 h 6861600"/>
              <a:gd name="connsiteX335" fmla="*/ 11389959 w 12193200"/>
              <a:gd name="connsiteY335" fmla="*/ 427401 h 6861600"/>
              <a:gd name="connsiteX336" fmla="*/ 11442656 w 12193200"/>
              <a:gd name="connsiteY336" fmla="*/ 374510 h 6861600"/>
              <a:gd name="connsiteX337" fmla="*/ 11389959 w 12193200"/>
              <a:gd name="connsiteY337" fmla="*/ 321618 h 6861600"/>
              <a:gd name="connsiteX338" fmla="*/ 0 w 12193200"/>
              <a:gd name="connsiteY338" fmla="*/ 0 h 6861600"/>
              <a:gd name="connsiteX339" fmla="*/ 12193200 w 12193200"/>
              <a:gd name="connsiteY339" fmla="*/ 0 h 6861600"/>
              <a:gd name="connsiteX340" fmla="*/ 12193200 w 12193200"/>
              <a:gd name="connsiteY340" fmla="*/ 6861600 h 6861600"/>
              <a:gd name="connsiteX341" fmla="*/ 0 w 12193200"/>
              <a:gd name="connsiteY341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3200" h="6861600">
                <a:moveTo>
                  <a:pt x="11666200" y="756760"/>
                </a:moveTo>
                <a:cubicBezTo>
                  <a:pt x="11673094" y="756760"/>
                  <a:pt x="11676288" y="758939"/>
                  <a:pt x="11678975" y="761119"/>
                </a:cubicBezTo>
                <a:cubicBezTo>
                  <a:pt x="11678975" y="808195"/>
                  <a:pt x="11678975" y="808195"/>
                  <a:pt x="11678975" y="808195"/>
                </a:cubicBezTo>
                <a:lnTo>
                  <a:pt x="11678845" y="808195"/>
                </a:lnTo>
                <a:cubicBezTo>
                  <a:pt x="11678845" y="811658"/>
                  <a:pt x="11673094" y="813579"/>
                  <a:pt x="11667095" y="813579"/>
                </a:cubicBezTo>
                <a:cubicBezTo>
                  <a:pt x="11654191" y="813579"/>
                  <a:pt x="11644998" y="802671"/>
                  <a:pt x="11644998" y="784080"/>
                </a:cubicBezTo>
                <a:cubicBezTo>
                  <a:pt x="11644998" y="767658"/>
                  <a:pt x="11653942" y="756760"/>
                  <a:pt x="11666200" y="756760"/>
                </a:cubicBezTo>
                <a:close/>
                <a:moveTo>
                  <a:pt x="11553608" y="755951"/>
                </a:moveTo>
                <a:cubicBezTo>
                  <a:pt x="11558334" y="755951"/>
                  <a:pt x="11561787" y="756976"/>
                  <a:pt x="11565369" y="760439"/>
                </a:cubicBezTo>
                <a:cubicBezTo>
                  <a:pt x="11569210" y="764032"/>
                  <a:pt x="11571638" y="771995"/>
                  <a:pt x="11571638" y="784954"/>
                </a:cubicBezTo>
                <a:cubicBezTo>
                  <a:pt x="11571638" y="797535"/>
                  <a:pt x="11569210" y="805746"/>
                  <a:pt x="11565369" y="809339"/>
                </a:cubicBezTo>
                <a:cubicBezTo>
                  <a:pt x="11561787" y="812802"/>
                  <a:pt x="11558334" y="813698"/>
                  <a:pt x="11553608" y="813698"/>
                </a:cubicBezTo>
                <a:cubicBezTo>
                  <a:pt x="11548882" y="813698"/>
                  <a:pt x="11545677" y="812802"/>
                  <a:pt x="11542106" y="809339"/>
                </a:cubicBezTo>
                <a:cubicBezTo>
                  <a:pt x="11538394" y="805746"/>
                  <a:pt x="11535837" y="797783"/>
                  <a:pt x="11535837" y="784954"/>
                </a:cubicBezTo>
                <a:cubicBezTo>
                  <a:pt x="11535837" y="772243"/>
                  <a:pt x="11538394" y="764032"/>
                  <a:pt x="11542106" y="760439"/>
                </a:cubicBezTo>
                <a:cubicBezTo>
                  <a:pt x="11545688" y="756976"/>
                  <a:pt x="11549141" y="755951"/>
                  <a:pt x="11553608" y="755951"/>
                </a:cubicBezTo>
                <a:close/>
                <a:moveTo>
                  <a:pt x="11389948" y="755951"/>
                </a:moveTo>
                <a:cubicBezTo>
                  <a:pt x="11394707" y="755951"/>
                  <a:pt x="11397911" y="756976"/>
                  <a:pt x="11401504" y="760439"/>
                </a:cubicBezTo>
                <a:cubicBezTo>
                  <a:pt x="11405356" y="764032"/>
                  <a:pt x="11407795" y="771995"/>
                  <a:pt x="11407795" y="784954"/>
                </a:cubicBezTo>
                <a:cubicBezTo>
                  <a:pt x="11407795" y="797535"/>
                  <a:pt x="11405356" y="805746"/>
                  <a:pt x="11401504" y="809339"/>
                </a:cubicBezTo>
                <a:cubicBezTo>
                  <a:pt x="11397911" y="812802"/>
                  <a:pt x="11394448" y="813698"/>
                  <a:pt x="11389948" y="813698"/>
                </a:cubicBezTo>
                <a:cubicBezTo>
                  <a:pt x="11385201" y="813698"/>
                  <a:pt x="11381985" y="812802"/>
                  <a:pt x="11378133" y="809339"/>
                </a:cubicBezTo>
                <a:cubicBezTo>
                  <a:pt x="11374411" y="805746"/>
                  <a:pt x="11371843" y="797783"/>
                  <a:pt x="11371843" y="784954"/>
                </a:cubicBezTo>
                <a:cubicBezTo>
                  <a:pt x="11371843" y="772243"/>
                  <a:pt x="11374411" y="764032"/>
                  <a:pt x="11378133" y="760439"/>
                </a:cubicBezTo>
                <a:cubicBezTo>
                  <a:pt x="11381726" y="756976"/>
                  <a:pt x="11385190" y="755951"/>
                  <a:pt x="11389948" y="755951"/>
                </a:cubicBezTo>
                <a:close/>
                <a:moveTo>
                  <a:pt x="11267462" y="755951"/>
                </a:moveTo>
                <a:cubicBezTo>
                  <a:pt x="11272210" y="755951"/>
                  <a:pt x="11275425" y="756976"/>
                  <a:pt x="11279148" y="760439"/>
                </a:cubicBezTo>
                <a:cubicBezTo>
                  <a:pt x="11282881" y="764032"/>
                  <a:pt x="11285438" y="771995"/>
                  <a:pt x="11285438" y="784954"/>
                </a:cubicBezTo>
                <a:cubicBezTo>
                  <a:pt x="11285438" y="797535"/>
                  <a:pt x="11283000" y="805746"/>
                  <a:pt x="11279148" y="809339"/>
                </a:cubicBezTo>
                <a:cubicBezTo>
                  <a:pt x="11275555" y="812802"/>
                  <a:pt x="11272210" y="813698"/>
                  <a:pt x="11267462" y="813698"/>
                </a:cubicBezTo>
                <a:cubicBezTo>
                  <a:pt x="11262715" y="813698"/>
                  <a:pt x="11259499" y="812802"/>
                  <a:pt x="11255907" y="809339"/>
                </a:cubicBezTo>
                <a:cubicBezTo>
                  <a:pt x="11252054" y="805746"/>
                  <a:pt x="11249616" y="797783"/>
                  <a:pt x="11249616" y="784954"/>
                </a:cubicBezTo>
                <a:cubicBezTo>
                  <a:pt x="11249616" y="772243"/>
                  <a:pt x="11252054" y="764032"/>
                  <a:pt x="11255907" y="760439"/>
                </a:cubicBezTo>
                <a:cubicBezTo>
                  <a:pt x="11259499" y="756976"/>
                  <a:pt x="11262844" y="755951"/>
                  <a:pt x="11267462" y="755951"/>
                </a:cubicBezTo>
                <a:close/>
                <a:moveTo>
                  <a:pt x="11708668" y="750006"/>
                </a:moveTo>
                <a:cubicBezTo>
                  <a:pt x="11706381" y="750006"/>
                  <a:pt x="11706381" y="750772"/>
                  <a:pt x="11706381" y="752433"/>
                </a:cubicBezTo>
                <a:cubicBezTo>
                  <a:pt x="11706381" y="817032"/>
                  <a:pt x="11706381" y="817032"/>
                  <a:pt x="11706381" y="817032"/>
                </a:cubicBezTo>
                <a:cubicBezTo>
                  <a:pt x="11706381" y="818952"/>
                  <a:pt x="11706381" y="819459"/>
                  <a:pt x="11708420" y="819459"/>
                </a:cubicBezTo>
                <a:cubicBezTo>
                  <a:pt x="11715671" y="819459"/>
                  <a:pt x="11715671" y="819459"/>
                  <a:pt x="11715671" y="819459"/>
                </a:cubicBezTo>
                <a:cubicBezTo>
                  <a:pt x="11717699" y="819330"/>
                  <a:pt x="11718206" y="819330"/>
                  <a:pt x="11718206" y="817032"/>
                </a:cubicBezTo>
                <a:cubicBezTo>
                  <a:pt x="11718206" y="752433"/>
                  <a:pt x="11718206" y="752433"/>
                  <a:pt x="11718206" y="752433"/>
                </a:cubicBezTo>
                <a:cubicBezTo>
                  <a:pt x="11718206" y="750383"/>
                  <a:pt x="11717699" y="750006"/>
                  <a:pt x="11715660" y="750006"/>
                </a:cubicBezTo>
                <a:cubicBezTo>
                  <a:pt x="11708668" y="750006"/>
                  <a:pt x="11708668" y="750006"/>
                  <a:pt x="11708668" y="750006"/>
                </a:cubicBezTo>
                <a:close/>
                <a:moveTo>
                  <a:pt x="11826514" y="749671"/>
                </a:moveTo>
                <a:cubicBezTo>
                  <a:pt x="11824076" y="749671"/>
                  <a:pt x="11823170" y="749542"/>
                  <a:pt x="11822404" y="751851"/>
                </a:cubicBezTo>
                <a:cubicBezTo>
                  <a:pt x="11818552" y="763374"/>
                  <a:pt x="11808647" y="775804"/>
                  <a:pt x="11798623" y="781695"/>
                </a:cubicBezTo>
                <a:cubicBezTo>
                  <a:pt x="11798234" y="782084"/>
                  <a:pt x="11798105" y="782461"/>
                  <a:pt x="11798105" y="782461"/>
                </a:cubicBezTo>
                <a:cubicBezTo>
                  <a:pt x="11798105" y="782591"/>
                  <a:pt x="11798234" y="782968"/>
                  <a:pt x="11798234" y="783227"/>
                </a:cubicBezTo>
                <a:cubicBezTo>
                  <a:pt x="11822145" y="817420"/>
                  <a:pt x="11822145" y="817420"/>
                  <a:pt x="11822145" y="817420"/>
                </a:cubicBezTo>
                <a:cubicBezTo>
                  <a:pt x="11823558" y="819470"/>
                  <a:pt x="11824076" y="819470"/>
                  <a:pt x="11826126" y="819470"/>
                </a:cubicBezTo>
                <a:cubicBezTo>
                  <a:pt x="11835254" y="819470"/>
                  <a:pt x="11835254" y="819470"/>
                  <a:pt x="11835254" y="819470"/>
                </a:cubicBezTo>
                <a:cubicBezTo>
                  <a:pt x="11835891" y="819330"/>
                  <a:pt x="11837175" y="819330"/>
                  <a:pt x="11837175" y="817798"/>
                </a:cubicBezTo>
                <a:cubicBezTo>
                  <a:pt x="11837175" y="817291"/>
                  <a:pt x="11836786" y="816643"/>
                  <a:pt x="11836279" y="816136"/>
                </a:cubicBezTo>
                <a:cubicBezTo>
                  <a:pt x="11810826" y="782450"/>
                  <a:pt x="11810826" y="782450"/>
                  <a:pt x="11810826" y="782450"/>
                </a:cubicBezTo>
                <a:cubicBezTo>
                  <a:pt x="11810567" y="782192"/>
                  <a:pt x="11810567" y="782192"/>
                  <a:pt x="11810567" y="782192"/>
                </a:cubicBezTo>
                <a:cubicBezTo>
                  <a:pt x="11819566" y="775534"/>
                  <a:pt x="11828824" y="765154"/>
                  <a:pt x="11834607" y="753890"/>
                </a:cubicBezTo>
                <a:cubicBezTo>
                  <a:pt x="11835125" y="752606"/>
                  <a:pt x="11835254" y="751969"/>
                  <a:pt x="11835254" y="751203"/>
                </a:cubicBezTo>
                <a:cubicBezTo>
                  <a:pt x="11835254" y="750049"/>
                  <a:pt x="11834607" y="749671"/>
                  <a:pt x="11832816" y="749671"/>
                </a:cubicBezTo>
                <a:cubicBezTo>
                  <a:pt x="11826514" y="749671"/>
                  <a:pt x="11826514" y="749671"/>
                  <a:pt x="11826514" y="749671"/>
                </a:cubicBezTo>
                <a:close/>
                <a:moveTo>
                  <a:pt x="11301634" y="749671"/>
                </a:moveTo>
                <a:cubicBezTo>
                  <a:pt x="11301116" y="749671"/>
                  <a:pt x="11299832" y="749671"/>
                  <a:pt x="11299832" y="751462"/>
                </a:cubicBezTo>
                <a:cubicBezTo>
                  <a:pt x="11299832" y="751980"/>
                  <a:pt x="11299961" y="752617"/>
                  <a:pt x="11300350" y="753383"/>
                </a:cubicBezTo>
                <a:cubicBezTo>
                  <a:pt x="11324605" y="817399"/>
                  <a:pt x="11324605" y="817399"/>
                  <a:pt x="11324605" y="817399"/>
                </a:cubicBezTo>
                <a:cubicBezTo>
                  <a:pt x="11325371" y="818942"/>
                  <a:pt x="11325630" y="819449"/>
                  <a:pt x="11326785" y="819449"/>
                </a:cubicBezTo>
                <a:cubicBezTo>
                  <a:pt x="11332050" y="819449"/>
                  <a:pt x="11332050" y="819449"/>
                  <a:pt x="11332050" y="819449"/>
                </a:cubicBezTo>
                <a:cubicBezTo>
                  <a:pt x="11333593" y="819449"/>
                  <a:pt x="11333971" y="819190"/>
                  <a:pt x="11334489" y="817399"/>
                </a:cubicBezTo>
                <a:cubicBezTo>
                  <a:pt x="11358108" y="753135"/>
                  <a:pt x="11358108" y="753135"/>
                  <a:pt x="11358108" y="753135"/>
                </a:cubicBezTo>
                <a:cubicBezTo>
                  <a:pt x="11358366" y="751592"/>
                  <a:pt x="11358366" y="751462"/>
                  <a:pt x="11358366" y="751085"/>
                </a:cubicBezTo>
                <a:cubicBezTo>
                  <a:pt x="11358366" y="749671"/>
                  <a:pt x="11357341" y="749671"/>
                  <a:pt x="11356694" y="749671"/>
                </a:cubicBezTo>
                <a:cubicBezTo>
                  <a:pt x="11350015" y="749671"/>
                  <a:pt x="11350015" y="749671"/>
                  <a:pt x="11350015" y="749671"/>
                </a:cubicBezTo>
                <a:cubicBezTo>
                  <a:pt x="11349120" y="749930"/>
                  <a:pt x="11348990" y="750308"/>
                  <a:pt x="11348343" y="751592"/>
                </a:cubicBezTo>
                <a:cubicBezTo>
                  <a:pt x="11330885" y="802908"/>
                  <a:pt x="11330885" y="802908"/>
                  <a:pt x="11330885" y="802908"/>
                </a:cubicBezTo>
                <a:cubicBezTo>
                  <a:pt x="11312920" y="751851"/>
                  <a:pt x="11312920" y="751851"/>
                  <a:pt x="11312920" y="751851"/>
                </a:cubicBezTo>
                <a:cubicBezTo>
                  <a:pt x="11312154" y="749930"/>
                  <a:pt x="11311895" y="749671"/>
                  <a:pt x="11309845" y="749671"/>
                </a:cubicBezTo>
                <a:cubicBezTo>
                  <a:pt x="11301634" y="749671"/>
                  <a:pt x="11301634" y="749671"/>
                  <a:pt x="11301634" y="749671"/>
                </a:cubicBezTo>
                <a:close/>
                <a:moveTo>
                  <a:pt x="11754223" y="748506"/>
                </a:moveTo>
                <a:cubicBezTo>
                  <a:pt x="11742149" y="748506"/>
                  <a:pt x="11731241" y="755185"/>
                  <a:pt x="11731241" y="767625"/>
                </a:cubicBezTo>
                <a:cubicBezTo>
                  <a:pt x="11731241" y="779300"/>
                  <a:pt x="11739462" y="784177"/>
                  <a:pt x="11749346" y="788417"/>
                </a:cubicBezTo>
                <a:cubicBezTo>
                  <a:pt x="11757050" y="791622"/>
                  <a:pt x="11764236" y="794708"/>
                  <a:pt x="11764236" y="801894"/>
                </a:cubicBezTo>
                <a:cubicBezTo>
                  <a:pt x="11764236" y="807407"/>
                  <a:pt x="11759866" y="813698"/>
                  <a:pt x="11750500" y="813698"/>
                </a:cubicBezTo>
                <a:cubicBezTo>
                  <a:pt x="11740995" y="813698"/>
                  <a:pt x="11738308" y="806641"/>
                  <a:pt x="11733679" y="806641"/>
                </a:cubicBezTo>
                <a:cubicBezTo>
                  <a:pt x="11731500" y="806641"/>
                  <a:pt x="11728673" y="807666"/>
                  <a:pt x="11728673" y="811130"/>
                </a:cubicBezTo>
                <a:cubicBezTo>
                  <a:pt x="11728673" y="816643"/>
                  <a:pt x="11739462" y="821402"/>
                  <a:pt x="11750241" y="821402"/>
                </a:cubicBezTo>
                <a:cubicBezTo>
                  <a:pt x="11762434" y="821531"/>
                  <a:pt x="11774896" y="815111"/>
                  <a:pt x="11774896" y="800610"/>
                </a:cubicBezTo>
                <a:cubicBezTo>
                  <a:pt x="11774896" y="777897"/>
                  <a:pt x="11741901" y="781490"/>
                  <a:pt x="11741901" y="766471"/>
                </a:cubicBezTo>
                <a:cubicBezTo>
                  <a:pt x="11741901" y="761335"/>
                  <a:pt x="11745882" y="756199"/>
                  <a:pt x="11753457" y="756199"/>
                </a:cubicBezTo>
                <a:cubicBezTo>
                  <a:pt x="11761290" y="756199"/>
                  <a:pt x="11763340" y="761335"/>
                  <a:pt x="11767322" y="761335"/>
                </a:cubicBezTo>
                <a:cubicBezTo>
                  <a:pt x="11769372" y="761335"/>
                  <a:pt x="11772328" y="760180"/>
                  <a:pt x="11772328" y="756587"/>
                </a:cubicBezTo>
                <a:cubicBezTo>
                  <a:pt x="11772328" y="751452"/>
                  <a:pt x="11763599" y="748506"/>
                  <a:pt x="11754223" y="748506"/>
                </a:cubicBezTo>
                <a:close/>
                <a:moveTo>
                  <a:pt x="11614257" y="748117"/>
                </a:moveTo>
                <a:cubicBezTo>
                  <a:pt x="11607082" y="748117"/>
                  <a:pt x="11602594" y="749272"/>
                  <a:pt x="11599001" y="750167"/>
                </a:cubicBezTo>
                <a:cubicBezTo>
                  <a:pt x="11594383" y="751322"/>
                  <a:pt x="11592721" y="753491"/>
                  <a:pt x="11592721" y="755660"/>
                </a:cubicBezTo>
                <a:cubicBezTo>
                  <a:pt x="11592721" y="816902"/>
                  <a:pt x="11592721" y="816902"/>
                  <a:pt x="11592721" y="816902"/>
                </a:cubicBezTo>
                <a:cubicBezTo>
                  <a:pt x="11592721" y="818952"/>
                  <a:pt x="11593487" y="819071"/>
                  <a:pt x="11595418" y="819071"/>
                </a:cubicBezTo>
                <a:cubicBezTo>
                  <a:pt x="11602216" y="819071"/>
                  <a:pt x="11602216" y="819071"/>
                  <a:pt x="11602216" y="819071"/>
                </a:cubicBezTo>
                <a:cubicBezTo>
                  <a:pt x="11603878" y="819071"/>
                  <a:pt x="11604654" y="818942"/>
                  <a:pt x="11604654" y="816902"/>
                </a:cubicBezTo>
                <a:cubicBezTo>
                  <a:pt x="11604654" y="760774"/>
                  <a:pt x="11604654" y="760774"/>
                  <a:pt x="11604654" y="760774"/>
                </a:cubicBezTo>
                <a:cubicBezTo>
                  <a:pt x="11604654" y="757192"/>
                  <a:pt x="11607471" y="754764"/>
                  <a:pt x="11611452" y="754764"/>
                </a:cubicBezTo>
                <a:cubicBezTo>
                  <a:pt x="11620041" y="754764"/>
                  <a:pt x="11621325" y="761033"/>
                  <a:pt x="11625943" y="761033"/>
                </a:cubicBezTo>
                <a:cubicBezTo>
                  <a:pt x="11629255" y="761162"/>
                  <a:pt x="11631823" y="759112"/>
                  <a:pt x="11631823" y="755152"/>
                </a:cubicBezTo>
                <a:cubicBezTo>
                  <a:pt x="11631823" y="750167"/>
                  <a:pt x="11623623" y="748117"/>
                  <a:pt x="11614257" y="748117"/>
                </a:cubicBezTo>
                <a:close/>
                <a:moveTo>
                  <a:pt x="11553619" y="748117"/>
                </a:moveTo>
                <a:cubicBezTo>
                  <a:pt x="11547609" y="748117"/>
                  <a:pt x="11541221" y="749919"/>
                  <a:pt x="11536236" y="753124"/>
                </a:cubicBezTo>
                <a:cubicBezTo>
                  <a:pt x="11528565" y="758519"/>
                  <a:pt x="11523450" y="768780"/>
                  <a:pt x="11523450" y="784954"/>
                </a:cubicBezTo>
                <a:cubicBezTo>
                  <a:pt x="11523450" y="800998"/>
                  <a:pt x="11528565" y="811270"/>
                  <a:pt x="11536236" y="816654"/>
                </a:cubicBezTo>
                <a:cubicBezTo>
                  <a:pt x="11540962" y="819988"/>
                  <a:pt x="11547490" y="821531"/>
                  <a:pt x="11553619" y="821531"/>
                </a:cubicBezTo>
                <a:cubicBezTo>
                  <a:pt x="11559888" y="821531"/>
                  <a:pt x="11566275" y="819859"/>
                  <a:pt x="11571001" y="816654"/>
                </a:cubicBezTo>
                <a:cubicBezTo>
                  <a:pt x="11578802" y="811259"/>
                  <a:pt x="11583917" y="800998"/>
                  <a:pt x="11583917" y="784954"/>
                </a:cubicBezTo>
                <a:cubicBezTo>
                  <a:pt x="11583917" y="768780"/>
                  <a:pt x="11578802" y="758519"/>
                  <a:pt x="11571001" y="753124"/>
                </a:cubicBezTo>
                <a:cubicBezTo>
                  <a:pt x="11566146" y="749660"/>
                  <a:pt x="11559747" y="748117"/>
                  <a:pt x="11553619" y="748117"/>
                </a:cubicBezTo>
                <a:close/>
                <a:moveTo>
                  <a:pt x="11486031" y="748117"/>
                </a:moveTo>
                <a:cubicBezTo>
                  <a:pt x="11475824" y="748117"/>
                  <a:pt x="11468930" y="750297"/>
                  <a:pt x="11465229" y="751452"/>
                </a:cubicBezTo>
                <a:cubicBezTo>
                  <a:pt x="11460632" y="752994"/>
                  <a:pt x="11459230" y="754656"/>
                  <a:pt x="11459230" y="756965"/>
                </a:cubicBezTo>
                <a:cubicBezTo>
                  <a:pt x="11459230" y="817010"/>
                  <a:pt x="11459230" y="817010"/>
                  <a:pt x="11459230" y="817010"/>
                </a:cubicBezTo>
                <a:cubicBezTo>
                  <a:pt x="11459230" y="819190"/>
                  <a:pt x="11459737" y="819449"/>
                  <a:pt x="11461787" y="819449"/>
                </a:cubicBezTo>
                <a:cubicBezTo>
                  <a:pt x="11468422" y="819449"/>
                  <a:pt x="11468422" y="819449"/>
                  <a:pt x="11468422" y="819449"/>
                </a:cubicBezTo>
                <a:cubicBezTo>
                  <a:pt x="11470332" y="819449"/>
                  <a:pt x="11471228" y="819190"/>
                  <a:pt x="11471228" y="816751"/>
                </a:cubicBezTo>
                <a:cubicBezTo>
                  <a:pt x="11471228" y="761454"/>
                  <a:pt x="11471228" y="761454"/>
                  <a:pt x="11471228" y="761454"/>
                </a:cubicBezTo>
                <a:cubicBezTo>
                  <a:pt x="11471228" y="758497"/>
                  <a:pt x="11476331" y="755422"/>
                  <a:pt x="11485654" y="755422"/>
                </a:cubicBezTo>
                <a:cubicBezTo>
                  <a:pt x="11501223" y="755422"/>
                  <a:pt x="11501223" y="765554"/>
                  <a:pt x="11501223" y="771844"/>
                </a:cubicBezTo>
                <a:cubicBezTo>
                  <a:pt x="11501223" y="816751"/>
                  <a:pt x="11501223" y="816751"/>
                  <a:pt x="11501223" y="816751"/>
                </a:cubicBezTo>
                <a:cubicBezTo>
                  <a:pt x="11501223" y="819190"/>
                  <a:pt x="11501990" y="819449"/>
                  <a:pt x="11504288" y="819449"/>
                </a:cubicBezTo>
                <a:cubicBezTo>
                  <a:pt x="11511690" y="819449"/>
                  <a:pt x="11511690" y="819449"/>
                  <a:pt x="11511690" y="819449"/>
                </a:cubicBezTo>
                <a:cubicBezTo>
                  <a:pt x="11512963" y="819201"/>
                  <a:pt x="11512963" y="817917"/>
                  <a:pt x="11512963" y="816762"/>
                </a:cubicBezTo>
                <a:cubicBezTo>
                  <a:pt x="11512963" y="770312"/>
                  <a:pt x="11512963" y="770312"/>
                  <a:pt x="11512963" y="770312"/>
                </a:cubicBezTo>
                <a:cubicBezTo>
                  <a:pt x="11512963" y="762230"/>
                  <a:pt x="11512704" y="748117"/>
                  <a:pt x="11486031" y="748117"/>
                </a:cubicBezTo>
                <a:close/>
                <a:moveTo>
                  <a:pt x="11389700" y="748117"/>
                </a:moveTo>
                <a:cubicBezTo>
                  <a:pt x="11383539" y="748117"/>
                  <a:pt x="11377249" y="749919"/>
                  <a:pt x="11372242" y="753124"/>
                </a:cubicBezTo>
                <a:cubicBezTo>
                  <a:pt x="11364538" y="758519"/>
                  <a:pt x="11359402" y="768780"/>
                  <a:pt x="11359402" y="784954"/>
                </a:cubicBezTo>
                <a:cubicBezTo>
                  <a:pt x="11359402" y="800998"/>
                  <a:pt x="11364538" y="811270"/>
                  <a:pt x="11372242" y="816654"/>
                </a:cubicBezTo>
                <a:cubicBezTo>
                  <a:pt x="11376990" y="819988"/>
                  <a:pt x="11383539" y="821531"/>
                  <a:pt x="11389700" y="821531"/>
                </a:cubicBezTo>
                <a:cubicBezTo>
                  <a:pt x="11395990" y="821531"/>
                  <a:pt x="11402281" y="819859"/>
                  <a:pt x="11407158" y="816654"/>
                </a:cubicBezTo>
                <a:cubicBezTo>
                  <a:pt x="11414991" y="811259"/>
                  <a:pt x="11420127" y="800998"/>
                  <a:pt x="11420127" y="784954"/>
                </a:cubicBezTo>
                <a:cubicBezTo>
                  <a:pt x="11420127" y="768780"/>
                  <a:pt x="11414991" y="758519"/>
                  <a:pt x="11407158" y="753124"/>
                </a:cubicBezTo>
                <a:cubicBezTo>
                  <a:pt x="11402540" y="749660"/>
                  <a:pt x="11395990" y="748117"/>
                  <a:pt x="11389700" y="748117"/>
                </a:cubicBezTo>
                <a:close/>
                <a:moveTo>
                  <a:pt x="11267473" y="748117"/>
                </a:moveTo>
                <a:cubicBezTo>
                  <a:pt x="11261312" y="748117"/>
                  <a:pt x="11254892" y="749919"/>
                  <a:pt x="11250015" y="753124"/>
                </a:cubicBezTo>
                <a:cubicBezTo>
                  <a:pt x="11242182" y="758519"/>
                  <a:pt x="11237046" y="768780"/>
                  <a:pt x="11237046" y="784954"/>
                </a:cubicBezTo>
                <a:cubicBezTo>
                  <a:pt x="11237046" y="800998"/>
                  <a:pt x="11242182" y="811270"/>
                  <a:pt x="11250015" y="816654"/>
                </a:cubicBezTo>
                <a:cubicBezTo>
                  <a:pt x="11254763" y="819988"/>
                  <a:pt x="11261183" y="821531"/>
                  <a:pt x="11267473" y="821531"/>
                </a:cubicBezTo>
                <a:cubicBezTo>
                  <a:pt x="11273764" y="821531"/>
                  <a:pt x="11279925" y="819859"/>
                  <a:pt x="11284931" y="816654"/>
                </a:cubicBezTo>
                <a:cubicBezTo>
                  <a:pt x="11292635" y="811259"/>
                  <a:pt x="11297771" y="800998"/>
                  <a:pt x="11297771" y="784954"/>
                </a:cubicBezTo>
                <a:cubicBezTo>
                  <a:pt x="11297771" y="768780"/>
                  <a:pt x="11292635" y="758519"/>
                  <a:pt x="11284931" y="753124"/>
                </a:cubicBezTo>
                <a:cubicBezTo>
                  <a:pt x="11279925" y="749660"/>
                  <a:pt x="11273764" y="748117"/>
                  <a:pt x="11267473" y="748117"/>
                </a:cubicBezTo>
                <a:close/>
                <a:moveTo>
                  <a:pt x="11199756" y="748117"/>
                </a:moveTo>
                <a:cubicBezTo>
                  <a:pt x="11189495" y="748117"/>
                  <a:pt x="11182698" y="750297"/>
                  <a:pt x="11178857" y="751452"/>
                </a:cubicBezTo>
                <a:cubicBezTo>
                  <a:pt x="11174368" y="752994"/>
                  <a:pt x="11172825" y="754656"/>
                  <a:pt x="11172825" y="756965"/>
                </a:cubicBezTo>
                <a:cubicBezTo>
                  <a:pt x="11172825" y="817010"/>
                  <a:pt x="11172825" y="817010"/>
                  <a:pt x="11172825" y="817010"/>
                </a:cubicBezTo>
                <a:cubicBezTo>
                  <a:pt x="11172825" y="819190"/>
                  <a:pt x="11173343" y="819449"/>
                  <a:pt x="11175263" y="819449"/>
                </a:cubicBezTo>
                <a:cubicBezTo>
                  <a:pt x="11181932" y="819449"/>
                  <a:pt x="11181932" y="819449"/>
                  <a:pt x="11181932" y="819449"/>
                </a:cubicBezTo>
                <a:cubicBezTo>
                  <a:pt x="11183852" y="819449"/>
                  <a:pt x="11184748" y="819190"/>
                  <a:pt x="11184748" y="816751"/>
                </a:cubicBezTo>
                <a:cubicBezTo>
                  <a:pt x="11184748" y="761454"/>
                  <a:pt x="11184748" y="761454"/>
                  <a:pt x="11184748" y="761454"/>
                </a:cubicBezTo>
                <a:cubicBezTo>
                  <a:pt x="11184748" y="758497"/>
                  <a:pt x="11189873" y="755422"/>
                  <a:pt x="11199238" y="755422"/>
                </a:cubicBezTo>
                <a:cubicBezTo>
                  <a:pt x="11214884" y="755422"/>
                  <a:pt x="11214884" y="765554"/>
                  <a:pt x="11214884" y="771844"/>
                </a:cubicBezTo>
                <a:cubicBezTo>
                  <a:pt x="11214884" y="816751"/>
                  <a:pt x="11214884" y="816751"/>
                  <a:pt x="11214884" y="816751"/>
                </a:cubicBezTo>
                <a:cubicBezTo>
                  <a:pt x="11214884" y="819190"/>
                  <a:pt x="11215650" y="819449"/>
                  <a:pt x="11217959" y="819449"/>
                </a:cubicBezTo>
                <a:cubicBezTo>
                  <a:pt x="11225393" y="819449"/>
                  <a:pt x="11225393" y="819449"/>
                  <a:pt x="11225393" y="819449"/>
                </a:cubicBezTo>
                <a:cubicBezTo>
                  <a:pt x="11226688" y="819201"/>
                  <a:pt x="11226817" y="817917"/>
                  <a:pt x="11226817" y="816762"/>
                </a:cubicBezTo>
                <a:cubicBezTo>
                  <a:pt x="11226817" y="770312"/>
                  <a:pt x="11226817" y="770312"/>
                  <a:pt x="11226817" y="770312"/>
                </a:cubicBezTo>
                <a:cubicBezTo>
                  <a:pt x="11226817" y="762230"/>
                  <a:pt x="11226688" y="748117"/>
                  <a:pt x="11199756" y="748117"/>
                </a:cubicBezTo>
                <a:close/>
                <a:moveTo>
                  <a:pt x="11681273" y="724801"/>
                </a:moveTo>
                <a:cubicBezTo>
                  <a:pt x="11678975" y="724801"/>
                  <a:pt x="11678845" y="725567"/>
                  <a:pt x="11678845" y="727876"/>
                </a:cubicBezTo>
                <a:cubicBezTo>
                  <a:pt x="11678845" y="752250"/>
                  <a:pt x="11678845" y="752250"/>
                  <a:pt x="11678845" y="752250"/>
                </a:cubicBezTo>
                <a:cubicBezTo>
                  <a:pt x="11674626" y="750070"/>
                  <a:pt x="11670537" y="748527"/>
                  <a:pt x="11664279" y="748527"/>
                </a:cubicBezTo>
                <a:cubicBezTo>
                  <a:pt x="11643455" y="748527"/>
                  <a:pt x="11632848" y="768413"/>
                  <a:pt x="11632848" y="784954"/>
                </a:cubicBezTo>
                <a:cubicBezTo>
                  <a:pt x="11632848" y="809587"/>
                  <a:pt x="11646260" y="821510"/>
                  <a:pt x="11666707" y="821510"/>
                </a:cubicBezTo>
                <a:cubicBezTo>
                  <a:pt x="11676547" y="821531"/>
                  <a:pt x="11690477" y="816654"/>
                  <a:pt x="11690477" y="812036"/>
                </a:cubicBezTo>
                <a:cubicBezTo>
                  <a:pt x="11690477" y="727498"/>
                  <a:pt x="11690477" y="727498"/>
                  <a:pt x="11690477" y="727498"/>
                </a:cubicBezTo>
                <a:cubicBezTo>
                  <a:pt x="11690477" y="724930"/>
                  <a:pt x="11689711" y="724801"/>
                  <a:pt x="11687919" y="724801"/>
                </a:cubicBezTo>
                <a:cubicBezTo>
                  <a:pt x="11681273" y="724801"/>
                  <a:pt x="11681273" y="724801"/>
                  <a:pt x="11681273" y="724801"/>
                </a:cubicBezTo>
                <a:close/>
                <a:moveTo>
                  <a:pt x="11786797" y="724552"/>
                </a:moveTo>
                <a:cubicBezTo>
                  <a:pt x="11785384" y="724552"/>
                  <a:pt x="11784607" y="724811"/>
                  <a:pt x="11784607" y="726732"/>
                </a:cubicBezTo>
                <a:cubicBezTo>
                  <a:pt x="11784607" y="817280"/>
                  <a:pt x="11784607" y="817280"/>
                  <a:pt x="11784607" y="817280"/>
                </a:cubicBezTo>
                <a:cubicBezTo>
                  <a:pt x="11784607" y="819071"/>
                  <a:pt x="11784995" y="819330"/>
                  <a:pt x="11786797" y="819330"/>
                </a:cubicBezTo>
                <a:cubicBezTo>
                  <a:pt x="11793864" y="819330"/>
                  <a:pt x="11793864" y="819330"/>
                  <a:pt x="11793864" y="819330"/>
                </a:cubicBezTo>
                <a:cubicBezTo>
                  <a:pt x="11795526" y="819330"/>
                  <a:pt x="11796303" y="819330"/>
                  <a:pt x="11796303" y="817409"/>
                </a:cubicBezTo>
                <a:cubicBezTo>
                  <a:pt x="11796303" y="726473"/>
                  <a:pt x="11796303" y="726473"/>
                  <a:pt x="11796303" y="726473"/>
                </a:cubicBezTo>
                <a:cubicBezTo>
                  <a:pt x="11796303" y="724552"/>
                  <a:pt x="11795407" y="724552"/>
                  <a:pt x="11793864" y="724552"/>
                </a:cubicBezTo>
                <a:cubicBezTo>
                  <a:pt x="11786797" y="724552"/>
                  <a:pt x="11786797" y="724552"/>
                  <a:pt x="11786797" y="724552"/>
                </a:cubicBezTo>
                <a:close/>
                <a:moveTo>
                  <a:pt x="11712617" y="723776"/>
                </a:moveTo>
                <a:cubicBezTo>
                  <a:pt x="11708291" y="723776"/>
                  <a:pt x="11705237" y="726851"/>
                  <a:pt x="11705237" y="730940"/>
                </a:cubicBezTo>
                <a:cubicBezTo>
                  <a:pt x="11705237" y="734781"/>
                  <a:pt x="11707913" y="737975"/>
                  <a:pt x="11712358" y="737975"/>
                </a:cubicBezTo>
                <a:cubicBezTo>
                  <a:pt x="11716933" y="737845"/>
                  <a:pt x="11719739" y="734263"/>
                  <a:pt x="11719609" y="730433"/>
                </a:cubicBezTo>
                <a:cubicBezTo>
                  <a:pt x="11719350" y="726462"/>
                  <a:pt x="11716178" y="723776"/>
                  <a:pt x="11712617" y="723776"/>
                </a:cubicBezTo>
                <a:close/>
                <a:moveTo>
                  <a:pt x="11855021" y="713601"/>
                </a:moveTo>
                <a:lnTo>
                  <a:pt x="11855284" y="713794"/>
                </a:lnTo>
                <a:lnTo>
                  <a:pt x="11855021" y="713860"/>
                </a:lnTo>
                <a:cubicBezTo>
                  <a:pt x="11855021" y="713860"/>
                  <a:pt x="11855021" y="713860"/>
                  <a:pt x="11855021" y="713601"/>
                </a:cubicBezTo>
                <a:close/>
                <a:moveTo>
                  <a:pt x="11847209" y="704235"/>
                </a:moveTo>
                <a:cubicBezTo>
                  <a:pt x="11851428" y="704235"/>
                  <a:pt x="11851428" y="704235"/>
                  <a:pt x="11851428" y="704235"/>
                </a:cubicBezTo>
                <a:cubicBezTo>
                  <a:pt x="11853608" y="704235"/>
                  <a:pt x="11857190" y="704235"/>
                  <a:pt x="11857190" y="707699"/>
                </a:cubicBezTo>
                <a:cubicBezTo>
                  <a:pt x="11857190" y="711162"/>
                  <a:pt x="11853478" y="711162"/>
                  <a:pt x="11851817" y="711162"/>
                </a:cubicBezTo>
                <a:cubicBezTo>
                  <a:pt x="11847209" y="711162"/>
                  <a:pt x="11847209" y="711162"/>
                  <a:pt x="11847209" y="711162"/>
                </a:cubicBezTo>
                <a:close/>
                <a:moveTo>
                  <a:pt x="11843627" y="701020"/>
                </a:moveTo>
                <a:lnTo>
                  <a:pt x="11843627" y="724250"/>
                </a:lnTo>
                <a:cubicBezTo>
                  <a:pt x="11847468" y="724250"/>
                  <a:pt x="11847468" y="724250"/>
                  <a:pt x="11847468" y="724250"/>
                </a:cubicBezTo>
                <a:cubicBezTo>
                  <a:pt x="11847468" y="714367"/>
                  <a:pt x="11847468" y="714367"/>
                  <a:pt x="11847468" y="714367"/>
                </a:cubicBezTo>
                <a:cubicBezTo>
                  <a:pt x="11849648" y="714367"/>
                  <a:pt x="11849648" y="714367"/>
                  <a:pt x="11849648" y="714367"/>
                </a:cubicBezTo>
                <a:cubicBezTo>
                  <a:pt x="11852723" y="714367"/>
                  <a:pt x="11853867" y="715521"/>
                  <a:pt x="11856553" y="720528"/>
                </a:cubicBezTo>
                <a:cubicBezTo>
                  <a:pt x="11858603" y="724121"/>
                  <a:pt x="11858603" y="724121"/>
                  <a:pt x="11858603" y="724121"/>
                </a:cubicBezTo>
                <a:cubicBezTo>
                  <a:pt x="11863081" y="724121"/>
                  <a:pt x="11863081" y="724121"/>
                  <a:pt x="11863081" y="724121"/>
                </a:cubicBezTo>
                <a:cubicBezTo>
                  <a:pt x="11860265" y="719503"/>
                  <a:pt x="11860265" y="719503"/>
                  <a:pt x="11860265" y="719503"/>
                </a:cubicBezTo>
                <a:cubicBezTo>
                  <a:pt x="11858857" y="717258"/>
                  <a:pt x="11857864" y="715942"/>
                  <a:pt x="11857064" y="715107"/>
                </a:cubicBezTo>
                <a:lnTo>
                  <a:pt x="11855284" y="713794"/>
                </a:lnTo>
                <a:lnTo>
                  <a:pt x="11858039" y="713106"/>
                </a:lnTo>
                <a:cubicBezTo>
                  <a:pt x="11860542" y="711860"/>
                  <a:pt x="11861549" y="709333"/>
                  <a:pt x="11861549" y="707310"/>
                </a:cubicBezTo>
                <a:cubicBezTo>
                  <a:pt x="11861549" y="705390"/>
                  <a:pt x="11860653" y="703717"/>
                  <a:pt x="11859370" y="702822"/>
                </a:cubicBezTo>
                <a:cubicBezTo>
                  <a:pt x="11857449" y="701020"/>
                  <a:pt x="11854385" y="701020"/>
                  <a:pt x="11851817" y="701020"/>
                </a:cubicBezTo>
                <a:cubicBezTo>
                  <a:pt x="11843627" y="701020"/>
                  <a:pt x="11843627" y="701020"/>
                  <a:pt x="11843627" y="701020"/>
                </a:cubicBezTo>
                <a:close/>
                <a:moveTo>
                  <a:pt x="11852712" y="694611"/>
                </a:moveTo>
                <a:cubicBezTo>
                  <a:pt x="11862563" y="694611"/>
                  <a:pt x="11870623" y="702563"/>
                  <a:pt x="11870623" y="712446"/>
                </a:cubicBezTo>
                <a:cubicBezTo>
                  <a:pt x="11870623" y="722330"/>
                  <a:pt x="11862693" y="730541"/>
                  <a:pt x="11852712" y="730541"/>
                </a:cubicBezTo>
                <a:cubicBezTo>
                  <a:pt x="11842861" y="730541"/>
                  <a:pt x="11834931" y="722330"/>
                  <a:pt x="11834931" y="712446"/>
                </a:cubicBezTo>
                <a:cubicBezTo>
                  <a:pt x="11834801" y="702563"/>
                  <a:pt x="11842732" y="694611"/>
                  <a:pt x="11852712" y="694611"/>
                </a:cubicBezTo>
                <a:close/>
                <a:moveTo>
                  <a:pt x="11852712" y="690888"/>
                </a:moveTo>
                <a:cubicBezTo>
                  <a:pt x="11840940" y="690888"/>
                  <a:pt x="11831348" y="700513"/>
                  <a:pt x="11831348" y="712446"/>
                </a:cubicBezTo>
                <a:cubicBezTo>
                  <a:pt x="11831348" y="724509"/>
                  <a:pt x="11840940" y="734004"/>
                  <a:pt x="11852712" y="734004"/>
                </a:cubicBezTo>
                <a:cubicBezTo>
                  <a:pt x="11864613" y="734004"/>
                  <a:pt x="11874076" y="724250"/>
                  <a:pt x="11874076" y="712446"/>
                </a:cubicBezTo>
                <a:cubicBezTo>
                  <a:pt x="11874076" y="700642"/>
                  <a:pt x="11864484" y="690888"/>
                  <a:pt x="11852712" y="690888"/>
                </a:cubicBezTo>
                <a:close/>
                <a:moveTo>
                  <a:pt x="11639380" y="551044"/>
                </a:moveTo>
                <a:cubicBezTo>
                  <a:pt x="11639972" y="550996"/>
                  <a:pt x="11640676" y="551284"/>
                  <a:pt x="11641189" y="551862"/>
                </a:cubicBezTo>
                <a:cubicBezTo>
                  <a:pt x="11649011" y="560062"/>
                  <a:pt x="11646325" y="621974"/>
                  <a:pt x="11644652" y="634274"/>
                </a:cubicBezTo>
                <a:cubicBezTo>
                  <a:pt x="11644264" y="637349"/>
                  <a:pt x="11641448" y="639788"/>
                  <a:pt x="11640682" y="633508"/>
                </a:cubicBezTo>
                <a:cubicBezTo>
                  <a:pt x="11639786" y="625567"/>
                  <a:pt x="11635557" y="607235"/>
                  <a:pt x="11634273" y="599671"/>
                </a:cubicBezTo>
                <a:cubicBezTo>
                  <a:pt x="11632859" y="592496"/>
                  <a:pt x="11636841" y="570582"/>
                  <a:pt x="11638243" y="552250"/>
                </a:cubicBezTo>
                <a:cubicBezTo>
                  <a:pt x="11638308" y="551479"/>
                  <a:pt x="11638788" y="551093"/>
                  <a:pt x="11639380" y="551044"/>
                </a:cubicBezTo>
                <a:close/>
                <a:moveTo>
                  <a:pt x="11490639" y="502002"/>
                </a:moveTo>
                <a:cubicBezTo>
                  <a:pt x="11510395" y="504700"/>
                  <a:pt x="11530399" y="505207"/>
                  <a:pt x="11550015" y="504052"/>
                </a:cubicBezTo>
                <a:cubicBezTo>
                  <a:pt x="11553220" y="516223"/>
                  <a:pt x="11552831" y="532116"/>
                  <a:pt x="11548343" y="536605"/>
                </a:cubicBezTo>
                <a:cubicBezTo>
                  <a:pt x="11541157" y="543910"/>
                  <a:pt x="11508722" y="542496"/>
                  <a:pt x="11499486" y="541094"/>
                </a:cubicBezTo>
                <a:cubicBezTo>
                  <a:pt x="11496918" y="540705"/>
                  <a:pt x="11494361" y="540327"/>
                  <a:pt x="11492948" y="533659"/>
                </a:cubicBezTo>
                <a:cubicBezTo>
                  <a:pt x="11491405" y="525837"/>
                  <a:pt x="11491275" y="511486"/>
                  <a:pt x="11490639" y="502002"/>
                </a:cubicBezTo>
                <a:close/>
                <a:moveTo>
                  <a:pt x="11594253" y="498797"/>
                </a:moveTo>
                <a:cubicBezTo>
                  <a:pt x="11599767" y="509048"/>
                  <a:pt x="11600155" y="514950"/>
                  <a:pt x="11598612" y="520075"/>
                </a:cubicBezTo>
                <a:cubicBezTo>
                  <a:pt x="11597069" y="525200"/>
                  <a:pt x="11589894" y="528146"/>
                  <a:pt x="11588351" y="527509"/>
                </a:cubicBezTo>
                <a:cubicBezTo>
                  <a:pt x="11588092" y="516482"/>
                  <a:pt x="11585147" y="508152"/>
                  <a:pt x="11580011" y="500718"/>
                </a:cubicBezTo>
                <a:cubicBezTo>
                  <a:pt x="11584510" y="499952"/>
                  <a:pt x="11589257" y="499315"/>
                  <a:pt x="11594253" y="498797"/>
                </a:cubicBezTo>
                <a:close/>
                <a:moveTo>
                  <a:pt x="11441405" y="491374"/>
                </a:moveTo>
                <a:cubicBezTo>
                  <a:pt x="11447684" y="493295"/>
                  <a:pt x="11454104" y="494967"/>
                  <a:pt x="11460384" y="496499"/>
                </a:cubicBezTo>
                <a:cubicBezTo>
                  <a:pt x="11456025" y="524056"/>
                  <a:pt x="11447436" y="531868"/>
                  <a:pt x="11442948" y="533670"/>
                </a:cubicBezTo>
                <a:cubicBezTo>
                  <a:pt x="11439473" y="535073"/>
                  <a:pt x="11431910" y="535839"/>
                  <a:pt x="11434607" y="527131"/>
                </a:cubicBezTo>
                <a:cubicBezTo>
                  <a:pt x="11437305" y="518413"/>
                  <a:pt x="11439862" y="503545"/>
                  <a:pt x="11441405" y="491374"/>
                </a:cubicBezTo>
                <a:close/>
                <a:moveTo>
                  <a:pt x="11419441" y="484343"/>
                </a:moveTo>
                <a:cubicBezTo>
                  <a:pt x="11421606" y="484488"/>
                  <a:pt x="11425004" y="485801"/>
                  <a:pt x="11431543" y="488299"/>
                </a:cubicBezTo>
                <a:cubicBezTo>
                  <a:pt x="11430647" y="509447"/>
                  <a:pt x="11425263" y="521499"/>
                  <a:pt x="11423202" y="532257"/>
                </a:cubicBezTo>
                <a:cubicBezTo>
                  <a:pt x="11420893" y="543284"/>
                  <a:pt x="11433204" y="545841"/>
                  <a:pt x="11444102" y="543154"/>
                </a:cubicBezTo>
                <a:cubicBezTo>
                  <a:pt x="11454870" y="540468"/>
                  <a:pt x="11465132" y="529181"/>
                  <a:pt x="11469620" y="498549"/>
                </a:cubicBezTo>
                <a:cubicBezTo>
                  <a:pt x="11473850" y="499574"/>
                  <a:pt x="11477313" y="500092"/>
                  <a:pt x="11481672" y="500729"/>
                </a:cubicBezTo>
                <a:cubicBezTo>
                  <a:pt x="11482190" y="532516"/>
                  <a:pt x="11484111" y="539691"/>
                  <a:pt x="11485395" y="542507"/>
                </a:cubicBezTo>
                <a:cubicBezTo>
                  <a:pt x="11487833" y="548398"/>
                  <a:pt x="11493735" y="550330"/>
                  <a:pt x="11498472" y="550707"/>
                </a:cubicBezTo>
                <a:cubicBezTo>
                  <a:pt x="11523353" y="552628"/>
                  <a:pt x="11547458" y="551862"/>
                  <a:pt x="11555917" y="543532"/>
                </a:cubicBezTo>
                <a:cubicBezTo>
                  <a:pt x="11564506" y="535073"/>
                  <a:pt x="11561560" y="514443"/>
                  <a:pt x="11559122" y="503286"/>
                </a:cubicBezTo>
                <a:cubicBezTo>
                  <a:pt x="11563092" y="502898"/>
                  <a:pt x="11566308" y="502520"/>
                  <a:pt x="11570149" y="502002"/>
                </a:cubicBezTo>
                <a:cubicBezTo>
                  <a:pt x="11578360" y="511486"/>
                  <a:pt x="11579385" y="521866"/>
                  <a:pt x="11579385" y="528405"/>
                </a:cubicBezTo>
                <a:cubicBezTo>
                  <a:pt x="11579385" y="535709"/>
                  <a:pt x="11587466" y="539551"/>
                  <a:pt x="11598752" y="531739"/>
                </a:cubicBezTo>
                <a:cubicBezTo>
                  <a:pt x="11609909" y="523916"/>
                  <a:pt x="11608884" y="510202"/>
                  <a:pt x="11602723" y="497772"/>
                </a:cubicBezTo>
                <a:cubicBezTo>
                  <a:pt x="11628371" y="495722"/>
                  <a:pt x="11627086" y="512511"/>
                  <a:pt x="11625673" y="533282"/>
                </a:cubicBezTo>
                <a:cubicBezTo>
                  <a:pt x="11624389" y="553793"/>
                  <a:pt x="11619771" y="582882"/>
                  <a:pt x="11612855" y="586216"/>
                </a:cubicBezTo>
                <a:cubicBezTo>
                  <a:pt x="11605798" y="589162"/>
                  <a:pt x="11594771" y="570323"/>
                  <a:pt x="11537326" y="569427"/>
                </a:cubicBezTo>
                <a:cubicBezTo>
                  <a:pt x="11496551" y="568661"/>
                  <a:pt x="11465261" y="574175"/>
                  <a:pt x="11459488" y="611465"/>
                </a:cubicBezTo>
                <a:cubicBezTo>
                  <a:pt x="11459100" y="614151"/>
                  <a:pt x="11457568" y="613774"/>
                  <a:pt x="11456154" y="612360"/>
                </a:cubicBezTo>
                <a:cubicBezTo>
                  <a:pt x="11444998" y="600189"/>
                  <a:pt x="11434737" y="594676"/>
                  <a:pt x="11418325" y="585191"/>
                </a:cubicBezTo>
                <a:cubicBezTo>
                  <a:pt x="11401785" y="575448"/>
                  <a:pt x="11390757" y="562382"/>
                  <a:pt x="11388707" y="549434"/>
                </a:cubicBezTo>
                <a:cubicBezTo>
                  <a:pt x="11386657" y="536486"/>
                  <a:pt x="11391405" y="519190"/>
                  <a:pt x="11414743" y="487403"/>
                </a:cubicBezTo>
                <a:cubicBezTo>
                  <a:pt x="11416346" y="485224"/>
                  <a:pt x="11417276" y="484199"/>
                  <a:pt x="11419441" y="484343"/>
                </a:cubicBezTo>
                <a:close/>
                <a:moveTo>
                  <a:pt x="11358173" y="469801"/>
                </a:moveTo>
                <a:cubicBezTo>
                  <a:pt x="11352402" y="469752"/>
                  <a:pt x="11342133" y="472433"/>
                  <a:pt x="11346260" y="478275"/>
                </a:cubicBezTo>
                <a:cubicBezTo>
                  <a:pt x="11351763" y="486314"/>
                  <a:pt x="11362639" y="473042"/>
                  <a:pt x="11361744" y="470744"/>
                </a:cubicBezTo>
                <a:cubicBezTo>
                  <a:pt x="11361520" y="470137"/>
                  <a:pt x="11360096" y="469817"/>
                  <a:pt x="11358173" y="469801"/>
                </a:cubicBezTo>
                <a:close/>
                <a:moveTo>
                  <a:pt x="11354455" y="453696"/>
                </a:moveTo>
                <a:cubicBezTo>
                  <a:pt x="11359222" y="452705"/>
                  <a:pt x="11365520" y="456094"/>
                  <a:pt x="11379471" y="464454"/>
                </a:cubicBezTo>
                <a:cubicBezTo>
                  <a:pt x="11402044" y="478167"/>
                  <a:pt x="11408971" y="475351"/>
                  <a:pt x="11401267" y="487522"/>
                </a:cubicBezTo>
                <a:cubicBezTo>
                  <a:pt x="11396519" y="495345"/>
                  <a:pt x="11380486" y="516104"/>
                  <a:pt x="11376515" y="541611"/>
                </a:cubicBezTo>
                <a:cubicBezTo>
                  <a:pt x="11371131" y="534436"/>
                  <a:pt x="11363815" y="516622"/>
                  <a:pt x="11357665" y="511745"/>
                </a:cubicBezTo>
                <a:cubicBezTo>
                  <a:pt x="11345613" y="502261"/>
                  <a:pt x="11335222" y="509566"/>
                  <a:pt x="11330734" y="504052"/>
                </a:cubicBezTo>
                <a:cubicBezTo>
                  <a:pt x="11325727" y="498031"/>
                  <a:pt x="11323677" y="497643"/>
                  <a:pt x="11328166" y="491881"/>
                </a:cubicBezTo>
                <a:cubicBezTo>
                  <a:pt x="11328166" y="491881"/>
                  <a:pt x="11333550" y="484835"/>
                  <a:pt x="11335600" y="481879"/>
                </a:cubicBezTo>
                <a:cubicBezTo>
                  <a:pt x="11337909" y="478804"/>
                  <a:pt x="11337272" y="473031"/>
                  <a:pt x="11338297" y="470604"/>
                </a:cubicBezTo>
                <a:cubicBezTo>
                  <a:pt x="11339193" y="468165"/>
                  <a:pt x="11344707" y="460861"/>
                  <a:pt x="11349972" y="456124"/>
                </a:cubicBezTo>
                <a:cubicBezTo>
                  <a:pt x="11351448" y="454843"/>
                  <a:pt x="11352866" y="454026"/>
                  <a:pt x="11354455" y="453696"/>
                </a:cubicBezTo>
                <a:close/>
                <a:moveTo>
                  <a:pt x="11324025" y="392924"/>
                </a:moveTo>
                <a:cubicBezTo>
                  <a:pt x="11322935" y="393149"/>
                  <a:pt x="11322134" y="395329"/>
                  <a:pt x="11322134" y="400006"/>
                </a:cubicBezTo>
                <a:cubicBezTo>
                  <a:pt x="11322134" y="423463"/>
                  <a:pt x="11332395" y="437555"/>
                  <a:pt x="11335988" y="441536"/>
                </a:cubicBezTo>
                <a:cubicBezTo>
                  <a:pt x="11339452" y="445507"/>
                  <a:pt x="11341114" y="449477"/>
                  <a:pt x="11339193" y="451786"/>
                </a:cubicBezTo>
                <a:cubicBezTo>
                  <a:pt x="11334068" y="457807"/>
                  <a:pt x="11328554" y="464475"/>
                  <a:pt x="11328425" y="467162"/>
                </a:cubicBezTo>
                <a:cubicBezTo>
                  <a:pt x="11328166" y="470107"/>
                  <a:pt x="11328425" y="471521"/>
                  <a:pt x="11327270" y="474855"/>
                </a:cubicBezTo>
                <a:cubicBezTo>
                  <a:pt x="11326116" y="478059"/>
                  <a:pt x="11322016" y="482796"/>
                  <a:pt x="11315477" y="490748"/>
                </a:cubicBezTo>
                <a:cubicBezTo>
                  <a:pt x="11311884" y="495366"/>
                  <a:pt x="11314193" y="500362"/>
                  <a:pt x="11317268" y="503696"/>
                </a:cubicBezTo>
                <a:cubicBezTo>
                  <a:pt x="11320861" y="507796"/>
                  <a:pt x="11323300" y="512544"/>
                  <a:pt x="11327788" y="514594"/>
                </a:cubicBezTo>
                <a:cubicBezTo>
                  <a:pt x="11332406" y="516644"/>
                  <a:pt x="11336506" y="515230"/>
                  <a:pt x="11341890" y="516137"/>
                </a:cubicBezTo>
                <a:cubicBezTo>
                  <a:pt x="11347016" y="517032"/>
                  <a:pt x="11353436" y="520107"/>
                  <a:pt x="11358561" y="529214"/>
                </a:cubicBezTo>
                <a:cubicBezTo>
                  <a:pt x="11365995" y="542539"/>
                  <a:pt x="11373947" y="563310"/>
                  <a:pt x="11388308" y="580476"/>
                </a:cubicBezTo>
                <a:cubicBezTo>
                  <a:pt x="11394717" y="588040"/>
                  <a:pt x="11394717" y="602013"/>
                  <a:pt x="11394717" y="606490"/>
                </a:cubicBezTo>
                <a:cubicBezTo>
                  <a:pt x="11395106" y="646736"/>
                  <a:pt x="11374076" y="684803"/>
                  <a:pt x="11360611" y="709026"/>
                </a:cubicBezTo>
                <a:cubicBezTo>
                  <a:pt x="11357406" y="714669"/>
                  <a:pt x="11358172" y="719406"/>
                  <a:pt x="11362402" y="719406"/>
                </a:cubicBezTo>
                <a:cubicBezTo>
                  <a:pt x="11367279" y="719406"/>
                  <a:pt x="11385481" y="719406"/>
                  <a:pt x="11388567" y="719406"/>
                </a:cubicBezTo>
                <a:cubicBezTo>
                  <a:pt x="11391901" y="719406"/>
                  <a:pt x="11393951" y="715813"/>
                  <a:pt x="11394210" y="711972"/>
                </a:cubicBezTo>
                <a:cubicBezTo>
                  <a:pt x="11396519" y="679030"/>
                  <a:pt x="11415110" y="618661"/>
                  <a:pt x="11429094" y="608411"/>
                </a:cubicBezTo>
                <a:cubicBezTo>
                  <a:pt x="11452561" y="623150"/>
                  <a:pt x="11475900" y="654678"/>
                  <a:pt x="11464484" y="709921"/>
                </a:cubicBezTo>
                <a:cubicBezTo>
                  <a:pt x="11463966" y="712997"/>
                  <a:pt x="11461150" y="719665"/>
                  <a:pt x="11468207" y="719665"/>
                </a:cubicBezTo>
                <a:cubicBezTo>
                  <a:pt x="11468207" y="719665"/>
                  <a:pt x="11488082" y="719665"/>
                  <a:pt x="11490650" y="719665"/>
                </a:cubicBezTo>
                <a:cubicBezTo>
                  <a:pt x="11493595" y="719665"/>
                  <a:pt x="11498343" y="718510"/>
                  <a:pt x="11497954" y="713126"/>
                </a:cubicBezTo>
                <a:cubicBezTo>
                  <a:pt x="11496800" y="691590"/>
                  <a:pt x="11478716" y="646100"/>
                  <a:pt x="11473979" y="619309"/>
                </a:cubicBezTo>
                <a:cubicBezTo>
                  <a:pt x="11471034" y="602390"/>
                  <a:pt x="11484499" y="572147"/>
                  <a:pt x="11535276" y="595345"/>
                </a:cubicBezTo>
                <a:cubicBezTo>
                  <a:pt x="11554773" y="577790"/>
                  <a:pt x="11580421" y="588428"/>
                  <a:pt x="11569383" y="622136"/>
                </a:cubicBezTo>
                <a:cubicBezTo>
                  <a:pt x="11558614" y="655714"/>
                  <a:pt x="11549249" y="670452"/>
                  <a:pt x="11512315" y="709932"/>
                </a:cubicBezTo>
                <a:cubicBezTo>
                  <a:pt x="11508215" y="714550"/>
                  <a:pt x="11507827" y="719417"/>
                  <a:pt x="11514624" y="719417"/>
                </a:cubicBezTo>
                <a:cubicBezTo>
                  <a:pt x="11517958" y="719417"/>
                  <a:pt x="11534888" y="719417"/>
                  <a:pt x="11538351" y="719417"/>
                </a:cubicBezTo>
                <a:cubicBezTo>
                  <a:pt x="11543476" y="719417"/>
                  <a:pt x="11545537" y="717874"/>
                  <a:pt x="11547069" y="713903"/>
                </a:cubicBezTo>
                <a:cubicBezTo>
                  <a:pt x="11548483" y="709673"/>
                  <a:pt x="11565412" y="656102"/>
                  <a:pt x="11598623" y="630983"/>
                </a:cubicBezTo>
                <a:cubicBezTo>
                  <a:pt x="11601191" y="629063"/>
                  <a:pt x="11603371" y="620474"/>
                  <a:pt x="11608496" y="600869"/>
                </a:cubicBezTo>
                <a:cubicBezTo>
                  <a:pt x="11624529" y="622017"/>
                  <a:pt x="11626709" y="660461"/>
                  <a:pt x="11599130" y="710062"/>
                </a:cubicBezTo>
                <a:cubicBezTo>
                  <a:pt x="11596314" y="715316"/>
                  <a:pt x="11597976" y="719287"/>
                  <a:pt x="11601439" y="719287"/>
                </a:cubicBezTo>
                <a:cubicBezTo>
                  <a:pt x="11603360" y="719287"/>
                  <a:pt x="11618368" y="719287"/>
                  <a:pt x="11622857" y="719287"/>
                </a:cubicBezTo>
                <a:cubicBezTo>
                  <a:pt x="11626828" y="719287"/>
                  <a:pt x="11627982" y="717107"/>
                  <a:pt x="11629525" y="711087"/>
                </a:cubicBezTo>
                <a:cubicBezTo>
                  <a:pt x="11631446" y="703653"/>
                  <a:pt x="11632093" y="700060"/>
                  <a:pt x="11634650" y="693014"/>
                </a:cubicBezTo>
                <a:cubicBezTo>
                  <a:pt x="11636193" y="688655"/>
                  <a:pt x="11636830" y="687889"/>
                  <a:pt x="11654018" y="688018"/>
                </a:cubicBezTo>
                <a:cubicBezTo>
                  <a:pt x="11659402" y="688018"/>
                  <a:pt x="11659024" y="685202"/>
                  <a:pt x="11659024" y="680584"/>
                </a:cubicBezTo>
                <a:cubicBezTo>
                  <a:pt x="11659272" y="614151"/>
                  <a:pt x="11659661" y="544687"/>
                  <a:pt x="11654654" y="520852"/>
                </a:cubicBezTo>
                <a:cubicBezTo>
                  <a:pt x="11647727" y="487403"/>
                  <a:pt x="11618617" y="486378"/>
                  <a:pt x="11603360" y="487533"/>
                </a:cubicBezTo>
                <a:cubicBezTo>
                  <a:pt x="11587456" y="488688"/>
                  <a:pt x="11557449" y="493424"/>
                  <a:pt x="11526547" y="493424"/>
                </a:cubicBezTo>
                <a:cubicBezTo>
                  <a:pt x="11484866" y="493424"/>
                  <a:pt x="11437930" y="481631"/>
                  <a:pt x="11402033" y="464842"/>
                </a:cubicBezTo>
                <a:cubicBezTo>
                  <a:pt x="11395753" y="462026"/>
                  <a:pt x="11398958" y="460742"/>
                  <a:pt x="11401644" y="459199"/>
                </a:cubicBezTo>
                <a:cubicBezTo>
                  <a:pt x="11415110" y="451765"/>
                  <a:pt x="11426774" y="445097"/>
                  <a:pt x="11433960" y="433314"/>
                </a:cubicBezTo>
                <a:cubicBezTo>
                  <a:pt x="11439473" y="424348"/>
                  <a:pt x="11437423" y="421521"/>
                  <a:pt x="11431392" y="426398"/>
                </a:cubicBezTo>
                <a:cubicBezTo>
                  <a:pt x="11415110" y="439982"/>
                  <a:pt x="11391890" y="447546"/>
                  <a:pt x="11365995" y="438191"/>
                </a:cubicBezTo>
                <a:cubicBezTo>
                  <a:pt x="11339959" y="428966"/>
                  <a:pt x="11329957" y="403847"/>
                  <a:pt x="11327648" y="397568"/>
                </a:cubicBezTo>
                <a:cubicBezTo>
                  <a:pt x="11326493" y="394428"/>
                  <a:pt x="11325115" y="392699"/>
                  <a:pt x="11324025" y="392924"/>
                </a:cubicBezTo>
                <a:close/>
                <a:moveTo>
                  <a:pt x="11391491" y="334037"/>
                </a:moveTo>
                <a:cubicBezTo>
                  <a:pt x="11410848" y="334037"/>
                  <a:pt x="11426364" y="349790"/>
                  <a:pt x="11426364" y="368996"/>
                </a:cubicBezTo>
                <a:cubicBezTo>
                  <a:pt x="11426364" y="388332"/>
                  <a:pt x="11410848" y="403955"/>
                  <a:pt x="11391491" y="403955"/>
                </a:cubicBezTo>
                <a:cubicBezTo>
                  <a:pt x="11372134" y="403955"/>
                  <a:pt x="11356360" y="388332"/>
                  <a:pt x="11356360" y="368996"/>
                </a:cubicBezTo>
                <a:cubicBezTo>
                  <a:pt x="11356360" y="349542"/>
                  <a:pt x="11372134" y="334037"/>
                  <a:pt x="11391491" y="334037"/>
                </a:cubicBezTo>
                <a:close/>
                <a:moveTo>
                  <a:pt x="11389959" y="321618"/>
                </a:moveTo>
                <a:cubicBezTo>
                  <a:pt x="11360729" y="321618"/>
                  <a:pt x="11337262" y="345442"/>
                  <a:pt x="11337262" y="374510"/>
                </a:cubicBezTo>
                <a:cubicBezTo>
                  <a:pt x="11337262" y="403836"/>
                  <a:pt x="11360978" y="427401"/>
                  <a:pt x="11389959" y="427401"/>
                </a:cubicBezTo>
                <a:cubicBezTo>
                  <a:pt x="11419189" y="427401"/>
                  <a:pt x="11442656" y="403577"/>
                  <a:pt x="11442656" y="374510"/>
                </a:cubicBezTo>
                <a:cubicBezTo>
                  <a:pt x="11442656" y="345183"/>
                  <a:pt x="11419189" y="321618"/>
                  <a:pt x="11389959" y="321618"/>
                </a:cubicBezTo>
                <a:close/>
                <a:moveTo>
                  <a:pt x="0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close/>
              </a:path>
            </a:pathLst>
          </a:custGeom>
          <a:solidFill>
            <a:srgbClr val="D4D7DC"/>
          </a:solidFill>
        </p:spPr>
        <p:txBody>
          <a:bodyPr wrap="square" tIns="72000" anchor="t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here and insert picture via Templafy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C3EE7D-BC64-44D4-965B-AAAA5C4BD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6408000" cy="5562000"/>
          </a:xfrm>
        </p:spPr>
        <p:txBody>
          <a:bodyPr anchor="ctr"/>
          <a:lstStyle>
            <a:lvl1pPr>
              <a:lnSpc>
                <a:spcPct val="12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69A22-4168-4C89-915E-68554934A9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80000" y="2781000"/>
            <a:ext cx="4164000" cy="34290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2E73A1B-874D-4A61-944C-6104EF22B9D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123DF4B-C0EB-448C-B355-2743629DD45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92667E6-AA52-4ED3-B122-113FB4F8CA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agline" descr="{&quot;templafy&quot;:{&quot;id&quot;:&quot;357fc858-2926-4ccb-86bf-1d3b3fbf302c&quot;}}" title="Form.PLogoChoice.PLogoInsertionWhite">
            <a:extLst>
              <a:ext uri="{FF2B5EF4-FFF2-40B4-BE49-F238E27FC236}">
                <a16:creationId xmlns:a16="http://schemas.microsoft.com/office/drawing/2014/main" id="{B6E51AD8-D258-457C-9483-72C95483B714}"/>
              </a:ext>
            </a:extLst>
          </p:cNvPr>
          <p:cNvSpPr/>
          <p:nvPr userDrawn="1"/>
        </p:nvSpPr>
        <p:spPr>
          <a:xfrm>
            <a:off x="9240655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err="1"/>
          </a:p>
        </p:txBody>
      </p:sp>
    </p:spTree>
    <p:extLst>
      <p:ext uri="{BB962C8B-B14F-4D97-AF65-F5344CB8AC3E}">
        <p14:creationId xmlns:p14="http://schemas.microsoft.com/office/powerpoint/2010/main" val="3533039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orial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82C40FC-7870-4C1F-9C95-3246AC8AF6C8}"/>
              </a:ext>
            </a:extLst>
          </p:cNvPr>
          <p:cNvSpPr/>
          <p:nvPr userDrawn="1"/>
        </p:nvSpPr>
        <p:spPr bwMode="ltGray">
          <a:xfrm>
            <a:off x="324002" y="3429000"/>
            <a:ext cx="11544001" cy="3105000"/>
          </a:xfrm>
          <a:prstGeom prst="rect">
            <a:avLst/>
          </a:prstGeom>
          <a:solidFill>
            <a:srgbClr val="FC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2" y="648000"/>
            <a:ext cx="8652001" cy="3105000"/>
          </a:xfrm>
        </p:spPr>
        <p:txBody>
          <a:bodyPr anchor="b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B6B429-7799-4339-B7CE-2765835DF7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92000" y="4077000"/>
            <a:ext cx="1920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7B2CB86-6590-49D4-96EB-823C6647FE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35999" y="4077000"/>
            <a:ext cx="4164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5E1B88D-BEB4-49A3-83C3-C98DF1AC33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24000" y="4077000"/>
            <a:ext cx="1920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5886000"/>
            <a:ext cx="1920000" cy="324000"/>
          </a:xfrm>
        </p:spPr>
        <p:txBody>
          <a:bodyPr anchor="b"/>
          <a:lstStyle>
            <a:lvl1pPr marL="0" indent="0">
              <a:buNone/>
              <a:defRPr sz="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138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oria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82C40FC-7870-4C1F-9C95-3246AC8AF6C8}"/>
              </a:ext>
            </a:extLst>
          </p:cNvPr>
          <p:cNvSpPr/>
          <p:nvPr userDrawn="1"/>
        </p:nvSpPr>
        <p:spPr bwMode="ltGray">
          <a:xfrm>
            <a:off x="2892003" y="324000"/>
            <a:ext cx="8975999" cy="6210000"/>
          </a:xfrm>
          <a:prstGeom prst="rect">
            <a:avLst/>
          </a:prstGeom>
          <a:solidFill>
            <a:srgbClr val="D4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4164000" cy="5562000"/>
          </a:xfrm>
        </p:spPr>
        <p:txBody>
          <a:bodyPr anchor="ctr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4164000" cy="324000"/>
          </a:xfrm>
        </p:spPr>
        <p:txBody>
          <a:bodyPr anchor="b"/>
          <a:lstStyle>
            <a:lvl1pPr marL="0" indent="0">
              <a:buNone/>
              <a:defRPr sz="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AC364-33E1-4E5D-B7FA-E4D38492129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35999" y="648000"/>
            <a:ext cx="4164001" cy="556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8270947-5EF6-40DC-A2E5-BBCD8A56EE7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624000" y="648000"/>
            <a:ext cx="1920000" cy="556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349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oria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82C40FC-7870-4C1F-9C95-3246AC8AF6C8}"/>
              </a:ext>
            </a:extLst>
          </p:cNvPr>
          <p:cNvSpPr/>
          <p:nvPr userDrawn="1"/>
        </p:nvSpPr>
        <p:spPr bwMode="ltGray">
          <a:xfrm>
            <a:off x="5136002" y="324000"/>
            <a:ext cx="6732001" cy="6210000"/>
          </a:xfrm>
          <a:prstGeom prst="rect">
            <a:avLst/>
          </a:prstGeom>
          <a:solidFill>
            <a:srgbClr val="D8E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6408000" cy="2133000"/>
          </a:xfrm>
        </p:spPr>
        <p:txBody>
          <a:bodyPr anchor="t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B6B429-7799-4339-B7CE-2765835DF7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92000" y="3429000"/>
            <a:ext cx="1920000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7B2CB86-6590-49D4-96EB-823C6647FE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80000" y="3429000"/>
            <a:ext cx="4164000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009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8002" y="1962815"/>
            <a:ext cx="8652001" cy="1871629"/>
          </a:xfrm>
        </p:spPr>
        <p:txBody>
          <a:bodyPr tIns="91440" bIns="91440" anchor="b" anchorCtr="0"/>
          <a:lstStyle>
            <a:lvl1pPr algn="l">
              <a:lnSpc>
                <a:spcPct val="100000"/>
              </a:lnSpc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000" y="324000"/>
            <a:ext cx="4488000" cy="3240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71420AF-1268-4AE1-84DA-164DB71C2C14}"/>
              </a:ext>
            </a:extLst>
          </p:cNvPr>
          <p:cNvSpPr/>
          <p:nvPr userDrawn="1"/>
        </p:nvSpPr>
        <p:spPr>
          <a:xfrm>
            <a:off x="11172825" y="321621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35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F71D66-8A8E-4C10-A476-314785641A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702" y="3941233"/>
            <a:ext cx="8652001" cy="940659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  <a:latin typeface="+mj-lt"/>
              </a:defRPr>
            </a:lvl1pPr>
            <a:lvl2pPr marL="26998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AA4298F5-860C-4CD1-BA18-36787A800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2000" y="324001"/>
            <a:ext cx="1920000" cy="12585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A2B237-553D-4D16-B830-94B4CC58C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7700" y="4974330"/>
            <a:ext cx="8652933" cy="690033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26998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55796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oria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82C40FC-7870-4C1F-9C95-3246AC8AF6C8}"/>
              </a:ext>
            </a:extLst>
          </p:cNvPr>
          <p:cNvSpPr/>
          <p:nvPr userDrawn="1"/>
        </p:nvSpPr>
        <p:spPr bwMode="ltGray">
          <a:xfrm>
            <a:off x="2892003" y="324000"/>
            <a:ext cx="8975999" cy="6210000"/>
          </a:xfrm>
          <a:prstGeom prst="rect">
            <a:avLst/>
          </a:prstGeom>
          <a:solidFill>
            <a:srgbClr val="E9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4164000" cy="3105000"/>
          </a:xfrm>
        </p:spPr>
        <p:txBody>
          <a:bodyPr anchor="t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40FC7-04A9-4263-9DB4-3DAAFE35D36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7999" y="4077000"/>
            <a:ext cx="1920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3F5C81B-CCBB-449E-A906-622504023D2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36002" y="648000"/>
            <a:ext cx="6408001" cy="310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BBF8239-2E8F-4667-916C-3F586A89212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35999" y="4077002"/>
            <a:ext cx="4164000" cy="2133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901DBFD-EC7A-43B4-895D-0575D5391E8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623999" y="4076999"/>
            <a:ext cx="1920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3074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 bwMode="white">
          <a:xfrm>
            <a:off x="430216" y="656826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>
                <a:solidFill>
                  <a:schemeClr val="bg1"/>
                </a:solidFill>
              </a:rPr>
              <a:t>If you see any </a:t>
            </a:r>
            <a:r>
              <a:rPr lang="en-GB" sz="4400" b="1" i="1" noProof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>
                <a:solidFill>
                  <a:schemeClr val="bg1"/>
                </a:solidFill>
              </a:rPr>
              <a:t>one</a:t>
            </a:r>
            <a:r>
              <a:rPr lang="en-GB" sz="4400" b="1" i="1" noProof="0">
                <a:solidFill>
                  <a:schemeClr val="bg1"/>
                </a:solidFill>
              </a:rPr>
              <a:t>,</a:t>
            </a:r>
            <a:br>
              <a:rPr lang="en-GB" sz="4400" b="0" i="0" noProof="0">
                <a:solidFill>
                  <a:schemeClr val="bg1"/>
                </a:solidFill>
              </a:rPr>
            </a:br>
            <a:r>
              <a:rPr lang="en-GB" sz="4400" b="0" noProof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>
                <a:solidFill>
                  <a:schemeClr val="bg1"/>
                </a:solidFill>
              </a:rPr>
              <a:t>are not </a:t>
            </a:r>
            <a:r>
              <a:rPr lang="en-GB" sz="4400" b="0" noProof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>
                <a:solidFill>
                  <a:schemeClr val="bg1"/>
                </a:solidFill>
              </a:rPr>
            </a:br>
            <a:br>
              <a:rPr lang="en-GB" sz="2800" b="0" noProof="0">
                <a:solidFill>
                  <a:schemeClr val="bg1"/>
                </a:solidFill>
              </a:rPr>
            </a:br>
            <a:endParaRPr lang="en-GB" sz="2800" b="0" noProof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white">
          <a:xfrm rot="8100000">
            <a:off x="10404875" y="3325227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white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white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 bwMode="white">
          <a:xfrm>
            <a:off x="430213" y="2588376"/>
            <a:ext cx="1015234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>
                <a:solidFill>
                  <a:schemeClr val="bg1"/>
                </a:solidFill>
              </a:rPr>
              <a:t>Do not use </a:t>
            </a:r>
            <a:endParaRPr lang="en-GB" sz="2400" b="1" i="1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 bwMode="white">
          <a:xfrm>
            <a:off x="430215" y="5186455"/>
            <a:ext cx="11356975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>
                <a:solidFill>
                  <a:schemeClr val="bg1"/>
                </a:solidFill>
              </a:rPr>
            </a:br>
            <a:endParaRPr lang="en-GB" sz="1800" b="0" noProof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9775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"/>
            <p:custDataLst>
              <p:tags r:id="rId1"/>
            </p:custDataLst>
          </p:nvPr>
        </p:nvSpPr>
        <p:spPr>
          <a:xfrm>
            <a:off x="422400" y="1749631"/>
            <a:ext cx="113472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6EFB4-348C-42DE-935A-34E85D3B9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00" y="460820"/>
            <a:ext cx="11347200" cy="52188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AE4E31-CD8E-4707-AA79-72D9EE054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15 October 2021</a:t>
            </a:r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9BE64D-8172-4387-91BC-7A68BE73E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Rare Obesity - PDComm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B0FA58-0E12-4EFC-BF76-617E4C89F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E9108FF-3CF1-4A1E-897E-927B9A7735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400" y="6157941"/>
            <a:ext cx="10312648" cy="543719"/>
          </a:xfrm>
        </p:spPr>
        <p:txBody>
          <a:bodyPr rIns="0" anchor="b">
            <a:noAutofit/>
          </a:bodyPr>
          <a:lstStyle>
            <a:lvl1pPr marL="0" indent="0">
              <a:spcBef>
                <a:spcPts val="0"/>
              </a:spcBef>
              <a:buNone/>
              <a:defRPr sz="933">
                <a:solidFill>
                  <a:srgbClr val="82786F"/>
                </a:solidFill>
              </a:defRPr>
            </a:lvl1pPr>
          </a:lstStyle>
          <a:p>
            <a:pPr lvl="0"/>
            <a:r>
              <a:rPr lang="en-GB"/>
              <a:t>Footnotes</a:t>
            </a:r>
          </a:p>
        </p:txBody>
      </p:sp>
    </p:spTree>
    <p:extLst>
      <p:ext uri="{BB962C8B-B14F-4D97-AF65-F5344CB8AC3E}">
        <p14:creationId xmlns:p14="http://schemas.microsoft.com/office/powerpoint/2010/main" val="118236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"/>
            <p:custDataLst>
              <p:tags r:id="rId1"/>
            </p:custDataLst>
          </p:nvPr>
        </p:nvSpPr>
        <p:spPr>
          <a:xfrm>
            <a:off x="422400" y="1749631"/>
            <a:ext cx="113472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2"/>
            </p:custDataLst>
          </p:nvPr>
        </p:nvSpPr>
        <p:spPr>
          <a:xfrm>
            <a:off x="422400" y="687227"/>
            <a:ext cx="11347200" cy="521883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3"/>
            </p:custDataLst>
          </p:nvPr>
        </p:nvSpPr>
        <p:spPr bwMode="auto">
          <a:xfrm>
            <a:off x="5563942" y="138543"/>
            <a:ext cx="3867151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171865" eaLnBrk="1" hangingPunct="1">
              <a:spcBef>
                <a:spcPct val="0"/>
              </a:spcBef>
              <a:defRPr sz="8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endParaRPr lang="en-GB" noProof="0" dirty="0"/>
          </a:p>
        </p:txBody>
      </p:sp>
      <p:sp>
        <p:nvSpPr>
          <p:cNvPr id="8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4"/>
            </p:custDataLst>
          </p:nvPr>
        </p:nvSpPr>
        <p:spPr bwMode="auto">
          <a:xfrm>
            <a:off x="9582871" y="138543"/>
            <a:ext cx="1602317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171865" eaLnBrk="1" hangingPunct="1">
              <a:spcBef>
                <a:spcPct val="0"/>
              </a:spcBef>
              <a:defRPr sz="8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endParaRPr lang="en-GB" noProof="0" dirty="0"/>
          </a:p>
        </p:txBody>
      </p:sp>
      <p:sp>
        <p:nvSpPr>
          <p:cNvPr id="9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5"/>
            </p:custDataLst>
          </p:nvPr>
        </p:nvSpPr>
        <p:spPr bwMode="auto">
          <a:xfrm>
            <a:off x="11353096" y="140067"/>
            <a:ext cx="416504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170488" eaLnBrk="1" hangingPunct="1">
              <a:defRPr sz="8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7487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2400" y="1749631"/>
            <a:ext cx="113472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2400" y="687227"/>
            <a:ext cx="11347200" cy="521883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3334" y="5968623"/>
            <a:ext cx="10303807" cy="582431"/>
          </a:xfrm>
        </p:spPr>
        <p:txBody>
          <a:bodyPr anchor="b">
            <a:noAutofit/>
          </a:bodyPr>
          <a:lstStyle>
            <a:lvl1pPr marL="0" indent="0">
              <a:buNone/>
              <a:defRPr sz="1067">
                <a:solidFill>
                  <a:srgbClr val="AEA79F"/>
                </a:solidFill>
              </a:defRPr>
            </a:lvl1pPr>
            <a:lvl2pPr>
              <a:defRPr sz="1067">
                <a:solidFill>
                  <a:srgbClr val="82786F"/>
                </a:solidFill>
              </a:defRPr>
            </a:lvl2pPr>
            <a:lvl3pPr>
              <a:defRPr sz="1067">
                <a:solidFill>
                  <a:srgbClr val="82786F"/>
                </a:solidFill>
              </a:defRPr>
            </a:lvl3pPr>
            <a:lvl4pPr>
              <a:defRPr sz="1067">
                <a:solidFill>
                  <a:srgbClr val="82786F"/>
                </a:solidFill>
              </a:defRPr>
            </a:lvl4pPr>
            <a:lvl5pPr>
              <a:defRPr sz="1067">
                <a:solidFill>
                  <a:srgbClr val="82786F"/>
                </a:solidFill>
              </a:defRPr>
            </a:lvl5pPr>
          </a:lstStyle>
          <a:p>
            <a:pPr lvl="0"/>
            <a:r>
              <a:rPr lang="en-US" dirty="0"/>
              <a:t>Reference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02450" y="125268"/>
            <a:ext cx="3867151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171865" eaLnBrk="1" hangingPunct="1">
              <a:spcBef>
                <a:spcPct val="0"/>
              </a:spcBef>
              <a:defRPr sz="8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253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F144-C552-47DE-B37E-F764CB8D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9BE18-6820-417E-88D1-C143F846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C8840-13BA-406D-AE15-E96701F6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17217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80DF523-34A7-40E1-AE82-7A0D359468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1666200 w 12191999"/>
              <a:gd name="connsiteY0" fmla="*/ 756760 h 6858000"/>
              <a:gd name="connsiteX1" fmla="*/ 11678975 w 12191999"/>
              <a:gd name="connsiteY1" fmla="*/ 761119 h 6858000"/>
              <a:gd name="connsiteX2" fmla="*/ 11678975 w 12191999"/>
              <a:gd name="connsiteY2" fmla="*/ 808195 h 6858000"/>
              <a:gd name="connsiteX3" fmla="*/ 11678845 w 12191999"/>
              <a:gd name="connsiteY3" fmla="*/ 808195 h 6858000"/>
              <a:gd name="connsiteX4" fmla="*/ 11667095 w 12191999"/>
              <a:gd name="connsiteY4" fmla="*/ 813579 h 6858000"/>
              <a:gd name="connsiteX5" fmla="*/ 11644998 w 12191999"/>
              <a:gd name="connsiteY5" fmla="*/ 784080 h 6858000"/>
              <a:gd name="connsiteX6" fmla="*/ 11666200 w 12191999"/>
              <a:gd name="connsiteY6" fmla="*/ 756760 h 6858000"/>
              <a:gd name="connsiteX7" fmla="*/ 11553608 w 12191999"/>
              <a:gd name="connsiteY7" fmla="*/ 755951 h 6858000"/>
              <a:gd name="connsiteX8" fmla="*/ 11565369 w 12191999"/>
              <a:gd name="connsiteY8" fmla="*/ 760439 h 6858000"/>
              <a:gd name="connsiteX9" fmla="*/ 11571638 w 12191999"/>
              <a:gd name="connsiteY9" fmla="*/ 784954 h 6858000"/>
              <a:gd name="connsiteX10" fmla="*/ 11565369 w 12191999"/>
              <a:gd name="connsiteY10" fmla="*/ 809339 h 6858000"/>
              <a:gd name="connsiteX11" fmla="*/ 11553608 w 12191999"/>
              <a:gd name="connsiteY11" fmla="*/ 813698 h 6858000"/>
              <a:gd name="connsiteX12" fmla="*/ 11542106 w 12191999"/>
              <a:gd name="connsiteY12" fmla="*/ 809339 h 6858000"/>
              <a:gd name="connsiteX13" fmla="*/ 11535837 w 12191999"/>
              <a:gd name="connsiteY13" fmla="*/ 784954 h 6858000"/>
              <a:gd name="connsiteX14" fmla="*/ 11542106 w 12191999"/>
              <a:gd name="connsiteY14" fmla="*/ 760439 h 6858000"/>
              <a:gd name="connsiteX15" fmla="*/ 11553608 w 12191999"/>
              <a:gd name="connsiteY15" fmla="*/ 755951 h 6858000"/>
              <a:gd name="connsiteX16" fmla="*/ 11389948 w 12191999"/>
              <a:gd name="connsiteY16" fmla="*/ 755951 h 6858000"/>
              <a:gd name="connsiteX17" fmla="*/ 11401504 w 12191999"/>
              <a:gd name="connsiteY17" fmla="*/ 760439 h 6858000"/>
              <a:gd name="connsiteX18" fmla="*/ 11407795 w 12191999"/>
              <a:gd name="connsiteY18" fmla="*/ 784954 h 6858000"/>
              <a:gd name="connsiteX19" fmla="*/ 11401504 w 12191999"/>
              <a:gd name="connsiteY19" fmla="*/ 809339 h 6858000"/>
              <a:gd name="connsiteX20" fmla="*/ 11389948 w 12191999"/>
              <a:gd name="connsiteY20" fmla="*/ 813698 h 6858000"/>
              <a:gd name="connsiteX21" fmla="*/ 11378133 w 12191999"/>
              <a:gd name="connsiteY21" fmla="*/ 809339 h 6858000"/>
              <a:gd name="connsiteX22" fmla="*/ 11371843 w 12191999"/>
              <a:gd name="connsiteY22" fmla="*/ 784954 h 6858000"/>
              <a:gd name="connsiteX23" fmla="*/ 11378133 w 12191999"/>
              <a:gd name="connsiteY23" fmla="*/ 760439 h 6858000"/>
              <a:gd name="connsiteX24" fmla="*/ 11389948 w 12191999"/>
              <a:gd name="connsiteY24" fmla="*/ 755951 h 6858000"/>
              <a:gd name="connsiteX25" fmla="*/ 11267462 w 12191999"/>
              <a:gd name="connsiteY25" fmla="*/ 755951 h 6858000"/>
              <a:gd name="connsiteX26" fmla="*/ 11279148 w 12191999"/>
              <a:gd name="connsiteY26" fmla="*/ 760439 h 6858000"/>
              <a:gd name="connsiteX27" fmla="*/ 11285438 w 12191999"/>
              <a:gd name="connsiteY27" fmla="*/ 784954 h 6858000"/>
              <a:gd name="connsiteX28" fmla="*/ 11279148 w 12191999"/>
              <a:gd name="connsiteY28" fmla="*/ 809339 h 6858000"/>
              <a:gd name="connsiteX29" fmla="*/ 11267462 w 12191999"/>
              <a:gd name="connsiteY29" fmla="*/ 813698 h 6858000"/>
              <a:gd name="connsiteX30" fmla="*/ 11255907 w 12191999"/>
              <a:gd name="connsiteY30" fmla="*/ 809339 h 6858000"/>
              <a:gd name="connsiteX31" fmla="*/ 11249616 w 12191999"/>
              <a:gd name="connsiteY31" fmla="*/ 784954 h 6858000"/>
              <a:gd name="connsiteX32" fmla="*/ 11255907 w 12191999"/>
              <a:gd name="connsiteY32" fmla="*/ 760439 h 6858000"/>
              <a:gd name="connsiteX33" fmla="*/ 11267462 w 12191999"/>
              <a:gd name="connsiteY33" fmla="*/ 755951 h 6858000"/>
              <a:gd name="connsiteX34" fmla="*/ 11708668 w 12191999"/>
              <a:gd name="connsiteY34" fmla="*/ 750005 h 6858000"/>
              <a:gd name="connsiteX35" fmla="*/ 11706381 w 12191999"/>
              <a:gd name="connsiteY35" fmla="*/ 752433 h 6858000"/>
              <a:gd name="connsiteX36" fmla="*/ 11706381 w 12191999"/>
              <a:gd name="connsiteY36" fmla="*/ 817032 h 6858000"/>
              <a:gd name="connsiteX37" fmla="*/ 11708420 w 12191999"/>
              <a:gd name="connsiteY37" fmla="*/ 819459 h 6858000"/>
              <a:gd name="connsiteX38" fmla="*/ 11715671 w 12191999"/>
              <a:gd name="connsiteY38" fmla="*/ 819459 h 6858000"/>
              <a:gd name="connsiteX39" fmla="*/ 11718206 w 12191999"/>
              <a:gd name="connsiteY39" fmla="*/ 817032 h 6858000"/>
              <a:gd name="connsiteX40" fmla="*/ 11718206 w 12191999"/>
              <a:gd name="connsiteY40" fmla="*/ 752433 h 6858000"/>
              <a:gd name="connsiteX41" fmla="*/ 11715660 w 12191999"/>
              <a:gd name="connsiteY41" fmla="*/ 750005 h 6858000"/>
              <a:gd name="connsiteX42" fmla="*/ 11708668 w 12191999"/>
              <a:gd name="connsiteY42" fmla="*/ 750005 h 6858000"/>
              <a:gd name="connsiteX43" fmla="*/ 11826514 w 12191999"/>
              <a:gd name="connsiteY43" fmla="*/ 749671 h 6858000"/>
              <a:gd name="connsiteX44" fmla="*/ 11822404 w 12191999"/>
              <a:gd name="connsiteY44" fmla="*/ 751851 h 6858000"/>
              <a:gd name="connsiteX45" fmla="*/ 11798623 w 12191999"/>
              <a:gd name="connsiteY45" fmla="*/ 781695 h 6858000"/>
              <a:gd name="connsiteX46" fmla="*/ 11798105 w 12191999"/>
              <a:gd name="connsiteY46" fmla="*/ 782461 h 6858000"/>
              <a:gd name="connsiteX47" fmla="*/ 11798234 w 12191999"/>
              <a:gd name="connsiteY47" fmla="*/ 783227 h 6858000"/>
              <a:gd name="connsiteX48" fmla="*/ 11822145 w 12191999"/>
              <a:gd name="connsiteY48" fmla="*/ 817420 h 6858000"/>
              <a:gd name="connsiteX49" fmla="*/ 11826126 w 12191999"/>
              <a:gd name="connsiteY49" fmla="*/ 819470 h 6858000"/>
              <a:gd name="connsiteX50" fmla="*/ 11835254 w 12191999"/>
              <a:gd name="connsiteY50" fmla="*/ 819470 h 6858000"/>
              <a:gd name="connsiteX51" fmla="*/ 11837175 w 12191999"/>
              <a:gd name="connsiteY51" fmla="*/ 817798 h 6858000"/>
              <a:gd name="connsiteX52" fmla="*/ 11836279 w 12191999"/>
              <a:gd name="connsiteY52" fmla="*/ 816136 h 6858000"/>
              <a:gd name="connsiteX53" fmla="*/ 11810826 w 12191999"/>
              <a:gd name="connsiteY53" fmla="*/ 782450 h 6858000"/>
              <a:gd name="connsiteX54" fmla="*/ 11810567 w 12191999"/>
              <a:gd name="connsiteY54" fmla="*/ 782192 h 6858000"/>
              <a:gd name="connsiteX55" fmla="*/ 11834607 w 12191999"/>
              <a:gd name="connsiteY55" fmla="*/ 753890 h 6858000"/>
              <a:gd name="connsiteX56" fmla="*/ 11835254 w 12191999"/>
              <a:gd name="connsiteY56" fmla="*/ 751203 h 6858000"/>
              <a:gd name="connsiteX57" fmla="*/ 11832816 w 12191999"/>
              <a:gd name="connsiteY57" fmla="*/ 749671 h 6858000"/>
              <a:gd name="connsiteX58" fmla="*/ 11826514 w 12191999"/>
              <a:gd name="connsiteY58" fmla="*/ 749671 h 6858000"/>
              <a:gd name="connsiteX59" fmla="*/ 11301634 w 12191999"/>
              <a:gd name="connsiteY59" fmla="*/ 749671 h 6858000"/>
              <a:gd name="connsiteX60" fmla="*/ 11299832 w 12191999"/>
              <a:gd name="connsiteY60" fmla="*/ 751462 h 6858000"/>
              <a:gd name="connsiteX61" fmla="*/ 11300350 w 12191999"/>
              <a:gd name="connsiteY61" fmla="*/ 753383 h 6858000"/>
              <a:gd name="connsiteX62" fmla="*/ 11324605 w 12191999"/>
              <a:gd name="connsiteY62" fmla="*/ 817399 h 6858000"/>
              <a:gd name="connsiteX63" fmla="*/ 11326785 w 12191999"/>
              <a:gd name="connsiteY63" fmla="*/ 819449 h 6858000"/>
              <a:gd name="connsiteX64" fmla="*/ 11332050 w 12191999"/>
              <a:gd name="connsiteY64" fmla="*/ 819449 h 6858000"/>
              <a:gd name="connsiteX65" fmla="*/ 11334489 w 12191999"/>
              <a:gd name="connsiteY65" fmla="*/ 817399 h 6858000"/>
              <a:gd name="connsiteX66" fmla="*/ 11358108 w 12191999"/>
              <a:gd name="connsiteY66" fmla="*/ 753135 h 6858000"/>
              <a:gd name="connsiteX67" fmla="*/ 11358366 w 12191999"/>
              <a:gd name="connsiteY67" fmla="*/ 751085 h 6858000"/>
              <a:gd name="connsiteX68" fmla="*/ 11356694 w 12191999"/>
              <a:gd name="connsiteY68" fmla="*/ 749671 h 6858000"/>
              <a:gd name="connsiteX69" fmla="*/ 11350015 w 12191999"/>
              <a:gd name="connsiteY69" fmla="*/ 749671 h 6858000"/>
              <a:gd name="connsiteX70" fmla="*/ 11348343 w 12191999"/>
              <a:gd name="connsiteY70" fmla="*/ 751592 h 6858000"/>
              <a:gd name="connsiteX71" fmla="*/ 11330885 w 12191999"/>
              <a:gd name="connsiteY71" fmla="*/ 802908 h 6858000"/>
              <a:gd name="connsiteX72" fmla="*/ 11312920 w 12191999"/>
              <a:gd name="connsiteY72" fmla="*/ 751851 h 6858000"/>
              <a:gd name="connsiteX73" fmla="*/ 11309845 w 12191999"/>
              <a:gd name="connsiteY73" fmla="*/ 749671 h 6858000"/>
              <a:gd name="connsiteX74" fmla="*/ 11301634 w 12191999"/>
              <a:gd name="connsiteY74" fmla="*/ 749671 h 6858000"/>
              <a:gd name="connsiteX75" fmla="*/ 11754223 w 12191999"/>
              <a:gd name="connsiteY75" fmla="*/ 748506 h 6858000"/>
              <a:gd name="connsiteX76" fmla="*/ 11731241 w 12191999"/>
              <a:gd name="connsiteY76" fmla="*/ 767625 h 6858000"/>
              <a:gd name="connsiteX77" fmla="*/ 11749346 w 12191999"/>
              <a:gd name="connsiteY77" fmla="*/ 788417 h 6858000"/>
              <a:gd name="connsiteX78" fmla="*/ 11764236 w 12191999"/>
              <a:gd name="connsiteY78" fmla="*/ 801894 h 6858000"/>
              <a:gd name="connsiteX79" fmla="*/ 11750500 w 12191999"/>
              <a:gd name="connsiteY79" fmla="*/ 813698 h 6858000"/>
              <a:gd name="connsiteX80" fmla="*/ 11733679 w 12191999"/>
              <a:gd name="connsiteY80" fmla="*/ 806641 h 6858000"/>
              <a:gd name="connsiteX81" fmla="*/ 11728673 w 12191999"/>
              <a:gd name="connsiteY81" fmla="*/ 811130 h 6858000"/>
              <a:gd name="connsiteX82" fmla="*/ 11750241 w 12191999"/>
              <a:gd name="connsiteY82" fmla="*/ 821402 h 6858000"/>
              <a:gd name="connsiteX83" fmla="*/ 11774896 w 12191999"/>
              <a:gd name="connsiteY83" fmla="*/ 800610 h 6858000"/>
              <a:gd name="connsiteX84" fmla="*/ 11741901 w 12191999"/>
              <a:gd name="connsiteY84" fmla="*/ 766471 h 6858000"/>
              <a:gd name="connsiteX85" fmla="*/ 11753457 w 12191999"/>
              <a:gd name="connsiteY85" fmla="*/ 756199 h 6858000"/>
              <a:gd name="connsiteX86" fmla="*/ 11767322 w 12191999"/>
              <a:gd name="connsiteY86" fmla="*/ 761335 h 6858000"/>
              <a:gd name="connsiteX87" fmla="*/ 11772328 w 12191999"/>
              <a:gd name="connsiteY87" fmla="*/ 756587 h 6858000"/>
              <a:gd name="connsiteX88" fmla="*/ 11754223 w 12191999"/>
              <a:gd name="connsiteY88" fmla="*/ 748506 h 6858000"/>
              <a:gd name="connsiteX89" fmla="*/ 11614257 w 12191999"/>
              <a:gd name="connsiteY89" fmla="*/ 748117 h 6858000"/>
              <a:gd name="connsiteX90" fmla="*/ 11599001 w 12191999"/>
              <a:gd name="connsiteY90" fmla="*/ 750167 h 6858000"/>
              <a:gd name="connsiteX91" fmla="*/ 11592721 w 12191999"/>
              <a:gd name="connsiteY91" fmla="*/ 755659 h 6858000"/>
              <a:gd name="connsiteX92" fmla="*/ 11592721 w 12191999"/>
              <a:gd name="connsiteY92" fmla="*/ 816902 h 6858000"/>
              <a:gd name="connsiteX93" fmla="*/ 11595418 w 12191999"/>
              <a:gd name="connsiteY93" fmla="*/ 819071 h 6858000"/>
              <a:gd name="connsiteX94" fmla="*/ 11602216 w 12191999"/>
              <a:gd name="connsiteY94" fmla="*/ 819071 h 6858000"/>
              <a:gd name="connsiteX95" fmla="*/ 11604654 w 12191999"/>
              <a:gd name="connsiteY95" fmla="*/ 816902 h 6858000"/>
              <a:gd name="connsiteX96" fmla="*/ 11604654 w 12191999"/>
              <a:gd name="connsiteY96" fmla="*/ 760774 h 6858000"/>
              <a:gd name="connsiteX97" fmla="*/ 11611452 w 12191999"/>
              <a:gd name="connsiteY97" fmla="*/ 754764 h 6858000"/>
              <a:gd name="connsiteX98" fmla="*/ 11625943 w 12191999"/>
              <a:gd name="connsiteY98" fmla="*/ 761033 h 6858000"/>
              <a:gd name="connsiteX99" fmla="*/ 11631823 w 12191999"/>
              <a:gd name="connsiteY99" fmla="*/ 755152 h 6858000"/>
              <a:gd name="connsiteX100" fmla="*/ 11614257 w 12191999"/>
              <a:gd name="connsiteY100" fmla="*/ 748117 h 6858000"/>
              <a:gd name="connsiteX101" fmla="*/ 11553619 w 12191999"/>
              <a:gd name="connsiteY101" fmla="*/ 748117 h 6858000"/>
              <a:gd name="connsiteX102" fmla="*/ 11536236 w 12191999"/>
              <a:gd name="connsiteY102" fmla="*/ 753124 h 6858000"/>
              <a:gd name="connsiteX103" fmla="*/ 11523450 w 12191999"/>
              <a:gd name="connsiteY103" fmla="*/ 784954 h 6858000"/>
              <a:gd name="connsiteX104" fmla="*/ 11536236 w 12191999"/>
              <a:gd name="connsiteY104" fmla="*/ 816654 h 6858000"/>
              <a:gd name="connsiteX105" fmla="*/ 11553619 w 12191999"/>
              <a:gd name="connsiteY105" fmla="*/ 821531 h 6858000"/>
              <a:gd name="connsiteX106" fmla="*/ 11571001 w 12191999"/>
              <a:gd name="connsiteY106" fmla="*/ 816654 h 6858000"/>
              <a:gd name="connsiteX107" fmla="*/ 11583917 w 12191999"/>
              <a:gd name="connsiteY107" fmla="*/ 784954 h 6858000"/>
              <a:gd name="connsiteX108" fmla="*/ 11571001 w 12191999"/>
              <a:gd name="connsiteY108" fmla="*/ 753124 h 6858000"/>
              <a:gd name="connsiteX109" fmla="*/ 11553619 w 12191999"/>
              <a:gd name="connsiteY109" fmla="*/ 748117 h 6858000"/>
              <a:gd name="connsiteX110" fmla="*/ 11486031 w 12191999"/>
              <a:gd name="connsiteY110" fmla="*/ 748117 h 6858000"/>
              <a:gd name="connsiteX111" fmla="*/ 11465229 w 12191999"/>
              <a:gd name="connsiteY111" fmla="*/ 751452 h 6858000"/>
              <a:gd name="connsiteX112" fmla="*/ 11459230 w 12191999"/>
              <a:gd name="connsiteY112" fmla="*/ 756965 h 6858000"/>
              <a:gd name="connsiteX113" fmla="*/ 11459230 w 12191999"/>
              <a:gd name="connsiteY113" fmla="*/ 817010 h 6858000"/>
              <a:gd name="connsiteX114" fmla="*/ 11461787 w 12191999"/>
              <a:gd name="connsiteY114" fmla="*/ 819449 h 6858000"/>
              <a:gd name="connsiteX115" fmla="*/ 11468422 w 12191999"/>
              <a:gd name="connsiteY115" fmla="*/ 819449 h 6858000"/>
              <a:gd name="connsiteX116" fmla="*/ 11471228 w 12191999"/>
              <a:gd name="connsiteY116" fmla="*/ 816751 h 6858000"/>
              <a:gd name="connsiteX117" fmla="*/ 11471228 w 12191999"/>
              <a:gd name="connsiteY117" fmla="*/ 761454 h 6858000"/>
              <a:gd name="connsiteX118" fmla="*/ 11485654 w 12191999"/>
              <a:gd name="connsiteY118" fmla="*/ 755422 h 6858000"/>
              <a:gd name="connsiteX119" fmla="*/ 11501223 w 12191999"/>
              <a:gd name="connsiteY119" fmla="*/ 771844 h 6858000"/>
              <a:gd name="connsiteX120" fmla="*/ 11501223 w 12191999"/>
              <a:gd name="connsiteY120" fmla="*/ 816751 h 6858000"/>
              <a:gd name="connsiteX121" fmla="*/ 11504288 w 12191999"/>
              <a:gd name="connsiteY121" fmla="*/ 819449 h 6858000"/>
              <a:gd name="connsiteX122" fmla="*/ 11511690 w 12191999"/>
              <a:gd name="connsiteY122" fmla="*/ 819449 h 6858000"/>
              <a:gd name="connsiteX123" fmla="*/ 11512963 w 12191999"/>
              <a:gd name="connsiteY123" fmla="*/ 816762 h 6858000"/>
              <a:gd name="connsiteX124" fmla="*/ 11512963 w 12191999"/>
              <a:gd name="connsiteY124" fmla="*/ 770312 h 6858000"/>
              <a:gd name="connsiteX125" fmla="*/ 11486031 w 12191999"/>
              <a:gd name="connsiteY125" fmla="*/ 748117 h 6858000"/>
              <a:gd name="connsiteX126" fmla="*/ 11389700 w 12191999"/>
              <a:gd name="connsiteY126" fmla="*/ 748117 h 6858000"/>
              <a:gd name="connsiteX127" fmla="*/ 11372242 w 12191999"/>
              <a:gd name="connsiteY127" fmla="*/ 753124 h 6858000"/>
              <a:gd name="connsiteX128" fmla="*/ 11359402 w 12191999"/>
              <a:gd name="connsiteY128" fmla="*/ 784954 h 6858000"/>
              <a:gd name="connsiteX129" fmla="*/ 11372242 w 12191999"/>
              <a:gd name="connsiteY129" fmla="*/ 816654 h 6858000"/>
              <a:gd name="connsiteX130" fmla="*/ 11389700 w 12191999"/>
              <a:gd name="connsiteY130" fmla="*/ 821531 h 6858000"/>
              <a:gd name="connsiteX131" fmla="*/ 11407158 w 12191999"/>
              <a:gd name="connsiteY131" fmla="*/ 816654 h 6858000"/>
              <a:gd name="connsiteX132" fmla="*/ 11420127 w 12191999"/>
              <a:gd name="connsiteY132" fmla="*/ 784954 h 6858000"/>
              <a:gd name="connsiteX133" fmla="*/ 11407158 w 12191999"/>
              <a:gd name="connsiteY133" fmla="*/ 753124 h 6858000"/>
              <a:gd name="connsiteX134" fmla="*/ 11389700 w 12191999"/>
              <a:gd name="connsiteY134" fmla="*/ 748117 h 6858000"/>
              <a:gd name="connsiteX135" fmla="*/ 11267473 w 12191999"/>
              <a:gd name="connsiteY135" fmla="*/ 748117 h 6858000"/>
              <a:gd name="connsiteX136" fmla="*/ 11250015 w 12191999"/>
              <a:gd name="connsiteY136" fmla="*/ 753124 h 6858000"/>
              <a:gd name="connsiteX137" fmla="*/ 11237046 w 12191999"/>
              <a:gd name="connsiteY137" fmla="*/ 784954 h 6858000"/>
              <a:gd name="connsiteX138" fmla="*/ 11250015 w 12191999"/>
              <a:gd name="connsiteY138" fmla="*/ 816654 h 6858000"/>
              <a:gd name="connsiteX139" fmla="*/ 11267473 w 12191999"/>
              <a:gd name="connsiteY139" fmla="*/ 821531 h 6858000"/>
              <a:gd name="connsiteX140" fmla="*/ 11284931 w 12191999"/>
              <a:gd name="connsiteY140" fmla="*/ 816654 h 6858000"/>
              <a:gd name="connsiteX141" fmla="*/ 11297771 w 12191999"/>
              <a:gd name="connsiteY141" fmla="*/ 784954 h 6858000"/>
              <a:gd name="connsiteX142" fmla="*/ 11284931 w 12191999"/>
              <a:gd name="connsiteY142" fmla="*/ 753124 h 6858000"/>
              <a:gd name="connsiteX143" fmla="*/ 11267473 w 12191999"/>
              <a:gd name="connsiteY143" fmla="*/ 748117 h 6858000"/>
              <a:gd name="connsiteX144" fmla="*/ 11199756 w 12191999"/>
              <a:gd name="connsiteY144" fmla="*/ 748117 h 6858000"/>
              <a:gd name="connsiteX145" fmla="*/ 11178857 w 12191999"/>
              <a:gd name="connsiteY145" fmla="*/ 751452 h 6858000"/>
              <a:gd name="connsiteX146" fmla="*/ 11172825 w 12191999"/>
              <a:gd name="connsiteY146" fmla="*/ 756965 h 6858000"/>
              <a:gd name="connsiteX147" fmla="*/ 11172825 w 12191999"/>
              <a:gd name="connsiteY147" fmla="*/ 817010 h 6858000"/>
              <a:gd name="connsiteX148" fmla="*/ 11175263 w 12191999"/>
              <a:gd name="connsiteY148" fmla="*/ 819449 h 6858000"/>
              <a:gd name="connsiteX149" fmla="*/ 11181932 w 12191999"/>
              <a:gd name="connsiteY149" fmla="*/ 819449 h 6858000"/>
              <a:gd name="connsiteX150" fmla="*/ 11184748 w 12191999"/>
              <a:gd name="connsiteY150" fmla="*/ 816751 h 6858000"/>
              <a:gd name="connsiteX151" fmla="*/ 11184748 w 12191999"/>
              <a:gd name="connsiteY151" fmla="*/ 761454 h 6858000"/>
              <a:gd name="connsiteX152" fmla="*/ 11199238 w 12191999"/>
              <a:gd name="connsiteY152" fmla="*/ 755422 h 6858000"/>
              <a:gd name="connsiteX153" fmla="*/ 11214884 w 12191999"/>
              <a:gd name="connsiteY153" fmla="*/ 771844 h 6858000"/>
              <a:gd name="connsiteX154" fmla="*/ 11214884 w 12191999"/>
              <a:gd name="connsiteY154" fmla="*/ 816751 h 6858000"/>
              <a:gd name="connsiteX155" fmla="*/ 11217959 w 12191999"/>
              <a:gd name="connsiteY155" fmla="*/ 819449 h 6858000"/>
              <a:gd name="connsiteX156" fmla="*/ 11225393 w 12191999"/>
              <a:gd name="connsiteY156" fmla="*/ 819449 h 6858000"/>
              <a:gd name="connsiteX157" fmla="*/ 11226817 w 12191999"/>
              <a:gd name="connsiteY157" fmla="*/ 816762 h 6858000"/>
              <a:gd name="connsiteX158" fmla="*/ 11226817 w 12191999"/>
              <a:gd name="connsiteY158" fmla="*/ 770312 h 6858000"/>
              <a:gd name="connsiteX159" fmla="*/ 11199756 w 12191999"/>
              <a:gd name="connsiteY159" fmla="*/ 748117 h 6858000"/>
              <a:gd name="connsiteX160" fmla="*/ 11681273 w 12191999"/>
              <a:gd name="connsiteY160" fmla="*/ 724801 h 6858000"/>
              <a:gd name="connsiteX161" fmla="*/ 11678845 w 12191999"/>
              <a:gd name="connsiteY161" fmla="*/ 727876 h 6858000"/>
              <a:gd name="connsiteX162" fmla="*/ 11678845 w 12191999"/>
              <a:gd name="connsiteY162" fmla="*/ 752250 h 6858000"/>
              <a:gd name="connsiteX163" fmla="*/ 11664279 w 12191999"/>
              <a:gd name="connsiteY163" fmla="*/ 748527 h 6858000"/>
              <a:gd name="connsiteX164" fmla="*/ 11632848 w 12191999"/>
              <a:gd name="connsiteY164" fmla="*/ 784954 h 6858000"/>
              <a:gd name="connsiteX165" fmla="*/ 11666707 w 12191999"/>
              <a:gd name="connsiteY165" fmla="*/ 821510 h 6858000"/>
              <a:gd name="connsiteX166" fmla="*/ 11690477 w 12191999"/>
              <a:gd name="connsiteY166" fmla="*/ 812036 h 6858000"/>
              <a:gd name="connsiteX167" fmla="*/ 11690477 w 12191999"/>
              <a:gd name="connsiteY167" fmla="*/ 727498 h 6858000"/>
              <a:gd name="connsiteX168" fmla="*/ 11687919 w 12191999"/>
              <a:gd name="connsiteY168" fmla="*/ 724801 h 6858000"/>
              <a:gd name="connsiteX169" fmla="*/ 11681273 w 12191999"/>
              <a:gd name="connsiteY169" fmla="*/ 724801 h 6858000"/>
              <a:gd name="connsiteX170" fmla="*/ 11786797 w 12191999"/>
              <a:gd name="connsiteY170" fmla="*/ 724552 h 6858000"/>
              <a:gd name="connsiteX171" fmla="*/ 11784607 w 12191999"/>
              <a:gd name="connsiteY171" fmla="*/ 726732 h 6858000"/>
              <a:gd name="connsiteX172" fmla="*/ 11784607 w 12191999"/>
              <a:gd name="connsiteY172" fmla="*/ 817280 h 6858000"/>
              <a:gd name="connsiteX173" fmla="*/ 11786797 w 12191999"/>
              <a:gd name="connsiteY173" fmla="*/ 819330 h 6858000"/>
              <a:gd name="connsiteX174" fmla="*/ 11793864 w 12191999"/>
              <a:gd name="connsiteY174" fmla="*/ 819330 h 6858000"/>
              <a:gd name="connsiteX175" fmla="*/ 11796303 w 12191999"/>
              <a:gd name="connsiteY175" fmla="*/ 817409 h 6858000"/>
              <a:gd name="connsiteX176" fmla="*/ 11796303 w 12191999"/>
              <a:gd name="connsiteY176" fmla="*/ 726473 h 6858000"/>
              <a:gd name="connsiteX177" fmla="*/ 11793864 w 12191999"/>
              <a:gd name="connsiteY177" fmla="*/ 724552 h 6858000"/>
              <a:gd name="connsiteX178" fmla="*/ 11786797 w 12191999"/>
              <a:gd name="connsiteY178" fmla="*/ 724552 h 6858000"/>
              <a:gd name="connsiteX179" fmla="*/ 11712617 w 12191999"/>
              <a:gd name="connsiteY179" fmla="*/ 723776 h 6858000"/>
              <a:gd name="connsiteX180" fmla="*/ 11705237 w 12191999"/>
              <a:gd name="connsiteY180" fmla="*/ 730940 h 6858000"/>
              <a:gd name="connsiteX181" fmla="*/ 11712358 w 12191999"/>
              <a:gd name="connsiteY181" fmla="*/ 737975 h 6858000"/>
              <a:gd name="connsiteX182" fmla="*/ 11719609 w 12191999"/>
              <a:gd name="connsiteY182" fmla="*/ 730433 h 6858000"/>
              <a:gd name="connsiteX183" fmla="*/ 11712617 w 12191999"/>
              <a:gd name="connsiteY183" fmla="*/ 723776 h 6858000"/>
              <a:gd name="connsiteX184" fmla="*/ 11855021 w 12191999"/>
              <a:gd name="connsiteY184" fmla="*/ 713601 h 6858000"/>
              <a:gd name="connsiteX185" fmla="*/ 11855284 w 12191999"/>
              <a:gd name="connsiteY185" fmla="*/ 713794 h 6858000"/>
              <a:gd name="connsiteX186" fmla="*/ 11855021 w 12191999"/>
              <a:gd name="connsiteY186" fmla="*/ 713860 h 6858000"/>
              <a:gd name="connsiteX187" fmla="*/ 11855021 w 12191999"/>
              <a:gd name="connsiteY187" fmla="*/ 713601 h 6858000"/>
              <a:gd name="connsiteX188" fmla="*/ 11847209 w 12191999"/>
              <a:gd name="connsiteY188" fmla="*/ 704235 h 6858000"/>
              <a:gd name="connsiteX189" fmla="*/ 11851428 w 12191999"/>
              <a:gd name="connsiteY189" fmla="*/ 704235 h 6858000"/>
              <a:gd name="connsiteX190" fmla="*/ 11857190 w 12191999"/>
              <a:gd name="connsiteY190" fmla="*/ 707699 h 6858000"/>
              <a:gd name="connsiteX191" fmla="*/ 11851817 w 12191999"/>
              <a:gd name="connsiteY191" fmla="*/ 711162 h 6858000"/>
              <a:gd name="connsiteX192" fmla="*/ 11847209 w 12191999"/>
              <a:gd name="connsiteY192" fmla="*/ 711162 h 6858000"/>
              <a:gd name="connsiteX193" fmla="*/ 11843627 w 12191999"/>
              <a:gd name="connsiteY193" fmla="*/ 701020 h 6858000"/>
              <a:gd name="connsiteX194" fmla="*/ 11843627 w 12191999"/>
              <a:gd name="connsiteY194" fmla="*/ 724250 h 6858000"/>
              <a:gd name="connsiteX195" fmla="*/ 11847468 w 12191999"/>
              <a:gd name="connsiteY195" fmla="*/ 724250 h 6858000"/>
              <a:gd name="connsiteX196" fmla="*/ 11847468 w 12191999"/>
              <a:gd name="connsiteY196" fmla="*/ 714367 h 6858000"/>
              <a:gd name="connsiteX197" fmla="*/ 11849648 w 12191999"/>
              <a:gd name="connsiteY197" fmla="*/ 714367 h 6858000"/>
              <a:gd name="connsiteX198" fmla="*/ 11856553 w 12191999"/>
              <a:gd name="connsiteY198" fmla="*/ 720528 h 6858000"/>
              <a:gd name="connsiteX199" fmla="*/ 11858603 w 12191999"/>
              <a:gd name="connsiteY199" fmla="*/ 724121 h 6858000"/>
              <a:gd name="connsiteX200" fmla="*/ 11863081 w 12191999"/>
              <a:gd name="connsiteY200" fmla="*/ 724121 h 6858000"/>
              <a:gd name="connsiteX201" fmla="*/ 11860265 w 12191999"/>
              <a:gd name="connsiteY201" fmla="*/ 719503 h 6858000"/>
              <a:gd name="connsiteX202" fmla="*/ 11857064 w 12191999"/>
              <a:gd name="connsiteY202" fmla="*/ 715107 h 6858000"/>
              <a:gd name="connsiteX203" fmla="*/ 11855284 w 12191999"/>
              <a:gd name="connsiteY203" fmla="*/ 713794 h 6858000"/>
              <a:gd name="connsiteX204" fmla="*/ 11858039 w 12191999"/>
              <a:gd name="connsiteY204" fmla="*/ 713107 h 6858000"/>
              <a:gd name="connsiteX205" fmla="*/ 11861549 w 12191999"/>
              <a:gd name="connsiteY205" fmla="*/ 707310 h 6858000"/>
              <a:gd name="connsiteX206" fmla="*/ 11859370 w 12191999"/>
              <a:gd name="connsiteY206" fmla="*/ 702822 h 6858000"/>
              <a:gd name="connsiteX207" fmla="*/ 11851817 w 12191999"/>
              <a:gd name="connsiteY207" fmla="*/ 701020 h 6858000"/>
              <a:gd name="connsiteX208" fmla="*/ 11843627 w 12191999"/>
              <a:gd name="connsiteY208" fmla="*/ 701020 h 6858000"/>
              <a:gd name="connsiteX209" fmla="*/ 11852712 w 12191999"/>
              <a:gd name="connsiteY209" fmla="*/ 694611 h 6858000"/>
              <a:gd name="connsiteX210" fmla="*/ 11870623 w 12191999"/>
              <a:gd name="connsiteY210" fmla="*/ 712446 h 6858000"/>
              <a:gd name="connsiteX211" fmla="*/ 11852712 w 12191999"/>
              <a:gd name="connsiteY211" fmla="*/ 730541 h 6858000"/>
              <a:gd name="connsiteX212" fmla="*/ 11834931 w 12191999"/>
              <a:gd name="connsiteY212" fmla="*/ 712446 h 6858000"/>
              <a:gd name="connsiteX213" fmla="*/ 11852712 w 12191999"/>
              <a:gd name="connsiteY213" fmla="*/ 694611 h 6858000"/>
              <a:gd name="connsiteX214" fmla="*/ 11852712 w 12191999"/>
              <a:gd name="connsiteY214" fmla="*/ 690888 h 6858000"/>
              <a:gd name="connsiteX215" fmla="*/ 11831348 w 12191999"/>
              <a:gd name="connsiteY215" fmla="*/ 712446 h 6858000"/>
              <a:gd name="connsiteX216" fmla="*/ 11852712 w 12191999"/>
              <a:gd name="connsiteY216" fmla="*/ 734004 h 6858000"/>
              <a:gd name="connsiteX217" fmla="*/ 11874076 w 12191999"/>
              <a:gd name="connsiteY217" fmla="*/ 712446 h 6858000"/>
              <a:gd name="connsiteX218" fmla="*/ 11852712 w 12191999"/>
              <a:gd name="connsiteY218" fmla="*/ 690888 h 6858000"/>
              <a:gd name="connsiteX219" fmla="*/ 11639380 w 12191999"/>
              <a:gd name="connsiteY219" fmla="*/ 551044 h 6858000"/>
              <a:gd name="connsiteX220" fmla="*/ 11641189 w 12191999"/>
              <a:gd name="connsiteY220" fmla="*/ 551862 h 6858000"/>
              <a:gd name="connsiteX221" fmla="*/ 11644652 w 12191999"/>
              <a:gd name="connsiteY221" fmla="*/ 634274 h 6858000"/>
              <a:gd name="connsiteX222" fmla="*/ 11640682 w 12191999"/>
              <a:gd name="connsiteY222" fmla="*/ 633508 h 6858000"/>
              <a:gd name="connsiteX223" fmla="*/ 11634273 w 12191999"/>
              <a:gd name="connsiteY223" fmla="*/ 599671 h 6858000"/>
              <a:gd name="connsiteX224" fmla="*/ 11638243 w 12191999"/>
              <a:gd name="connsiteY224" fmla="*/ 552250 h 6858000"/>
              <a:gd name="connsiteX225" fmla="*/ 11639380 w 12191999"/>
              <a:gd name="connsiteY225" fmla="*/ 551044 h 6858000"/>
              <a:gd name="connsiteX226" fmla="*/ 11490639 w 12191999"/>
              <a:gd name="connsiteY226" fmla="*/ 502002 h 6858000"/>
              <a:gd name="connsiteX227" fmla="*/ 11550015 w 12191999"/>
              <a:gd name="connsiteY227" fmla="*/ 504052 h 6858000"/>
              <a:gd name="connsiteX228" fmla="*/ 11548343 w 12191999"/>
              <a:gd name="connsiteY228" fmla="*/ 536605 h 6858000"/>
              <a:gd name="connsiteX229" fmla="*/ 11499486 w 12191999"/>
              <a:gd name="connsiteY229" fmla="*/ 541094 h 6858000"/>
              <a:gd name="connsiteX230" fmla="*/ 11492948 w 12191999"/>
              <a:gd name="connsiteY230" fmla="*/ 533659 h 6858000"/>
              <a:gd name="connsiteX231" fmla="*/ 11490639 w 12191999"/>
              <a:gd name="connsiteY231" fmla="*/ 502002 h 6858000"/>
              <a:gd name="connsiteX232" fmla="*/ 11594253 w 12191999"/>
              <a:gd name="connsiteY232" fmla="*/ 498797 h 6858000"/>
              <a:gd name="connsiteX233" fmla="*/ 11598612 w 12191999"/>
              <a:gd name="connsiteY233" fmla="*/ 520075 h 6858000"/>
              <a:gd name="connsiteX234" fmla="*/ 11588351 w 12191999"/>
              <a:gd name="connsiteY234" fmla="*/ 527509 h 6858000"/>
              <a:gd name="connsiteX235" fmla="*/ 11580011 w 12191999"/>
              <a:gd name="connsiteY235" fmla="*/ 500718 h 6858000"/>
              <a:gd name="connsiteX236" fmla="*/ 11594253 w 12191999"/>
              <a:gd name="connsiteY236" fmla="*/ 498797 h 6858000"/>
              <a:gd name="connsiteX237" fmla="*/ 11441405 w 12191999"/>
              <a:gd name="connsiteY237" fmla="*/ 491374 h 6858000"/>
              <a:gd name="connsiteX238" fmla="*/ 11460384 w 12191999"/>
              <a:gd name="connsiteY238" fmla="*/ 496499 h 6858000"/>
              <a:gd name="connsiteX239" fmla="*/ 11442948 w 12191999"/>
              <a:gd name="connsiteY239" fmla="*/ 533670 h 6858000"/>
              <a:gd name="connsiteX240" fmla="*/ 11434607 w 12191999"/>
              <a:gd name="connsiteY240" fmla="*/ 527132 h 6858000"/>
              <a:gd name="connsiteX241" fmla="*/ 11441405 w 12191999"/>
              <a:gd name="connsiteY241" fmla="*/ 491374 h 6858000"/>
              <a:gd name="connsiteX242" fmla="*/ 11419441 w 12191999"/>
              <a:gd name="connsiteY242" fmla="*/ 484343 h 6858000"/>
              <a:gd name="connsiteX243" fmla="*/ 11431543 w 12191999"/>
              <a:gd name="connsiteY243" fmla="*/ 488299 h 6858000"/>
              <a:gd name="connsiteX244" fmla="*/ 11423202 w 12191999"/>
              <a:gd name="connsiteY244" fmla="*/ 532257 h 6858000"/>
              <a:gd name="connsiteX245" fmla="*/ 11444102 w 12191999"/>
              <a:gd name="connsiteY245" fmla="*/ 543154 h 6858000"/>
              <a:gd name="connsiteX246" fmla="*/ 11469620 w 12191999"/>
              <a:gd name="connsiteY246" fmla="*/ 498549 h 6858000"/>
              <a:gd name="connsiteX247" fmla="*/ 11481672 w 12191999"/>
              <a:gd name="connsiteY247" fmla="*/ 500729 h 6858000"/>
              <a:gd name="connsiteX248" fmla="*/ 11485395 w 12191999"/>
              <a:gd name="connsiteY248" fmla="*/ 542507 h 6858000"/>
              <a:gd name="connsiteX249" fmla="*/ 11498472 w 12191999"/>
              <a:gd name="connsiteY249" fmla="*/ 550707 h 6858000"/>
              <a:gd name="connsiteX250" fmla="*/ 11555917 w 12191999"/>
              <a:gd name="connsiteY250" fmla="*/ 543532 h 6858000"/>
              <a:gd name="connsiteX251" fmla="*/ 11559122 w 12191999"/>
              <a:gd name="connsiteY251" fmla="*/ 503286 h 6858000"/>
              <a:gd name="connsiteX252" fmla="*/ 11570149 w 12191999"/>
              <a:gd name="connsiteY252" fmla="*/ 502002 h 6858000"/>
              <a:gd name="connsiteX253" fmla="*/ 11579385 w 12191999"/>
              <a:gd name="connsiteY253" fmla="*/ 528405 h 6858000"/>
              <a:gd name="connsiteX254" fmla="*/ 11598752 w 12191999"/>
              <a:gd name="connsiteY254" fmla="*/ 531739 h 6858000"/>
              <a:gd name="connsiteX255" fmla="*/ 11602723 w 12191999"/>
              <a:gd name="connsiteY255" fmla="*/ 497773 h 6858000"/>
              <a:gd name="connsiteX256" fmla="*/ 11625673 w 12191999"/>
              <a:gd name="connsiteY256" fmla="*/ 533282 h 6858000"/>
              <a:gd name="connsiteX257" fmla="*/ 11612855 w 12191999"/>
              <a:gd name="connsiteY257" fmla="*/ 586216 h 6858000"/>
              <a:gd name="connsiteX258" fmla="*/ 11537326 w 12191999"/>
              <a:gd name="connsiteY258" fmla="*/ 569428 h 6858000"/>
              <a:gd name="connsiteX259" fmla="*/ 11459488 w 12191999"/>
              <a:gd name="connsiteY259" fmla="*/ 611465 h 6858000"/>
              <a:gd name="connsiteX260" fmla="*/ 11456154 w 12191999"/>
              <a:gd name="connsiteY260" fmla="*/ 612360 h 6858000"/>
              <a:gd name="connsiteX261" fmla="*/ 11418325 w 12191999"/>
              <a:gd name="connsiteY261" fmla="*/ 585191 h 6858000"/>
              <a:gd name="connsiteX262" fmla="*/ 11388707 w 12191999"/>
              <a:gd name="connsiteY262" fmla="*/ 549434 h 6858000"/>
              <a:gd name="connsiteX263" fmla="*/ 11414743 w 12191999"/>
              <a:gd name="connsiteY263" fmla="*/ 487403 h 6858000"/>
              <a:gd name="connsiteX264" fmla="*/ 11419441 w 12191999"/>
              <a:gd name="connsiteY264" fmla="*/ 484343 h 6858000"/>
              <a:gd name="connsiteX265" fmla="*/ 11358173 w 12191999"/>
              <a:gd name="connsiteY265" fmla="*/ 469801 h 6858000"/>
              <a:gd name="connsiteX266" fmla="*/ 11346260 w 12191999"/>
              <a:gd name="connsiteY266" fmla="*/ 478275 h 6858000"/>
              <a:gd name="connsiteX267" fmla="*/ 11361744 w 12191999"/>
              <a:gd name="connsiteY267" fmla="*/ 470744 h 6858000"/>
              <a:gd name="connsiteX268" fmla="*/ 11358173 w 12191999"/>
              <a:gd name="connsiteY268" fmla="*/ 469801 h 6858000"/>
              <a:gd name="connsiteX269" fmla="*/ 11354455 w 12191999"/>
              <a:gd name="connsiteY269" fmla="*/ 453696 h 6858000"/>
              <a:gd name="connsiteX270" fmla="*/ 11379471 w 12191999"/>
              <a:gd name="connsiteY270" fmla="*/ 464453 h 6858000"/>
              <a:gd name="connsiteX271" fmla="*/ 11401267 w 12191999"/>
              <a:gd name="connsiteY271" fmla="*/ 487522 h 6858000"/>
              <a:gd name="connsiteX272" fmla="*/ 11376515 w 12191999"/>
              <a:gd name="connsiteY272" fmla="*/ 541611 h 6858000"/>
              <a:gd name="connsiteX273" fmla="*/ 11357665 w 12191999"/>
              <a:gd name="connsiteY273" fmla="*/ 511745 h 6858000"/>
              <a:gd name="connsiteX274" fmla="*/ 11330734 w 12191999"/>
              <a:gd name="connsiteY274" fmla="*/ 504052 h 6858000"/>
              <a:gd name="connsiteX275" fmla="*/ 11328166 w 12191999"/>
              <a:gd name="connsiteY275" fmla="*/ 491881 h 6858000"/>
              <a:gd name="connsiteX276" fmla="*/ 11335600 w 12191999"/>
              <a:gd name="connsiteY276" fmla="*/ 481879 h 6858000"/>
              <a:gd name="connsiteX277" fmla="*/ 11338297 w 12191999"/>
              <a:gd name="connsiteY277" fmla="*/ 470604 h 6858000"/>
              <a:gd name="connsiteX278" fmla="*/ 11349972 w 12191999"/>
              <a:gd name="connsiteY278" fmla="*/ 456124 h 6858000"/>
              <a:gd name="connsiteX279" fmla="*/ 11354455 w 12191999"/>
              <a:gd name="connsiteY279" fmla="*/ 453696 h 6858000"/>
              <a:gd name="connsiteX280" fmla="*/ 11324025 w 12191999"/>
              <a:gd name="connsiteY280" fmla="*/ 392924 h 6858000"/>
              <a:gd name="connsiteX281" fmla="*/ 11322134 w 12191999"/>
              <a:gd name="connsiteY281" fmla="*/ 400006 h 6858000"/>
              <a:gd name="connsiteX282" fmla="*/ 11335988 w 12191999"/>
              <a:gd name="connsiteY282" fmla="*/ 441536 h 6858000"/>
              <a:gd name="connsiteX283" fmla="*/ 11339193 w 12191999"/>
              <a:gd name="connsiteY283" fmla="*/ 451786 h 6858000"/>
              <a:gd name="connsiteX284" fmla="*/ 11328425 w 12191999"/>
              <a:gd name="connsiteY284" fmla="*/ 467162 h 6858000"/>
              <a:gd name="connsiteX285" fmla="*/ 11327270 w 12191999"/>
              <a:gd name="connsiteY285" fmla="*/ 474855 h 6858000"/>
              <a:gd name="connsiteX286" fmla="*/ 11315477 w 12191999"/>
              <a:gd name="connsiteY286" fmla="*/ 490748 h 6858000"/>
              <a:gd name="connsiteX287" fmla="*/ 11317268 w 12191999"/>
              <a:gd name="connsiteY287" fmla="*/ 503696 h 6858000"/>
              <a:gd name="connsiteX288" fmla="*/ 11327788 w 12191999"/>
              <a:gd name="connsiteY288" fmla="*/ 514594 h 6858000"/>
              <a:gd name="connsiteX289" fmla="*/ 11341890 w 12191999"/>
              <a:gd name="connsiteY289" fmla="*/ 516137 h 6858000"/>
              <a:gd name="connsiteX290" fmla="*/ 11358561 w 12191999"/>
              <a:gd name="connsiteY290" fmla="*/ 529214 h 6858000"/>
              <a:gd name="connsiteX291" fmla="*/ 11388308 w 12191999"/>
              <a:gd name="connsiteY291" fmla="*/ 580476 h 6858000"/>
              <a:gd name="connsiteX292" fmla="*/ 11394717 w 12191999"/>
              <a:gd name="connsiteY292" fmla="*/ 606490 h 6858000"/>
              <a:gd name="connsiteX293" fmla="*/ 11360611 w 12191999"/>
              <a:gd name="connsiteY293" fmla="*/ 709026 h 6858000"/>
              <a:gd name="connsiteX294" fmla="*/ 11362402 w 12191999"/>
              <a:gd name="connsiteY294" fmla="*/ 719406 h 6858000"/>
              <a:gd name="connsiteX295" fmla="*/ 11388567 w 12191999"/>
              <a:gd name="connsiteY295" fmla="*/ 719406 h 6858000"/>
              <a:gd name="connsiteX296" fmla="*/ 11394210 w 12191999"/>
              <a:gd name="connsiteY296" fmla="*/ 711972 h 6858000"/>
              <a:gd name="connsiteX297" fmla="*/ 11429094 w 12191999"/>
              <a:gd name="connsiteY297" fmla="*/ 608411 h 6858000"/>
              <a:gd name="connsiteX298" fmla="*/ 11464484 w 12191999"/>
              <a:gd name="connsiteY298" fmla="*/ 709921 h 6858000"/>
              <a:gd name="connsiteX299" fmla="*/ 11468207 w 12191999"/>
              <a:gd name="connsiteY299" fmla="*/ 719665 h 6858000"/>
              <a:gd name="connsiteX300" fmla="*/ 11490650 w 12191999"/>
              <a:gd name="connsiteY300" fmla="*/ 719665 h 6858000"/>
              <a:gd name="connsiteX301" fmla="*/ 11497954 w 12191999"/>
              <a:gd name="connsiteY301" fmla="*/ 713126 h 6858000"/>
              <a:gd name="connsiteX302" fmla="*/ 11473979 w 12191999"/>
              <a:gd name="connsiteY302" fmla="*/ 619309 h 6858000"/>
              <a:gd name="connsiteX303" fmla="*/ 11535276 w 12191999"/>
              <a:gd name="connsiteY303" fmla="*/ 595345 h 6858000"/>
              <a:gd name="connsiteX304" fmla="*/ 11569383 w 12191999"/>
              <a:gd name="connsiteY304" fmla="*/ 622136 h 6858000"/>
              <a:gd name="connsiteX305" fmla="*/ 11512315 w 12191999"/>
              <a:gd name="connsiteY305" fmla="*/ 709932 h 6858000"/>
              <a:gd name="connsiteX306" fmla="*/ 11514624 w 12191999"/>
              <a:gd name="connsiteY306" fmla="*/ 719417 h 6858000"/>
              <a:gd name="connsiteX307" fmla="*/ 11538351 w 12191999"/>
              <a:gd name="connsiteY307" fmla="*/ 719417 h 6858000"/>
              <a:gd name="connsiteX308" fmla="*/ 11547069 w 12191999"/>
              <a:gd name="connsiteY308" fmla="*/ 713903 h 6858000"/>
              <a:gd name="connsiteX309" fmla="*/ 11598623 w 12191999"/>
              <a:gd name="connsiteY309" fmla="*/ 630983 h 6858000"/>
              <a:gd name="connsiteX310" fmla="*/ 11608496 w 12191999"/>
              <a:gd name="connsiteY310" fmla="*/ 600869 h 6858000"/>
              <a:gd name="connsiteX311" fmla="*/ 11599130 w 12191999"/>
              <a:gd name="connsiteY311" fmla="*/ 710062 h 6858000"/>
              <a:gd name="connsiteX312" fmla="*/ 11601439 w 12191999"/>
              <a:gd name="connsiteY312" fmla="*/ 719287 h 6858000"/>
              <a:gd name="connsiteX313" fmla="*/ 11622857 w 12191999"/>
              <a:gd name="connsiteY313" fmla="*/ 719287 h 6858000"/>
              <a:gd name="connsiteX314" fmla="*/ 11629525 w 12191999"/>
              <a:gd name="connsiteY314" fmla="*/ 711087 h 6858000"/>
              <a:gd name="connsiteX315" fmla="*/ 11634650 w 12191999"/>
              <a:gd name="connsiteY315" fmla="*/ 693014 h 6858000"/>
              <a:gd name="connsiteX316" fmla="*/ 11654018 w 12191999"/>
              <a:gd name="connsiteY316" fmla="*/ 688018 h 6858000"/>
              <a:gd name="connsiteX317" fmla="*/ 11659024 w 12191999"/>
              <a:gd name="connsiteY317" fmla="*/ 680584 h 6858000"/>
              <a:gd name="connsiteX318" fmla="*/ 11654654 w 12191999"/>
              <a:gd name="connsiteY318" fmla="*/ 520852 h 6858000"/>
              <a:gd name="connsiteX319" fmla="*/ 11603360 w 12191999"/>
              <a:gd name="connsiteY319" fmla="*/ 487533 h 6858000"/>
              <a:gd name="connsiteX320" fmla="*/ 11526547 w 12191999"/>
              <a:gd name="connsiteY320" fmla="*/ 493424 h 6858000"/>
              <a:gd name="connsiteX321" fmla="*/ 11402033 w 12191999"/>
              <a:gd name="connsiteY321" fmla="*/ 464842 h 6858000"/>
              <a:gd name="connsiteX322" fmla="*/ 11401644 w 12191999"/>
              <a:gd name="connsiteY322" fmla="*/ 459199 h 6858000"/>
              <a:gd name="connsiteX323" fmla="*/ 11433960 w 12191999"/>
              <a:gd name="connsiteY323" fmla="*/ 433314 h 6858000"/>
              <a:gd name="connsiteX324" fmla="*/ 11431392 w 12191999"/>
              <a:gd name="connsiteY324" fmla="*/ 426398 h 6858000"/>
              <a:gd name="connsiteX325" fmla="*/ 11365995 w 12191999"/>
              <a:gd name="connsiteY325" fmla="*/ 438191 h 6858000"/>
              <a:gd name="connsiteX326" fmla="*/ 11327648 w 12191999"/>
              <a:gd name="connsiteY326" fmla="*/ 397567 h 6858000"/>
              <a:gd name="connsiteX327" fmla="*/ 11324025 w 12191999"/>
              <a:gd name="connsiteY327" fmla="*/ 392924 h 6858000"/>
              <a:gd name="connsiteX328" fmla="*/ 11391491 w 12191999"/>
              <a:gd name="connsiteY328" fmla="*/ 334037 h 6858000"/>
              <a:gd name="connsiteX329" fmla="*/ 11426364 w 12191999"/>
              <a:gd name="connsiteY329" fmla="*/ 368996 h 6858000"/>
              <a:gd name="connsiteX330" fmla="*/ 11391491 w 12191999"/>
              <a:gd name="connsiteY330" fmla="*/ 403955 h 6858000"/>
              <a:gd name="connsiteX331" fmla="*/ 11356360 w 12191999"/>
              <a:gd name="connsiteY331" fmla="*/ 368996 h 6858000"/>
              <a:gd name="connsiteX332" fmla="*/ 11391491 w 12191999"/>
              <a:gd name="connsiteY332" fmla="*/ 334037 h 6858000"/>
              <a:gd name="connsiteX333" fmla="*/ 11389959 w 12191999"/>
              <a:gd name="connsiteY333" fmla="*/ 321618 h 6858000"/>
              <a:gd name="connsiteX334" fmla="*/ 11337262 w 12191999"/>
              <a:gd name="connsiteY334" fmla="*/ 374510 h 6858000"/>
              <a:gd name="connsiteX335" fmla="*/ 11389959 w 12191999"/>
              <a:gd name="connsiteY335" fmla="*/ 427401 h 6858000"/>
              <a:gd name="connsiteX336" fmla="*/ 11442656 w 12191999"/>
              <a:gd name="connsiteY336" fmla="*/ 374510 h 6858000"/>
              <a:gd name="connsiteX337" fmla="*/ 11389959 w 12191999"/>
              <a:gd name="connsiteY337" fmla="*/ 321618 h 6858000"/>
              <a:gd name="connsiteX338" fmla="*/ 0 w 12191999"/>
              <a:gd name="connsiteY338" fmla="*/ 0 h 6858000"/>
              <a:gd name="connsiteX339" fmla="*/ 12191999 w 12191999"/>
              <a:gd name="connsiteY339" fmla="*/ 0 h 6858000"/>
              <a:gd name="connsiteX340" fmla="*/ 12191999 w 12191999"/>
              <a:gd name="connsiteY340" fmla="*/ 6858000 h 6858000"/>
              <a:gd name="connsiteX341" fmla="*/ 0 w 12191999"/>
              <a:gd name="connsiteY3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1999" h="6858000">
                <a:moveTo>
                  <a:pt x="11666200" y="756760"/>
                </a:moveTo>
                <a:cubicBezTo>
                  <a:pt x="11673094" y="756760"/>
                  <a:pt x="11676288" y="758940"/>
                  <a:pt x="11678975" y="761119"/>
                </a:cubicBezTo>
                <a:cubicBezTo>
                  <a:pt x="11678975" y="808195"/>
                  <a:pt x="11678975" y="808195"/>
                  <a:pt x="11678975" y="808195"/>
                </a:cubicBezTo>
                <a:lnTo>
                  <a:pt x="11678845" y="808195"/>
                </a:lnTo>
                <a:cubicBezTo>
                  <a:pt x="11678845" y="811658"/>
                  <a:pt x="11673094" y="813579"/>
                  <a:pt x="11667095" y="813579"/>
                </a:cubicBezTo>
                <a:cubicBezTo>
                  <a:pt x="11654191" y="813579"/>
                  <a:pt x="11644998" y="802671"/>
                  <a:pt x="11644998" y="784080"/>
                </a:cubicBezTo>
                <a:cubicBezTo>
                  <a:pt x="11644998" y="767658"/>
                  <a:pt x="11653942" y="756760"/>
                  <a:pt x="11666200" y="756760"/>
                </a:cubicBezTo>
                <a:close/>
                <a:moveTo>
                  <a:pt x="11553608" y="755951"/>
                </a:moveTo>
                <a:cubicBezTo>
                  <a:pt x="11558334" y="755951"/>
                  <a:pt x="11561787" y="756976"/>
                  <a:pt x="11565369" y="760439"/>
                </a:cubicBezTo>
                <a:cubicBezTo>
                  <a:pt x="11569210" y="764032"/>
                  <a:pt x="11571638" y="771995"/>
                  <a:pt x="11571638" y="784954"/>
                </a:cubicBezTo>
                <a:cubicBezTo>
                  <a:pt x="11571638" y="797535"/>
                  <a:pt x="11569210" y="805746"/>
                  <a:pt x="11565369" y="809339"/>
                </a:cubicBezTo>
                <a:cubicBezTo>
                  <a:pt x="11561787" y="812802"/>
                  <a:pt x="11558334" y="813698"/>
                  <a:pt x="11553608" y="813698"/>
                </a:cubicBezTo>
                <a:cubicBezTo>
                  <a:pt x="11548882" y="813698"/>
                  <a:pt x="11545677" y="812802"/>
                  <a:pt x="11542106" y="809339"/>
                </a:cubicBezTo>
                <a:cubicBezTo>
                  <a:pt x="11538394" y="805746"/>
                  <a:pt x="11535837" y="797783"/>
                  <a:pt x="11535837" y="784954"/>
                </a:cubicBezTo>
                <a:cubicBezTo>
                  <a:pt x="11535837" y="772243"/>
                  <a:pt x="11538394" y="764032"/>
                  <a:pt x="11542106" y="760439"/>
                </a:cubicBezTo>
                <a:cubicBezTo>
                  <a:pt x="11545688" y="756976"/>
                  <a:pt x="11549141" y="755951"/>
                  <a:pt x="11553608" y="755951"/>
                </a:cubicBezTo>
                <a:close/>
                <a:moveTo>
                  <a:pt x="11389948" y="755951"/>
                </a:moveTo>
                <a:cubicBezTo>
                  <a:pt x="11394707" y="755951"/>
                  <a:pt x="11397911" y="756976"/>
                  <a:pt x="11401504" y="760439"/>
                </a:cubicBezTo>
                <a:cubicBezTo>
                  <a:pt x="11405356" y="764032"/>
                  <a:pt x="11407795" y="771995"/>
                  <a:pt x="11407795" y="784954"/>
                </a:cubicBezTo>
                <a:cubicBezTo>
                  <a:pt x="11407795" y="797535"/>
                  <a:pt x="11405356" y="805746"/>
                  <a:pt x="11401504" y="809339"/>
                </a:cubicBezTo>
                <a:cubicBezTo>
                  <a:pt x="11397911" y="812802"/>
                  <a:pt x="11394448" y="813698"/>
                  <a:pt x="11389948" y="813698"/>
                </a:cubicBezTo>
                <a:cubicBezTo>
                  <a:pt x="11385201" y="813698"/>
                  <a:pt x="11381985" y="812802"/>
                  <a:pt x="11378133" y="809339"/>
                </a:cubicBezTo>
                <a:cubicBezTo>
                  <a:pt x="11374411" y="805746"/>
                  <a:pt x="11371843" y="797783"/>
                  <a:pt x="11371843" y="784954"/>
                </a:cubicBezTo>
                <a:cubicBezTo>
                  <a:pt x="11371843" y="772243"/>
                  <a:pt x="11374411" y="764032"/>
                  <a:pt x="11378133" y="760439"/>
                </a:cubicBezTo>
                <a:cubicBezTo>
                  <a:pt x="11381726" y="756976"/>
                  <a:pt x="11385190" y="755951"/>
                  <a:pt x="11389948" y="755951"/>
                </a:cubicBezTo>
                <a:close/>
                <a:moveTo>
                  <a:pt x="11267462" y="755951"/>
                </a:moveTo>
                <a:cubicBezTo>
                  <a:pt x="11272210" y="755951"/>
                  <a:pt x="11275425" y="756976"/>
                  <a:pt x="11279148" y="760439"/>
                </a:cubicBezTo>
                <a:cubicBezTo>
                  <a:pt x="11282881" y="764032"/>
                  <a:pt x="11285438" y="771995"/>
                  <a:pt x="11285438" y="784954"/>
                </a:cubicBezTo>
                <a:cubicBezTo>
                  <a:pt x="11285438" y="797535"/>
                  <a:pt x="11283000" y="805746"/>
                  <a:pt x="11279148" y="809339"/>
                </a:cubicBezTo>
                <a:cubicBezTo>
                  <a:pt x="11275555" y="812802"/>
                  <a:pt x="11272210" y="813698"/>
                  <a:pt x="11267462" y="813698"/>
                </a:cubicBezTo>
                <a:cubicBezTo>
                  <a:pt x="11262715" y="813698"/>
                  <a:pt x="11259499" y="812802"/>
                  <a:pt x="11255907" y="809339"/>
                </a:cubicBezTo>
                <a:cubicBezTo>
                  <a:pt x="11252054" y="805746"/>
                  <a:pt x="11249616" y="797783"/>
                  <a:pt x="11249616" y="784954"/>
                </a:cubicBezTo>
                <a:cubicBezTo>
                  <a:pt x="11249616" y="772243"/>
                  <a:pt x="11252054" y="764032"/>
                  <a:pt x="11255907" y="760439"/>
                </a:cubicBezTo>
                <a:cubicBezTo>
                  <a:pt x="11259499" y="756976"/>
                  <a:pt x="11262844" y="755951"/>
                  <a:pt x="11267462" y="755951"/>
                </a:cubicBezTo>
                <a:close/>
                <a:moveTo>
                  <a:pt x="11708668" y="750005"/>
                </a:moveTo>
                <a:cubicBezTo>
                  <a:pt x="11706381" y="750005"/>
                  <a:pt x="11706381" y="750772"/>
                  <a:pt x="11706381" y="752433"/>
                </a:cubicBezTo>
                <a:cubicBezTo>
                  <a:pt x="11706381" y="817032"/>
                  <a:pt x="11706381" y="817032"/>
                  <a:pt x="11706381" y="817032"/>
                </a:cubicBezTo>
                <a:cubicBezTo>
                  <a:pt x="11706381" y="818952"/>
                  <a:pt x="11706381" y="819459"/>
                  <a:pt x="11708420" y="819459"/>
                </a:cubicBezTo>
                <a:cubicBezTo>
                  <a:pt x="11715671" y="819459"/>
                  <a:pt x="11715671" y="819459"/>
                  <a:pt x="11715671" y="819459"/>
                </a:cubicBezTo>
                <a:cubicBezTo>
                  <a:pt x="11717699" y="819330"/>
                  <a:pt x="11718206" y="819330"/>
                  <a:pt x="11718206" y="817032"/>
                </a:cubicBezTo>
                <a:cubicBezTo>
                  <a:pt x="11718206" y="752433"/>
                  <a:pt x="11718206" y="752433"/>
                  <a:pt x="11718206" y="752433"/>
                </a:cubicBezTo>
                <a:cubicBezTo>
                  <a:pt x="11718206" y="750383"/>
                  <a:pt x="11717699" y="750005"/>
                  <a:pt x="11715660" y="750005"/>
                </a:cubicBezTo>
                <a:cubicBezTo>
                  <a:pt x="11708668" y="750005"/>
                  <a:pt x="11708668" y="750005"/>
                  <a:pt x="11708668" y="750005"/>
                </a:cubicBezTo>
                <a:close/>
                <a:moveTo>
                  <a:pt x="11826514" y="749671"/>
                </a:moveTo>
                <a:cubicBezTo>
                  <a:pt x="11824076" y="749671"/>
                  <a:pt x="11823170" y="749542"/>
                  <a:pt x="11822404" y="751851"/>
                </a:cubicBezTo>
                <a:cubicBezTo>
                  <a:pt x="11818552" y="763374"/>
                  <a:pt x="11808647" y="775804"/>
                  <a:pt x="11798623" y="781695"/>
                </a:cubicBezTo>
                <a:cubicBezTo>
                  <a:pt x="11798234" y="782084"/>
                  <a:pt x="11798105" y="782461"/>
                  <a:pt x="11798105" y="782461"/>
                </a:cubicBezTo>
                <a:cubicBezTo>
                  <a:pt x="11798105" y="782591"/>
                  <a:pt x="11798234" y="782968"/>
                  <a:pt x="11798234" y="783227"/>
                </a:cubicBezTo>
                <a:cubicBezTo>
                  <a:pt x="11822145" y="817420"/>
                  <a:pt x="11822145" y="817420"/>
                  <a:pt x="11822145" y="817420"/>
                </a:cubicBezTo>
                <a:cubicBezTo>
                  <a:pt x="11823558" y="819470"/>
                  <a:pt x="11824076" y="819470"/>
                  <a:pt x="11826126" y="819470"/>
                </a:cubicBezTo>
                <a:cubicBezTo>
                  <a:pt x="11835254" y="819470"/>
                  <a:pt x="11835254" y="819470"/>
                  <a:pt x="11835254" y="819470"/>
                </a:cubicBezTo>
                <a:cubicBezTo>
                  <a:pt x="11835891" y="819330"/>
                  <a:pt x="11837175" y="819330"/>
                  <a:pt x="11837175" y="817798"/>
                </a:cubicBezTo>
                <a:cubicBezTo>
                  <a:pt x="11837175" y="817291"/>
                  <a:pt x="11836786" y="816643"/>
                  <a:pt x="11836279" y="816136"/>
                </a:cubicBezTo>
                <a:cubicBezTo>
                  <a:pt x="11810826" y="782450"/>
                  <a:pt x="11810826" y="782450"/>
                  <a:pt x="11810826" y="782450"/>
                </a:cubicBezTo>
                <a:cubicBezTo>
                  <a:pt x="11810567" y="782192"/>
                  <a:pt x="11810567" y="782192"/>
                  <a:pt x="11810567" y="782192"/>
                </a:cubicBezTo>
                <a:cubicBezTo>
                  <a:pt x="11819566" y="775534"/>
                  <a:pt x="11828824" y="765154"/>
                  <a:pt x="11834607" y="753890"/>
                </a:cubicBezTo>
                <a:cubicBezTo>
                  <a:pt x="11835125" y="752606"/>
                  <a:pt x="11835254" y="751969"/>
                  <a:pt x="11835254" y="751203"/>
                </a:cubicBezTo>
                <a:cubicBezTo>
                  <a:pt x="11835254" y="750049"/>
                  <a:pt x="11834607" y="749671"/>
                  <a:pt x="11832816" y="749671"/>
                </a:cubicBezTo>
                <a:cubicBezTo>
                  <a:pt x="11826514" y="749671"/>
                  <a:pt x="11826514" y="749671"/>
                  <a:pt x="11826514" y="749671"/>
                </a:cubicBezTo>
                <a:close/>
                <a:moveTo>
                  <a:pt x="11301634" y="749671"/>
                </a:moveTo>
                <a:cubicBezTo>
                  <a:pt x="11301116" y="749671"/>
                  <a:pt x="11299832" y="749671"/>
                  <a:pt x="11299832" y="751462"/>
                </a:cubicBezTo>
                <a:cubicBezTo>
                  <a:pt x="11299832" y="751980"/>
                  <a:pt x="11299961" y="752617"/>
                  <a:pt x="11300350" y="753383"/>
                </a:cubicBezTo>
                <a:cubicBezTo>
                  <a:pt x="11324605" y="817399"/>
                  <a:pt x="11324605" y="817399"/>
                  <a:pt x="11324605" y="817399"/>
                </a:cubicBezTo>
                <a:cubicBezTo>
                  <a:pt x="11325371" y="818941"/>
                  <a:pt x="11325630" y="819449"/>
                  <a:pt x="11326785" y="819449"/>
                </a:cubicBezTo>
                <a:cubicBezTo>
                  <a:pt x="11332050" y="819449"/>
                  <a:pt x="11332050" y="819449"/>
                  <a:pt x="11332050" y="819449"/>
                </a:cubicBezTo>
                <a:cubicBezTo>
                  <a:pt x="11333593" y="819449"/>
                  <a:pt x="11333971" y="819190"/>
                  <a:pt x="11334489" y="817399"/>
                </a:cubicBezTo>
                <a:cubicBezTo>
                  <a:pt x="11358108" y="753135"/>
                  <a:pt x="11358108" y="753135"/>
                  <a:pt x="11358108" y="753135"/>
                </a:cubicBezTo>
                <a:cubicBezTo>
                  <a:pt x="11358366" y="751592"/>
                  <a:pt x="11358366" y="751462"/>
                  <a:pt x="11358366" y="751085"/>
                </a:cubicBezTo>
                <a:cubicBezTo>
                  <a:pt x="11358366" y="749671"/>
                  <a:pt x="11357341" y="749671"/>
                  <a:pt x="11356694" y="749671"/>
                </a:cubicBezTo>
                <a:cubicBezTo>
                  <a:pt x="11350015" y="749671"/>
                  <a:pt x="11350015" y="749671"/>
                  <a:pt x="11350015" y="749671"/>
                </a:cubicBezTo>
                <a:cubicBezTo>
                  <a:pt x="11349120" y="749930"/>
                  <a:pt x="11348990" y="750308"/>
                  <a:pt x="11348343" y="751592"/>
                </a:cubicBezTo>
                <a:cubicBezTo>
                  <a:pt x="11330885" y="802908"/>
                  <a:pt x="11330885" y="802908"/>
                  <a:pt x="11330885" y="802908"/>
                </a:cubicBezTo>
                <a:cubicBezTo>
                  <a:pt x="11312920" y="751851"/>
                  <a:pt x="11312920" y="751851"/>
                  <a:pt x="11312920" y="751851"/>
                </a:cubicBezTo>
                <a:cubicBezTo>
                  <a:pt x="11312154" y="749930"/>
                  <a:pt x="11311895" y="749671"/>
                  <a:pt x="11309845" y="749671"/>
                </a:cubicBezTo>
                <a:cubicBezTo>
                  <a:pt x="11301634" y="749671"/>
                  <a:pt x="11301634" y="749671"/>
                  <a:pt x="11301634" y="749671"/>
                </a:cubicBezTo>
                <a:close/>
                <a:moveTo>
                  <a:pt x="11754223" y="748506"/>
                </a:moveTo>
                <a:cubicBezTo>
                  <a:pt x="11742149" y="748506"/>
                  <a:pt x="11731241" y="755185"/>
                  <a:pt x="11731241" y="767625"/>
                </a:cubicBezTo>
                <a:cubicBezTo>
                  <a:pt x="11731241" y="779300"/>
                  <a:pt x="11739462" y="784177"/>
                  <a:pt x="11749346" y="788417"/>
                </a:cubicBezTo>
                <a:cubicBezTo>
                  <a:pt x="11757050" y="791622"/>
                  <a:pt x="11764236" y="794708"/>
                  <a:pt x="11764236" y="801894"/>
                </a:cubicBezTo>
                <a:cubicBezTo>
                  <a:pt x="11764236" y="807407"/>
                  <a:pt x="11759866" y="813698"/>
                  <a:pt x="11750500" y="813698"/>
                </a:cubicBezTo>
                <a:cubicBezTo>
                  <a:pt x="11740995" y="813698"/>
                  <a:pt x="11738308" y="806641"/>
                  <a:pt x="11733679" y="806641"/>
                </a:cubicBezTo>
                <a:cubicBezTo>
                  <a:pt x="11731500" y="806641"/>
                  <a:pt x="11728673" y="807666"/>
                  <a:pt x="11728673" y="811130"/>
                </a:cubicBezTo>
                <a:cubicBezTo>
                  <a:pt x="11728673" y="816643"/>
                  <a:pt x="11739462" y="821402"/>
                  <a:pt x="11750241" y="821402"/>
                </a:cubicBezTo>
                <a:cubicBezTo>
                  <a:pt x="11762434" y="821531"/>
                  <a:pt x="11774896" y="815111"/>
                  <a:pt x="11774896" y="800610"/>
                </a:cubicBezTo>
                <a:cubicBezTo>
                  <a:pt x="11774896" y="777897"/>
                  <a:pt x="11741901" y="781490"/>
                  <a:pt x="11741901" y="766471"/>
                </a:cubicBezTo>
                <a:cubicBezTo>
                  <a:pt x="11741901" y="761335"/>
                  <a:pt x="11745882" y="756199"/>
                  <a:pt x="11753457" y="756199"/>
                </a:cubicBezTo>
                <a:cubicBezTo>
                  <a:pt x="11761290" y="756199"/>
                  <a:pt x="11763340" y="761335"/>
                  <a:pt x="11767322" y="761335"/>
                </a:cubicBezTo>
                <a:cubicBezTo>
                  <a:pt x="11769372" y="761335"/>
                  <a:pt x="11772328" y="760180"/>
                  <a:pt x="11772328" y="756587"/>
                </a:cubicBezTo>
                <a:cubicBezTo>
                  <a:pt x="11772328" y="751452"/>
                  <a:pt x="11763599" y="748506"/>
                  <a:pt x="11754223" y="748506"/>
                </a:cubicBezTo>
                <a:close/>
                <a:moveTo>
                  <a:pt x="11614257" y="748117"/>
                </a:moveTo>
                <a:cubicBezTo>
                  <a:pt x="11607082" y="748117"/>
                  <a:pt x="11602594" y="749272"/>
                  <a:pt x="11599001" y="750167"/>
                </a:cubicBezTo>
                <a:cubicBezTo>
                  <a:pt x="11594383" y="751322"/>
                  <a:pt x="11592721" y="753491"/>
                  <a:pt x="11592721" y="755659"/>
                </a:cubicBezTo>
                <a:cubicBezTo>
                  <a:pt x="11592721" y="816902"/>
                  <a:pt x="11592721" y="816902"/>
                  <a:pt x="11592721" y="816902"/>
                </a:cubicBezTo>
                <a:cubicBezTo>
                  <a:pt x="11592721" y="818952"/>
                  <a:pt x="11593487" y="819071"/>
                  <a:pt x="11595418" y="819071"/>
                </a:cubicBezTo>
                <a:cubicBezTo>
                  <a:pt x="11602216" y="819071"/>
                  <a:pt x="11602216" y="819071"/>
                  <a:pt x="11602216" y="819071"/>
                </a:cubicBezTo>
                <a:cubicBezTo>
                  <a:pt x="11603878" y="819071"/>
                  <a:pt x="11604654" y="818942"/>
                  <a:pt x="11604654" y="816902"/>
                </a:cubicBezTo>
                <a:cubicBezTo>
                  <a:pt x="11604654" y="760774"/>
                  <a:pt x="11604654" y="760774"/>
                  <a:pt x="11604654" y="760774"/>
                </a:cubicBezTo>
                <a:cubicBezTo>
                  <a:pt x="11604654" y="757192"/>
                  <a:pt x="11607471" y="754764"/>
                  <a:pt x="11611452" y="754764"/>
                </a:cubicBezTo>
                <a:cubicBezTo>
                  <a:pt x="11620041" y="754764"/>
                  <a:pt x="11621325" y="761033"/>
                  <a:pt x="11625943" y="761033"/>
                </a:cubicBezTo>
                <a:cubicBezTo>
                  <a:pt x="11629255" y="761162"/>
                  <a:pt x="11631823" y="759112"/>
                  <a:pt x="11631823" y="755152"/>
                </a:cubicBezTo>
                <a:cubicBezTo>
                  <a:pt x="11631823" y="750167"/>
                  <a:pt x="11623623" y="748117"/>
                  <a:pt x="11614257" y="748117"/>
                </a:cubicBezTo>
                <a:close/>
                <a:moveTo>
                  <a:pt x="11553619" y="748117"/>
                </a:moveTo>
                <a:cubicBezTo>
                  <a:pt x="11547609" y="748117"/>
                  <a:pt x="11541221" y="749919"/>
                  <a:pt x="11536236" y="753124"/>
                </a:cubicBezTo>
                <a:cubicBezTo>
                  <a:pt x="11528565" y="758519"/>
                  <a:pt x="11523450" y="768780"/>
                  <a:pt x="11523450" y="784954"/>
                </a:cubicBezTo>
                <a:cubicBezTo>
                  <a:pt x="11523450" y="800998"/>
                  <a:pt x="11528565" y="811270"/>
                  <a:pt x="11536236" y="816654"/>
                </a:cubicBezTo>
                <a:cubicBezTo>
                  <a:pt x="11540962" y="819988"/>
                  <a:pt x="11547490" y="821531"/>
                  <a:pt x="11553619" y="821531"/>
                </a:cubicBezTo>
                <a:cubicBezTo>
                  <a:pt x="11559888" y="821531"/>
                  <a:pt x="11566275" y="819859"/>
                  <a:pt x="11571001" y="816654"/>
                </a:cubicBezTo>
                <a:cubicBezTo>
                  <a:pt x="11578802" y="811259"/>
                  <a:pt x="11583917" y="800998"/>
                  <a:pt x="11583917" y="784954"/>
                </a:cubicBezTo>
                <a:cubicBezTo>
                  <a:pt x="11583917" y="768780"/>
                  <a:pt x="11578802" y="758519"/>
                  <a:pt x="11571001" y="753124"/>
                </a:cubicBezTo>
                <a:cubicBezTo>
                  <a:pt x="11566146" y="749660"/>
                  <a:pt x="11559747" y="748117"/>
                  <a:pt x="11553619" y="748117"/>
                </a:cubicBezTo>
                <a:close/>
                <a:moveTo>
                  <a:pt x="11486031" y="748117"/>
                </a:moveTo>
                <a:cubicBezTo>
                  <a:pt x="11475824" y="748117"/>
                  <a:pt x="11468930" y="750297"/>
                  <a:pt x="11465229" y="751452"/>
                </a:cubicBezTo>
                <a:cubicBezTo>
                  <a:pt x="11460632" y="752994"/>
                  <a:pt x="11459230" y="754656"/>
                  <a:pt x="11459230" y="756965"/>
                </a:cubicBezTo>
                <a:cubicBezTo>
                  <a:pt x="11459230" y="817010"/>
                  <a:pt x="11459230" y="817010"/>
                  <a:pt x="11459230" y="817010"/>
                </a:cubicBezTo>
                <a:cubicBezTo>
                  <a:pt x="11459230" y="819190"/>
                  <a:pt x="11459737" y="819449"/>
                  <a:pt x="11461787" y="819449"/>
                </a:cubicBezTo>
                <a:cubicBezTo>
                  <a:pt x="11468422" y="819449"/>
                  <a:pt x="11468422" y="819449"/>
                  <a:pt x="11468422" y="819449"/>
                </a:cubicBezTo>
                <a:cubicBezTo>
                  <a:pt x="11470332" y="819449"/>
                  <a:pt x="11471228" y="819190"/>
                  <a:pt x="11471228" y="816751"/>
                </a:cubicBezTo>
                <a:cubicBezTo>
                  <a:pt x="11471228" y="761454"/>
                  <a:pt x="11471228" y="761454"/>
                  <a:pt x="11471228" y="761454"/>
                </a:cubicBezTo>
                <a:cubicBezTo>
                  <a:pt x="11471228" y="758497"/>
                  <a:pt x="11476331" y="755422"/>
                  <a:pt x="11485654" y="755422"/>
                </a:cubicBezTo>
                <a:cubicBezTo>
                  <a:pt x="11501223" y="755422"/>
                  <a:pt x="11501223" y="765554"/>
                  <a:pt x="11501223" y="771844"/>
                </a:cubicBezTo>
                <a:cubicBezTo>
                  <a:pt x="11501223" y="816751"/>
                  <a:pt x="11501223" y="816751"/>
                  <a:pt x="11501223" y="816751"/>
                </a:cubicBezTo>
                <a:cubicBezTo>
                  <a:pt x="11501223" y="819190"/>
                  <a:pt x="11501990" y="819449"/>
                  <a:pt x="11504288" y="819449"/>
                </a:cubicBezTo>
                <a:cubicBezTo>
                  <a:pt x="11511690" y="819449"/>
                  <a:pt x="11511690" y="819449"/>
                  <a:pt x="11511690" y="819449"/>
                </a:cubicBezTo>
                <a:cubicBezTo>
                  <a:pt x="11512963" y="819201"/>
                  <a:pt x="11512963" y="817917"/>
                  <a:pt x="11512963" y="816762"/>
                </a:cubicBezTo>
                <a:cubicBezTo>
                  <a:pt x="11512963" y="770312"/>
                  <a:pt x="11512963" y="770312"/>
                  <a:pt x="11512963" y="770312"/>
                </a:cubicBezTo>
                <a:cubicBezTo>
                  <a:pt x="11512963" y="762230"/>
                  <a:pt x="11512704" y="748117"/>
                  <a:pt x="11486031" y="748117"/>
                </a:cubicBezTo>
                <a:close/>
                <a:moveTo>
                  <a:pt x="11389700" y="748117"/>
                </a:moveTo>
                <a:cubicBezTo>
                  <a:pt x="11383539" y="748117"/>
                  <a:pt x="11377249" y="749919"/>
                  <a:pt x="11372242" y="753124"/>
                </a:cubicBezTo>
                <a:cubicBezTo>
                  <a:pt x="11364538" y="758519"/>
                  <a:pt x="11359402" y="768780"/>
                  <a:pt x="11359402" y="784954"/>
                </a:cubicBezTo>
                <a:cubicBezTo>
                  <a:pt x="11359402" y="800998"/>
                  <a:pt x="11364538" y="811270"/>
                  <a:pt x="11372242" y="816654"/>
                </a:cubicBezTo>
                <a:cubicBezTo>
                  <a:pt x="11376990" y="819988"/>
                  <a:pt x="11383539" y="821531"/>
                  <a:pt x="11389700" y="821531"/>
                </a:cubicBezTo>
                <a:cubicBezTo>
                  <a:pt x="11395990" y="821531"/>
                  <a:pt x="11402281" y="819859"/>
                  <a:pt x="11407158" y="816654"/>
                </a:cubicBezTo>
                <a:cubicBezTo>
                  <a:pt x="11414991" y="811259"/>
                  <a:pt x="11420127" y="800998"/>
                  <a:pt x="11420127" y="784954"/>
                </a:cubicBezTo>
                <a:cubicBezTo>
                  <a:pt x="11420127" y="768780"/>
                  <a:pt x="11414991" y="758519"/>
                  <a:pt x="11407158" y="753124"/>
                </a:cubicBezTo>
                <a:cubicBezTo>
                  <a:pt x="11402540" y="749660"/>
                  <a:pt x="11395990" y="748117"/>
                  <a:pt x="11389700" y="748117"/>
                </a:cubicBezTo>
                <a:close/>
                <a:moveTo>
                  <a:pt x="11267473" y="748117"/>
                </a:moveTo>
                <a:cubicBezTo>
                  <a:pt x="11261312" y="748117"/>
                  <a:pt x="11254892" y="749919"/>
                  <a:pt x="11250015" y="753124"/>
                </a:cubicBezTo>
                <a:cubicBezTo>
                  <a:pt x="11242182" y="758519"/>
                  <a:pt x="11237046" y="768780"/>
                  <a:pt x="11237046" y="784954"/>
                </a:cubicBezTo>
                <a:cubicBezTo>
                  <a:pt x="11237046" y="800998"/>
                  <a:pt x="11242182" y="811270"/>
                  <a:pt x="11250015" y="816654"/>
                </a:cubicBezTo>
                <a:cubicBezTo>
                  <a:pt x="11254763" y="819988"/>
                  <a:pt x="11261183" y="821531"/>
                  <a:pt x="11267473" y="821531"/>
                </a:cubicBezTo>
                <a:cubicBezTo>
                  <a:pt x="11273764" y="821531"/>
                  <a:pt x="11279925" y="819859"/>
                  <a:pt x="11284931" y="816654"/>
                </a:cubicBezTo>
                <a:cubicBezTo>
                  <a:pt x="11292635" y="811259"/>
                  <a:pt x="11297771" y="800998"/>
                  <a:pt x="11297771" y="784954"/>
                </a:cubicBezTo>
                <a:cubicBezTo>
                  <a:pt x="11297771" y="768780"/>
                  <a:pt x="11292635" y="758519"/>
                  <a:pt x="11284931" y="753124"/>
                </a:cubicBezTo>
                <a:cubicBezTo>
                  <a:pt x="11279925" y="749660"/>
                  <a:pt x="11273764" y="748117"/>
                  <a:pt x="11267473" y="748117"/>
                </a:cubicBezTo>
                <a:close/>
                <a:moveTo>
                  <a:pt x="11199756" y="748117"/>
                </a:moveTo>
                <a:cubicBezTo>
                  <a:pt x="11189495" y="748117"/>
                  <a:pt x="11182698" y="750297"/>
                  <a:pt x="11178857" y="751452"/>
                </a:cubicBezTo>
                <a:cubicBezTo>
                  <a:pt x="11174368" y="752994"/>
                  <a:pt x="11172825" y="754656"/>
                  <a:pt x="11172825" y="756965"/>
                </a:cubicBezTo>
                <a:cubicBezTo>
                  <a:pt x="11172825" y="817010"/>
                  <a:pt x="11172825" y="817010"/>
                  <a:pt x="11172825" y="817010"/>
                </a:cubicBezTo>
                <a:cubicBezTo>
                  <a:pt x="11172825" y="819190"/>
                  <a:pt x="11173343" y="819449"/>
                  <a:pt x="11175263" y="819449"/>
                </a:cubicBezTo>
                <a:cubicBezTo>
                  <a:pt x="11181932" y="819449"/>
                  <a:pt x="11181932" y="819449"/>
                  <a:pt x="11181932" y="819449"/>
                </a:cubicBezTo>
                <a:cubicBezTo>
                  <a:pt x="11183852" y="819449"/>
                  <a:pt x="11184748" y="819190"/>
                  <a:pt x="11184748" y="816751"/>
                </a:cubicBezTo>
                <a:cubicBezTo>
                  <a:pt x="11184748" y="761454"/>
                  <a:pt x="11184748" y="761454"/>
                  <a:pt x="11184748" y="761454"/>
                </a:cubicBezTo>
                <a:cubicBezTo>
                  <a:pt x="11184748" y="758497"/>
                  <a:pt x="11189873" y="755422"/>
                  <a:pt x="11199238" y="755422"/>
                </a:cubicBezTo>
                <a:cubicBezTo>
                  <a:pt x="11214884" y="755422"/>
                  <a:pt x="11214884" y="765554"/>
                  <a:pt x="11214884" y="771844"/>
                </a:cubicBezTo>
                <a:cubicBezTo>
                  <a:pt x="11214884" y="816751"/>
                  <a:pt x="11214884" y="816751"/>
                  <a:pt x="11214884" y="816751"/>
                </a:cubicBezTo>
                <a:cubicBezTo>
                  <a:pt x="11214884" y="819190"/>
                  <a:pt x="11215650" y="819449"/>
                  <a:pt x="11217959" y="819449"/>
                </a:cubicBezTo>
                <a:cubicBezTo>
                  <a:pt x="11225393" y="819449"/>
                  <a:pt x="11225393" y="819449"/>
                  <a:pt x="11225393" y="819449"/>
                </a:cubicBezTo>
                <a:cubicBezTo>
                  <a:pt x="11226688" y="819201"/>
                  <a:pt x="11226817" y="817917"/>
                  <a:pt x="11226817" y="816762"/>
                </a:cubicBezTo>
                <a:cubicBezTo>
                  <a:pt x="11226817" y="770312"/>
                  <a:pt x="11226817" y="770312"/>
                  <a:pt x="11226817" y="770312"/>
                </a:cubicBezTo>
                <a:cubicBezTo>
                  <a:pt x="11226817" y="762230"/>
                  <a:pt x="11226688" y="748117"/>
                  <a:pt x="11199756" y="748117"/>
                </a:cubicBezTo>
                <a:close/>
                <a:moveTo>
                  <a:pt x="11681273" y="724801"/>
                </a:moveTo>
                <a:cubicBezTo>
                  <a:pt x="11678975" y="724801"/>
                  <a:pt x="11678845" y="725567"/>
                  <a:pt x="11678845" y="727876"/>
                </a:cubicBezTo>
                <a:cubicBezTo>
                  <a:pt x="11678845" y="752250"/>
                  <a:pt x="11678845" y="752250"/>
                  <a:pt x="11678845" y="752250"/>
                </a:cubicBezTo>
                <a:cubicBezTo>
                  <a:pt x="11674626" y="750070"/>
                  <a:pt x="11670537" y="748527"/>
                  <a:pt x="11664279" y="748527"/>
                </a:cubicBezTo>
                <a:cubicBezTo>
                  <a:pt x="11643455" y="748527"/>
                  <a:pt x="11632848" y="768413"/>
                  <a:pt x="11632848" y="784954"/>
                </a:cubicBezTo>
                <a:cubicBezTo>
                  <a:pt x="11632848" y="809587"/>
                  <a:pt x="11646260" y="821510"/>
                  <a:pt x="11666707" y="821510"/>
                </a:cubicBezTo>
                <a:cubicBezTo>
                  <a:pt x="11676547" y="821531"/>
                  <a:pt x="11690477" y="816654"/>
                  <a:pt x="11690477" y="812036"/>
                </a:cubicBezTo>
                <a:cubicBezTo>
                  <a:pt x="11690477" y="727498"/>
                  <a:pt x="11690477" y="727498"/>
                  <a:pt x="11690477" y="727498"/>
                </a:cubicBezTo>
                <a:cubicBezTo>
                  <a:pt x="11690477" y="724930"/>
                  <a:pt x="11689711" y="724801"/>
                  <a:pt x="11687919" y="724801"/>
                </a:cubicBezTo>
                <a:cubicBezTo>
                  <a:pt x="11681273" y="724801"/>
                  <a:pt x="11681273" y="724801"/>
                  <a:pt x="11681273" y="724801"/>
                </a:cubicBezTo>
                <a:close/>
                <a:moveTo>
                  <a:pt x="11786797" y="724552"/>
                </a:moveTo>
                <a:cubicBezTo>
                  <a:pt x="11785384" y="724552"/>
                  <a:pt x="11784607" y="724811"/>
                  <a:pt x="11784607" y="726732"/>
                </a:cubicBezTo>
                <a:cubicBezTo>
                  <a:pt x="11784607" y="817280"/>
                  <a:pt x="11784607" y="817280"/>
                  <a:pt x="11784607" y="817280"/>
                </a:cubicBezTo>
                <a:cubicBezTo>
                  <a:pt x="11784607" y="819071"/>
                  <a:pt x="11784995" y="819330"/>
                  <a:pt x="11786797" y="819330"/>
                </a:cubicBezTo>
                <a:cubicBezTo>
                  <a:pt x="11793864" y="819330"/>
                  <a:pt x="11793864" y="819330"/>
                  <a:pt x="11793864" y="819330"/>
                </a:cubicBezTo>
                <a:cubicBezTo>
                  <a:pt x="11795526" y="819330"/>
                  <a:pt x="11796303" y="819330"/>
                  <a:pt x="11796303" y="817409"/>
                </a:cubicBezTo>
                <a:cubicBezTo>
                  <a:pt x="11796303" y="726473"/>
                  <a:pt x="11796303" y="726473"/>
                  <a:pt x="11796303" y="726473"/>
                </a:cubicBezTo>
                <a:cubicBezTo>
                  <a:pt x="11796303" y="724552"/>
                  <a:pt x="11795407" y="724552"/>
                  <a:pt x="11793864" y="724552"/>
                </a:cubicBezTo>
                <a:cubicBezTo>
                  <a:pt x="11786797" y="724552"/>
                  <a:pt x="11786797" y="724552"/>
                  <a:pt x="11786797" y="724552"/>
                </a:cubicBezTo>
                <a:close/>
                <a:moveTo>
                  <a:pt x="11712617" y="723776"/>
                </a:moveTo>
                <a:cubicBezTo>
                  <a:pt x="11708291" y="723776"/>
                  <a:pt x="11705237" y="726851"/>
                  <a:pt x="11705237" y="730940"/>
                </a:cubicBezTo>
                <a:cubicBezTo>
                  <a:pt x="11705237" y="734781"/>
                  <a:pt x="11707913" y="737975"/>
                  <a:pt x="11712358" y="737975"/>
                </a:cubicBezTo>
                <a:cubicBezTo>
                  <a:pt x="11716933" y="737845"/>
                  <a:pt x="11719739" y="734263"/>
                  <a:pt x="11719609" y="730433"/>
                </a:cubicBezTo>
                <a:cubicBezTo>
                  <a:pt x="11719350" y="726462"/>
                  <a:pt x="11716178" y="723776"/>
                  <a:pt x="11712617" y="723776"/>
                </a:cubicBezTo>
                <a:close/>
                <a:moveTo>
                  <a:pt x="11855021" y="713601"/>
                </a:moveTo>
                <a:lnTo>
                  <a:pt x="11855284" y="713794"/>
                </a:lnTo>
                <a:lnTo>
                  <a:pt x="11855021" y="713860"/>
                </a:lnTo>
                <a:cubicBezTo>
                  <a:pt x="11855021" y="713860"/>
                  <a:pt x="11855021" y="713860"/>
                  <a:pt x="11855021" y="713601"/>
                </a:cubicBezTo>
                <a:close/>
                <a:moveTo>
                  <a:pt x="11847209" y="704235"/>
                </a:moveTo>
                <a:cubicBezTo>
                  <a:pt x="11851428" y="704235"/>
                  <a:pt x="11851428" y="704235"/>
                  <a:pt x="11851428" y="704235"/>
                </a:cubicBezTo>
                <a:cubicBezTo>
                  <a:pt x="11853608" y="704235"/>
                  <a:pt x="11857190" y="704235"/>
                  <a:pt x="11857190" y="707699"/>
                </a:cubicBezTo>
                <a:cubicBezTo>
                  <a:pt x="11857190" y="711162"/>
                  <a:pt x="11853478" y="711162"/>
                  <a:pt x="11851817" y="711162"/>
                </a:cubicBezTo>
                <a:cubicBezTo>
                  <a:pt x="11847209" y="711162"/>
                  <a:pt x="11847209" y="711162"/>
                  <a:pt x="11847209" y="711162"/>
                </a:cubicBezTo>
                <a:close/>
                <a:moveTo>
                  <a:pt x="11843627" y="701020"/>
                </a:moveTo>
                <a:lnTo>
                  <a:pt x="11843627" y="724250"/>
                </a:lnTo>
                <a:cubicBezTo>
                  <a:pt x="11847468" y="724250"/>
                  <a:pt x="11847468" y="724250"/>
                  <a:pt x="11847468" y="724250"/>
                </a:cubicBezTo>
                <a:cubicBezTo>
                  <a:pt x="11847468" y="714367"/>
                  <a:pt x="11847468" y="714367"/>
                  <a:pt x="11847468" y="714367"/>
                </a:cubicBezTo>
                <a:cubicBezTo>
                  <a:pt x="11849648" y="714367"/>
                  <a:pt x="11849648" y="714367"/>
                  <a:pt x="11849648" y="714367"/>
                </a:cubicBezTo>
                <a:cubicBezTo>
                  <a:pt x="11852723" y="714367"/>
                  <a:pt x="11853867" y="715521"/>
                  <a:pt x="11856553" y="720528"/>
                </a:cubicBezTo>
                <a:cubicBezTo>
                  <a:pt x="11858603" y="724121"/>
                  <a:pt x="11858603" y="724121"/>
                  <a:pt x="11858603" y="724121"/>
                </a:cubicBezTo>
                <a:cubicBezTo>
                  <a:pt x="11863081" y="724121"/>
                  <a:pt x="11863081" y="724121"/>
                  <a:pt x="11863081" y="724121"/>
                </a:cubicBezTo>
                <a:cubicBezTo>
                  <a:pt x="11860265" y="719503"/>
                  <a:pt x="11860265" y="719503"/>
                  <a:pt x="11860265" y="719503"/>
                </a:cubicBezTo>
                <a:cubicBezTo>
                  <a:pt x="11858857" y="717258"/>
                  <a:pt x="11857864" y="715942"/>
                  <a:pt x="11857064" y="715107"/>
                </a:cubicBezTo>
                <a:lnTo>
                  <a:pt x="11855284" y="713794"/>
                </a:lnTo>
                <a:lnTo>
                  <a:pt x="11858039" y="713107"/>
                </a:lnTo>
                <a:cubicBezTo>
                  <a:pt x="11860542" y="711860"/>
                  <a:pt x="11861549" y="709333"/>
                  <a:pt x="11861549" y="707310"/>
                </a:cubicBezTo>
                <a:cubicBezTo>
                  <a:pt x="11861549" y="705390"/>
                  <a:pt x="11860653" y="703717"/>
                  <a:pt x="11859370" y="702822"/>
                </a:cubicBezTo>
                <a:cubicBezTo>
                  <a:pt x="11857449" y="701020"/>
                  <a:pt x="11854385" y="701020"/>
                  <a:pt x="11851817" y="701020"/>
                </a:cubicBezTo>
                <a:cubicBezTo>
                  <a:pt x="11843627" y="701020"/>
                  <a:pt x="11843627" y="701020"/>
                  <a:pt x="11843627" y="701020"/>
                </a:cubicBezTo>
                <a:close/>
                <a:moveTo>
                  <a:pt x="11852712" y="694611"/>
                </a:moveTo>
                <a:cubicBezTo>
                  <a:pt x="11862563" y="694611"/>
                  <a:pt x="11870623" y="702563"/>
                  <a:pt x="11870623" y="712446"/>
                </a:cubicBezTo>
                <a:cubicBezTo>
                  <a:pt x="11870623" y="722330"/>
                  <a:pt x="11862693" y="730541"/>
                  <a:pt x="11852712" y="730541"/>
                </a:cubicBezTo>
                <a:cubicBezTo>
                  <a:pt x="11842861" y="730541"/>
                  <a:pt x="11834931" y="722330"/>
                  <a:pt x="11834931" y="712446"/>
                </a:cubicBezTo>
                <a:cubicBezTo>
                  <a:pt x="11834801" y="702563"/>
                  <a:pt x="11842732" y="694611"/>
                  <a:pt x="11852712" y="694611"/>
                </a:cubicBezTo>
                <a:close/>
                <a:moveTo>
                  <a:pt x="11852712" y="690888"/>
                </a:moveTo>
                <a:cubicBezTo>
                  <a:pt x="11840940" y="690888"/>
                  <a:pt x="11831348" y="700513"/>
                  <a:pt x="11831348" y="712446"/>
                </a:cubicBezTo>
                <a:cubicBezTo>
                  <a:pt x="11831348" y="724509"/>
                  <a:pt x="11840940" y="734004"/>
                  <a:pt x="11852712" y="734004"/>
                </a:cubicBezTo>
                <a:cubicBezTo>
                  <a:pt x="11864613" y="734004"/>
                  <a:pt x="11874076" y="724250"/>
                  <a:pt x="11874076" y="712446"/>
                </a:cubicBezTo>
                <a:cubicBezTo>
                  <a:pt x="11874076" y="700642"/>
                  <a:pt x="11864484" y="690888"/>
                  <a:pt x="11852712" y="690888"/>
                </a:cubicBezTo>
                <a:close/>
                <a:moveTo>
                  <a:pt x="11639380" y="551044"/>
                </a:moveTo>
                <a:cubicBezTo>
                  <a:pt x="11639972" y="550996"/>
                  <a:pt x="11640676" y="551285"/>
                  <a:pt x="11641189" y="551862"/>
                </a:cubicBezTo>
                <a:cubicBezTo>
                  <a:pt x="11649011" y="560062"/>
                  <a:pt x="11646325" y="621974"/>
                  <a:pt x="11644652" y="634274"/>
                </a:cubicBezTo>
                <a:cubicBezTo>
                  <a:pt x="11644264" y="637349"/>
                  <a:pt x="11641448" y="639788"/>
                  <a:pt x="11640682" y="633508"/>
                </a:cubicBezTo>
                <a:cubicBezTo>
                  <a:pt x="11639786" y="625567"/>
                  <a:pt x="11635557" y="607235"/>
                  <a:pt x="11634273" y="599671"/>
                </a:cubicBezTo>
                <a:cubicBezTo>
                  <a:pt x="11632859" y="592496"/>
                  <a:pt x="11636841" y="570582"/>
                  <a:pt x="11638243" y="552250"/>
                </a:cubicBezTo>
                <a:cubicBezTo>
                  <a:pt x="11638308" y="551479"/>
                  <a:pt x="11638788" y="551093"/>
                  <a:pt x="11639380" y="551044"/>
                </a:cubicBezTo>
                <a:close/>
                <a:moveTo>
                  <a:pt x="11490639" y="502002"/>
                </a:moveTo>
                <a:cubicBezTo>
                  <a:pt x="11510395" y="504700"/>
                  <a:pt x="11530399" y="505207"/>
                  <a:pt x="11550015" y="504052"/>
                </a:cubicBezTo>
                <a:cubicBezTo>
                  <a:pt x="11553220" y="516223"/>
                  <a:pt x="11552831" y="532116"/>
                  <a:pt x="11548343" y="536605"/>
                </a:cubicBezTo>
                <a:cubicBezTo>
                  <a:pt x="11541157" y="543910"/>
                  <a:pt x="11508722" y="542496"/>
                  <a:pt x="11499486" y="541094"/>
                </a:cubicBezTo>
                <a:cubicBezTo>
                  <a:pt x="11496918" y="540705"/>
                  <a:pt x="11494361" y="540327"/>
                  <a:pt x="11492948" y="533659"/>
                </a:cubicBezTo>
                <a:cubicBezTo>
                  <a:pt x="11491405" y="525837"/>
                  <a:pt x="11491275" y="511486"/>
                  <a:pt x="11490639" y="502002"/>
                </a:cubicBezTo>
                <a:close/>
                <a:moveTo>
                  <a:pt x="11594253" y="498797"/>
                </a:moveTo>
                <a:cubicBezTo>
                  <a:pt x="11599767" y="509048"/>
                  <a:pt x="11600155" y="514950"/>
                  <a:pt x="11598612" y="520075"/>
                </a:cubicBezTo>
                <a:cubicBezTo>
                  <a:pt x="11597069" y="525200"/>
                  <a:pt x="11589894" y="528146"/>
                  <a:pt x="11588351" y="527509"/>
                </a:cubicBezTo>
                <a:cubicBezTo>
                  <a:pt x="11588092" y="516482"/>
                  <a:pt x="11585147" y="508152"/>
                  <a:pt x="11580011" y="500718"/>
                </a:cubicBezTo>
                <a:cubicBezTo>
                  <a:pt x="11584510" y="499952"/>
                  <a:pt x="11589257" y="499315"/>
                  <a:pt x="11594253" y="498797"/>
                </a:cubicBezTo>
                <a:close/>
                <a:moveTo>
                  <a:pt x="11441405" y="491374"/>
                </a:moveTo>
                <a:cubicBezTo>
                  <a:pt x="11447684" y="493295"/>
                  <a:pt x="11454104" y="494967"/>
                  <a:pt x="11460384" y="496499"/>
                </a:cubicBezTo>
                <a:cubicBezTo>
                  <a:pt x="11456025" y="524056"/>
                  <a:pt x="11447436" y="531868"/>
                  <a:pt x="11442948" y="533670"/>
                </a:cubicBezTo>
                <a:cubicBezTo>
                  <a:pt x="11439473" y="535073"/>
                  <a:pt x="11431910" y="535839"/>
                  <a:pt x="11434607" y="527132"/>
                </a:cubicBezTo>
                <a:cubicBezTo>
                  <a:pt x="11437305" y="518413"/>
                  <a:pt x="11439862" y="503545"/>
                  <a:pt x="11441405" y="491374"/>
                </a:cubicBezTo>
                <a:close/>
                <a:moveTo>
                  <a:pt x="11419441" y="484343"/>
                </a:moveTo>
                <a:cubicBezTo>
                  <a:pt x="11421606" y="484488"/>
                  <a:pt x="11425004" y="485801"/>
                  <a:pt x="11431543" y="488299"/>
                </a:cubicBezTo>
                <a:cubicBezTo>
                  <a:pt x="11430647" y="509447"/>
                  <a:pt x="11425263" y="521499"/>
                  <a:pt x="11423202" y="532257"/>
                </a:cubicBezTo>
                <a:cubicBezTo>
                  <a:pt x="11420893" y="543284"/>
                  <a:pt x="11433204" y="545841"/>
                  <a:pt x="11444102" y="543154"/>
                </a:cubicBezTo>
                <a:cubicBezTo>
                  <a:pt x="11454870" y="540468"/>
                  <a:pt x="11465132" y="529182"/>
                  <a:pt x="11469620" y="498549"/>
                </a:cubicBezTo>
                <a:cubicBezTo>
                  <a:pt x="11473850" y="499574"/>
                  <a:pt x="11477313" y="500092"/>
                  <a:pt x="11481672" y="500729"/>
                </a:cubicBezTo>
                <a:cubicBezTo>
                  <a:pt x="11482190" y="532516"/>
                  <a:pt x="11484111" y="539691"/>
                  <a:pt x="11485395" y="542507"/>
                </a:cubicBezTo>
                <a:cubicBezTo>
                  <a:pt x="11487833" y="548398"/>
                  <a:pt x="11493735" y="550329"/>
                  <a:pt x="11498472" y="550707"/>
                </a:cubicBezTo>
                <a:cubicBezTo>
                  <a:pt x="11523353" y="552628"/>
                  <a:pt x="11547458" y="551862"/>
                  <a:pt x="11555917" y="543532"/>
                </a:cubicBezTo>
                <a:cubicBezTo>
                  <a:pt x="11564506" y="535073"/>
                  <a:pt x="11561560" y="514443"/>
                  <a:pt x="11559122" y="503286"/>
                </a:cubicBezTo>
                <a:cubicBezTo>
                  <a:pt x="11563092" y="502898"/>
                  <a:pt x="11566308" y="502520"/>
                  <a:pt x="11570149" y="502002"/>
                </a:cubicBezTo>
                <a:cubicBezTo>
                  <a:pt x="11578360" y="511486"/>
                  <a:pt x="11579385" y="521866"/>
                  <a:pt x="11579385" y="528405"/>
                </a:cubicBezTo>
                <a:cubicBezTo>
                  <a:pt x="11579385" y="535709"/>
                  <a:pt x="11587466" y="539551"/>
                  <a:pt x="11598752" y="531739"/>
                </a:cubicBezTo>
                <a:cubicBezTo>
                  <a:pt x="11609909" y="523916"/>
                  <a:pt x="11608884" y="510202"/>
                  <a:pt x="11602723" y="497773"/>
                </a:cubicBezTo>
                <a:cubicBezTo>
                  <a:pt x="11628371" y="495722"/>
                  <a:pt x="11627086" y="512511"/>
                  <a:pt x="11625673" y="533282"/>
                </a:cubicBezTo>
                <a:cubicBezTo>
                  <a:pt x="11624389" y="553793"/>
                  <a:pt x="11619771" y="582882"/>
                  <a:pt x="11612855" y="586216"/>
                </a:cubicBezTo>
                <a:cubicBezTo>
                  <a:pt x="11605798" y="589162"/>
                  <a:pt x="11594771" y="570323"/>
                  <a:pt x="11537326" y="569428"/>
                </a:cubicBezTo>
                <a:cubicBezTo>
                  <a:pt x="11496551" y="568661"/>
                  <a:pt x="11465261" y="574175"/>
                  <a:pt x="11459488" y="611465"/>
                </a:cubicBezTo>
                <a:cubicBezTo>
                  <a:pt x="11459100" y="614151"/>
                  <a:pt x="11457568" y="613774"/>
                  <a:pt x="11456154" y="612360"/>
                </a:cubicBezTo>
                <a:cubicBezTo>
                  <a:pt x="11444998" y="600189"/>
                  <a:pt x="11434737" y="594676"/>
                  <a:pt x="11418325" y="585191"/>
                </a:cubicBezTo>
                <a:cubicBezTo>
                  <a:pt x="11401785" y="575448"/>
                  <a:pt x="11390757" y="562382"/>
                  <a:pt x="11388707" y="549434"/>
                </a:cubicBezTo>
                <a:cubicBezTo>
                  <a:pt x="11386657" y="536486"/>
                  <a:pt x="11391405" y="519190"/>
                  <a:pt x="11414743" y="487403"/>
                </a:cubicBezTo>
                <a:cubicBezTo>
                  <a:pt x="11416346" y="485224"/>
                  <a:pt x="11417276" y="484199"/>
                  <a:pt x="11419441" y="484343"/>
                </a:cubicBezTo>
                <a:close/>
                <a:moveTo>
                  <a:pt x="11358173" y="469801"/>
                </a:moveTo>
                <a:cubicBezTo>
                  <a:pt x="11352402" y="469752"/>
                  <a:pt x="11342133" y="472433"/>
                  <a:pt x="11346260" y="478275"/>
                </a:cubicBezTo>
                <a:cubicBezTo>
                  <a:pt x="11351763" y="486314"/>
                  <a:pt x="11362639" y="473042"/>
                  <a:pt x="11361744" y="470744"/>
                </a:cubicBezTo>
                <a:cubicBezTo>
                  <a:pt x="11361520" y="470137"/>
                  <a:pt x="11360096" y="469817"/>
                  <a:pt x="11358173" y="469801"/>
                </a:cubicBezTo>
                <a:close/>
                <a:moveTo>
                  <a:pt x="11354455" y="453696"/>
                </a:moveTo>
                <a:cubicBezTo>
                  <a:pt x="11359222" y="452705"/>
                  <a:pt x="11365520" y="456094"/>
                  <a:pt x="11379471" y="464453"/>
                </a:cubicBezTo>
                <a:cubicBezTo>
                  <a:pt x="11402044" y="478167"/>
                  <a:pt x="11408971" y="475351"/>
                  <a:pt x="11401267" y="487522"/>
                </a:cubicBezTo>
                <a:cubicBezTo>
                  <a:pt x="11396519" y="495345"/>
                  <a:pt x="11380486" y="516104"/>
                  <a:pt x="11376515" y="541611"/>
                </a:cubicBezTo>
                <a:cubicBezTo>
                  <a:pt x="11371131" y="534436"/>
                  <a:pt x="11363815" y="516622"/>
                  <a:pt x="11357665" y="511745"/>
                </a:cubicBezTo>
                <a:cubicBezTo>
                  <a:pt x="11345613" y="502261"/>
                  <a:pt x="11335222" y="509566"/>
                  <a:pt x="11330734" y="504052"/>
                </a:cubicBezTo>
                <a:cubicBezTo>
                  <a:pt x="11325727" y="498031"/>
                  <a:pt x="11323677" y="497643"/>
                  <a:pt x="11328166" y="491881"/>
                </a:cubicBezTo>
                <a:cubicBezTo>
                  <a:pt x="11328166" y="491881"/>
                  <a:pt x="11333550" y="484835"/>
                  <a:pt x="11335600" y="481879"/>
                </a:cubicBezTo>
                <a:cubicBezTo>
                  <a:pt x="11337909" y="478804"/>
                  <a:pt x="11337272" y="473031"/>
                  <a:pt x="11338297" y="470604"/>
                </a:cubicBezTo>
                <a:cubicBezTo>
                  <a:pt x="11339193" y="468165"/>
                  <a:pt x="11344707" y="460861"/>
                  <a:pt x="11349972" y="456124"/>
                </a:cubicBezTo>
                <a:cubicBezTo>
                  <a:pt x="11351448" y="454843"/>
                  <a:pt x="11352866" y="454026"/>
                  <a:pt x="11354455" y="453696"/>
                </a:cubicBezTo>
                <a:close/>
                <a:moveTo>
                  <a:pt x="11324025" y="392924"/>
                </a:moveTo>
                <a:cubicBezTo>
                  <a:pt x="11322935" y="393149"/>
                  <a:pt x="11322134" y="395329"/>
                  <a:pt x="11322134" y="400006"/>
                </a:cubicBezTo>
                <a:cubicBezTo>
                  <a:pt x="11322134" y="423463"/>
                  <a:pt x="11332395" y="437555"/>
                  <a:pt x="11335988" y="441536"/>
                </a:cubicBezTo>
                <a:cubicBezTo>
                  <a:pt x="11339452" y="445507"/>
                  <a:pt x="11341114" y="449477"/>
                  <a:pt x="11339193" y="451786"/>
                </a:cubicBezTo>
                <a:cubicBezTo>
                  <a:pt x="11334068" y="457807"/>
                  <a:pt x="11328554" y="464475"/>
                  <a:pt x="11328425" y="467162"/>
                </a:cubicBezTo>
                <a:cubicBezTo>
                  <a:pt x="11328166" y="470107"/>
                  <a:pt x="11328425" y="471521"/>
                  <a:pt x="11327270" y="474855"/>
                </a:cubicBezTo>
                <a:cubicBezTo>
                  <a:pt x="11326116" y="478059"/>
                  <a:pt x="11322016" y="482796"/>
                  <a:pt x="11315477" y="490748"/>
                </a:cubicBezTo>
                <a:cubicBezTo>
                  <a:pt x="11311884" y="495366"/>
                  <a:pt x="11314193" y="500362"/>
                  <a:pt x="11317268" y="503696"/>
                </a:cubicBezTo>
                <a:cubicBezTo>
                  <a:pt x="11320861" y="507796"/>
                  <a:pt x="11323300" y="512544"/>
                  <a:pt x="11327788" y="514594"/>
                </a:cubicBezTo>
                <a:cubicBezTo>
                  <a:pt x="11332406" y="516644"/>
                  <a:pt x="11336506" y="515230"/>
                  <a:pt x="11341890" y="516137"/>
                </a:cubicBezTo>
                <a:cubicBezTo>
                  <a:pt x="11347016" y="517032"/>
                  <a:pt x="11353436" y="520107"/>
                  <a:pt x="11358561" y="529214"/>
                </a:cubicBezTo>
                <a:cubicBezTo>
                  <a:pt x="11365995" y="542539"/>
                  <a:pt x="11373947" y="563310"/>
                  <a:pt x="11388308" y="580476"/>
                </a:cubicBezTo>
                <a:cubicBezTo>
                  <a:pt x="11394717" y="588040"/>
                  <a:pt x="11394717" y="602013"/>
                  <a:pt x="11394717" y="606490"/>
                </a:cubicBezTo>
                <a:cubicBezTo>
                  <a:pt x="11395106" y="646736"/>
                  <a:pt x="11374076" y="684803"/>
                  <a:pt x="11360611" y="709026"/>
                </a:cubicBezTo>
                <a:cubicBezTo>
                  <a:pt x="11357406" y="714669"/>
                  <a:pt x="11358172" y="719406"/>
                  <a:pt x="11362402" y="719406"/>
                </a:cubicBezTo>
                <a:cubicBezTo>
                  <a:pt x="11367279" y="719406"/>
                  <a:pt x="11385481" y="719406"/>
                  <a:pt x="11388567" y="719406"/>
                </a:cubicBezTo>
                <a:cubicBezTo>
                  <a:pt x="11391901" y="719406"/>
                  <a:pt x="11393951" y="715813"/>
                  <a:pt x="11394210" y="711972"/>
                </a:cubicBezTo>
                <a:cubicBezTo>
                  <a:pt x="11396519" y="679030"/>
                  <a:pt x="11415110" y="618661"/>
                  <a:pt x="11429094" y="608411"/>
                </a:cubicBezTo>
                <a:cubicBezTo>
                  <a:pt x="11452561" y="623150"/>
                  <a:pt x="11475900" y="654678"/>
                  <a:pt x="11464484" y="709921"/>
                </a:cubicBezTo>
                <a:cubicBezTo>
                  <a:pt x="11463966" y="712996"/>
                  <a:pt x="11461150" y="719665"/>
                  <a:pt x="11468207" y="719665"/>
                </a:cubicBezTo>
                <a:cubicBezTo>
                  <a:pt x="11468207" y="719665"/>
                  <a:pt x="11488082" y="719665"/>
                  <a:pt x="11490650" y="719665"/>
                </a:cubicBezTo>
                <a:cubicBezTo>
                  <a:pt x="11493595" y="719665"/>
                  <a:pt x="11498343" y="718510"/>
                  <a:pt x="11497954" y="713126"/>
                </a:cubicBezTo>
                <a:cubicBezTo>
                  <a:pt x="11496800" y="691590"/>
                  <a:pt x="11478716" y="646100"/>
                  <a:pt x="11473979" y="619309"/>
                </a:cubicBezTo>
                <a:cubicBezTo>
                  <a:pt x="11471034" y="602390"/>
                  <a:pt x="11484499" y="572146"/>
                  <a:pt x="11535276" y="595345"/>
                </a:cubicBezTo>
                <a:cubicBezTo>
                  <a:pt x="11554773" y="577790"/>
                  <a:pt x="11580421" y="588428"/>
                  <a:pt x="11569383" y="622136"/>
                </a:cubicBezTo>
                <a:cubicBezTo>
                  <a:pt x="11558614" y="655713"/>
                  <a:pt x="11549249" y="670452"/>
                  <a:pt x="11512315" y="709932"/>
                </a:cubicBezTo>
                <a:cubicBezTo>
                  <a:pt x="11508215" y="714550"/>
                  <a:pt x="11507827" y="719417"/>
                  <a:pt x="11514624" y="719417"/>
                </a:cubicBezTo>
                <a:cubicBezTo>
                  <a:pt x="11517958" y="719417"/>
                  <a:pt x="11534888" y="719417"/>
                  <a:pt x="11538351" y="719417"/>
                </a:cubicBezTo>
                <a:cubicBezTo>
                  <a:pt x="11543476" y="719417"/>
                  <a:pt x="11545537" y="717874"/>
                  <a:pt x="11547069" y="713903"/>
                </a:cubicBezTo>
                <a:cubicBezTo>
                  <a:pt x="11548483" y="709673"/>
                  <a:pt x="11565412" y="656102"/>
                  <a:pt x="11598623" y="630983"/>
                </a:cubicBezTo>
                <a:cubicBezTo>
                  <a:pt x="11601191" y="629063"/>
                  <a:pt x="11603371" y="620474"/>
                  <a:pt x="11608496" y="600869"/>
                </a:cubicBezTo>
                <a:cubicBezTo>
                  <a:pt x="11624529" y="622017"/>
                  <a:pt x="11626709" y="660461"/>
                  <a:pt x="11599130" y="710062"/>
                </a:cubicBezTo>
                <a:cubicBezTo>
                  <a:pt x="11596314" y="715316"/>
                  <a:pt x="11597976" y="719287"/>
                  <a:pt x="11601439" y="719287"/>
                </a:cubicBezTo>
                <a:cubicBezTo>
                  <a:pt x="11603360" y="719287"/>
                  <a:pt x="11618368" y="719287"/>
                  <a:pt x="11622857" y="719287"/>
                </a:cubicBezTo>
                <a:cubicBezTo>
                  <a:pt x="11626828" y="719287"/>
                  <a:pt x="11627982" y="717107"/>
                  <a:pt x="11629525" y="711087"/>
                </a:cubicBezTo>
                <a:cubicBezTo>
                  <a:pt x="11631446" y="703653"/>
                  <a:pt x="11632093" y="700060"/>
                  <a:pt x="11634650" y="693014"/>
                </a:cubicBezTo>
                <a:cubicBezTo>
                  <a:pt x="11636193" y="688655"/>
                  <a:pt x="11636830" y="687889"/>
                  <a:pt x="11654018" y="688018"/>
                </a:cubicBezTo>
                <a:cubicBezTo>
                  <a:pt x="11659402" y="688018"/>
                  <a:pt x="11659024" y="685202"/>
                  <a:pt x="11659024" y="680584"/>
                </a:cubicBezTo>
                <a:cubicBezTo>
                  <a:pt x="11659272" y="614151"/>
                  <a:pt x="11659661" y="544687"/>
                  <a:pt x="11654654" y="520852"/>
                </a:cubicBezTo>
                <a:cubicBezTo>
                  <a:pt x="11647727" y="487403"/>
                  <a:pt x="11618617" y="486378"/>
                  <a:pt x="11603360" y="487533"/>
                </a:cubicBezTo>
                <a:cubicBezTo>
                  <a:pt x="11587456" y="488688"/>
                  <a:pt x="11557449" y="493424"/>
                  <a:pt x="11526547" y="493424"/>
                </a:cubicBezTo>
                <a:cubicBezTo>
                  <a:pt x="11484866" y="493424"/>
                  <a:pt x="11437930" y="481631"/>
                  <a:pt x="11402033" y="464842"/>
                </a:cubicBezTo>
                <a:cubicBezTo>
                  <a:pt x="11395753" y="462026"/>
                  <a:pt x="11398958" y="460742"/>
                  <a:pt x="11401644" y="459199"/>
                </a:cubicBezTo>
                <a:cubicBezTo>
                  <a:pt x="11415110" y="451765"/>
                  <a:pt x="11426774" y="445097"/>
                  <a:pt x="11433960" y="433314"/>
                </a:cubicBezTo>
                <a:cubicBezTo>
                  <a:pt x="11439473" y="424348"/>
                  <a:pt x="11437423" y="421521"/>
                  <a:pt x="11431392" y="426398"/>
                </a:cubicBezTo>
                <a:cubicBezTo>
                  <a:pt x="11415110" y="439982"/>
                  <a:pt x="11391890" y="447546"/>
                  <a:pt x="11365995" y="438191"/>
                </a:cubicBezTo>
                <a:cubicBezTo>
                  <a:pt x="11339959" y="428966"/>
                  <a:pt x="11329957" y="403847"/>
                  <a:pt x="11327648" y="397567"/>
                </a:cubicBezTo>
                <a:cubicBezTo>
                  <a:pt x="11326493" y="394428"/>
                  <a:pt x="11325115" y="392699"/>
                  <a:pt x="11324025" y="392924"/>
                </a:cubicBezTo>
                <a:close/>
                <a:moveTo>
                  <a:pt x="11391491" y="334037"/>
                </a:moveTo>
                <a:cubicBezTo>
                  <a:pt x="11410848" y="334037"/>
                  <a:pt x="11426364" y="349790"/>
                  <a:pt x="11426364" y="368996"/>
                </a:cubicBezTo>
                <a:cubicBezTo>
                  <a:pt x="11426364" y="388331"/>
                  <a:pt x="11410848" y="403955"/>
                  <a:pt x="11391491" y="403955"/>
                </a:cubicBezTo>
                <a:cubicBezTo>
                  <a:pt x="11372134" y="403955"/>
                  <a:pt x="11356360" y="388331"/>
                  <a:pt x="11356360" y="368996"/>
                </a:cubicBezTo>
                <a:cubicBezTo>
                  <a:pt x="11356360" y="349542"/>
                  <a:pt x="11372134" y="334037"/>
                  <a:pt x="11391491" y="334037"/>
                </a:cubicBezTo>
                <a:close/>
                <a:moveTo>
                  <a:pt x="11389959" y="321618"/>
                </a:moveTo>
                <a:cubicBezTo>
                  <a:pt x="11360729" y="321618"/>
                  <a:pt x="11337262" y="345442"/>
                  <a:pt x="11337262" y="374510"/>
                </a:cubicBezTo>
                <a:cubicBezTo>
                  <a:pt x="11337262" y="403836"/>
                  <a:pt x="11360978" y="427401"/>
                  <a:pt x="11389959" y="427401"/>
                </a:cubicBezTo>
                <a:cubicBezTo>
                  <a:pt x="11419189" y="427401"/>
                  <a:pt x="11442656" y="403577"/>
                  <a:pt x="11442656" y="374510"/>
                </a:cubicBezTo>
                <a:cubicBezTo>
                  <a:pt x="11442656" y="345183"/>
                  <a:pt x="11419189" y="321618"/>
                  <a:pt x="11389959" y="32161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4D7DC"/>
          </a:solidFill>
        </p:spPr>
        <p:txBody>
          <a:bodyPr wrap="square" tIns="7200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648000" y="648000"/>
            <a:ext cx="8652000" cy="3104850"/>
          </a:xfrm>
        </p:spPr>
        <p:txBody>
          <a:bodyPr bIns="144000" anchor="b"/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5D48FB-C4AE-4499-AA0B-C1A976EDD5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999" y="3753000"/>
            <a:ext cx="8652001" cy="130914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add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799600"/>
            <a:ext cx="1920000" cy="154800"/>
          </a:xfrm>
        </p:spPr>
        <p:txBody>
          <a:bodyPr anchor="b"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6987" y="6055200"/>
            <a:ext cx="1920001" cy="154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October 2021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r>
              <a:rPr lang="en-GB"/>
              <a:t>ACTION Teens – Report Template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189875-0661-4E2F-8DC6-9F8850F63BE8}"/>
              </a:ext>
            </a:extLst>
          </p:cNvPr>
          <p:cNvSpPr txBox="1"/>
          <p:nvPr userDrawn="1"/>
        </p:nvSpPr>
        <p:spPr>
          <a:xfrm>
            <a:off x="23812" y="-33912"/>
            <a:ext cx="36000" cy="17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100">
                <a:solidFill>
                  <a:srgbClr val="666666"/>
                </a:solidFill>
                <a:latin typeface="Apis For Office Light" panose="020B0404010101010104" pitchFamily="34" charset="0"/>
                <a:ea typeface="Apis For Office Light" panose="020B0404010101010104" pitchFamily="34" charset="0"/>
                <a:cs typeface="Apis For Office Light" panose="020B0404010101010104" pitchFamily="34" charset="0"/>
              </a:rPr>
              <a:t>Light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A65E5DCA-65B0-489C-8954-F5C4AA22A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agline" descr="{&quot;templafy&quot;:{&quot;type&quot;:&quot;image&quot;,&quot;inheritDimensions&quot;:&quot;inheritNone&quot;,&quot;width&quot;:&quot;7.67 cm&quot;,&quot;binding&quot;:&quot;Form.PLogoChoice.PLogoInsertionWhite&quot;}}" title="Form.PLogoChoice.PLogoInsertionWhite">
            <a:extLst>
              <a:ext uri="{FF2B5EF4-FFF2-40B4-BE49-F238E27FC236}">
                <a16:creationId xmlns:a16="http://schemas.microsoft.com/office/drawing/2014/main" id="{CC218D6D-FEFB-46D0-8813-C99976F4CA16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</p:spTree>
    <p:extLst>
      <p:ext uri="{BB962C8B-B14F-4D97-AF65-F5344CB8AC3E}">
        <p14:creationId xmlns:p14="http://schemas.microsoft.com/office/powerpoint/2010/main" val="18990801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80C894-9D8D-4E84-92B9-6EA4ECCC00D1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999" y="648000"/>
            <a:ext cx="8652001" cy="3104850"/>
          </a:xfrm>
        </p:spPr>
        <p:txBody>
          <a:bodyPr bIns="144000" anchor="b"/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798220"/>
            <a:ext cx="1920000" cy="154800"/>
          </a:xfrm>
        </p:spPr>
        <p:txBody>
          <a:bodyPr anchor="b"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6987" y="6053913"/>
            <a:ext cx="1920001" cy="154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October 2021</a:t>
            </a:r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FDF5EDE-8F7F-4DF3-B844-7C0C4E6AC641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Tagline" descr="{&quot;templafy&quot;:{&quot;type&quot;:&quot;image&quot;,&quot;inheritDimensions&quot;:&quot;inheritNone&quot;,&quot;width&quot;:&quot;7.67 cm&quot;,&quot;binding&quot;:&quot;Form.PLogoChoice.PLogoInsertionWhite&quot;}}" title="Form.PLogoChoice.PLogoInsertionWhite">
            <a:extLst>
              <a:ext uri="{FF2B5EF4-FFF2-40B4-BE49-F238E27FC236}">
                <a16:creationId xmlns:a16="http://schemas.microsoft.com/office/drawing/2014/main" id="{9CE848CF-6894-4564-ABE3-C9ED24818DCD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6C80C8D-1C72-4DEF-843D-58E9166721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999" y="3753000"/>
            <a:ext cx="8652001" cy="130914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add subtitle</a:t>
            </a: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2BE0DF0F-9C1F-48B6-81C9-DE493CAF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r>
              <a:rPr lang="en-GB"/>
              <a:t>ACTION Teens – Report Template</a:t>
            </a:r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4EC3851D-A362-49B0-86B2-00F14E819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5663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999" y="648000"/>
            <a:ext cx="8652001" cy="3105000"/>
          </a:xfrm>
        </p:spPr>
        <p:txBody>
          <a:bodyPr bIns="144000" anchor="b"/>
          <a:lstStyle>
            <a:lvl1pPr algn="l">
              <a:lnSpc>
                <a:spcPct val="10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799507"/>
            <a:ext cx="1920000" cy="154800"/>
          </a:xfrm>
        </p:spPr>
        <p:txBody>
          <a:bodyPr anchor="b"/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999" y="6055882"/>
            <a:ext cx="1920001" cy="154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October 2021</a:t>
            </a:r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71420AF-1268-4AE1-84DA-164DB71C2C14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agline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8AE78219-5CBB-4760-B800-636AFE0A99A8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C86D47D-AFD8-4DC6-BD55-10180E93A9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999" y="3753000"/>
            <a:ext cx="8652001" cy="130914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add subtitle</a:t>
            </a:r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FADB92D4-4128-4A3B-A654-38C0F136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r>
              <a:rPr lang="en-GB"/>
              <a:t>ACTION Teens – Report Template</a:t>
            </a: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8E1CB220-B3D7-46B6-BFDD-6B22270FC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5191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36356" y="2163600"/>
            <a:ext cx="6408844" cy="2379600"/>
          </a:xfrm>
        </p:spPr>
        <p:txBody>
          <a:bodyPr anchor="ctr"/>
          <a:lstStyle>
            <a:lvl1pPr algn="l">
              <a:lnSpc>
                <a:spcPct val="10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F3DB85B7-7760-4094-B5B7-6A45B6116B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36000" y="5799507"/>
            <a:ext cx="1920000" cy="154800"/>
          </a:xfrm>
        </p:spPr>
        <p:txBody>
          <a:bodyPr anchor="b"/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name</a:t>
            </a:r>
          </a:p>
        </p:txBody>
      </p:sp>
      <p:sp>
        <p:nvSpPr>
          <p:cNvPr id="31" name="Date Placeholder 6">
            <a:extLst>
              <a:ext uri="{FF2B5EF4-FFF2-40B4-BE49-F238E27FC236}">
                <a16:creationId xmlns:a16="http://schemas.microsoft.com/office/drawing/2014/main" id="{353E10AF-D600-4770-A150-4A8ED3F945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36000" y="6055200"/>
            <a:ext cx="1920001" cy="154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October 2021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ACB837-D775-4027-8A9A-8A934ABD2C6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4000" y="324000"/>
            <a:ext cx="4488000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here and insert picture via Templafy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DB09BC2-598E-40D3-B291-F2AE97681E15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agline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CFCDB02C-C393-45D0-9339-45B1931BD426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6065F747-4561-4901-98B7-BF5233165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r>
              <a:rPr lang="en-GB"/>
              <a:t>ACTION Teens – Report Template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871C597D-634C-4C0B-95AD-0C969D584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05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36358" y="2163600"/>
            <a:ext cx="6408844" cy="2379600"/>
          </a:xfrm>
        </p:spPr>
        <p:txBody>
          <a:bodyPr anchor="ctr"/>
          <a:lstStyle>
            <a:lvl1pPr algn="l">
              <a:lnSpc>
                <a:spcPct val="100000"/>
              </a:lnSpc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F3DB85B7-7760-4094-B5B7-6A45B6116B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36000" y="5644800"/>
            <a:ext cx="1920000" cy="154800"/>
          </a:xfrm>
        </p:spPr>
        <p:txBody>
          <a:bodyPr/>
          <a:lstStyle>
            <a:lvl1pPr marL="0" indent="0">
              <a:buNone/>
              <a:defRPr sz="1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Insert name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2BFF97BE-94AD-42AA-A3DB-5B131AB35A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36000" y="5900400"/>
            <a:ext cx="1920000" cy="309600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1A1E9AD3-ADA1-4763-9893-4057C2CF9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80355" y="5900400"/>
            <a:ext cx="1920000" cy="309600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Insert place</a:t>
            </a:r>
          </a:p>
        </p:txBody>
      </p:sp>
      <p:sp>
        <p:nvSpPr>
          <p:cNvPr id="31" name="Date Placeholder 6">
            <a:extLst>
              <a:ext uri="{FF2B5EF4-FFF2-40B4-BE49-F238E27FC236}">
                <a16:creationId xmlns:a16="http://schemas.microsoft.com/office/drawing/2014/main" id="{353E10AF-D600-4770-A150-4A8ED3F945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0357" y="5644800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tx2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ACB837-D775-4027-8A9A-8A934ABD2C6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4000" y="324000"/>
            <a:ext cx="4488000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354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here and insert picture via Templafy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DB09BC2-598E-40D3-B291-F2AE97681E15}"/>
              </a:ext>
            </a:extLst>
          </p:cNvPr>
          <p:cNvSpPr/>
          <p:nvPr userDrawn="1"/>
        </p:nvSpPr>
        <p:spPr>
          <a:xfrm>
            <a:off x="11172825" y="321621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351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3619EDAC-4320-41F5-B9CB-6CF8C3F2C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25912" y="5900402"/>
            <a:ext cx="1919288" cy="30831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664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ight Blue Blank with lines">
    <p:bg>
      <p:bgPr>
        <a:solidFill>
          <a:srgbClr val="D8E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B9D462-B445-46F2-BDA7-0EF297CF3F20}"/>
              </a:ext>
            </a:extLst>
          </p:cNvPr>
          <p:cNvSpPr/>
          <p:nvPr userDrawn="1"/>
        </p:nvSpPr>
        <p:spPr>
          <a:xfrm>
            <a:off x="9204960" y="0"/>
            <a:ext cx="2987040" cy="1615440"/>
          </a:xfrm>
          <a:prstGeom prst="rect">
            <a:avLst/>
          </a:prstGeom>
          <a:solidFill>
            <a:srgbClr val="D8E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587514-5A21-4E7A-B7EA-08A6F3FC13B4}"/>
              </a:ext>
            </a:extLst>
          </p:cNvPr>
          <p:cNvSpPr/>
          <p:nvPr userDrawn="1"/>
        </p:nvSpPr>
        <p:spPr>
          <a:xfrm>
            <a:off x="101600" y="5242560"/>
            <a:ext cx="2021840" cy="1615440"/>
          </a:xfrm>
          <a:prstGeom prst="rect">
            <a:avLst/>
          </a:prstGeom>
          <a:solidFill>
            <a:srgbClr val="D8E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65FBA14-9701-451A-B1C4-2839AC0D37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218990"/>
            <a:ext cx="1393658" cy="3743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FAC2FB5-E520-48F0-862E-B88E400836CA}"/>
              </a:ext>
            </a:extLst>
          </p:cNvPr>
          <p:cNvSpPr/>
          <p:nvPr userDrawn="1"/>
        </p:nvSpPr>
        <p:spPr>
          <a:xfrm>
            <a:off x="0" y="0"/>
            <a:ext cx="2987040" cy="1615440"/>
          </a:xfrm>
          <a:prstGeom prst="rect">
            <a:avLst/>
          </a:prstGeom>
          <a:solidFill>
            <a:srgbClr val="D8E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F144-C552-47DE-B37E-F764CB8D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324000"/>
            <a:ext cx="1920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US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October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9BE18-6820-417E-88D1-C143F846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2712" y="323850"/>
            <a:ext cx="4162138" cy="12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ACTION Teens – Report Template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C8840-13BA-406D-AE15-E96701F6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54560FD-F175-48EC-977D-B458C14C00F8}"/>
              </a:ext>
            </a:extLst>
          </p:cNvPr>
          <p:cNvCxnSpPr>
            <a:cxnSpLocks/>
          </p:cNvCxnSpPr>
          <p:nvPr userDrawn="1"/>
        </p:nvCxnSpPr>
        <p:spPr>
          <a:xfrm>
            <a:off x="2279839" y="4155440"/>
            <a:ext cx="4741018" cy="0"/>
          </a:xfrm>
          <a:prstGeom prst="line">
            <a:avLst/>
          </a:prstGeom>
          <a:ln w="6350">
            <a:gradFill flip="none" rotWithShape="1">
              <a:gsLst>
                <a:gs pos="100000">
                  <a:srgbClr val="D8EAF8"/>
                </a:gs>
                <a:gs pos="84000">
                  <a:srgbClr val="B1D5F2"/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0E21053-AF76-4E3B-8C53-E8F6D710D1C3}"/>
              </a:ext>
            </a:extLst>
          </p:cNvPr>
          <p:cNvCxnSpPr>
            <a:cxnSpLocks/>
          </p:cNvCxnSpPr>
          <p:nvPr userDrawn="1"/>
        </p:nvCxnSpPr>
        <p:spPr>
          <a:xfrm>
            <a:off x="2279839" y="2702560"/>
            <a:ext cx="4741018" cy="0"/>
          </a:xfrm>
          <a:prstGeom prst="line">
            <a:avLst/>
          </a:prstGeom>
          <a:ln w="6350">
            <a:gradFill flip="none" rotWithShape="1">
              <a:gsLst>
                <a:gs pos="100000">
                  <a:srgbClr val="D8EAF8"/>
                </a:gs>
                <a:gs pos="84000">
                  <a:srgbClr val="B1D5F2"/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6FE36582-0E4D-4579-9DE8-46F316559D85}"/>
              </a:ext>
            </a:extLst>
          </p:cNvPr>
          <p:cNvSpPr/>
          <p:nvPr userDrawn="1"/>
        </p:nvSpPr>
        <p:spPr>
          <a:xfrm>
            <a:off x="7039966" y="3073642"/>
            <a:ext cx="355358" cy="710716"/>
          </a:xfrm>
          <a:custGeom>
            <a:avLst/>
            <a:gdLst>
              <a:gd name="connsiteX0" fmla="*/ 355358 w 355358"/>
              <a:gd name="connsiteY0" fmla="*/ 0 h 710716"/>
              <a:gd name="connsiteX1" fmla="*/ 355358 w 355358"/>
              <a:gd name="connsiteY1" fmla="*/ 710716 h 710716"/>
              <a:gd name="connsiteX2" fmla="*/ 0 w 355358"/>
              <a:gd name="connsiteY2" fmla="*/ 355358 h 71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358" h="710716">
                <a:moveTo>
                  <a:pt x="355358" y="0"/>
                </a:moveTo>
                <a:lnTo>
                  <a:pt x="355358" y="710716"/>
                </a:lnTo>
                <a:lnTo>
                  <a:pt x="0" y="35535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7063EA52-E7AB-4E28-9839-2C3CB2C4BEB4}"/>
              </a:ext>
            </a:extLst>
          </p:cNvPr>
          <p:cNvSpPr/>
          <p:nvPr userDrawn="1"/>
        </p:nvSpPr>
        <p:spPr>
          <a:xfrm>
            <a:off x="7121784" y="1"/>
            <a:ext cx="5078912" cy="6857998"/>
          </a:xfrm>
          <a:custGeom>
            <a:avLst/>
            <a:gdLst>
              <a:gd name="connsiteX0" fmla="*/ 3429000 w 5078912"/>
              <a:gd name="connsiteY0" fmla="*/ 0 h 6857998"/>
              <a:gd name="connsiteX1" fmla="*/ 5078912 w 5078912"/>
              <a:gd name="connsiteY1" fmla="*/ 0 h 6857998"/>
              <a:gd name="connsiteX2" fmla="*/ 5078912 w 5078912"/>
              <a:gd name="connsiteY2" fmla="*/ 6857998 h 6857998"/>
              <a:gd name="connsiteX3" fmla="*/ 3428998 w 5078912"/>
              <a:gd name="connsiteY3" fmla="*/ 6857998 h 6857998"/>
              <a:gd name="connsiteX4" fmla="*/ 0 w 5078912"/>
              <a:gd name="connsiteY4" fmla="*/ 342900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8912" h="6857998">
                <a:moveTo>
                  <a:pt x="3429000" y="0"/>
                </a:moveTo>
                <a:lnTo>
                  <a:pt x="5078912" y="0"/>
                </a:lnTo>
                <a:lnTo>
                  <a:pt x="5078912" y="6857998"/>
                </a:lnTo>
                <a:lnTo>
                  <a:pt x="3428998" y="6857998"/>
                </a:lnTo>
                <a:lnTo>
                  <a:pt x="0" y="3429000"/>
                </a:lnTo>
                <a:close/>
              </a:path>
            </a:pathLst>
          </a:custGeom>
          <a:solidFill>
            <a:srgbClr val="3B9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en-GB" sz="2000" noProof="0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B373CE0-C666-4003-B73C-C0A4D84D0E65}"/>
              </a:ext>
            </a:extLst>
          </p:cNvPr>
          <p:cNvCxnSpPr>
            <a:cxnSpLocks/>
          </p:cNvCxnSpPr>
          <p:nvPr userDrawn="1"/>
        </p:nvCxnSpPr>
        <p:spPr>
          <a:xfrm flipV="1">
            <a:off x="7204950" y="-2540"/>
            <a:ext cx="3487930" cy="3487928"/>
          </a:xfrm>
          <a:prstGeom prst="line">
            <a:avLst/>
          </a:prstGeom>
          <a:ln w="6350">
            <a:gradFill flip="none" rotWithShape="1"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7868DC3-EC43-47EB-803F-A66D92B61159}"/>
              </a:ext>
            </a:extLst>
          </p:cNvPr>
          <p:cNvCxnSpPr>
            <a:cxnSpLocks/>
          </p:cNvCxnSpPr>
          <p:nvPr userDrawn="1"/>
        </p:nvCxnSpPr>
        <p:spPr>
          <a:xfrm flipV="1">
            <a:off x="7257674" y="-2540"/>
            <a:ext cx="3539738" cy="3539736"/>
          </a:xfrm>
          <a:prstGeom prst="line">
            <a:avLst/>
          </a:prstGeom>
          <a:ln w="6350">
            <a:gradFill flip="none" rotWithShape="1"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3AB4DAA-1A02-46D7-92CC-16E85322E8AD}"/>
              </a:ext>
            </a:extLst>
          </p:cNvPr>
          <p:cNvCxnSpPr>
            <a:cxnSpLocks/>
          </p:cNvCxnSpPr>
          <p:nvPr userDrawn="1"/>
        </p:nvCxnSpPr>
        <p:spPr>
          <a:xfrm flipV="1">
            <a:off x="7310398" y="-5080"/>
            <a:ext cx="3594086" cy="3594084"/>
          </a:xfrm>
          <a:prstGeom prst="line">
            <a:avLst/>
          </a:prstGeom>
          <a:ln w="6350">
            <a:gradFill flip="none" rotWithShape="1"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10AF86C-5D62-4EC0-AC1E-F583BF7B9008}"/>
              </a:ext>
            </a:extLst>
          </p:cNvPr>
          <p:cNvCxnSpPr>
            <a:cxnSpLocks/>
          </p:cNvCxnSpPr>
          <p:nvPr userDrawn="1"/>
        </p:nvCxnSpPr>
        <p:spPr>
          <a:xfrm flipV="1">
            <a:off x="7363122" y="-5080"/>
            <a:ext cx="3645894" cy="3645892"/>
          </a:xfrm>
          <a:prstGeom prst="line">
            <a:avLst/>
          </a:prstGeom>
          <a:ln w="6350">
            <a:gradFill flip="none" rotWithShape="1"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639769E9-9814-4AC5-A987-7CEF2D2F7EC2}"/>
              </a:ext>
            </a:extLst>
          </p:cNvPr>
          <p:cNvCxnSpPr>
            <a:cxnSpLocks/>
          </p:cNvCxnSpPr>
          <p:nvPr userDrawn="1"/>
        </p:nvCxnSpPr>
        <p:spPr>
          <a:xfrm flipV="1">
            <a:off x="7415846" y="-2540"/>
            <a:ext cx="3695162" cy="3695160"/>
          </a:xfrm>
          <a:prstGeom prst="line">
            <a:avLst/>
          </a:prstGeom>
          <a:ln w="6350">
            <a:gradFill flip="none" rotWithShape="1"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07E0C1C3-4242-4185-A607-8076831FF9BC}"/>
              </a:ext>
            </a:extLst>
          </p:cNvPr>
          <p:cNvCxnSpPr>
            <a:cxnSpLocks/>
          </p:cNvCxnSpPr>
          <p:nvPr userDrawn="1"/>
        </p:nvCxnSpPr>
        <p:spPr>
          <a:xfrm flipV="1">
            <a:off x="7468570" y="-5080"/>
            <a:ext cx="3749510" cy="3749508"/>
          </a:xfrm>
          <a:prstGeom prst="line">
            <a:avLst/>
          </a:prstGeom>
          <a:ln w="6350">
            <a:gradFill flip="none" rotWithShape="1"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45B4E9A-3586-4B3F-89E1-E6AF2CD19445}"/>
              </a:ext>
            </a:extLst>
          </p:cNvPr>
          <p:cNvCxnSpPr>
            <a:cxnSpLocks/>
          </p:cNvCxnSpPr>
          <p:nvPr userDrawn="1"/>
        </p:nvCxnSpPr>
        <p:spPr>
          <a:xfrm flipV="1">
            <a:off x="7521296" y="0"/>
            <a:ext cx="3796241" cy="3796239"/>
          </a:xfrm>
          <a:prstGeom prst="line">
            <a:avLst/>
          </a:prstGeom>
          <a:ln w="6350">
            <a:gradFill flip="none" rotWithShape="1"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5CC729C2-70B1-4DDF-9378-6EEB1DF40693}"/>
              </a:ext>
            </a:extLst>
          </p:cNvPr>
          <p:cNvSpPr/>
          <p:nvPr userDrawn="1"/>
        </p:nvSpPr>
        <p:spPr>
          <a:xfrm rot="18935808">
            <a:off x="8320401" y="4918204"/>
            <a:ext cx="4964503" cy="1421430"/>
          </a:xfrm>
          <a:custGeom>
            <a:avLst/>
            <a:gdLst>
              <a:gd name="connsiteX0" fmla="*/ 4964503 w 4964503"/>
              <a:gd name="connsiteY0" fmla="*/ 0 h 1421430"/>
              <a:gd name="connsiteX1" fmla="*/ 4964503 w 4964503"/>
              <a:gd name="connsiteY1" fmla="*/ 174261 h 1421430"/>
              <a:gd name="connsiteX2" fmla="*/ 3743048 w 4964503"/>
              <a:gd name="connsiteY2" fmla="*/ 1421430 h 1421430"/>
              <a:gd name="connsiteX3" fmla="*/ 1451354 w 4964503"/>
              <a:gd name="connsiteY3" fmla="*/ 1421430 h 1421430"/>
              <a:gd name="connsiteX4" fmla="*/ 0 w 4964503"/>
              <a:gd name="connsiteY4" fmla="*/ 0 h 142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4503" h="1421430">
                <a:moveTo>
                  <a:pt x="4964503" y="0"/>
                </a:moveTo>
                <a:lnTo>
                  <a:pt x="4964503" y="174261"/>
                </a:lnTo>
                <a:lnTo>
                  <a:pt x="3743048" y="1421430"/>
                </a:lnTo>
                <a:lnTo>
                  <a:pt x="1451354" y="142143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en-GB" sz="2000" noProof="0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3FD2855-3B05-49DF-90EE-4B77A13954B2}"/>
              </a:ext>
            </a:extLst>
          </p:cNvPr>
          <p:cNvCxnSpPr>
            <a:cxnSpLocks/>
          </p:cNvCxnSpPr>
          <p:nvPr userDrawn="1"/>
        </p:nvCxnSpPr>
        <p:spPr>
          <a:xfrm flipV="1">
            <a:off x="8725466" y="3953804"/>
            <a:ext cx="2894471" cy="2894469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C68017A6-03F2-4C3A-9D70-BFA71A6F3942}"/>
              </a:ext>
            </a:extLst>
          </p:cNvPr>
          <p:cNvCxnSpPr>
            <a:cxnSpLocks/>
          </p:cNvCxnSpPr>
          <p:nvPr userDrawn="1"/>
        </p:nvCxnSpPr>
        <p:spPr>
          <a:xfrm flipV="1">
            <a:off x="8815721" y="4002832"/>
            <a:ext cx="2849344" cy="2849342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20869F6-08DF-4339-968F-28FAAD34B9AD}"/>
              </a:ext>
            </a:extLst>
          </p:cNvPr>
          <p:cNvCxnSpPr>
            <a:cxnSpLocks/>
          </p:cNvCxnSpPr>
          <p:nvPr userDrawn="1"/>
        </p:nvCxnSpPr>
        <p:spPr>
          <a:xfrm flipV="1">
            <a:off x="8896350" y="4047110"/>
            <a:ext cx="2813842" cy="2813840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FB5CD2F3-8E14-4D79-8298-0E71E8EA1986}"/>
              </a:ext>
            </a:extLst>
          </p:cNvPr>
          <p:cNvCxnSpPr>
            <a:cxnSpLocks/>
          </p:cNvCxnSpPr>
          <p:nvPr userDrawn="1"/>
        </p:nvCxnSpPr>
        <p:spPr>
          <a:xfrm flipV="1">
            <a:off x="8987790" y="4095667"/>
            <a:ext cx="2763251" cy="2763249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5456D60-6A63-4B32-9668-A514F772E30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71610" y="4135665"/>
            <a:ext cx="2724558" cy="2724556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3546C33-CB46-48CC-A7E8-665E5B8144E3}"/>
              </a:ext>
            </a:extLst>
          </p:cNvPr>
          <p:cNvCxnSpPr>
            <a:cxnSpLocks/>
          </p:cNvCxnSpPr>
          <p:nvPr userDrawn="1"/>
        </p:nvCxnSpPr>
        <p:spPr>
          <a:xfrm flipV="1">
            <a:off x="9151620" y="4175663"/>
            <a:ext cx="2689676" cy="2689674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13ED5434-9E8F-41E4-AB15-0121DDCD2B79}"/>
              </a:ext>
            </a:extLst>
          </p:cNvPr>
          <p:cNvCxnSpPr>
            <a:cxnSpLocks/>
          </p:cNvCxnSpPr>
          <p:nvPr userDrawn="1"/>
        </p:nvCxnSpPr>
        <p:spPr>
          <a:xfrm flipV="1">
            <a:off x="9235440" y="4215662"/>
            <a:ext cx="2650984" cy="2650983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5C0A129A-16FC-43B7-80D5-B4E42702BA6B}"/>
              </a:ext>
            </a:extLst>
          </p:cNvPr>
          <p:cNvCxnSpPr>
            <a:cxnSpLocks/>
          </p:cNvCxnSpPr>
          <p:nvPr userDrawn="1"/>
        </p:nvCxnSpPr>
        <p:spPr>
          <a:xfrm flipV="1">
            <a:off x="9330690" y="4277255"/>
            <a:ext cx="2584838" cy="2584837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31578FB-75EB-44E2-9696-C2980CDBBE6E}"/>
              </a:ext>
            </a:extLst>
          </p:cNvPr>
          <p:cNvCxnSpPr>
            <a:cxnSpLocks/>
          </p:cNvCxnSpPr>
          <p:nvPr userDrawn="1"/>
        </p:nvCxnSpPr>
        <p:spPr>
          <a:xfrm flipV="1">
            <a:off x="9422130" y="4326283"/>
            <a:ext cx="2538526" cy="2538525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6294358C-B323-4903-A0E4-CDB12FD8CB0C}"/>
              </a:ext>
            </a:extLst>
          </p:cNvPr>
          <p:cNvCxnSpPr>
            <a:cxnSpLocks/>
          </p:cNvCxnSpPr>
          <p:nvPr userDrawn="1"/>
        </p:nvCxnSpPr>
        <p:spPr>
          <a:xfrm flipV="1">
            <a:off x="9515259" y="4370561"/>
            <a:ext cx="2490524" cy="2490523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36B974A-896F-4786-ADD4-028A7F5C0582}"/>
              </a:ext>
            </a:extLst>
          </p:cNvPr>
          <p:cNvCxnSpPr>
            <a:cxnSpLocks/>
          </p:cNvCxnSpPr>
          <p:nvPr userDrawn="1"/>
        </p:nvCxnSpPr>
        <p:spPr>
          <a:xfrm flipV="1">
            <a:off x="9605010" y="4419118"/>
            <a:ext cx="2441622" cy="2441621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B4653F9-6602-4EB1-9B5E-77659227B396}"/>
              </a:ext>
            </a:extLst>
          </p:cNvPr>
          <p:cNvCxnSpPr>
            <a:cxnSpLocks/>
          </p:cNvCxnSpPr>
          <p:nvPr userDrawn="1"/>
        </p:nvCxnSpPr>
        <p:spPr>
          <a:xfrm flipV="1">
            <a:off x="9685020" y="4459116"/>
            <a:ext cx="2406739" cy="2406738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6281ED2-00B1-4C3A-9221-B2C9BBB841EE}"/>
              </a:ext>
            </a:extLst>
          </p:cNvPr>
          <p:cNvCxnSpPr>
            <a:cxnSpLocks/>
          </p:cNvCxnSpPr>
          <p:nvPr userDrawn="1"/>
        </p:nvCxnSpPr>
        <p:spPr>
          <a:xfrm flipV="1">
            <a:off x="9772650" y="4499114"/>
            <a:ext cx="2364237" cy="2364236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FB5DE788-471C-4D7B-8E9E-E1004143997B}"/>
              </a:ext>
            </a:extLst>
          </p:cNvPr>
          <p:cNvCxnSpPr>
            <a:cxnSpLocks/>
          </p:cNvCxnSpPr>
          <p:nvPr userDrawn="1"/>
        </p:nvCxnSpPr>
        <p:spPr>
          <a:xfrm flipV="1">
            <a:off x="9856470" y="4539113"/>
            <a:ext cx="2325545" cy="2325544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24705DC9-595A-4292-A8D6-42C771BB909E}"/>
              </a:ext>
            </a:extLst>
          </p:cNvPr>
          <p:cNvCxnSpPr>
            <a:cxnSpLocks/>
          </p:cNvCxnSpPr>
          <p:nvPr userDrawn="1"/>
        </p:nvCxnSpPr>
        <p:spPr>
          <a:xfrm flipV="1">
            <a:off x="9928860" y="4665350"/>
            <a:ext cx="2202180" cy="2202180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FFB70878-4E4F-4E35-A900-13FBA54DF4A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24110" y="4796790"/>
            <a:ext cx="2064895" cy="2064894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0CEBE106-5075-4FEF-B5E8-A8797DDD3A18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11740" y="4827270"/>
            <a:ext cx="2036191" cy="2036191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BBBD4D1C-6F5E-47C1-98C2-4563AAD76AA3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95560" y="4914900"/>
            <a:ext cx="1949866" cy="1949865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15275166-FA26-479F-8240-3077284F804A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79380" y="5002530"/>
            <a:ext cx="1863542" cy="1863541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D7BF93D0-D601-45A3-860A-161A04227AE2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67010" y="5063490"/>
            <a:ext cx="1800079" cy="1800078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C37821C4-9678-4544-88A5-21E02830F705}"/>
              </a:ext>
            </a:extLst>
          </p:cNvPr>
          <p:cNvSpPr/>
          <p:nvPr userDrawn="1"/>
        </p:nvSpPr>
        <p:spPr>
          <a:xfrm>
            <a:off x="9515259" y="5353350"/>
            <a:ext cx="1521421" cy="1522496"/>
          </a:xfrm>
          <a:custGeom>
            <a:avLst/>
            <a:gdLst>
              <a:gd name="connsiteX0" fmla="*/ 483351 w 1521421"/>
              <a:gd name="connsiteY0" fmla="*/ 0 h 1522496"/>
              <a:gd name="connsiteX1" fmla="*/ 1521421 w 1521421"/>
              <a:gd name="connsiteY1" fmla="*/ 1059924 h 1522496"/>
              <a:gd name="connsiteX2" fmla="*/ 1049110 w 1521421"/>
              <a:gd name="connsiteY2" fmla="*/ 1522496 h 1522496"/>
              <a:gd name="connsiteX3" fmla="*/ 0 w 1521421"/>
              <a:gd name="connsiteY3" fmla="*/ 473386 h 152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1421" h="1522496">
                <a:moveTo>
                  <a:pt x="483351" y="0"/>
                </a:moveTo>
                <a:lnTo>
                  <a:pt x="1521421" y="1059924"/>
                </a:lnTo>
                <a:lnTo>
                  <a:pt x="1049110" y="1522496"/>
                </a:lnTo>
                <a:lnTo>
                  <a:pt x="0" y="473386"/>
                </a:lnTo>
                <a:close/>
              </a:path>
            </a:pathLst>
          </a:custGeom>
          <a:solidFill>
            <a:srgbClr val="3B97DE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4E960D23-FA41-4A88-B2BC-9BACB74020E7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7627270" y="3838911"/>
            <a:ext cx="1960319" cy="1960318"/>
          </a:xfrm>
          <a:prstGeom prst="line">
            <a:avLst/>
          </a:prstGeom>
          <a:ln w="6350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9CB6237C-06E6-48C0-9798-071C9AD73EAB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7681366" y="3779551"/>
            <a:ext cx="1960320" cy="1960319"/>
          </a:xfrm>
          <a:prstGeom prst="line">
            <a:avLst/>
          </a:prstGeom>
          <a:ln w="6350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61FD1DE3-C32D-4415-B786-95F843D36E78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7735461" y="3720196"/>
            <a:ext cx="1960319" cy="1960318"/>
          </a:xfrm>
          <a:prstGeom prst="line">
            <a:avLst/>
          </a:prstGeom>
          <a:ln w="6350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61C16801-68CE-45DF-BBD8-37F2C51E6977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7789556" y="3660840"/>
            <a:ext cx="1960319" cy="1960318"/>
          </a:xfrm>
          <a:prstGeom prst="line">
            <a:avLst/>
          </a:prstGeom>
          <a:ln w="6350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B2F4349A-7F78-49A4-9C4D-70651ED765AC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7843651" y="3601484"/>
            <a:ext cx="1960319" cy="1960318"/>
          </a:xfrm>
          <a:prstGeom prst="line">
            <a:avLst/>
          </a:prstGeom>
          <a:ln w="6350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DDA108C3-FB0E-4F7E-81C4-6F9B5EF2CD0F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7897747" y="3542128"/>
            <a:ext cx="1960318" cy="1960318"/>
          </a:xfrm>
          <a:prstGeom prst="line">
            <a:avLst/>
          </a:prstGeom>
          <a:ln w="6350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92CDA8E9-EF78-4DD7-BDA0-5F77DCB60D6F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7951843" y="3482773"/>
            <a:ext cx="1960318" cy="1960318"/>
          </a:xfrm>
          <a:prstGeom prst="line">
            <a:avLst/>
          </a:prstGeom>
          <a:ln w="6350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9B9A1B19-2AC2-48B8-8B78-DD87B3A54B5B}"/>
              </a:ext>
            </a:extLst>
          </p:cNvPr>
          <p:cNvSpPr/>
          <p:nvPr userDrawn="1"/>
        </p:nvSpPr>
        <p:spPr>
          <a:xfrm>
            <a:off x="8007610" y="75236"/>
            <a:ext cx="4184391" cy="6707531"/>
          </a:xfrm>
          <a:custGeom>
            <a:avLst/>
            <a:gdLst>
              <a:gd name="connsiteX0" fmla="*/ 3353765 w 4184391"/>
              <a:gd name="connsiteY0" fmla="*/ 0 h 6707531"/>
              <a:gd name="connsiteX1" fmla="*/ 4184391 w 4184391"/>
              <a:gd name="connsiteY1" fmla="*/ 830626 h 6707531"/>
              <a:gd name="connsiteX2" fmla="*/ 4184391 w 4184391"/>
              <a:gd name="connsiteY2" fmla="*/ 5876905 h 6707531"/>
              <a:gd name="connsiteX3" fmla="*/ 3353765 w 4184391"/>
              <a:gd name="connsiteY3" fmla="*/ 6707531 h 6707531"/>
              <a:gd name="connsiteX4" fmla="*/ 0 w 4184391"/>
              <a:gd name="connsiteY4" fmla="*/ 3353766 h 670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4391" h="6707531">
                <a:moveTo>
                  <a:pt x="3353765" y="0"/>
                </a:moveTo>
                <a:lnTo>
                  <a:pt x="4184391" y="830626"/>
                </a:lnTo>
                <a:lnTo>
                  <a:pt x="4184391" y="5876905"/>
                </a:lnTo>
                <a:lnTo>
                  <a:pt x="3353765" y="6707531"/>
                </a:lnTo>
                <a:lnTo>
                  <a:pt x="0" y="3353766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3200" noProof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6A9F8A9-66A2-4214-B3A4-3A2F4BA278B8}"/>
              </a:ext>
            </a:extLst>
          </p:cNvPr>
          <p:cNvSpPr txBox="1"/>
          <p:nvPr userDrawn="1"/>
        </p:nvSpPr>
        <p:spPr>
          <a:xfrm>
            <a:off x="11218069" y="324000"/>
            <a:ext cx="64849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700">
                <a:solidFill>
                  <a:schemeClr val="bg1"/>
                </a:solidFill>
              </a:rPr>
              <a:t>Novo Nordisk</a:t>
            </a:r>
            <a:r>
              <a:rPr lang="en-GB" sz="700" baseline="30000">
                <a:solidFill>
                  <a:schemeClr val="bg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8434626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avy 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B9D462-B445-46F2-BDA7-0EF297CF3F20}"/>
              </a:ext>
            </a:extLst>
          </p:cNvPr>
          <p:cNvSpPr/>
          <p:nvPr userDrawn="1"/>
        </p:nvSpPr>
        <p:spPr>
          <a:xfrm>
            <a:off x="9204960" y="0"/>
            <a:ext cx="2987040" cy="16154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587514-5A21-4E7A-B7EA-08A6F3FC13B4}"/>
              </a:ext>
            </a:extLst>
          </p:cNvPr>
          <p:cNvSpPr/>
          <p:nvPr userDrawn="1"/>
        </p:nvSpPr>
        <p:spPr>
          <a:xfrm>
            <a:off x="0" y="6086168"/>
            <a:ext cx="12192000" cy="771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65FBA14-9701-451A-B1C4-2839AC0D37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218990"/>
            <a:ext cx="1393658" cy="3743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FAC2FB5-E520-48F0-862E-B88E400836CA}"/>
              </a:ext>
            </a:extLst>
          </p:cNvPr>
          <p:cNvSpPr/>
          <p:nvPr userDrawn="1"/>
        </p:nvSpPr>
        <p:spPr>
          <a:xfrm>
            <a:off x="0" y="0"/>
            <a:ext cx="2987040" cy="16154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F144-C552-47DE-B37E-F764CB8D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324000"/>
            <a:ext cx="1920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US" sz="700" smtClean="0">
                <a:solidFill>
                  <a:schemeClr val="bg1"/>
                </a:solidFill>
              </a:defRPr>
            </a:lvl1pPr>
          </a:lstStyle>
          <a:p>
            <a:r>
              <a:rPr lang="en-US"/>
              <a:t>October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9BE18-6820-417E-88D1-C143F846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2712" y="323850"/>
            <a:ext cx="4162138" cy="12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US"/>
              <a:t>ACTION Teens – Report Template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C8840-13BA-406D-AE15-E96701F6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FA545503-1B77-4756-A459-3F327B1886FA}"/>
              </a:ext>
            </a:extLst>
          </p:cNvPr>
          <p:cNvSpPr/>
          <p:nvPr userDrawn="1"/>
        </p:nvSpPr>
        <p:spPr>
          <a:xfrm>
            <a:off x="7039966" y="3073642"/>
            <a:ext cx="355358" cy="710716"/>
          </a:xfrm>
          <a:custGeom>
            <a:avLst/>
            <a:gdLst>
              <a:gd name="connsiteX0" fmla="*/ 355358 w 355358"/>
              <a:gd name="connsiteY0" fmla="*/ 0 h 710716"/>
              <a:gd name="connsiteX1" fmla="*/ 355358 w 355358"/>
              <a:gd name="connsiteY1" fmla="*/ 710716 h 710716"/>
              <a:gd name="connsiteX2" fmla="*/ 0 w 355358"/>
              <a:gd name="connsiteY2" fmla="*/ 355358 h 71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358" h="710716">
                <a:moveTo>
                  <a:pt x="355358" y="0"/>
                </a:moveTo>
                <a:lnTo>
                  <a:pt x="355358" y="710716"/>
                </a:lnTo>
                <a:lnTo>
                  <a:pt x="0" y="355358"/>
                </a:lnTo>
                <a:close/>
              </a:path>
            </a:pathLst>
          </a:custGeom>
          <a:solidFill>
            <a:srgbClr val="99B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45133A7F-50A8-4DD8-B0E5-93A024983C2D}"/>
              </a:ext>
            </a:extLst>
          </p:cNvPr>
          <p:cNvSpPr/>
          <p:nvPr userDrawn="1"/>
        </p:nvSpPr>
        <p:spPr>
          <a:xfrm>
            <a:off x="7121784" y="1"/>
            <a:ext cx="5078912" cy="6857998"/>
          </a:xfrm>
          <a:custGeom>
            <a:avLst/>
            <a:gdLst>
              <a:gd name="connsiteX0" fmla="*/ 3429000 w 5078912"/>
              <a:gd name="connsiteY0" fmla="*/ 0 h 6857998"/>
              <a:gd name="connsiteX1" fmla="*/ 5078912 w 5078912"/>
              <a:gd name="connsiteY1" fmla="*/ 0 h 6857998"/>
              <a:gd name="connsiteX2" fmla="*/ 5078912 w 5078912"/>
              <a:gd name="connsiteY2" fmla="*/ 6857998 h 6857998"/>
              <a:gd name="connsiteX3" fmla="*/ 3428998 w 5078912"/>
              <a:gd name="connsiteY3" fmla="*/ 6857998 h 6857998"/>
              <a:gd name="connsiteX4" fmla="*/ 0 w 5078912"/>
              <a:gd name="connsiteY4" fmla="*/ 342900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8912" h="6857998">
                <a:moveTo>
                  <a:pt x="3429000" y="0"/>
                </a:moveTo>
                <a:lnTo>
                  <a:pt x="5078912" y="0"/>
                </a:lnTo>
                <a:lnTo>
                  <a:pt x="5078912" y="6857998"/>
                </a:lnTo>
                <a:lnTo>
                  <a:pt x="3428998" y="6857998"/>
                </a:lnTo>
                <a:lnTo>
                  <a:pt x="0" y="3429000"/>
                </a:lnTo>
                <a:close/>
              </a:path>
            </a:pathLst>
          </a:custGeom>
          <a:solidFill>
            <a:srgbClr val="3B9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en-GB" sz="2000" noProof="0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F3C05CB-C9D0-4A63-8038-682F878AEA7A}"/>
              </a:ext>
            </a:extLst>
          </p:cNvPr>
          <p:cNvCxnSpPr>
            <a:cxnSpLocks/>
          </p:cNvCxnSpPr>
          <p:nvPr userDrawn="1"/>
        </p:nvCxnSpPr>
        <p:spPr>
          <a:xfrm flipV="1">
            <a:off x="7204950" y="-2540"/>
            <a:ext cx="3487930" cy="3487928"/>
          </a:xfrm>
          <a:prstGeom prst="line">
            <a:avLst/>
          </a:prstGeom>
          <a:ln w="6350">
            <a:gradFill flip="none" rotWithShape="1"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CC6CAB2-5CEF-4148-B1F5-74C72F7E34DC}"/>
              </a:ext>
            </a:extLst>
          </p:cNvPr>
          <p:cNvCxnSpPr>
            <a:cxnSpLocks/>
          </p:cNvCxnSpPr>
          <p:nvPr userDrawn="1"/>
        </p:nvCxnSpPr>
        <p:spPr>
          <a:xfrm flipV="1">
            <a:off x="7257674" y="-2540"/>
            <a:ext cx="3539738" cy="3539736"/>
          </a:xfrm>
          <a:prstGeom prst="line">
            <a:avLst/>
          </a:prstGeom>
          <a:ln w="6350">
            <a:gradFill flip="none" rotWithShape="1"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2E074DD7-BA31-4DF0-9844-ADFEB90B8121}"/>
              </a:ext>
            </a:extLst>
          </p:cNvPr>
          <p:cNvCxnSpPr>
            <a:cxnSpLocks/>
          </p:cNvCxnSpPr>
          <p:nvPr userDrawn="1"/>
        </p:nvCxnSpPr>
        <p:spPr>
          <a:xfrm flipV="1">
            <a:off x="7310398" y="-5080"/>
            <a:ext cx="3594086" cy="3594084"/>
          </a:xfrm>
          <a:prstGeom prst="line">
            <a:avLst/>
          </a:prstGeom>
          <a:ln w="6350">
            <a:gradFill flip="none" rotWithShape="1"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EBB1F4C8-903B-4204-98E9-A4759B05E0C3}"/>
              </a:ext>
            </a:extLst>
          </p:cNvPr>
          <p:cNvCxnSpPr>
            <a:cxnSpLocks/>
          </p:cNvCxnSpPr>
          <p:nvPr userDrawn="1"/>
        </p:nvCxnSpPr>
        <p:spPr>
          <a:xfrm flipV="1">
            <a:off x="7363122" y="-5080"/>
            <a:ext cx="3645894" cy="3645892"/>
          </a:xfrm>
          <a:prstGeom prst="line">
            <a:avLst/>
          </a:prstGeom>
          <a:ln w="6350">
            <a:gradFill flip="none" rotWithShape="1"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3D57417-F390-4C27-A4DD-2A1C3104AE9B}"/>
              </a:ext>
            </a:extLst>
          </p:cNvPr>
          <p:cNvCxnSpPr>
            <a:cxnSpLocks/>
          </p:cNvCxnSpPr>
          <p:nvPr userDrawn="1"/>
        </p:nvCxnSpPr>
        <p:spPr>
          <a:xfrm flipV="1">
            <a:off x="7415846" y="-2540"/>
            <a:ext cx="3695162" cy="3695160"/>
          </a:xfrm>
          <a:prstGeom prst="line">
            <a:avLst/>
          </a:prstGeom>
          <a:ln w="6350">
            <a:gradFill flip="none" rotWithShape="1"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BF3BDDF-CD6A-4453-AEB1-9836A8981579}"/>
              </a:ext>
            </a:extLst>
          </p:cNvPr>
          <p:cNvCxnSpPr>
            <a:cxnSpLocks/>
          </p:cNvCxnSpPr>
          <p:nvPr userDrawn="1"/>
        </p:nvCxnSpPr>
        <p:spPr>
          <a:xfrm flipV="1">
            <a:off x="7468570" y="-5080"/>
            <a:ext cx="3749510" cy="3749508"/>
          </a:xfrm>
          <a:prstGeom prst="line">
            <a:avLst/>
          </a:prstGeom>
          <a:ln w="6350">
            <a:gradFill flip="none" rotWithShape="1"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22C17817-C67B-44AD-9637-00E1B2A8B915}"/>
              </a:ext>
            </a:extLst>
          </p:cNvPr>
          <p:cNvCxnSpPr>
            <a:cxnSpLocks/>
          </p:cNvCxnSpPr>
          <p:nvPr userDrawn="1"/>
        </p:nvCxnSpPr>
        <p:spPr>
          <a:xfrm flipV="1">
            <a:off x="7521296" y="0"/>
            <a:ext cx="3796241" cy="3796239"/>
          </a:xfrm>
          <a:prstGeom prst="line">
            <a:avLst/>
          </a:prstGeom>
          <a:ln w="6350">
            <a:gradFill flip="none" rotWithShape="1"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EBFA1536-FE59-4F8E-93D7-E8EC0193EBBC}"/>
              </a:ext>
            </a:extLst>
          </p:cNvPr>
          <p:cNvSpPr/>
          <p:nvPr userDrawn="1"/>
        </p:nvSpPr>
        <p:spPr>
          <a:xfrm rot="18935808">
            <a:off x="8320401" y="4918204"/>
            <a:ext cx="4964503" cy="1421430"/>
          </a:xfrm>
          <a:custGeom>
            <a:avLst/>
            <a:gdLst>
              <a:gd name="connsiteX0" fmla="*/ 4964503 w 4964503"/>
              <a:gd name="connsiteY0" fmla="*/ 0 h 1421430"/>
              <a:gd name="connsiteX1" fmla="*/ 4964503 w 4964503"/>
              <a:gd name="connsiteY1" fmla="*/ 174261 h 1421430"/>
              <a:gd name="connsiteX2" fmla="*/ 3743048 w 4964503"/>
              <a:gd name="connsiteY2" fmla="*/ 1421430 h 1421430"/>
              <a:gd name="connsiteX3" fmla="*/ 1451354 w 4964503"/>
              <a:gd name="connsiteY3" fmla="*/ 1421430 h 1421430"/>
              <a:gd name="connsiteX4" fmla="*/ 0 w 4964503"/>
              <a:gd name="connsiteY4" fmla="*/ 0 h 142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4503" h="1421430">
                <a:moveTo>
                  <a:pt x="4964503" y="0"/>
                </a:moveTo>
                <a:lnTo>
                  <a:pt x="4964503" y="174261"/>
                </a:lnTo>
                <a:lnTo>
                  <a:pt x="3743048" y="1421430"/>
                </a:lnTo>
                <a:lnTo>
                  <a:pt x="1451354" y="142143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lvl="0" algn="ctr"/>
            <a:endParaRPr lang="en-GB" sz="2000" noProof="0"/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A175B34E-4190-4BA1-A0DD-63143DDE31C2}"/>
              </a:ext>
            </a:extLst>
          </p:cNvPr>
          <p:cNvCxnSpPr>
            <a:cxnSpLocks/>
          </p:cNvCxnSpPr>
          <p:nvPr userDrawn="1"/>
        </p:nvCxnSpPr>
        <p:spPr>
          <a:xfrm flipV="1">
            <a:off x="8725466" y="3953804"/>
            <a:ext cx="2894471" cy="2894469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90C14D1C-0195-4B5F-B3E7-B27526FDB1D9}"/>
              </a:ext>
            </a:extLst>
          </p:cNvPr>
          <p:cNvCxnSpPr>
            <a:cxnSpLocks/>
          </p:cNvCxnSpPr>
          <p:nvPr userDrawn="1"/>
        </p:nvCxnSpPr>
        <p:spPr>
          <a:xfrm flipV="1">
            <a:off x="8815721" y="4002832"/>
            <a:ext cx="2849344" cy="2849342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DDB77E2-2136-4E4A-B2B6-EBF95C6288FD}"/>
              </a:ext>
            </a:extLst>
          </p:cNvPr>
          <p:cNvCxnSpPr>
            <a:cxnSpLocks/>
          </p:cNvCxnSpPr>
          <p:nvPr userDrawn="1"/>
        </p:nvCxnSpPr>
        <p:spPr>
          <a:xfrm flipV="1">
            <a:off x="8896350" y="4047110"/>
            <a:ext cx="2813842" cy="2813840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D1F17BB-6810-44E0-AC19-28067574D758}"/>
              </a:ext>
            </a:extLst>
          </p:cNvPr>
          <p:cNvCxnSpPr>
            <a:cxnSpLocks/>
          </p:cNvCxnSpPr>
          <p:nvPr userDrawn="1"/>
        </p:nvCxnSpPr>
        <p:spPr>
          <a:xfrm flipV="1">
            <a:off x="8987790" y="4095667"/>
            <a:ext cx="2763251" cy="2763249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F2C06902-BC6D-4C3B-9503-7B116D7BE26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71610" y="4135665"/>
            <a:ext cx="2724558" cy="2724556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11213332-D892-4034-BDC3-1CDFA91B0E75}"/>
              </a:ext>
            </a:extLst>
          </p:cNvPr>
          <p:cNvCxnSpPr>
            <a:cxnSpLocks/>
          </p:cNvCxnSpPr>
          <p:nvPr userDrawn="1"/>
        </p:nvCxnSpPr>
        <p:spPr>
          <a:xfrm flipV="1">
            <a:off x="9151620" y="4175663"/>
            <a:ext cx="2689676" cy="2689674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68C2D3DB-F16A-4E92-94C0-2707BAE61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9235440" y="4215662"/>
            <a:ext cx="2650984" cy="2650983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731917DE-FA7F-4825-981C-5DA9ABDB5576}"/>
              </a:ext>
            </a:extLst>
          </p:cNvPr>
          <p:cNvCxnSpPr>
            <a:cxnSpLocks/>
          </p:cNvCxnSpPr>
          <p:nvPr userDrawn="1"/>
        </p:nvCxnSpPr>
        <p:spPr>
          <a:xfrm flipV="1">
            <a:off x="9330690" y="4277255"/>
            <a:ext cx="2584838" cy="2584837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01A74214-A177-4582-A2B2-9E2D4D27F029}"/>
              </a:ext>
            </a:extLst>
          </p:cNvPr>
          <p:cNvCxnSpPr>
            <a:cxnSpLocks/>
          </p:cNvCxnSpPr>
          <p:nvPr userDrawn="1"/>
        </p:nvCxnSpPr>
        <p:spPr>
          <a:xfrm flipV="1">
            <a:off x="9422130" y="4326283"/>
            <a:ext cx="2538526" cy="2538525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65ECEABF-08EB-48FE-B256-3DA96ADAFCB1}"/>
              </a:ext>
            </a:extLst>
          </p:cNvPr>
          <p:cNvCxnSpPr>
            <a:cxnSpLocks/>
          </p:cNvCxnSpPr>
          <p:nvPr userDrawn="1"/>
        </p:nvCxnSpPr>
        <p:spPr>
          <a:xfrm flipV="1">
            <a:off x="9515259" y="4370561"/>
            <a:ext cx="2490524" cy="2490523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7E4BD49-65E4-4228-A121-CA73BA50E6BA}"/>
              </a:ext>
            </a:extLst>
          </p:cNvPr>
          <p:cNvCxnSpPr>
            <a:cxnSpLocks/>
          </p:cNvCxnSpPr>
          <p:nvPr userDrawn="1"/>
        </p:nvCxnSpPr>
        <p:spPr>
          <a:xfrm flipV="1">
            <a:off x="9605010" y="4419118"/>
            <a:ext cx="2441622" cy="2441621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55F0FE61-504E-4EB4-BFF9-894C013957CB}"/>
              </a:ext>
            </a:extLst>
          </p:cNvPr>
          <p:cNvCxnSpPr>
            <a:cxnSpLocks/>
          </p:cNvCxnSpPr>
          <p:nvPr userDrawn="1"/>
        </p:nvCxnSpPr>
        <p:spPr>
          <a:xfrm flipV="1">
            <a:off x="9685020" y="4459116"/>
            <a:ext cx="2406739" cy="2406738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486C4A34-C204-49E3-B74E-29A2BC1AE080}"/>
              </a:ext>
            </a:extLst>
          </p:cNvPr>
          <p:cNvCxnSpPr>
            <a:cxnSpLocks/>
          </p:cNvCxnSpPr>
          <p:nvPr userDrawn="1"/>
        </p:nvCxnSpPr>
        <p:spPr>
          <a:xfrm flipV="1">
            <a:off x="9772650" y="4499114"/>
            <a:ext cx="2364237" cy="2364236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5B37F57A-A0D5-4B56-BD93-C54E141326B0}"/>
              </a:ext>
            </a:extLst>
          </p:cNvPr>
          <p:cNvCxnSpPr>
            <a:cxnSpLocks/>
          </p:cNvCxnSpPr>
          <p:nvPr userDrawn="1"/>
        </p:nvCxnSpPr>
        <p:spPr>
          <a:xfrm flipV="1">
            <a:off x="9856470" y="4539113"/>
            <a:ext cx="2325545" cy="2325544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F74E02DF-39BC-4989-8189-1DBD058D2DBA}"/>
              </a:ext>
            </a:extLst>
          </p:cNvPr>
          <p:cNvCxnSpPr>
            <a:cxnSpLocks/>
          </p:cNvCxnSpPr>
          <p:nvPr userDrawn="1"/>
        </p:nvCxnSpPr>
        <p:spPr>
          <a:xfrm flipV="1">
            <a:off x="9928860" y="4665350"/>
            <a:ext cx="2202180" cy="2202180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F9A69123-CE6E-4A7F-B1DD-A7C6FBBA803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24110" y="4796790"/>
            <a:ext cx="2064895" cy="2064894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4065DCFB-E4A7-460D-A283-4EA963A12189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11740" y="4827270"/>
            <a:ext cx="2036191" cy="2036191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B58252C8-A1DE-4D6B-9E2C-833FEE4BC92C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95560" y="4914900"/>
            <a:ext cx="1949866" cy="1949865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E45F88C0-43A1-4EFE-AD76-7880BEF9295A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79380" y="5002530"/>
            <a:ext cx="1863542" cy="1863541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63D929C6-4E18-4107-A8EE-BE4984C95F49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67010" y="5063490"/>
            <a:ext cx="1800079" cy="1800078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2E72E864-845A-43B8-88E3-355ADC550874}"/>
              </a:ext>
            </a:extLst>
          </p:cNvPr>
          <p:cNvSpPr/>
          <p:nvPr userDrawn="1"/>
        </p:nvSpPr>
        <p:spPr>
          <a:xfrm>
            <a:off x="9515259" y="5353350"/>
            <a:ext cx="1521421" cy="1522496"/>
          </a:xfrm>
          <a:custGeom>
            <a:avLst/>
            <a:gdLst>
              <a:gd name="connsiteX0" fmla="*/ 483351 w 1521421"/>
              <a:gd name="connsiteY0" fmla="*/ 0 h 1522496"/>
              <a:gd name="connsiteX1" fmla="*/ 1521421 w 1521421"/>
              <a:gd name="connsiteY1" fmla="*/ 1059924 h 1522496"/>
              <a:gd name="connsiteX2" fmla="*/ 1049110 w 1521421"/>
              <a:gd name="connsiteY2" fmla="*/ 1522496 h 1522496"/>
              <a:gd name="connsiteX3" fmla="*/ 0 w 1521421"/>
              <a:gd name="connsiteY3" fmla="*/ 473386 h 152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1421" h="1522496">
                <a:moveTo>
                  <a:pt x="483351" y="0"/>
                </a:moveTo>
                <a:lnTo>
                  <a:pt x="1521421" y="1059924"/>
                </a:lnTo>
                <a:lnTo>
                  <a:pt x="1049110" y="1522496"/>
                </a:lnTo>
                <a:lnTo>
                  <a:pt x="0" y="473386"/>
                </a:lnTo>
                <a:close/>
              </a:path>
            </a:pathLst>
          </a:custGeom>
          <a:solidFill>
            <a:srgbClr val="3B97DE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F3B22AB9-F748-48FF-87DE-01A463117567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7627270" y="3838911"/>
            <a:ext cx="1960319" cy="1960318"/>
          </a:xfrm>
          <a:prstGeom prst="line">
            <a:avLst/>
          </a:prstGeom>
          <a:ln w="6350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81832999-45DC-422C-8D18-FA84AE7662D5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7681366" y="3779551"/>
            <a:ext cx="1960320" cy="1960319"/>
          </a:xfrm>
          <a:prstGeom prst="line">
            <a:avLst/>
          </a:prstGeom>
          <a:ln w="6350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A3D79889-0AF6-4BCB-BAE1-6E2EEBDF51A3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7735461" y="3720196"/>
            <a:ext cx="1960319" cy="1960318"/>
          </a:xfrm>
          <a:prstGeom prst="line">
            <a:avLst/>
          </a:prstGeom>
          <a:ln w="6350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9BE379D5-398F-4075-AD8F-82C5A13875D0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7789556" y="3660840"/>
            <a:ext cx="1960319" cy="1960318"/>
          </a:xfrm>
          <a:prstGeom prst="line">
            <a:avLst/>
          </a:prstGeom>
          <a:ln w="6350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2141C3C3-819B-4267-9D33-EC014FEEA44B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7843651" y="3601484"/>
            <a:ext cx="1960319" cy="1960318"/>
          </a:xfrm>
          <a:prstGeom prst="line">
            <a:avLst/>
          </a:prstGeom>
          <a:ln w="6350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CFCAF655-543B-4FFF-B055-AA3198671BB5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7897747" y="3542128"/>
            <a:ext cx="1960318" cy="1960318"/>
          </a:xfrm>
          <a:prstGeom prst="line">
            <a:avLst/>
          </a:prstGeom>
          <a:ln w="6350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923BE65-CAD5-4A2A-84A5-ED197E3E0DDE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7951843" y="3482773"/>
            <a:ext cx="1960318" cy="1960318"/>
          </a:xfrm>
          <a:prstGeom prst="line">
            <a:avLst/>
          </a:prstGeom>
          <a:ln w="6350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6352626D-5209-4E4E-9559-AD41713E7A72}"/>
              </a:ext>
            </a:extLst>
          </p:cNvPr>
          <p:cNvSpPr/>
          <p:nvPr userDrawn="1"/>
        </p:nvSpPr>
        <p:spPr>
          <a:xfrm>
            <a:off x="8007610" y="75236"/>
            <a:ext cx="4184391" cy="6707531"/>
          </a:xfrm>
          <a:custGeom>
            <a:avLst/>
            <a:gdLst>
              <a:gd name="connsiteX0" fmla="*/ 3353765 w 4184391"/>
              <a:gd name="connsiteY0" fmla="*/ 0 h 6707531"/>
              <a:gd name="connsiteX1" fmla="*/ 4184391 w 4184391"/>
              <a:gd name="connsiteY1" fmla="*/ 830626 h 6707531"/>
              <a:gd name="connsiteX2" fmla="*/ 4184391 w 4184391"/>
              <a:gd name="connsiteY2" fmla="*/ 5876905 h 6707531"/>
              <a:gd name="connsiteX3" fmla="*/ 3353765 w 4184391"/>
              <a:gd name="connsiteY3" fmla="*/ 6707531 h 6707531"/>
              <a:gd name="connsiteX4" fmla="*/ 0 w 4184391"/>
              <a:gd name="connsiteY4" fmla="*/ 3353766 h 670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4391" h="6707531">
                <a:moveTo>
                  <a:pt x="3353765" y="0"/>
                </a:moveTo>
                <a:lnTo>
                  <a:pt x="4184391" y="830626"/>
                </a:lnTo>
                <a:lnTo>
                  <a:pt x="4184391" y="5876905"/>
                </a:lnTo>
                <a:lnTo>
                  <a:pt x="3353765" y="6707531"/>
                </a:lnTo>
                <a:lnTo>
                  <a:pt x="0" y="3353766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3200" noProof="0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25D3F976-AFC2-4EAA-86C2-54BDFA5C2291}"/>
              </a:ext>
            </a:extLst>
          </p:cNvPr>
          <p:cNvSpPr/>
          <p:nvPr userDrawn="1"/>
        </p:nvSpPr>
        <p:spPr>
          <a:xfrm>
            <a:off x="8007609" y="75235"/>
            <a:ext cx="4184391" cy="6707531"/>
          </a:xfrm>
          <a:custGeom>
            <a:avLst/>
            <a:gdLst>
              <a:gd name="connsiteX0" fmla="*/ 3353765 w 4184391"/>
              <a:gd name="connsiteY0" fmla="*/ 0 h 6707531"/>
              <a:gd name="connsiteX1" fmla="*/ 4184391 w 4184391"/>
              <a:gd name="connsiteY1" fmla="*/ 830626 h 6707531"/>
              <a:gd name="connsiteX2" fmla="*/ 4184391 w 4184391"/>
              <a:gd name="connsiteY2" fmla="*/ 5876905 h 6707531"/>
              <a:gd name="connsiteX3" fmla="*/ 3353765 w 4184391"/>
              <a:gd name="connsiteY3" fmla="*/ 6707531 h 6707531"/>
              <a:gd name="connsiteX4" fmla="*/ 0 w 4184391"/>
              <a:gd name="connsiteY4" fmla="*/ 3353766 h 670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4391" h="6707531">
                <a:moveTo>
                  <a:pt x="3353765" y="0"/>
                </a:moveTo>
                <a:lnTo>
                  <a:pt x="4184391" y="830626"/>
                </a:lnTo>
                <a:lnTo>
                  <a:pt x="4184391" y="5876905"/>
                </a:lnTo>
                <a:lnTo>
                  <a:pt x="3353765" y="6707531"/>
                </a:lnTo>
                <a:lnTo>
                  <a:pt x="0" y="3353766"/>
                </a:lnTo>
                <a:close/>
              </a:path>
            </a:pathLst>
          </a:custGeom>
          <a:solidFill>
            <a:srgbClr val="D4D7DC"/>
          </a:solidFill>
          <a:ln>
            <a:solidFill>
              <a:srgbClr val="D4D7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3200" noProof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3CF945A3-A778-495B-BA9F-D337B2C533F3}"/>
              </a:ext>
            </a:extLst>
          </p:cNvPr>
          <p:cNvSpPr txBox="1"/>
          <p:nvPr userDrawn="1"/>
        </p:nvSpPr>
        <p:spPr>
          <a:xfrm>
            <a:off x="11218069" y="324000"/>
            <a:ext cx="64849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700">
                <a:solidFill>
                  <a:schemeClr val="tx2"/>
                </a:solidFill>
              </a:rPr>
              <a:t>Novo Nordisk</a:t>
            </a:r>
            <a:r>
              <a:rPr lang="en-GB" sz="700" baseline="30000">
                <a:solidFill>
                  <a:schemeClr val="tx2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7592207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avy Blank with lin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FF912CD5-FD57-494A-86F3-50B10396C44C}"/>
              </a:ext>
            </a:extLst>
          </p:cNvPr>
          <p:cNvSpPr/>
          <p:nvPr userDrawn="1"/>
        </p:nvSpPr>
        <p:spPr>
          <a:xfrm>
            <a:off x="7039966" y="3073642"/>
            <a:ext cx="355358" cy="710716"/>
          </a:xfrm>
          <a:custGeom>
            <a:avLst/>
            <a:gdLst>
              <a:gd name="connsiteX0" fmla="*/ 355358 w 355358"/>
              <a:gd name="connsiteY0" fmla="*/ 0 h 710716"/>
              <a:gd name="connsiteX1" fmla="*/ 355358 w 355358"/>
              <a:gd name="connsiteY1" fmla="*/ 710716 h 710716"/>
              <a:gd name="connsiteX2" fmla="*/ 0 w 355358"/>
              <a:gd name="connsiteY2" fmla="*/ 355358 h 71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358" h="710716">
                <a:moveTo>
                  <a:pt x="355358" y="0"/>
                </a:moveTo>
                <a:lnTo>
                  <a:pt x="355358" y="710716"/>
                </a:lnTo>
                <a:lnTo>
                  <a:pt x="0" y="355358"/>
                </a:lnTo>
                <a:close/>
              </a:path>
            </a:pathLst>
          </a:custGeom>
          <a:solidFill>
            <a:srgbClr val="99B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B9D462-B445-46F2-BDA7-0EF297CF3F20}"/>
              </a:ext>
            </a:extLst>
          </p:cNvPr>
          <p:cNvSpPr/>
          <p:nvPr userDrawn="1"/>
        </p:nvSpPr>
        <p:spPr>
          <a:xfrm>
            <a:off x="9204960" y="0"/>
            <a:ext cx="2987040" cy="16154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587514-5A21-4E7A-B7EA-08A6F3FC13B4}"/>
              </a:ext>
            </a:extLst>
          </p:cNvPr>
          <p:cNvSpPr/>
          <p:nvPr userDrawn="1"/>
        </p:nvSpPr>
        <p:spPr>
          <a:xfrm>
            <a:off x="0" y="6086168"/>
            <a:ext cx="12192000" cy="771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65FBA14-9701-451A-B1C4-2839AC0D37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218990"/>
            <a:ext cx="1393658" cy="3743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FAC2FB5-E520-48F0-862E-B88E400836CA}"/>
              </a:ext>
            </a:extLst>
          </p:cNvPr>
          <p:cNvSpPr/>
          <p:nvPr userDrawn="1"/>
        </p:nvSpPr>
        <p:spPr>
          <a:xfrm>
            <a:off x="0" y="0"/>
            <a:ext cx="2987040" cy="16154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F144-C552-47DE-B37E-F764CB8D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324000"/>
            <a:ext cx="1920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US" sz="700" smtClean="0">
                <a:solidFill>
                  <a:schemeClr val="bg1"/>
                </a:solidFill>
              </a:defRPr>
            </a:lvl1pPr>
          </a:lstStyle>
          <a:p>
            <a:r>
              <a:rPr lang="en-US"/>
              <a:t>October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9BE18-6820-417E-88D1-C143F846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2712" y="323850"/>
            <a:ext cx="4162138" cy="12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US"/>
              <a:t>ACTION Teens – Report Template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C8840-13BA-406D-AE15-E96701F6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45133A7F-50A8-4DD8-B0E5-93A024983C2D}"/>
              </a:ext>
            </a:extLst>
          </p:cNvPr>
          <p:cNvSpPr/>
          <p:nvPr userDrawn="1"/>
        </p:nvSpPr>
        <p:spPr>
          <a:xfrm>
            <a:off x="7121784" y="1"/>
            <a:ext cx="5078912" cy="6857998"/>
          </a:xfrm>
          <a:custGeom>
            <a:avLst/>
            <a:gdLst>
              <a:gd name="connsiteX0" fmla="*/ 3429000 w 5078912"/>
              <a:gd name="connsiteY0" fmla="*/ 0 h 6857998"/>
              <a:gd name="connsiteX1" fmla="*/ 5078912 w 5078912"/>
              <a:gd name="connsiteY1" fmla="*/ 0 h 6857998"/>
              <a:gd name="connsiteX2" fmla="*/ 5078912 w 5078912"/>
              <a:gd name="connsiteY2" fmla="*/ 6857998 h 6857998"/>
              <a:gd name="connsiteX3" fmla="*/ 3428998 w 5078912"/>
              <a:gd name="connsiteY3" fmla="*/ 6857998 h 6857998"/>
              <a:gd name="connsiteX4" fmla="*/ 0 w 5078912"/>
              <a:gd name="connsiteY4" fmla="*/ 342900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8912" h="6857998">
                <a:moveTo>
                  <a:pt x="3429000" y="0"/>
                </a:moveTo>
                <a:lnTo>
                  <a:pt x="5078912" y="0"/>
                </a:lnTo>
                <a:lnTo>
                  <a:pt x="5078912" y="6857998"/>
                </a:lnTo>
                <a:lnTo>
                  <a:pt x="3428998" y="6857998"/>
                </a:lnTo>
                <a:lnTo>
                  <a:pt x="0" y="3429000"/>
                </a:lnTo>
                <a:close/>
              </a:path>
            </a:pathLst>
          </a:custGeom>
          <a:solidFill>
            <a:srgbClr val="3B9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en-GB" sz="2000" noProof="0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F3C05CB-C9D0-4A63-8038-682F878AEA7A}"/>
              </a:ext>
            </a:extLst>
          </p:cNvPr>
          <p:cNvCxnSpPr>
            <a:cxnSpLocks/>
          </p:cNvCxnSpPr>
          <p:nvPr userDrawn="1"/>
        </p:nvCxnSpPr>
        <p:spPr>
          <a:xfrm flipV="1">
            <a:off x="7204950" y="-2540"/>
            <a:ext cx="3487930" cy="3487928"/>
          </a:xfrm>
          <a:prstGeom prst="line">
            <a:avLst/>
          </a:prstGeom>
          <a:ln w="6350">
            <a:gradFill flip="none" rotWithShape="1"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CC6CAB2-5CEF-4148-B1F5-74C72F7E34DC}"/>
              </a:ext>
            </a:extLst>
          </p:cNvPr>
          <p:cNvCxnSpPr>
            <a:cxnSpLocks/>
          </p:cNvCxnSpPr>
          <p:nvPr userDrawn="1"/>
        </p:nvCxnSpPr>
        <p:spPr>
          <a:xfrm flipV="1">
            <a:off x="7257674" y="-2540"/>
            <a:ext cx="3539738" cy="3539736"/>
          </a:xfrm>
          <a:prstGeom prst="line">
            <a:avLst/>
          </a:prstGeom>
          <a:ln w="6350">
            <a:gradFill flip="none" rotWithShape="1"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2E074DD7-BA31-4DF0-9844-ADFEB90B8121}"/>
              </a:ext>
            </a:extLst>
          </p:cNvPr>
          <p:cNvCxnSpPr>
            <a:cxnSpLocks/>
          </p:cNvCxnSpPr>
          <p:nvPr userDrawn="1"/>
        </p:nvCxnSpPr>
        <p:spPr>
          <a:xfrm flipV="1">
            <a:off x="7310398" y="-5080"/>
            <a:ext cx="3594086" cy="3594084"/>
          </a:xfrm>
          <a:prstGeom prst="line">
            <a:avLst/>
          </a:prstGeom>
          <a:ln w="6350">
            <a:gradFill flip="none" rotWithShape="1"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EBB1F4C8-903B-4204-98E9-A4759B05E0C3}"/>
              </a:ext>
            </a:extLst>
          </p:cNvPr>
          <p:cNvCxnSpPr>
            <a:cxnSpLocks/>
          </p:cNvCxnSpPr>
          <p:nvPr userDrawn="1"/>
        </p:nvCxnSpPr>
        <p:spPr>
          <a:xfrm flipV="1">
            <a:off x="7363122" y="-5080"/>
            <a:ext cx="3645894" cy="3645892"/>
          </a:xfrm>
          <a:prstGeom prst="line">
            <a:avLst/>
          </a:prstGeom>
          <a:ln w="6350">
            <a:gradFill flip="none" rotWithShape="1"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3D57417-F390-4C27-A4DD-2A1C3104AE9B}"/>
              </a:ext>
            </a:extLst>
          </p:cNvPr>
          <p:cNvCxnSpPr>
            <a:cxnSpLocks/>
          </p:cNvCxnSpPr>
          <p:nvPr userDrawn="1"/>
        </p:nvCxnSpPr>
        <p:spPr>
          <a:xfrm flipV="1">
            <a:off x="7415846" y="-2540"/>
            <a:ext cx="3695162" cy="3695160"/>
          </a:xfrm>
          <a:prstGeom prst="line">
            <a:avLst/>
          </a:prstGeom>
          <a:ln w="6350">
            <a:gradFill flip="none" rotWithShape="1"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BF3BDDF-CD6A-4453-AEB1-9836A8981579}"/>
              </a:ext>
            </a:extLst>
          </p:cNvPr>
          <p:cNvCxnSpPr>
            <a:cxnSpLocks/>
          </p:cNvCxnSpPr>
          <p:nvPr userDrawn="1"/>
        </p:nvCxnSpPr>
        <p:spPr>
          <a:xfrm flipV="1">
            <a:off x="7468570" y="-5080"/>
            <a:ext cx="3749510" cy="3749508"/>
          </a:xfrm>
          <a:prstGeom prst="line">
            <a:avLst/>
          </a:prstGeom>
          <a:ln w="6350">
            <a:gradFill flip="none" rotWithShape="1"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22C17817-C67B-44AD-9637-00E1B2A8B915}"/>
              </a:ext>
            </a:extLst>
          </p:cNvPr>
          <p:cNvCxnSpPr>
            <a:cxnSpLocks/>
          </p:cNvCxnSpPr>
          <p:nvPr userDrawn="1"/>
        </p:nvCxnSpPr>
        <p:spPr>
          <a:xfrm flipV="1">
            <a:off x="7521296" y="0"/>
            <a:ext cx="3796241" cy="3796239"/>
          </a:xfrm>
          <a:prstGeom prst="line">
            <a:avLst/>
          </a:prstGeom>
          <a:ln w="6350">
            <a:gradFill flip="none" rotWithShape="1"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EBFA1536-FE59-4F8E-93D7-E8EC0193EBBC}"/>
              </a:ext>
            </a:extLst>
          </p:cNvPr>
          <p:cNvSpPr/>
          <p:nvPr userDrawn="1"/>
        </p:nvSpPr>
        <p:spPr>
          <a:xfrm rot="18935808">
            <a:off x="8320401" y="4918204"/>
            <a:ext cx="4964503" cy="1421430"/>
          </a:xfrm>
          <a:custGeom>
            <a:avLst/>
            <a:gdLst>
              <a:gd name="connsiteX0" fmla="*/ 4964503 w 4964503"/>
              <a:gd name="connsiteY0" fmla="*/ 0 h 1421430"/>
              <a:gd name="connsiteX1" fmla="*/ 4964503 w 4964503"/>
              <a:gd name="connsiteY1" fmla="*/ 174261 h 1421430"/>
              <a:gd name="connsiteX2" fmla="*/ 3743048 w 4964503"/>
              <a:gd name="connsiteY2" fmla="*/ 1421430 h 1421430"/>
              <a:gd name="connsiteX3" fmla="*/ 1451354 w 4964503"/>
              <a:gd name="connsiteY3" fmla="*/ 1421430 h 1421430"/>
              <a:gd name="connsiteX4" fmla="*/ 0 w 4964503"/>
              <a:gd name="connsiteY4" fmla="*/ 0 h 142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4503" h="1421430">
                <a:moveTo>
                  <a:pt x="4964503" y="0"/>
                </a:moveTo>
                <a:lnTo>
                  <a:pt x="4964503" y="174261"/>
                </a:lnTo>
                <a:lnTo>
                  <a:pt x="3743048" y="1421430"/>
                </a:lnTo>
                <a:lnTo>
                  <a:pt x="1451354" y="142143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lvl="0" algn="ctr"/>
            <a:endParaRPr lang="en-GB" sz="2000" noProof="0"/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A175B34E-4190-4BA1-A0DD-63143DDE31C2}"/>
              </a:ext>
            </a:extLst>
          </p:cNvPr>
          <p:cNvCxnSpPr>
            <a:cxnSpLocks/>
          </p:cNvCxnSpPr>
          <p:nvPr userDrawn="1"/>
        </p:nvCxnSpPr>
        <p:spPr>
          <a:xfrm flipV="1">
            <a:off x="8725466" y="3953804"/>
            <a:ext cx="2894471" cy="2894469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90C14D1C-0195-4B5F-B3E7-B27526FDB1D9}"/>
              </a:ext>
            </a:extLst>
          </p:cNvPr>
          <p:cNvCxnSpPr>
            <a:cxnSpLocks/>
          </p:cNvCxnSpPr>
          <p:nvPr userDrawn="1"/>
        </p:nvCxnSpPr>
        <p:spPr>
          <a:xfrm flipV="1">
            <a:off x="8815721" y="4002832"/>
            <a:ext cx="2849344" cy="2849342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DDB77E2-2136-4E4A-B2B6-EBF95C6288FD}"/>
              </a:ext>
            </a:extLst>
          </p:cNvPr>
          <p:cNvCxnSpPr>
            <a:cxnSpLocks/>
          </p:cNvCxnSpPr>
          <p:nvPr userDrawn="1"/>
        </p:nvCxnSpPr>
        <p:spPr>
          <a:xfrm flipV="1">
            <a:off x="8896350" y="4047110"/>
            <a:ext cx="2813842" cy="2813840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D1F17BB-6810-44E0-AC19-28067574D758}"/>
              </a:ext>
            </a:extLst>
          </p:cNvPr>
          <p:cNvCxnSpPr>
            <a:cxnSpLocks/>
          </p:cNvCxnSpPr>
          <p:nvPr userDrawn="1"/>
        </p:nvCxnSpPr>
        <p:spPr>
          <a:xfrm flipV="1">
            <a:off x="8987790" y="4095667"/>
            <a:ext cx="2763251" cy="2763249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F2C06902-BC6D-4C3B-9503-7B116D7BE26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71610" y="4135665"/>
            <a:ext cx="2724558" cy="2724556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11213332-D892-4034-BDC3-1CDFA91B0E75}"/>
              </a:ext>
            </a:extLst>
          </p:cNvPr>
          <p:cNvCxnSpPr>
            <a:cxnSpLocks/>
          </p:cNvCxnSpPr>
          <p:nvPr userDrawn="1"/>
        </p:nvCxnSpPr>
        <p:spPr>
          <a:xfrm flipV="1">
            <a:off x="9151620" y="4175663"/>
            <a:ext cx="2689676" cy="2689674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68C2D3DB-F16A-4E92-94C0-2707BAE61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9235440" y="4215662"/>
            <a:ext cx="2650984" cy="2650983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731917DE-FA7F-4825-981C-5DA9ABDB5576}"/>
              </a:ext>
            </a:extLst>
          </p:cNvPr>
          <p:cNvCxnSpPr>
            <a:cxnSpLocks/>
          </p:cNvCxnSpPr>
          <p:nvPr userDrawn="1"/>
        </p:nvCxnSpPr>
        <p:spPr>
          <a:xfrm flipV="1">
            <a:off x="9330690" y="4277255"/>
            <a:ext cx="2584838" cy="2584837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01A74214-A177-4582-A2B2-9E2D4D27F029}"/>
              </a:ext>
            </a:extLst>
          </p:cNvPr>
          <p:cNvCxnSpPr>
            <a:cxnSpLocks/>
          </p:cNvCxnSpPr>
          <p:nvPr userDrawn="1"/>
        </p:nvCxnSpPr>
        <p:spPr>
          <a:xfrm flipV="1">
            <a:off x="9422130" y="4326283"/>
            <a:ext cx="2538526" cy="2538525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65ECEABF-08EB-48FE-B256-3DA96ADAFCB1}"/>
              </a:ext>
            </a:extLst>
          </p:cNvPr>
          <p:cNvCxnSpPr>
            <a:cxnSpLocks/>
          </p:cNvCxnSpPr>
          <p:nvPr userDrawn="1"/>
        </p:nvCxnSpPr>
        <p:spPr>
          <a:xfrm flipV="1">
            <a:off x="9515259" y="4370561"/>
            <a:ext cx="2490524" cy="2490523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7E4BD49-65E4-4228-A121-CA73BA50E6BA}"/>
              </a:ext>
            </a:extLst>
          </p:cNvPr>
          <p:cNvCxnSpPr>
            <a:cxnSpLocks/>
          </p:cNvCxnSpPr>
          <p:nvPr userDrawn="1"/>
        </p:nvCxnSpPr>
        <p:spPr>
          <a:xfrm flipV="1">
            <a:off x="9605010" y="4419118"/>
            <a:ext cx="2441622" cy="2441621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55F0FE61-504E-4EB4-BFF9-894C013957CB}"/>
              </a:ext>
            </a:extLst>
          </p:cNvPr>
          <p:cNvCxnSpPr>
            <a:cxnSpLocks/>
          </p:cNvCxnSpPr>
          <p:nvPr userDrawn="1"/>
        </p:nvCxnSpPr>
        <p:spPr>
          <a:xfrm flipV="1">
            <a:off x="9685020" y="4459116"/>
            <a:ext cx="2406739" cy="2406738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486C4A34-C204-49E3-B74E-29A2BC1AE080}"/>
              </a:ext>
            </a:extLst>
          </p:cNvPr>
          <p:cNvCxnSpPr>
            <a:cxnSpLocks/>
          </p:cNvCxnSpPr>
          <p:nvPr userDrawn="1"/>
        </p:nvCxnSpPr>
        <p:spPr>
          <a:xfrm flipV="1">
            <a:off x="9772650" y="4499114"/>
            <a:ext cx="2364237" cy="2364236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5B37F57A-A0D5-4B56-BD93-C54E141326B0}"/>
              </a:ext>
            </a:extLst>
          </p:cNvPr>
          <p:cNvCxnSpPr>
            <a:cxnSpLocks/>
          </p:cNvCxnSpPr>
          <p:nvPr userDrawn="1"/>
        </p:nvCxnSpPr>
        <p:spPr>
          <a:xfrm flipV="1">
            <a:off x="9856470" y="4539113"/>
            <a:ext cx="2325545" cy="2325544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F74E02DF-39BC-4989-8189-1DBD058D2DBA}"/>
              </a:ext>
            </a:extLst>
          </p:cNvPr>
          <p:cNvCxnSpPr>
            <a:cxnSpLocks/>
          </p:cNvCxnSpPr>
          <p:nvPr userDrawn="1"/>
        </p:nvCxnSpPr>
        <p:spPr>
          <a:xfrm flipV="1">
            <a:off x="9928860" y="4665350"/>
            <a:ext cx="2202180" cy="2202180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F9A69123-CE6E-4A7F-B1DD-A7C6FBBA803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24110" y="4796790"/>
            <a:ext cx="2064895" cy="2064894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4065DCFB-E4A7-460D-A283-4EA963A12189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11740" y="4827270"/>
            <a:ext cx="2036191" cy="2036191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B58252C8-A1DE-4D6B-9E2C-833FEE4BC92C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95560" y="4914900"/>
            <a:ext cx="1949866" cy="1949865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E45F88C0-43A1-4EFE-AD76-7880BEF9295A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79380" y="5002530"/>
            <a:ext cx="1863542" cy="1863541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63D929C6-4E18-4107-A8EE-BE4984C95F49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67010" y="5063490"/>
            <a:ext cx="1800079" cy="1800078"/>
          </a:xfrm>
          <a:prstGeom prst="line">
            <a:avLst/>
          </a:prstGeom>
          <a:ln w="6350">
            <a:gradFill flip="none" rotWithShape="1">
              <a:gsLst>
                <a:gs pos="0">
                  <a:srgbClr val="001965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2E72E864-845A-43B8-88E3-355ADC550874}"/>
              </a:ext>
            </a:extLst>
          </p:cNvPr>
          <p:cNvSpPr/>
          <p:nvPr userDrawn="1"/>
        </p:nvSpPr>
        <p:spPr>
          <a:xfrm>
            <a:off x="9515259" y="5353350"/>
            <a:ext cx="1521421" cy="1522496"/>
          </a:xfrm>
          <a:custGeom>
            <a:avLst/>
            <a:gdLst>
              <a:gd name="connsiteX0" fmla="*/ 483351 w 1521421"/>
              <a:gd name="connsiteY0" fmla="*/ 0 h 1522496"/>
              <a:gd name="connsiteX1" fmla="*/ 1521421 w 1521421"/>
              <a:gd name="connsiteY1" fmla="*/ 1059924 h 1522496"/>
              <a:gd name="connsiteX2" fmla="*/ 1049110 w 1521421"/>
              <a:gd name="connsiteY2" fmla="*/ 1522496 h 1522496"/>
              <a:gd name="connsiteX3" fmla="*/ 0 w 1521421"/>
              <a:gd name="connsiteY3" fmla="*/ 473386 h 152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1421" h="1522496">
                <a:moveTo>
                  <a:pt x="483351" y="0"/>
                </a:moveTo>
                <a:lnTo>
                  <a:pt x="1521421" y="1059924"/>
                </a:lnTo>
                <a:lnTo>
                  <a:pt x="1049110" y="1522496"/>
                </a:lnTo>
                <a:lnTo>
                  <a:pt x="0" y="473386"/>
                </a:lnTo>
                <a:close/>
              </a:path>
            </a:pathLst>
          </a:custGeom>
          <a:solidFill>
            <a:srgbClr val="3B97DE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F3B22AB9-F748-48FF-87DE-01A463117567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7627270" y="3838911"/>
            <a:ext cx="1960319" cy="1960318"/>
          </a:xfrm>
          <a:prstGeom prst="line">
            <a:avLst/>
          </a:prstGeom>
          <a:ln w="6350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81832999-45DC-422C-8D18-FA84AE7662D5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7681366" y="3779551"/>
            <a:ext cx="1960320" cy="1960319"/>
          </a:xfrm>
          <a:prstGeom prst="line">
            <a:avLst/>
          </a:prstGeom>
          <a:ln w="6350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A3D79889-0AF6-4BCB-BAE1-6E2EEBDF51A3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7735461" y="3720196"/>
            <a:ext cx="1960319" cy="1960318"/>
          </a:xfrm>
          <a:prstGeom prst="line">
            <a:avLst/>
          </a:prstGeom>
          <a:ln w="6350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9BE379D5-398F-4075-AD8F-82C5A13875D0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7789556" y="3660840"/>
            <a:ext cx="1960319" cy="1960318"/>
          </a:xfrm>
          <a:prstGeom prst="line">
            <a:avLst/>
          </a:prstGeom>
          <a:ln w="6350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2141C3C3-819B-4267-9D33-EC014FEEA44B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7843651" y="3601484"/>
            <a:ext cx="1960319" cy="1960318"/>
          </a:xfrm>
          <a:prstGeom prst="line">
            <a:avLst/>
          </a:prstGeom>
          <a:ln w="6350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CFCAF655-543B-4FFF-B055-AA3198671BB5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7897747" y="3542128"/>
            <a:ext cx="1960318" cy="1960318"/>
          </a:xfrm>
          <a:prstGeom prst="line">
            <a:avLst/>
          </a:prstGeom>
          <a:ln w="6350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923BE65-CAD5-4A2A-84A5-ED197E3E0DDE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7951843" y="3482773"/>
            <a:ext cx="1960318" cy="1960318"/>
          </a:xfrm>
          <a:prstGeom prst="line">
            <a:avLst/>
          </a:prstGeom>
          <a:ln w="6350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4572A33F-54DF-488D-BBB1-5A635E5D0A2D}"/>
              </a:ext>
            </a:extLst>
          </p:cNvPr>
          <p:cNvCxnSpPr>
            <a:cxnSpLocks/>
          </p:cNvCxnSpPr>
          <p:nvPr userDrawn="1"/>
        </p:nvCxnSpPr>
        <p:spPr>
          <a:xfrm>
            <a:off x="2279839" y="4155440"/>
            <a:ext cx="4741018" cy="0"/>
          </a:xfrm>
          <a:prstGeom prst="line">
            <a:avLst/>
          </a:prstGeom>
          <a:ln w="6350">
            <a:gradFill flip="none" rotWithShape="1">
              <a:gsLst>
                <a:gs pos="100000">
                  <a:schemeClr val="tx2"/>
                </a:gs>
                <a:gs pos="84000">
                  <a:schemeClr val="accent1">
                    <a:lumMod val="75000"/>
                    <a:lumOff val="25000"/>
                  </a:schemeClr>
                </a:gs>
                <a:gs pos="0">
                  <a:srgbClr val="3B97DE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402C2725-E664-4372-8DFE-9DF40A0BE48E}"/>
              </a:ext>
            </a:extLst>
          </p:cNvPr>
          <p:cNvCxnSpPr>
            <a:cxnSpLocks/>
          </p:cNvCxnSpPr>
          <p:nvPr userDrawn="1"/>
        </p:nvCxnSpPr>
        <p:spPr>
          <a:xfrm>
            <a:off x="2279839" y="2702560"/>
            <a:ext cx="4741018" cy="0"/>
          </a:xfrm>
          <a:prstGeom prst="line">
            <a:avLst/>
          </a:prstGeom>
          <a:ln w="6350">
            <a:gradFill flip="none" rotWithShape="1">
              <a:gsLst>
                <a:gs pos="100000">
                  <a:schemeClr val="tx2"/>
                </a:gs>
                <a:gs pos="84000">
                  <a:schemeClr val="accent1">
                    <a:lumMod val="75000"/>
                    <a:lumOff val="25000"/>
                  </a:schemeClr>
                </a:gs>
                <a:gs pos="0">
                  <a:srgbClr val="3B97DE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A07CAB00-F344-4297-8D35-6C0A120828F8}"/>
              </a:ext>
            </a:extLst>
          </p:cNvPr>
          <p:cNvSpPr/>
          <p:nvPr userDrawn="1"/>
        </p:nvSpPr>
        <p:spPr>
          <a:xfrm>
            <a:off x="8007609" y="75235"/>
            <a:ext cx="4184391" cy="6707531"/>
          </a:xfrm>
          <a:custGeom>
            <a:avLst/>
            <a:gdLst>
              <a:gd name="connsiteX0" fmla="*/ 3353765 w 4184391"/>
              <a:gd name="connsiteY0" fmla="*/ 0 h 6707531"/>
              <a:gd name="connsiteX1" fmla="*/ 4184391 w 4184391"/>
              <a:gd name="connsiteY1" fmla="*/ 830626 h 6707531"/>
              <a:gd name="connsiteX2" fmla="*/ 4184391 w 4184391"/>
              <a:gd name="connsiteY2" fmla="*/ 5876905 h 6707531"/>
              <a:gd name="connsiteX3" fmla="*/ 3353765 w 4184391"/>
              <a:gd name="connsiteY3" fmla="*/ 6707531 h 6707531"/>
              <a:gd name="connsiteX4" fmla="*/ 0 w 4184391"/>
              <a:gd name="connsiteY4" fmla="*/ 3353766 h 670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4391" h="6707531">
                <a:moveTo>
                  <a:pt x="3353765" y="0"/>
                </a:moveTo>
                <a:lnTo>
                  <a:pt x="4184391" y="830626"/>
                </a:lnTo>
                <a:lnTo>
                  <a:pt x="4184391" y="5876905"/>
                </a:lnTo>
                <a:lnTo>
                  <a:pt x="3353765" y="6707531"/>
                </a:lnTo>
                <a:lnTo>
                  <a:pt x="0" y="3353766"/>
                </a:lnTo>
                <a:close/>
              </a:path>
            </a:pathLst>
          </a:custGeom>
          <a:solidFill>
            <a:srgbClr val="D4D7DC"/>
          </a:solidFill>
          <a:ln>
            <a:solidFill>
              <a:srgbClr val="D4D7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3200" noProof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3CF945A3-A778-495B-BA9F-D337B2C533F3}"/>
              </a:ext>
            </a:extLst>
          </p:cNvPr>
          <p:cNvSpPr txBox="1"/>
          <p:nvPr userDrawn="1"/>
        </p:nvSpPr>
        <p:spPr>
          <a:xfrm>
            <a:off x="11218069" y="324000"/>
            <a:ext cx="64849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700">
                <a:solidFill>
                  <a:schemeClr val="tx2"/>
                </a:solidFill>
              </a:rPr>
              <a:t>Novo Nordisk</a:t>
            </a:r>
            <a:r>
              <a:rPr lang="en-GB" sz="700" baseline="30000">
                <a:solidFill>
                  <a:schemeClr val="tx2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6675149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F3B750-FD0B-4117-8CF8-02751916C1F8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48000"/>
            <a:ext cx="6408000" cy="5562000"/>
          </a:xfrm>
        </p:spPr>
        <p:txBody>
          <a:bodyPr anchor="ctr"/>
          <a:lstStyle>
            <a:lvl1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2pPr>
            <a:lvl3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/>
              <a:t>01 Agenda point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48000" y="324000"/>
            <a:ext cx="1920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US" sz="700" smtClean="0">
                <a:solidFill>
                  <a:schemeClr val="bg1"/>
                </a:solidFill>
              </a:defRPr>
            </a:lvl1pPr>
          </a:lstStyle>
          <a:p>
            <a:r>
              <a:rPr lang="en-US"/>
              <a:t>October 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892712" y="323850"/>
            <a:ext cx="4162138" cy="12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US"/>
              <a:t>ACTION Teens – Report Template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A42DB6-37C7-4655-8383-4D4C615303B7}"/>
              </a:ext>
            </a:extLst>
          </p:cNvPr>
          <p:cNvSpPr txBox="1"/>
          <p:nvPr userDrawn="1"/>
        </p:nvSpPr>
        <p:spPr>
          <a:xfrm>
            <a:off x="7381875" y="2819981"/>
            <a:ext cx="416212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720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4BBEEFE-FD1C-41BE-8701-C445D2EB12C0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Tagline" descr="{&quot;templafy&quot;:{&quot;type&quot;:&quot;image&quot;,&quot;inheritDimensions&quot;:&quot;inheritNone&quot;,&quot;width&quot;:&quot;7.67 cm&quot;,&quot;binding&quot;:&quot;Form.PLogoChoice.PLogoInsertionWhite&quot;}}" title="Form.PLogoChoice.PLogoInsertionWhite">
            <a:extLst>
              <a:ext uri="{FF2B5EF4-FFF2-40B4-BE49-F238E27FC236}">
                <a16:creationId xmlns:a16="http://schemas.microsoft.com/office/drawing/2014/main" id="{3EF1636C-932C-4747-B37D-D0B1E2D9AB18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</p:spTree>
    <p:extLst>
      <p:ext uri="{BB962C8B-B14F-4D97-AF65-F5344CB8AC3E}">
        <p14:creationId xmlns:p14="http://schemas.microsoft.com/office/powerpoint/2010/main" val="36437415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Agenda">
    <p:bg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A02891-9B5C-45AF-8221-7F98276EA4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884CB1-C89E-483F-AD92-A451F60F1C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82" t="20310" r="8216" b="23549"/>
          <a:stretch/>
        </p:blipFill>
        <p:spPr>
          <a:xfrm>
            <a:off x="190500" y="2105535"/>
            <a:ext cx="10292105" cy="298902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AB77215-63F5-457D-BB11-70300B8118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48000"/>
            <a:ext cx="6408000" cy="5562000"/>
          </a:xfrm>
        </p:spPr>
        <p:txBody>
          <a:bodyPr anchor="ctr"/>
          <a:lstStyle>
            <a:lvl1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>
                <a:solidFill>
                  <a:schemeClr val="tx2"/>
                </a:solidFill>
              </a:defRPr>
            </a:lvl2pPr>
            <a:lvl3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3pPr>
            <a:lvl4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4pPr>
            <a:lvl5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5pPr>
            <a:lvl6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6pPr>
            <a:lvl7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7pPr>
            <a:lvl8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8pPr>
            <a:lvl9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/>
              <a:t>01 Agenda point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48000" y="324000"/>
            <a:ext cx="1920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US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October 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892712" y="323850"/>
            <a:ext cx="4162138" cy="12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ACTION Teens – Report Template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058A511-E7D3-48F5-9E56-C90D4AEF4335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image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82AD425B-83E9-4675-A5F8-3B70DC855783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</p:spTree>
    <p:extLst>
      <p:ext uri="{BB962C8B-B14F-4D97-AF65-F5344CB8AC3E}">
        <p14:creationId xmlns:p14="http://schemas.microsoft.com/office/powerpoint/2010/main" val="23479374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anded Agenda">
    <p:bg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A02891-9B5C-45AF-8221-7F98276EA4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48000" y="324000"/>
            <a:ext cx="1920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US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October 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892712" y="323850"/>
            <a:ext cx="4162138" cy="12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ACTION Teens – Report Template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058A511-E7D3-48F5-9E56-C90D4AEF4335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884CB1-C89E-483F-AD92-A451F60F1C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82" t="20310" r="8216" b="23549"/>
          <a:stretch/>
        </p:blipFill>
        <p:spPr>
          <a:xfrm>
            <a:off x="190500" y="2105535"/>
            <a:ext cx="10292105" cy="2989020"/>
          </a:xfrm>
          <a:prstGeom prst="rect">
            <a:avLst/>
          </a:prstGeom>
        </p:spPr>
      </p:pic>
      <p:sp>
        <p:nvSpPr>
          <p:cNvPr id="3" name="image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82AD425B-83E9-4675-A5F8-3B70DC855783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</p:spTree>
    <p:extLst>
      <p:ext uri="{BB962C8B-B14F-4D97-AF65-F5344CB8AC3E}">
        <p14:creationId xmlns:p14="http://schemas.microsoft.com/office/powerpoint/2010/main" val="20641984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. Agenda">
    <p:bg bwMode="grayWhite"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4AFEEA-94E5-4AC9-A1E0-1C0A39ED59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E04617A3-773E-4D38-A193-F8C5B6A52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82" t="20310" r="8216" b="23549"/>
          <a:stretch/>
        </p:blipFill>
        <p:spPr>
          <a:xfrm>
            <a:off x="190500" y="2105535"/>
            <a:ext cx="10292105" cy="2989020"/>
          </a:xfrm>
          <a:prstGeom prst="rect">
            <a:avLst/>
          </a:prstGeom>
        </p:spPr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2A3BC1C-0A3F-4D46-8A19-9812D28C2B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92000" y="648000"/>
            <a:ext cx="6408000" cy="5562000"/>
          </a:xfrm>
        </p:spPr>
        <p:txBody>
          <a:bodyPr anchor="ctr"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>
                <a:solidFill>
                  <a:schemeClr val="tx2"/>
                </a:solidFill>
              </a:defRPr>
            </a:lvl1pPr>
            <a:lvl2pPr marL="270000" indent="-270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</a:defRPr>
            </a:lvl2pPr>
            <a:lvl3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5pPr>
            <a:lvl6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7pPr>
            <a:lvl8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/>
              <a:t>Agenda point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E35705F-E398-47AC-9EC0-7584A114B9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47999" y="648000"/>
            <a:ext cx="1920001" cy="5562000"/>
          </a:xfrm>
        </p:spPr>
        <p:txBody>
          <a:bodyPr anchor="ctr"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1pPr>
            <a:lvl2pPr marL="270000" indent="-270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</a:defRPr>
            </a:lvl2pPr>
            <a:lvl3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5pPr>
            <a:lvl6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7pPr>
            <a:lvl8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09.00-09.30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>
          <a:xfrm>
            <a:off x="648000" y="324000"/>
            <a:ext cx="1920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US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October 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>
          <a:xfrm>
            <a:off x="2892712" y="323850"/>
            <a:ext cx="4162138" cy="12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ACTION Teens – Report Template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058A511-E7D3-48F5-9E56-C90D4AEF4335}"/>
              </a:ext>
            </a:extLst>
          </p:cNvPr>
          <p:cNvSpPr/>
          <p:nvPr userDrawn="1"/>
        </p:nvSpPr>
        <p:spPr bwMode="gray"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image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B3C1CADE-9463-4A8D-B4E6-273C0EC9AFF5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</p:spTree>
    <p:extLst>
      <p:ext uri="{BB962C8B-B14F-4D97-AF65-F5344CB8AC3E}">
        <p14:creationId xmlns:p14="http://schemas.microsoft.com/office/powerpoint/2010/main" val="10067018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E7C513-B1CD-4706-976C-28D5F1922773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999" y="648000"/>
            <a:ext cx="8652001" cy="5562000"/>
          </a:xfrm>
        </p:spPr>
        <p:txBody>
          <a:bodyPr anchor="ctr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1ECBE65-010C-4D94-BF91-EEE143A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324000"/>
            <a:ext cx="1920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US" sz="700" smtClean="0">
                <a:solidFill>
                  <a:schemeClr val="bg1"/>
                </a:solidFill>
              </a:defRPr>
            </a:lvl1pPr>
          </a:lstStyle>
          <a:p>
            <a:r>
              <a:rPr lang="en-US"/>
              <a:t>October 2021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5C669B-1714-4943-9D5E-0E67597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2712" y="323850"/>
            <a:ext cx="4162138" cy="12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US"/>
              <a:t>ACTION Teens – Report Template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D7319-E350-433D-A2B8-30EE7793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602F927-C35A-415E-909F-7517AD1B0FFA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agline" descr="{&quot;templafy&quot;:{&quot;type&quot;:&quot;image&quot;,&quot;inheritDimensions&quot;:&quot;inheritNone&quot;,&quot;width&quot;:&quot;7.67 cm&quot;,&quot;binding&quot;:&quot;Form.PLogoChoice.PLogoInsertionWhite&quot;}}" title="Form.PLogoChoice.PLogoInsertionWhite">
            <a:extLst>
              <a:ext uri="{FF2B5EF4-FFF2-40B4-BE49-F238E27FC236}">
                <a16:creationId xmlns:a16="http://schemas.microsoft.com/office/drawing/2014/main" id="{D9E9F619-DDA7-4396-BEF5-E42E21A0A600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</p:spTree>
    <p:extLst>
      <p:ext uri="{BB962C8B-B14F-4D97-AF65-F5344CB8AC3E}">
        <p14:creationId xmlns:p14="http://schemas.microsoft.com/office/powerpoint/2010/main" val="27050679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Divider">
    <p:bg bwMode="ltGray"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495F4B-43C9-4BD0-8BB8-4942406D920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766DD-9A06-4EF8-BC56-88FAB73040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97164" y="647700"/>
            <a:ext cx="8902835" cy="5562300"/>
          </a:xfrm>
        </p:spPr>
        <p:txBody>
          <a:bodyPr anchor="ctr">
            <a:noAutofit/>
          </a:bodyPr>
          <a:lstStyle>
            <a:lvl1pPr marL="0" indent="0">
              <a:buNone/>
              <a:defRPr sz="41300">
                <a:solidFill>
                  <a:srgbClr val="EBE8E5"/>
                </a:solidFill>
              </a:defRPr>
            </a:lvl1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3601" y="648000"/>
            <a:ext cx="7675974" cy="5562000"/>
          </a:xfrm>
        </p:spPr>
        <p:txBody>
          <a:bodyPr anchor="ctr"/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add title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1ECBE65-010C-4D94-BF91-EEE143A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324000"/>
            <a:ext cx="1920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US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October 2021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5C669B-1714-4943-9D5E-0E67597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2712" y="323850"/>
            <a:ext cx="4162138" cy="12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ACTION Teens – Report Template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D7319-E350-433D-A2B8-30EE7793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FC03F98-43D5-4866-9EED-B1724A421DE5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image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8C259898-72ED-48AD-B8DB-354C87B7C69D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</p:spTree>
    <p:extLst>
      <p:ext uri="{BB962C8B-B14F-4D97-AF65-F5344CB8AC3E}">
        <p14:creationId xmlns:p14="http://schemas.microsoft.com/office/powerpoint/2010/main" val="32370368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650DCB-43F5-4BCD-9599-AED4AC9F48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92000" y="647700"/>
            <a:ext cx="8976150" cy="5886300"/>
          </a:xfrm>
          <a:solidFill>
            <a:srgbClr val="D8EAF8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970713"/>
            <a:ext cx="6406850" cy="5238000"/>
          </a:xfrm>
        </p:spPr>
        <p:txBody>
          <a:bodyPr anchor="ctr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FC834-4845-430D-833F-E27D62F7E107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648000" y="324000"/>
            <a:ext cx="1920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US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October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B39247E-D185-41FD-BF62-F6D03E65C52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92712" y="323850"/>
            <a:ext cx="4162138" cy="12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ACTION Teens – Report Template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0F0230-6038-4355-80ED-FB8CD83128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407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80DF523-34A7-40E1-AE82-7A0D359468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" y="0"/>
            <a:ext cx="12191999" cy="6858000"/>
          </a:xfrm>
          <a:custGeom>
            <a:avLst/>
            <a:gdLst>
              <a:gd name="connsiteX0" fmla="*/ 11666200 w 12191999"/>
              <a:gd name="connsiteY0" fmla="*/ 756760 h 6858000"/>
              <a:gd name="connsiteX1" fmla="*/ 11678975 w 12191999"/>
              <a:gd name="connsiteY1" fmla="*/ 761119 h 6858000"/>
              <a:gd name="connsiteX2" fmla="*/ 11678975 w 12191999"/>
              <a:gd name="connsiteY2" fmla="*/ 808195 h 6858000"/>
              <a:gd name="connsiteX3" fmla="*/ 11678845 w 12191999"/>
              <a:gd name="connsiteY3" fmla="*/ 808195 h 6858000"/>
              <a:gd name="connsiteX4" fmla="*/ 11667095 w 12191999"/>
              <a:gd name="connsiteY4" fmla="*/ 813579 h 6858000"/>
              <a:gd name="connsiteX5" fmla="*/ 11644998 w 12191999"/>
              <a:gd name="connsiteY5" fmla="*/ 784080 h 6858000"/>
              <a:gd name="connsiteX6" fmla="*/ 11666200 w 12191999"/>
              <a:gd name="connsiteY6" fmla="*/ 756760 h 6858000"/>
              <a:gd name="connsiteX7" fmla="*/ 11553608 w 12191999"/>
              <a:gd name="connsiteY7" fmla="*/ 755951 h 6858000"/>
              <a:gd name="connsiteX8" fmla="*/ 11565369 w 12191999"/>
              <a:gd name="connsiteY8" fmla="*/ 760439 h 6858000"/>
              <a:gd name="connsiteX9" fmla="*/ 11571638 w 12191999"/>
              <a:gd name="connsiteY9" fmla="*/ 784954 h 6858000"/>
              <a:gd name="connsiteX10" fmla="*/ 11565369 w 12191999"/>
              <a:gd name="connsiteY10" fmla="*/ 809339 h 6858000"/>
              <a:gd name="connsiteX11" fmla="*/ 11553608 w 12191999"/>
              <a:gd name="connsiteY11" fmla="*/ 813698 h 6858000"/>
              <a:gd name="connsiteX12" fmla="*/ 11542106 w 12191999"/>
              <a:gd name="connsiteY12" fmla="*/ 809339 h 6858000"/>
              <a:gd name="connsiteX13" fmla="*/ 11535837 w 12191999"/>
              <a:gd name="connsiteY13" fmla="*/ 784954 h 6858000"/>
              <a:gd name="connsiteX14" fmla="*/ 11542106 w 12191999"/>
              <a:gd name="connsiteY14" fmla="*/ 760439 h 6858000"/>
              <a:gd name="connsiteX15" fmla="*/ 11553608 w 12191999"/>
              <a:gd name="connsiteY15" fmla="*/ 755951 h 6858000"/>
              <a:gd name="connsiteX16" fmla="*/ 11389948 w 12191999"/>
              <a:gd name="connsiteY16" fmla="*/ 755951 h 6858000"/>
              <a:gd name="connsiteX17" fmla="*/ 11401504 w 12191999"/>
              <a:gd name="connsiteY17" fmla="*/ 760439 h 6858000"/>
              <a:gd name="connsiteX18" fmla="*/ 11407795 w 12191999"/>
              <a:gd name="connsiteY18" fmla="*/ 784954 h 6858000"/>
              <a:gd name="connsiteX19" fmla="*/ 11401504 w 12191999"/>
              <a:gd name="connsiteY19" fmla="*/ 809339 h 6858000"/>
              <a:gd name="connsiteX20" fmla="*/ 11389948 w 12191999"/>
              <a:gd name="connsiteY20" fmla="*/ 813698 h 6858000"/>
              <a:gd name="connsiteX21" fmla="*/ 11378133 w 12191999"/>
              <a:gd name="connsiteY21" fmla="*/ 809339 h 6858000"/>
              <a:gd name="connsiteX22" fmla="*/ 11371843 w 12191999"/>
              <a:gd name="connsiteY22" fmla="*/ 784954 h 6858000"/>
              <a:gd name="connsiteX23" fmla="*/ 11378133 w 12191999"/>
              <a:gd name="connsiteY23" fmla="*/ 760439 h 6858000"/>
              <a:gd name="connsiteX24" fmla="*/ 11389948 w 12191999"/>
              <a:gd name="connsiteY24" fmla="*/ 755951 h 6858000"/>
              <a:gd name="connsiteX25" fmla="*/ 11267462 w 12191999"/>
              <a:gd name="connsiteY25" fmla="*/ 755951 h 6858000"/>
              <a:gd name="connsiteX26" fmla="*/ 11279148 w 12191999"/>
              <a:gd name="connsiteY26" fmla="*/ 760439 h 6858000"/>
              <a:gd name="connsiteX27" fmla="*/ 11285438 w 12191999"/>
              <a:gd name="connsiteY27" fmla="*/ 784954 h 6858000"/>
              <a:gd name="connsiteX28" fmla="*/ 11279148 w 12191999"/>
              <a:gd name="connsiteY28" fmla="*/ 809339 h 6858000"/>
              <a:gd name="connsiteX29" fmla="*/ 11267462 w 12191999"/>
              <a:gd name="connsiteY29" fmla="*/ 813698 h 6858000"/>
              <a:gd name="connsiteX30" fmla="*/ 11255907 w 12191999"/>
              <a:gd name="connsiteY30" fmla="*/ 809339 h 6858000"/>
              <a:gd name="connsiteX31" fmla="*/ 11249616 w 12191999"/>
              <a:gd name="connsiteY31" fmla="*/ 784954 h 6858000"/>
              <a:gd name="connsiteX32" fmla="*/ 11255907 w 12191999"/>
              <a:gd name="connsiteY32" fmla="*/ 760439 h 6858000"/>
              <a:gd name="connsiteX33" fmla="*/ 11267462 w 12191999"/>
              <a:gd name="connsiteY33" fmla="*/ 755951 h 6858000"/>
              <a:gd name="connsiteX34" fmla="*/ 11708668 w 12191999"/>
              <a:gd name="connsiteY34" fmla="*/ 750005 h 6858000"/>
              <a:gd name="connsiteX35" fmla="*/ 11706381 w 12191999"/>
              <a:gd name="connsiteY35" fmla="*/ 752433 h 6858000"/>
              <a:gd name="connsiteX36" fmla="*/ 11706381 w 12191999"/>
              <a:gd name="connsiteY36" fmla="*/ 817032 h 6858000"/>
              <a:gd name="connsiteX37" fmla="*/ 11708420 w 12191999"/>
              <a:gd name="connsiteY37" fmla="*/ 819459 h 6858000"/>
              <a:gd name="connsiteX38" fmla="*/ 11715671 w 12191999"/>
              <a:gd name="connsiteY38" fmla="*/ 819459 h 6858000"/>
              <a:gd name="connsiteX39" fmla="*/ 11718206 w 12191999"/>
              <a:gd name="connsiteY39" fmla="*/ 817032 h 6858000"/>
              <a:gd name="connsiteX40" fmla="*/ 11718206 w 12191999"/>
              <a:gd name="connsiteY40" fmla="*/ 752433 h 6858000"/>
              <a:gd name="connsiteX41" fmla="*/ 11715660 w 12191999"/>
              <a:gd name="connsiteY41" fmla="*/ 750005 h 6858000"/>
              <a:gd name="connsiteX42" fmla="*/ 11708668 w 12191999"/>
              <a:gd name="connsiteY42" fmla="*/ 750005 h 6858000"/>
              <a:gd name="connsiteX43" fmla="*/ 11826514 w 12191999"/>
              <a:gd name="connsiteY43" fmla="*/ 749671 h 6858000"/>
              <a:gd name="connsiteX44" fmla="*/ 11822404 w 12191999"/>
              <a:gd name="connsiteY44" fmla="*/ 751851 h 6858000"/>
              <a:gd name="connsiteX45" fmla="*/ 11798623 w 12191999"/>
              <a:gd name="connsiteY45" fmla="*/ 781695 h 6858000"/>
              <a:gd name="connsiteX46" fmla="*/ 11798105 w 12191999"/>
              <a:gd name="connsiteY46" fmla="*/ 782461 h 6858000"/>
              <a:gd name="connsiteX47" fmla="*/ 11798234 w 12191999"/>
              <a:gd name="connsiteY47" fmla="*/ 783227 h 6858000"/>
              <a:gd name="connsiteX48" fmla="*/ 11822145 w 12191999"/>
              <a:gd name="connsiteY48" fmla="*/ 817420 h 6858000"/>
              <a:gd name="connsiteX49" fmla="*/ 11826126 w 12191999"/>
              <a:gd name="connsiteY49" fmla="*/ 819470 h 6858000"/>
              <a:gd name="connsiteX50" fmla="*/ 11835254 w 12191999"/>
              <a:gd name="connsiteY50" fmla="*/ 819470 h 6858000"/>
              <a:gd name="connsiteX51" fmla="*/ 11837175 w 12191999"/>
              <a:gd name="connsiteY51" fmla="*/ 817798 h 6858000"/>
              <a:gd name="connsiteX52" fmla="*/ 11836279 w 12191999"/>
              <a:gd name="connsiteY52" fmla="*/ 816136 h 6858000"/>
              <a:gd name="connsiteX53" fmla="*/ 11810826 w 12191999"/>
              <a:gd name="connsiteY53" fmla="*/ 782450 h 6858000"/>
              <a:gd name="connsiteX54" fmla="*/ 11810567 w 12191999"/>
              <a:gd name="connsiteY54" fmla="*/ 782192 h 6858000"/>
              <a:gd name="connsiteX55" fmla="*/ 11834607 w 12191999"/>
              <a:gd name="connsiteY55" fmla="*/ 753890 h 6858000"/>
              <a:gd name="connsiteX56" fmla="*/ 11835254 w 12191999"/>
              <a:gd name="connsiteY56" fmla="*/ 751203 h 6858000"/>
              <a:gd name="connsiteX57" fmla="*/ 11832816 w 12191999"/>
              <a:gd name="connsiteY57" fmla="*/ 749671 h 6858000"/>
              <a:gd name="connsiteX58" fmla="*/ 11826514 w 12191999"/>
              <a:gd name="connsiteY58" fmla="*/ 749671 h 6858000"/>
              <a:gd name="connsiteX59" fmla="*/ 11301634 w 12191999"/>
              <a:gd name="connsiteY59" fmla="*/ 749671 h 6858000"/>
              <a:gd name="connsiteX60" fmla="*/ 11299832 w 12191999"/>
              <a:gd name="connsiteY60" fmla="*/ 751462 h 6858000"/>
              <a:gd name="connsiteX61" fmla="*/ 11300350 w 12191999"/>
              <a:gd name="connsiteY61" fmla="*/ 753383 h 6858000"/>
              <a:gd name="connsiteX62" fmla="*/ 11324605 w 12191999"/>
              <a:gd name="connsiteY62" fmla="*/ 817399 h 6858000"/>
              <a:gd name="connsiteX63" fmla="*/ 11326785 w 12191999"/>
              <a:gd name="connsiteY63" fmla="*/ 819449 h 6858000"/>
              <a:gd name="connsiteX64" fmla="*/ 11332050 w 12191999"/>
              <a:gd name="connsiteY64" fmla="*/ 819449 h 6858000"/>
              <a:gd name="connsiteX65" fmla="*/ 11334489 w 12191999"/>
              <a:gd name="connsiteY65" fmla="*/ 817399 h 6858000"/>
              <a:gd name="connsiteX66" fmla="*/ 11358108 w 12191999"/>
              <a:gd name="connsiteY66" fmla="*/ 753135 h 6858000"/>
              <a:gd name="connsiteX67" fmla="*/ 11358366 w 12191999"/>
              <a:gd name="connsiteY67" fmla="*/ 751085 h 6858000"/>
              <a:gd name="connsiteX68" fmla="*/ 11356694 w 12191999"/>
              <a:gd name="connsiteY68" fmla="*/ 749671 h 6858000"/>
              <a:gd name="connsiteX69" fmla="*/ 11350015 w 12191999"/>
              <a:gd name="connsiteY69" fmla="*/ 749671 h 6858000"/>
              <a:gd name="connsiteX70" fmla="*/ 11348343 w 12191999"/>
              <a:gd name="connsiteY70" fmla="*/ 751592 h 6858000"/>
              <a:gd name="connsiteX71" fmla="*/ 11330885 w 12191999"/>
              <a:gd name="connsiteY71" fmla="*/ 802908 h 6858000"/>
              <a:gd name="connsiteX72" fmla="*/ 11312920 w 12191999"/>
              <a:gd name="connsiteY72" fmla="*/ 751851 h 6858000"/>
              <a:gd name="connsiteX73" fmla="*/ 11309845 w 12191999"/>
              <a:gd name="connsiteY73" fmla="*/ 749671 h 6858000"/>
              <a:gd name="connsiteX74" fmla="*/ 11301634 w 12191999"/>
              <a:gd name="connsiteY74" fmla="*/ 749671 h 6858000"/>
              <a:gd name="connsiteX75" fmla="*/ 11754223 w 12191999"/>
              <a:gd name="connsiteY75" fmla="*/ 748506 h 6858000"/>
              <a:gd name="connsiteX76" fmla="*/ 11731241 w 12191999"/>
              <a:gd name="connsiteY76" fmla="*/ 767625 h 6858000"/>
              <a:gd name="connsiteX77" fmla="*/ 11749346 w 12191999"/>
              <a:gd name="connsiteY77" fmla="*/ 788417 h 6858000"/>
              <a:gd name="connsiteX78" fmla="*/ 11764236 w 12191999"/>
              <a:gd name="connsiteY78" fmla="*/ 801894 h 6858000"/>
              <a:gd name="connsiteX79" fmla="*/ 11750500 w 12191999"/>
              <a:gd name="connsiteY79" fmla="*/ 813698 h 6858000"/>
              <a:gd name="connsiteX80" fmla="*/ 11733679 w 12191999"/>
              <a:gd name="connsiteY80" fmla="*/ 806641 h 6858000"/>
              <a:gd name="connsiteX81" fmla="*/ 11728673 w 12191999"/>
              <a:gd name="connsiteY81" fmla="*/ 811130 h 6858000"/>
              <a:gd name="connsiteX82" fmla="*/ 11750241 w 12191999"/>
              <a:gd name="connsiteY82" fmla="*/ 821402 h 6858000"/>
              <a:gd name="connsiteX83" fmla="*/ 11774896 w 12191999"/>
              <a:gd name="connsiteY83" fmla="*/ 800610 h 6858000"/>
              <a:gd name="connsiteX84" fmla="*/ 11741901 w 12191999"/>
              <a:gd name="connsiteY84" fmla="*/ 766471 h 6858000"/>
              <a:gd name="connsiteX85" fmla="*/ 11753457 w 12191999"/>
              <a:gd name="connsiteY85" fmla="*/ 756199 h 6858000"/>
              <a:gd name="connsiteX86" fmla="*/ 11767322 w 12191999"/>
              <a:gd name="connsiteY86" fmla="*/ 761335 h 6858000"/>
              <a:gd name="connsiteX87" fmla="*/ 11772328 w 12191999"/>
              <a:gd name="connsiteY87" fmla="*/ 756587 h 6858000"/>
              <a:gd name="connsiteX88" fmla="*/ 11754223 w 12191999"/>
              <a:gd name="connsiteY88" fmla="*/ 748506 h 6858000"/>
              <a:gd name="connsiteX89" fmla="*/ 11614257 w 12191999"/>
              <a:gd name="connsiteY89" fmla="*/ 748117 h 6858000"/>
              <a:gd name="connsiteX90" fmla="*/ 11599001 w 12191999"/>
              <a:gd name="connsiteY90" fmla="*/ 750167 h 6858000"/>
              <a:gd name="connsiteX91" fmla="*/ 11592721 w 12191999"/>
              <a:gd name="connsiteY91" fmla="*/ 755659 h 6858000"/>
              <a:gd name="connsiteX92" fmla="*/ 11592721 w 12191999"/>
              <a:gd name="connsiteY92" fmla="*/ 816902 h 6858000"/>
              <a:gd name="connsiteX93" fmla="*/ 11595418 w 12191999"/>
              <a:gd name="connsiteY93" fmla="*/ 819071 h 6858000"/>
              <a:gd name="connsiteX94" fmla="*/ 11602216 w 12191999"/>
              <a:gd name="connsiteY94" fmla="*/ 819071 h 6858000"/>
              <a:gd name="connsiteX95" fmla="*/ 11604654 w 12191999"/>
              <a:gd name="connsiteY95" fmla="*/ 816902 h 6858000"/>
              <a:gd name="connsiteX96" fmla="*/ 11604654 w 12191999"/>
              <a:gd name="connsiteY96" fmla="*/ 760774 h 6858000"/>
              <a:gd name="connsiteX97" fmla="*/ 11611452 w 12191999"/>
              <a:gd name="connsiteY97" fmla="*/ 754764 h 6858000"/>
              <a:gd name="connsiteX98" fmla="*/ 11625943 w 12191999"/>
              <a:gd name="connsiteY98" fmla="*/ 761033 h 6858000"/>
              <a:gd name="connsiteX99" fmla="*/ 11631823 w 12191999"/>
              <a:gd name="connsiteY99" fmla="*/ 755152 h 6858000"/>
              <a:gd name="connsiteX100" fmla="*/ 11614257 w 12191999"/>
              <a:gd name="connsiteY100" fmla="*/ 748117 h 6858000"/>
              <a:gd name="connsiteX101" fmla="*/ 11553619 w 12191999"/>
              <a:gd name="connsiteY101" fmla="*/ 748117 h 6858000"/>
              <a:gd name="connsiteX102" fmla="*/ 11536236 w 12191999"/>
              <a:gd name="connsiteY102" fmla="*/ 753124 h 6858000"/>
              <a:gd name="connsiteX103" fmla="*/ 11523450 w 12191999"/>
              <a:gd name="connsiteY103" fmla="*/ 784954 h 6858000"/>
              <a:gd name="connsiteX104" fmla="*/ 11536236 w 12191999"/>
              <a:gd name="connsiteY104" fmla="*/ 816654 h 6858000"/>
              <a:gd name="connsiteX105" fmla="*/ 11553619 w 12191999"/>
              <a:gd name="connsiteY105" fmla="*/ 821531 h 6858000"/>
              <a:gd name="connsiteX106" fmla="*/ 11571001 w 12191999"/>
              <a:gd name="connsiteY106" fmla="*/ 816654 h 6858000"/>
              <a:gd name="connsiteX107" fmla="*/ 11583917 w 12191999"/>
              <a:gd name="connsiteY107" fmla="*/ 784954 h 6858000"/>
              <a:gd name="connsiteX108" fmla="*/ 11571001 w 12191999"/>
              <a:gd name="connsiteY108" fmla="*/ 753124 h 6858000"/>
              <a:gd name="connsiteX109" fmla="*/ 11553619 w 12191999"/>
              <a:gd name="connsiteY109" fmla="*/ 748117 h 6858000"/>
              <a:gd name="connsiteX110" fmla="*/ 11486031 w 12191999"/>
              <a:gd name="connsiteY110" fmla="*/ 748117 h 6858000"/>
              <a:gd name="connsiteX111" fmla="*/ 11465229 w 12191999"/>
              <a:gd name="connsiteY111" fmla="*/ 751452 h 6858000"/>
              <a:gd name="connsiteX112" fmla="*/ 11459230 w 12191999"/>
              <a:gd name="connsiteY112" fmla="*/ 756965 h 6858000"/>
              <a:gd name="connsiteX113" fmla="*/ 11459230 w 12191999"/>
              <a:gd name="connsiteY113" fmla="*/ 817010 h 6858000"/>
              <a:gd name="connsiteX114" fmla="*/ 11461787 w 12191999"/>
              <a:gd name="connsiteY114" fmla="*/ 819449 h 6858000"/>
              <a:gd name="connsiteX115" fmla="*/ 11468422 w 12191999"/>
              <a:gd name="connsiteY115" fmla="*/ 819449 h 6858000"/>
              <a:gd name="connsiteX116" fmla="*/ 11471228 w 12191999"/>
              <a:gd name="connsiteY116" fmla="*/ 816751 h 6858000"/>
              <a:gd name="connsiteX117" fmla="*/ 11471228 w 12191999"/>
              <a:gd name="connsiteY117" fmla="*/ 761454 h 6858000"/>
              <a:gd name="connsiteX118" fmla="*/ 11485654 w 12191999"/>
              <a:gd name="connsiteY118" fmla="*/ 755422 h 6858000"/>
              <a:gd name="connsiteX119" fmla="*/ 11501223 w 12191999"/>
              <a:gd name="connsiteY119" fmla="*/ 771844 h 6858000"/>
              <a:gd name="connsiteX120" fmla="*/ 11501223 w 12191999"/>
              <a:gd name="connsiteY120" fmla="*/ 816751 h 6858000"/>
              <a:gd name="connsiteX121" fmla="*/ 11504288 w 12191999"/>
              <a:gd name="connsiteY121" fmla="*/ 819449 h 6858000"/>
              <a:gd name="connsiteX122" fmla="*/ 11511690 w 12191999"/>
              <a:gd name="connsiteY122" fmla="*/ 819449 h 6858000"/>
              <a:gd name="connsiteX123" fmla="*/ 11512963 w 12191999"/>
              <a:gd name="connsiteY123" fmla="*/ 816762 h 6858000"/>
              <a:gd name="connsiteX124" fmla="*/ 11512963 w 12191999"/>
              <a:gd name="connsiteY124" fmla="*/ 770312 h 6858000"/>
              <a:gd name="connsiteX125" fmla="*/ 11486031 w 12191999"/>
              <a:gd name="connsiteY125" fmla="*/ 748117 h 6858000"/>
              <a:gd name="connsiteX126" fmla="*/ 11389700 w 12191999"/>
              <a:gd name="connsiteY126" fmla="*/ 748117 h 6858000"/>
              <a:gd name="connsiteX127" fmla="*/ 11372242 w 12191999"/>
              <a:gd name="connsiteY127" fmla="*/ 753124 h 6858000"/>
              <a:gd name="connsiteX128" fmla="*/ 11359402 w 12191999"/>
              <a:gd name="connsiteY128" fmla="*/ 784954 h 6858000"/>
              <a:gd name="connsiteX129" fmla="*/ 11372242 w 12191999"/>
              <a:gd name="connsiteY129" fmla="*/ 816654 h 6858000"/>
              <a:gd name="connsiteX130" fmla="*/ 11389700 w 12191999"/>
              <a:gd name="connsiteY130" fmla="*/ 821531 h 6858000"/>
              <a:gd name="connsiteX131" fmla="*/ 11407158 w 12191999"/>
              <a:gd name="connsiteY131" fmla="*/ 816654 h 6858000"/>
              <a:gd name="connsiteX132" fmla="*/ 11420127 w 12191999"/>
              <a:gd name="connsiteY132" fmla="*/ 784954 h 6858000"/>
              <a:gd name="connsiteX133" fmla="*/ 11407158 w 12191999"/>
              <a:gd name="connsiteY133" fmla="*/ 753124 h 6858000"/>
              <a:gd name="connsiteX134" fmla="*/ 11389700 w 12191999"/>
              <a:gd name="connsiteY134" fmla="*/ 748117 h 6858000"/>
              <a:gd name="connsiteX135" fmla="*/ 11267473 w 12191999"/>
              <a:gd name="connsiteY135" fmla="*/ 748117 h 6858000"/>
              <a:gd name="connsiteX136" fmla="*/ 11250015 w 12191999"/>
              <a:gd name="connsiteY136" fmla="*/ 753124 h 6858000"/>
              <a:gd name="connsiteX137" fmla="*/ 11237046 w 12191999"/>
              <a:gd name="connsiteY137" fmla="*/ 784954 h 6858000"/>
              <a:gd name="connsiteX138" fmla="*/ 11250015 w 12191999"/>
              <a:gd name="connsiteY138" fmla="*/ 816654 h 6858000"/>
              <a:gd name="connsiteX139" fmla="*/ 11267473 w 12191999"/>
              <a:gd name="connsiteY139" fmla="*/ 821531 h 6858000"/>
              <a:gd name="connsiteX140" fmla="*/ 11284931 w 12191999"/>
              <a:gd name="connsiteY140" fmla="*/ 816654 h 6858000"/>
              <a:gd name="connsiteX141" fmla="*/ 11297771 w 12191999"/>
              <a:gd name="connsiteY141" fmla="*/ 784954 h 6858000"/>
              <a:gd name="connsiteX142" fmla="*/ 11284931 w 12191999"/>
              <a:gd name="connsiteY142" fmla="*/ 753124 h 6858000"/>
              <a:gd name="connsiteX143" fmla="*/ 11267473 w 12191999"/>
              <a:gd name="connsiteY143" fmla="*/ 748117 h 6858000"/>
              <a:gd name="connsiteX144" fmla="*/ 11199756 w 12191999"/>
              <a:gd name="connsiteY144" fmla="*/ 748117 h 6858000"/>
              <a:gd name="connsiteX145" fmla="*/ 11178857 w 12191999"/>
              <a:gd name="connsiteY145" fmla="*/ 751452 h 6858000"/>
              <a:gd name="connsiteX146" fmla="*/ 11172825 w 12191999"/>
              <a:gd name="connsiteY146" fmla="*/ 756965 h 6858000"/>
              <a:gd name="connsiteX147" fmla="*/ 11172825 w 12191999"/>
              <a:gd name="connsiteY147" fmla="*/ 817010 h 6858000"/>
              <a:gd name="connsiteX148" fmla="*/ 11175263 w 12191999"/>
              <a:gd name="connsiteY148" fmla="*/ 819449 h 6858000"/>
              <a:gd name="connsiteX149" fmla="*/ 11181932 w 12191999"/>
              <a:gd name="connsiteY149" fmla="*/ 819449 h 6858000"/>
              <a:gd name="connsiteX150" fmla="*/ 11184748 w 12191999"/>
              <a:gd name="connsiteY150" fmla="*/ 816751 h 6858000"/>
              <a:gd name="connsiteX151" fmla="*/ 11184748 w 12191999"/>
              <a:gd name="connsiteY151" fmla="*/ 761454 h 6858000"/>
              <a:gd name="connsiteX152" fmla="*/ 11199238 w 12191999"/>
              <a:gd name="connsiteY152" fmla="*/ 755422 h 6858000"/>
              <a:gd name="connsiteX153" fmla="*/ 11214884 w 12191999"/>
              <a:gd name="connsiteY153" fmla="*/ 771844 h 6858000"/>
              <a:gd name="connsiteX154" fmla="*/ 11214884 w 12191999"/>
              <a:gd name="connsiteY154" fmla="*/ 816751 h 6858000"/>
              <a:gd name="connsiteX155" fmla="*/ 11217959 w 12191999"/>
              <a:gd name="connsiteY155" fmla="*/ 819449 h 6858000"/>
              <a:gd name="connsiteX156" fmla="*/ 11225393 w 12191999"/>
              <a:gd name="connsiteY156" fmla="*/ 819449 h 6858000"/>
              <a:gd name="connsiteX157" fmla="*/ 11226817 w 12191999"/>
              <a:gd name="connsiteY157" fmla="*/ 816762 h 6858000"/>
              <a:gd name="connsiteX158" fmla="*/ 11226817 w 12191999"/>
              <a:gd name="connsiteY158" fmla="*/ 770312 h 6858000"/>
              <a:gd name="connsiteX159" fmla="*/ 11199756 w 12191999"/>
              <a:gd name="connsiteY159" fmla="*/ 748117 h 6858000"/>
              <a:gd name="connsiteX160" fmla="*/ 11681273 w 12191999"/>
              <a:gd name="connsiteY160" fmla="*/ 724801 h 6858000"/>
              <a:gd name="connsiteX161" fmla="*/ 11678845 w 12191999"/>
              <a:gd name="connsiteY161" fmla="*/ 727876 h 6858000"/>
              <a:gd name="connsiteX162" fmla="*/ 11678845 w 12191999"/>
              <a:gd name="connsiteY162" fmla="*/ 752250 h 6858000"/>
              <a:gd name="connsiteX163" fmla="*/ 11664279 w 12191999"/>
              <a:gd name="connsiteY163" fmla="*/ 748527 h 6858000"/>
              <a:gd name="connsiteX164" fmla="*/ 11632848 w 12191999"/>
              <a:gd name="connsiteY164" fmla="*/ 784954 h 6858000"/>
              <a:gd name="connsiteX165" fmla="*/ 11666707 w 12191999"/>
              <a:gd name="connsiteY165" fmla="*/ 821510 h 6858000"/>
              <a:gd name="connsiteX166" fmla="*/ 11690477 w 12191999"/>
              <a:gd name="connsiteY166" fmla="*/ 812036 h 6858000"/>
              <a:gd name="connsiteX167" fmla="*/ 11690477 w 12191999"/>
              <a:gd name="connsiteY167" fmla="*/ 727498 h 6858000"/>
              <a:gd name="connsiteX168" fmla="*/ 11687919 w 12191999"/>
              <a:gd name="connsiteY168" fmla="*/ 724801 h 6858000"/>
              <a:gd name="connsiteX169" fmla="*/ 11681273 w 12191999"/>
              <a:gd name="connsiteY169" fmla="*/ 724801 h 6858000"/>
              <a:gd name="connsiteX170" fmla="*/ 11786797 w 12191999"/>
              <a:gd name="connsiteY170" fmla="*/ 724552 h 6858000"/>
              <a:gd name="connsiteX171" fmla="*/ 11784607 w 12191999"/>
              <a:gd name="connsiteY171" fmla="*/ 726732 h 6858000"/>
              <a:gd name="connsiteX172" fmla="*/ 11784607 w 12191999"/>
              <a:gd name="connsiteY172" fmla="*/ 817280 h 6858000"/>
              <a:gd name="connsiteX173" fmla="*/ 11786797 w 12191999"/>
              <a:gd name="connsiteY173" fmla="*/ 819330 h 6858000"/>
              <a:gd name="connsiteX174" fmla="*/ 11793864 w 12191999"/>
              <a:gd name="connsiteY174" fmla="*/ 819330 h 6858000"/>
              <a:gd name="connsiteX175" fmla="*/ 11796303 w 12191999"/>
              <a:gd name="connsiteY175" fmla="*/ 817409 h 6858000"/>
              <a:gd name="connsiteX176" fmla="*/ 11796303 w 12191999"/>
              <a:gd name="connsiteY176" fmla="*/ 726473 h 6858000"/>
              <a:gd name="connsiteX177" fmla="*/ 11793864 w 12191999"/>
              <a:gd name="connsiteY177" fmla="*/ 724552 h 6858000"/>
              <a:gd name="connsiteX178" fmla="*/ 11786797 w 12191999"/>
              <a:gd name="connsiteY178" fmla="*/ 724552 h 6858000"/>
              <a:gd name="connsiteX179" fmla="*/ 11712617 w 12191999"/>
              <a:gd name="connsiteY179" fmla="*/ 723776 h 6858000"/>
              <a:gd name="connsiteX180" fmla="*/ 11705237 w 12191999"/>
              <a:gd name="connsiteY180" fmla="*/ 730940 h 6858000"/>
              <a:gd name="connsiteX181" fmla="*/ 11712358 w 12191999"/>
              <a:gd name="connsiteY181" fmla="*/ 737975 h 6858000"/>
              <a:gd name="connsiteX182" fmla="*/ 11719609 w 12191999"/>
              <a:gd name="connsiteY182" fmla="*/ 730433 h 6858000"/>
              <a:gd name="connsiteX183" fmla="*/ 11712617 w 12191999"/>
              <a:gd name="connsiteY183" fmla="*/ 723776 h 6858000"/>
              <a:gd name="connsiteX184" fmla="*/ 11855021 w 12191999"/>
              <a:gd name="connsiteY184" fmla="*/ 713601 h 6858000"/>
              <a:gd name="connsiteX185" fmla="*/ 11855284 w 12191999"/>
              <a:gd name="connsiteY185" fmla="*/ 713794 h 6858000"/>
              <a:gd name="connsiteX186" fmla="*/ 11855021 w 12191999"/>
              <a:gd name="connsiteY186" fmla="*/ 713860 h 6858000"/>
              <a:gd name="connsiteX187" fmla="*/ 11855021 w 12191999"/>
              <a:gd name="connsiteY187" fmla="*/ 713601 h 6858000"/>
              <a:gd name="connsiteX188" fmla="*/ 11847209 w 12191999"/>
              <a:gd name="connsiteY188" fmla="*/ 704235 h 6858000"/>
              <a:gd name="connsiteX189" fmla="*/ 11851428 w 12191999"/>
              <a:gd name="connsiteY189" fmla="*/ 704235 h 6858000"/>
              <a:gd name="connsiteX190" fmla="*/ 11857190 w 12191999"/>
              <a:gd name="connsiteY190" fmla="*/ 707699 h 6858000"/>
              <a:gd name="connsiteX191" fmla="*/ 11851817 w 12191999"/>
              <a:gd name="connsiteY191" fmla="*/ 711162 h 6858000"/>
              <a:gd name="connsiteX192" fmla="*/ 11847209 w 12191999"/>
              <a:gd name="connsiteY192" fmla="*/ 711162 h 6858000"/>
              <a:gd name="connsiteX193" fmla="*/ 11843627 w 12191999"/>
              <a:gd name="connsiteY193" fmla="*/ 701020 h 6858000"/>
              <a:gd name="connsiteX194" fmla="*/ 11843627 w 12191999"/>
              <a:gd name="connsiteY194" fmla="*/ 724250 h 6858000"/>
              <a:gd name="connsiteX195" fmla="*/ 11847468 w 12191999"/>
              <a:gd name="connsiteY195" fmla="*/ 724250 h 6858000"/>
              <a:gd name="connsiteX196" fmla="*/ 11847468 w 12191999"/>
              <a:gd name="connsiteY196" fmla="*/ 714367 h 6858000"/>
              <a:gd name="connsiteX197" fmla="*/ 11849648 w 12191999"/>
              <a:gd name="connsiteY197" fmla="*/ 714367 h 6858000"/>
              <a:gd name="connsiteX198" fmla="*/ 11856553 w 12191999"/>
              <a:gd name="connsiteY198" fmla="*/ 720528 h 6858000"/>
              <a:gd name="connsiteX199" fmla="*/ 11858603 w 12191999"/>
              <a:gd name="connsiteY199" fmla="*/ 724121 h 6858000"/>
              <a:gd name="connsiteX200" fmla="*/ 11863081 w 12191999"/>
              <a:gd name="connsiteY200" fmla="*/ 724121 h 6858000"/>
              <a:gd name="connsiteX201" fmla="*/ 11860265 w 12191999"/>
              <a:gd name="connsiteY201" fmla="*/ 719503 h 6858000"/>
              <a:gd name="connsiteX202" fmla="*/ 11857064 w 12191999"/>
              <a:gd name="connsiteY202" fmla="*/ 715107 h 6858000"/>
              <a:gd name="connsiteX203" fmla="*/ 11855284 w 12191999"/>
              <a:gd name="connsiteY203" fmla="*/ 713794 h 6858000"/>
              <a:gd name="connsiteX204" fmla="*/ 11858039 w 12191999"/>
              <a:gd name="connsiteY204" fmla="*/ 713107 h 6858000"/>
              <a:gd name="connsiteX205" fmla="*/ 11861549 w 12191999"/>
              <a:gd name="connsiteY205" fmla="*/ 707310 h 6858000"/>
              <a:gd name="connsiteX206" fmla="*/ 11859370 w 12191999"/>
              <a:gd name="connsiteY206" fmla="*/ 702822 h 6858000"/>
              <a:gd name="connsiteX207" fmla="*/ 11851817 w 12191999"/>
              <a:gd name="connsiteY207" fmla="*/ 701020 h 6858000"/>
              <a:gd name="connsiteX208" fmla="*/ 11843627 w 12191999"/>
              <a:gd name="connsiteY208" fmla="*/ 701020 h 6858000"/>
              <a:gd name="connsiteX209" fmla="*/ 11852712 w 12191999"/>
              <a:gd name="connsiteY209" fmla="*/ 694611 h 6858000"/>
              <a:gd name="connsiteX210" fmla="*/ 11870623 w 12191999"/>
              <a:gd name="connsiteY210" fmla="*/ 712446 h 6858000"/>
              <a:gd name="connsiteX211" fmla="*/ 11852712 w 12191999"/>
              <a:gd name="connsiteY211" fmla="*/ 730541 h 6858000"/>
              <a:gd name="connsiteX212" fmla="*/ 11834931 w 12191999"/>
              <a:gd name="connsiteY212" fmla="*/ 712446 h 6858000"/>
              <a:gd name="connsiteX213" fmla="*/ 11852712 w 12191999"/>
              <a:gd name="connsiteY213" fmla="*/ 694611 h 6858000"/>
              <a:gd name="connsiteX214" fmla="*/ 11852712 w 12191999"/>
              <a:gd name="connsiteY214" fmla="*/ 690888 h 6858000"/>
              <a:gd name="connsiteX215" fmla="*/ 11831348 w 12191999"/>
              <a:gd name="connsiteY215" fmla="*/ 712446 h 6858000"/>
              <a:gd name="connsiteX216" fmla="*/ 11852712 w 12191999"/>
              <a:gd name="connsiteY216" fmla="*/ 734004 h 6858000"/>
              <a:gd name="connsiteX217" fmla="*/ 11874076 w 12191999"/>
              <a:gd name="connsiteY217" fmla="*/ 712446 h 6858000"/>
              <a:gd name="connsiteX218" fmla="*/ 11852712 w 12191999"/>
              <a:gd name="connsiteY218" fmla="*/ 690888 h 6858000"/>
              <a:gd name="connsiteX219" fmla="*/ 11639380 w 12191999"/>
              <a:gd name="connsiteY219" fmla="*/ 551044 h 6858000"/>
              <a:gd name="connsiteX220" fmla="*/ 11641189 w 12191999"/>
              <a:gd name="connsiteY220" fmla="*/ 551862 h 6858000"/>
              <a:gd name="connsiteX221" fmla="*/ 11644652 w 12191999"/>
              <a:gd name="connsiteY221" fmla="*/ 634274 h 6858000"/>
              <a:gd name="connsiteX222" fmla="*/ 11640682 w 12191999"/>
              <a:gd name="connsiteY222" fmla="*/ 633508 h 6858000"/>
              <a:gd name="connsiteX223" fmla="*/ 11634273 w 12191999"/>
              <a:gd name="connsiteY223" fmla="*/ 599671 h 6858000"/>
              <a:gd name="connsiteX224" fmla="*/ 11638243 w 12191999"/>
              <a:gd name="connsiteY224" fmla="*/ 552250 h 6858000"/>
              <a:gd name="connsiteX225" fmla="*/ 11639380 w 12191999"/>
              <a:gd name="connsiteY225" fmla="*/ 551044 h 6858000"/>
              <a:gd name="connsiteX226" fmla="*/ 11490639 w 12191999"/>
              <a:gd name="connsiteY226" fmla="*/ 502002 h 6858000"/>
              <a:gd name="connsiteX227" fmla="*/ 11550015 w 12191999"/>
              <a:gd name="connsiteY227" fmla="*/ 504052 h 6858000"/>
              <a:gd name="connsiteX228" fmla="*/ 11548343 w 12191999"/>
              <a:gd name="connsiteY228" fmla="*/ 536605 h 6858000"/>
              <a:gd name="connsiteX229" fmla="*/ 11499486 w 12191999"/>
              <a:gd name="connsiteY229" fmla="*/ 541094 h 6858000"/>
              <a:gd name="connsiteX230" fmla="*/ 11492948 w 12191999"/>
              <a:gd name="connsiteY230" fmla="*/ 533659 h 6858000"/>
              <a:gd name="connsiteX231" fmla="*/ 11490639 w 12191999"/>
              <a:gd name="connsiteY231" fmla="*/ 502002 h 6858000"/>
              <a:gd name="connsiteX232" fmla="*/ 11594253 w 12191999"/>
              <a:gd name="connsiteY232" fmla="*/ 498797 h 6858000"/>
              <a:gd name="connsiteX233" fmla="*/ 11598612 w 12191999"/>
              <a:gd name="connsiteY233" fmla="*/ 520075 h 6858000"/>
              <a:gd name="connsiteX234" fmla="*/ 11588351 w 12191999"/>
              <a:gd name="connsiteY234" fmla="*/ 527509 h 6858000"/>
              <a:gd name="connsiteX235" fmla="*/ 11580011 w 12191999"/>
              <a:gd name="connsiteY235" fmla="*/ 500718 h 6858000"/>
              <a:gd name="connsiteX236" fmla="*/ 11594253 w 12191999"/>
              <a:gd name="connsiteY236" fmla="*/ 498797 h 6858000"/>
              <a:gd name="connsiteX237" fmla="*/ 11441405 w 12191999"/>
              <a:gd name="connsiteY237" fmla="*/ 491374 h 6858000"/>
              <a:gd name="connsiteX238" fmla="*/ 11460384 w 12191999"/>
              <a:gd name="connsiteY238" fmla="*/ 496499 h 6858000"/>
              <a:gd name="connsiteX239" fmla="*/ 11442948 w 12191999"/>
              <a:gd name="connsiteY239" fmla="*/ 533670 h 6858000"/>
              <a:gd name="connsiteX240" fmla="*/ 11434607 w 12191999"/>
              <a:gd name="connsiteY240" fmla="*/ 527132 h 6858000"/>
              <a:gd name="connsiteX241" fmla="*/ 11441405 w 12191999"/>
              <a:gd name="connsiteY241" fmla="*/ 491374 h 6858000"/>
              <a:gd name="connsiteX242" fmla="*/ 11419441 w 12191999"/>
              <a:gd name="connsiteY242" fmla="*/ 484343 h 6858000"/>
              <a:gd name="connsiteX243" fmla="*/ 11431543 w 12191999"/>
              <a:gd name="connsiteY243" fmla="*/ 488299 h 6858000"/>
              <a:gd name="connsiteX244" fmla="*/ 11423202 w 12191999"/>
              <a:gd name="connsiteY244" fmla="*/ 532257 h 6858000"/>
              <a:gd name="connsiteX245" fmla="*/ 11444102 w 12191999"/>
              <a:gd name="connsiteY245" fmla="*/ 543154 h 6858000"/>
              <a:gd name="connsiteX246" fmla="*/ 11469620 w 12191999"/>
              <a:gd name="connsiteY246" fmla="*/ 498549 h 6858000"/>
              <a:gd name="connsiteX247" fmla="*/ 11481672 w 12191999"/>
              <a:gd name="connsiteY247" fmla="*/ 500729 h 6858000"/>
              <a:gd name="connsiteX248" fmla="*/ 11485395 w 12191999"/>
              <a:gd name="connsiteY248" fmla="*/ 542507 h 6858000"/>
              <a:gd name="connsiteX249" fmla="*/ 11498472 w 12191999"/>
              <a:gd name="connsiteY249" fmla="*/ 550707 h 6858000"/>
              <a:gd name="connsiteX250" fmla="*/ 11555917 w 12191999"/>
              <a:gd name="connsiteY250" fmla="*/ 543532 h 6858000"/>
              <a:gd name="connsiteX251" fmla="*/ 11559122 w 12191999"/>
              <a:gd name="connsiteY251" fmla="*/ 503286 h 6858000"/>
              <a:gd name="connsiteX252" fmla="*/ 11570149 w 12191999"/>
              <a:gd name="connsiteY252" fmla="*/ 502002 h 6858000"/>
              <a:gd name="connsiteX253" fmla="*/ 11579385 w 12191999"/>
              <a:gd name="connsiteY253" fmla="*/ 528405 h 6858000"/>
              <a:gd name="connsiteX254" fmla="*/ 11598752 w 12191999"/>
              <a:gd name="connsiteY254" fmla="*/ 531739 h 6858000"/>
              <a:gd name="connsiteX255" fmla="*/ 11602723 w 12191999"/>
              <a:gd name="connsiteY255" fmla="*/ 497773 h 6858000"/>
              <a:gd name="connsiteX256" fmla="*/ 11625673 w 12191999"/>
              <a:gd name="connsiteY256" fmla="*/ 533282 h 6858000"/>
              <a:gd name="connsiteX257" fmla="*/ 11612855 w 12191999"/>
              <a:gd name="connsiteY257" fmla="*/ 586216 h 6858000"/>
              <a:gd name="connsiteX258" fmla="*/ 11537326 w 12191999"/>
              <a:gd name="connsiteY258" fmla="*/ 569428 h 6858000"/>
              <a:gd name="connsiteX259" fmla="*/ 11459488 w 12191999"/>
              <a:gd name="connsiteY259" fmla="*/ 611465 h 6858000"/>
              <a:gd name="connsiteX260" fmla="*/ 11456154 w 12191999"/>
              <a:gd name="connsiteY260" fmla="*/ 612360 h 6858000"/>
              <a:gd name="connsiteX261" fmla="*/ 11418325 w 12191999"/>
              <a:gd name="connsiteY261" fmla="*/ 585191 h 6858000"/>
              <a:gd name="connsiteX262" fmla="*/ 11388707 w 12191999"/>
              <a:gd name="connsiteY262" fmla="*/ 549434 h 6858000"/>
              <a:gd name="connsiteX263" fmla="*/ 11414743 w 12191999"/>
              <a:gd name="connsiteY263" fmla="*/ 487403 h 6858000"/>
              <a:gd name="connsiteX264" fmla="*/ 11419441 w 12191999"/>
              <a:gd name="connsiteY264" fmla="*/ 484343 h 6858000"/>
              <a:gd name="connsiteX265" fmla="*/ 11358173 w 12191999"/>
              <a:gd name="connsiteY265" fmla="*/ 469801 h 6858000"/>
              <a:gd name="connsiteX266" fmla="*/ 11346260 w 12191999"/>
              <a:gd name="connsiteY266" fmla="*/ 478275 h 6858000"/>
              <a:gd name="connsiteX267" fmla="*/ 11361744 w 12191999"/>
              <a:gd name="connsiteY267" fmla="*/ 470744 h 6858000"/>
              <a:gd name="connsiteX268" fmla="*/ 11358173 w 12191999"/>
              <a:gd name="connsiteY268" fmla="*/ 469801 h 6858000"/>
              <a:gd name="connsiteX269" fmla="*/ 11354455 w 12191999"/>
              <a:gd name="connsiteY269" fmla="*/ 453696 h 6858000"/>
              <a:gd name="connsiteX270" fmla="*/ 11379471 w 12191999"/>
              <a:gd name="connsiteY270" fmla="*/ 464453 h 6858000"/>
              <a:gd name="connsiteX271" fmla="*/ 11401267 w 12191999"/>
              <a:gd name="connsiteY271" fmla="*/ 487522 h 6858000"/>
              <a:gd name="connsiteX272" fmla="*/ 11376515 w 12191999"/>
              <a:gd name="connsiteY272" fmla="*/ 541611 h 6858000"/>
              <a:gd name="connsiteX273" fmla="*/ 11357665 w 12191999"/>
              <a:gd name="connsiteY273" fmla="*/ 511745 h 6858000"/>
              <a:gd name="connsiteX274" fmla="*/ 11330734 w 12191999"/>
              <a:gd name="connsiteY274" fmla="*/ 504052 h 6858000"/>
              <a:gd name="connsiteX275" fmla="*/ 11328166 w 12191999"/>
              <a:gd name="connsiteY275" fmla="*/ 491881 h 6858000"/>
              <a:gd name="connsiteX276" fmla="*/ 11335600 w 12191999"/>
              <a:gd name="connsiteY276" fmla="*/ 481879 h 6858000"/>
              <a:gd name="connsiteX277" fmla="*/ 11338297 w 12191999"/>
              <a:gd name="connsiteY277" fmla="*/ 470604 h 6858000"/>
              <a:gd name="connsiteX278" fmla="*/ 11349972 w 12191999"/>
              <a:gd name="connsiteY278" fmla="*/ 456124 h 6858000"/>
              <a:gd name="connsiteX279" fmla="*/ 11354455 w 12191999"/>
              <a:gd name="connsiteY279" fmla="*/ 453696 h 6858000"/>
              <a:gd name="connsiteX280" fmla="*/ 11324025 w 12191999"/>
              <a:gd name="connsiteY280" fmla="*/ 392924 h 6858000"/>
              <a:gd name="connsiteX281" fmla="*/ 11322134 w 12191999"/>
              <a:gd name="connsiteY281" fmla="*/ 400006 h 6858000"/>
              <a:gd name="connsiteX282" fmla="*/ 11335988 w 12191999"/>
              <a:gd name="connsiteY282" fmla="*/ 441536 h 6858000"/>
              <a:gd name="connsiteX283" fmla="*/ 11339193 w 12191999"/>
              <a:gd name="connsiteY283" fmla="*/ 451786 h 6858000"/>
              <a:gd name="connsiteX284" fmla="*/ 11328425 w 12191999"/>
              <a:gd name="connsiteY284" fmla="*/ 467162 h 6858000"/>
              <a:gd name="connsiteX285" fmla="*/ 11327270 w 12191999"/>
              <a:gd name="connsiteY285" fmla="*/ 474855 h 6858000"/>
              <a:gd name="connsiteX286" fmla="*/ 11315477 w 12191999"/>
              <a:gd name="connsiteY286" fmla="*/ 490748 h 6858000"/>
              <a:gd name="connsiteX287" fmla="*/ 11317268 w 12191999"/>
              <a:gd name="connsiteY287" fmla="*/ 503696 h 6858000"/>
              <a:gd name="connsiteX288" fmla="*/ 11327788 w 12191999"/>
              <a:gd name="connsiteY288" fmla="*/ 514594 h 6858000"/>
              <a:gd name="connsiteX289" fmla="*/ 11341890 w 12191999"/>
              <a:gd name="connsiteY289" fmla="*/ 516137 h 6858000"/>
              <a:gd name="connsiteX290" fmla="*/ 11358561 w 12191999"/>
              <a:gd name="connsiteY290" fmla="*/ 529214 h 6858000"/>
              <a:gd name="connsiteX291" fmla="*/ 11388308 w 12191999"/>
              <a:gd name="connsiteY291" fmla="*/ 580476 h 6858000"/>
              <a:gd name="connsiteX292" fmla="*/ 11394717 w 12191999"/>
              <a:gd name="connsiteY292" fmla="*/ 606490 h 6858000"/>
              <a:gd name="connsiteX293" fmla="*/ 11360611 w 12191999"/>
              <a:gd name="connsiteY293" fmla="*/ 709026 h 6858000"/>
              <a:gd name="connsiteX294" fmla="*/ 11362402 w 12191999"/>
              <a:gd name="connsiteY294" fmla="*/ 719406 h 6858000"/>
              <a:gd name="connsiteX295" fmla="*/ 11388567 w 12191999"/>
              <a:gd name="connsiteY295" fmla="*/ 719406 h 6858000"/>
              <a:gd name="connsiteX296" fmla="*/ 11394210 w 12191999"/>
              <a:gd name="connsiteY296" fmla="*/ 711972 h 6858000"/>
              <a:gd name="connsiteX297" fmla="*/ 11429094 w 12191999"/>
              <a:gd name="connsiteY297" fmla="*/ 608411 h 6858000"/>
              <a:gd name="connsiteX298" fmla="*/ 11464484 w 12191999"/>
              <a:gd name="connsiteY298" fmla="*/ 709921 h 6858000"/>
              <a:gd name="connsiteX299" fmla="*/ 11468207 w 12191999"/>
              <a:gd name="connsiteY299" fmla="*/ 719665 h 6858000"/>
              <a:gd name="connsiteX300" fmla="*/ 11490650 w 12191999"/>
              <a:gd name="connsiteY300" fmla="*/ 719665 h 6858000"/>
              <a:gd name="connsiteX301" fmla="*/ 11497954 w 12191999"/>
              <a:gd name="connsiteY301" fmla="*/ 713126 h 6858000"/>
              <a:gd name="connsiteX302" fmla="*/ 11473979 w 12191999"/>
              <a:gd name="connsiteY302" fmla="*/ 619309 h 6858000"/>
              <a:gd name="connsiteX303" fmla="*/ 11535276 w 12191999"/>
              <a:gd name="connsiteY303" fmla="*/ 595345 h 6858000"/>
              <a:gd name="connsiteX304" fmla="*/ 11569383 w 12191999"/>
              <a:gd name="connsiteY304" fmla="*/ 622136 h 6858000"/>
              <a:gd name="connsiteX305" fmla="*/ 11512315 w 12191999"/>
              <a:gd name="connsiteY305" fmla="*/ 709932 h 6858000"/>
              <a:gd name="connsiteX306" fmla="*/ 11514624 w 12191999"/>
              <a:gd name="connsiteY306" fmla="*/ 719417 h 6858000"/>
              <a:gd name="connsiteX307" fmla="*/ 11538351 w 12191999"/>
              <a:gd name="connsiteY307" fmla="*/ 719417 h 6858000"/>
              <a:gd name="connsiteX308" fmla="*/ 11547069 w 12191999"/>
              <a:gd name="connsiteY308" fmla="*/ 713903 h 6858000"/>
              <a:gd name="connsiteX309" fmla="*/ 11598623 w 12191999"/>
              <a:gd name="connsiteY309" fmla="*/ 630983 h 6858000"/>
              <a:gd name="connsiteX310" fmla="*/ 11608496 w 12191999"/>
              <a:gd name="connsiteY310" fmla="*/ 600869 h 6858000"/>
              <a:gd name="connsiteX311" fmla="*/ 11599130 w 12191999"/>
              <a:gd name="connsiteY311" fmla="*/ 710062 h 6858000"/>
              <a:gd name="connsiteX312" fmla="*/ 11601439 w 12191999"/>
              <a:gd name="connsiteY312" fmla="*/ 719287 h 6858000"/>
              <a:gd name="connsiteX313" fmla="*/ 11622857 w 12191999"/>
              <a:gd name="connsiteY313" fmla="*/ 719287 h 6858000"/>
              <a:gd name="connsiteX314" fmla="*/ 11629525 w 12191999"/>
              <a:gd name="connsiteY314" fmla="*/ 711087 h 6858000"/>
              <a:gd name="connsiteX315" fmla="*/ 11634650 w 12191999"/>
              <a:gd name="connsiteY315" fmla="*/ 693014 h 6858000"/>
              <a:gd name="connsiteX316" fmla="*/ 11654018 w 12191999"/>
              <a:gd name="connsiteY316" fmla="*/ 688018 h 6858000"/>
              <a:gd name="connsiteX317" fmla="*/ 11659024 w 12191999"/>
              <a:gd name="connsiteY317" fmla="*/ 680584 h 6858000"/>
              <a:gd name="connsiteX318" fmla="*/ 11654654 w 12191999"/>
              <a:gd name="connsiteY318" fmla="*/ 520852 h 6858000"/>
              <a:gd name="connsiteX319" fmla="*/ 11603360 w 12191999"/>
              <a:gd name="connsiteY319" fmla="*/ 487533 h 6858000"/>
              <a:gd name="connsiteX320" fmla="*/ 11526547 w 12191999"/>
              <a:gd name="connsiteY320" fmla="*/ 493424 h 6858000"/>
              <a:gd name="connsiteX321" fmla="*/ 11402033 w 12191999"/>
              <a:gd name="connsiteY321" fmla="*/ 464842 h 6858000"/>
              <a:gd name="connsiteX322" fmla="*/ 11401644 w 12191999"/>
              <a:gd name="connsiteY322" fmla="*/ 459199 h 6858000"/>
              <a:gd name="connsiteX323" fmla="*/ 11433960 w 12191999"/>
              <a:gd name="connsiteY323" fmla="*/ 433314 h 6858000"/>
              <a:gd name="connsiteX324" fmla="*/ 11431392 w 12191999"/>
              <a:gd name="connsiteY324" fmla="*/ 426398 h 6858000"/>
              <a:gd name="connsiteX325" fmla="*/ 11365995 w 12191999"/>
              <a:gd name="connsiteY325" fmla="*/ 438191 h 6858000"/>
              <a:gd name="connsiteX326" fmla="*/ 11327648 w 12191999"/>
              <a:gd name="connsiteY326" fmla="*/ 397567 h 6858000"/>
              <a:gd name="connsiteX327" fmla="*/ 11324025 w 12191999"/>
              <a:gd name="connsiteY327" fmla="*/ 392924 h 6858000"/>
              <a:gd name="connsiteX328" fmla="*/ 11391491 w 12191999"/>
              <a:gd name="connsiteY328" fmla="*/ 334037 h 6858000"/>
              <a:gd name="connsiteX329" fmla="*/ 11426364 w 12191999"/>
              <a:gd name="connsiteY329" fmla="*/ 368996 h 6858000"/>
              <a:gd name="connsiteX330" fmla="*/ 11391491 w 12191999"/>
              <a:gd name="connsiteY330" fmla="*/ 403955 h 6858000"/>
              <a:gd name="connsiteX331" fmla="*/ 11356360 w 12191999"/>
              <a:gd name="connsiteY331" fmla="*/ 368996 h 6858000"/>
              <a:gd name="connsiteX332" fmla="*/ 11391491 w 12191999"/>
              <a:gd name="connsiteY332" fmla="*/ 334037 h 6858000"/>
              <a:gd name="connsiteX333" fmla="*/ 11389959 w 12191999"/>
              <a:gd name="connsiteY333" fmla="*/ 321618 h 6858000"/>
              <a:gd name="connsiteX334" fmla="*/ 11337262 w 12191999"/>
              <a:gd name="connsiteY334" fmla="*/ 374510 h 6858000"/>
              <a:gd name="connsiteX335" fmla="*/ 11389959 w 12191999"/>
              <a:gd name="connsiteY335" fmla="*/ 427401 h 6858000"/>
              <a:gd name="connsiteX336" fmla="*/ 11442656 w 12191999"/>
              <a:gd name="connsiteY336" fmla="*/ 374510 h 6858000"/>
              <a:gd name="connsiteX337" fmla="*/ 11389959 w 12191999"/>
              <a:gd name="connsiteY337" fmla="*/ 321618 h 6858000"/>
              <a:gd name="connsiteX338" fmla="*/ 0 w 12191999"/>
              <a:gd name="connsiteY338" fmla="*/ 0 h 6858000"/>
              <a:gd name="connsiteX339" fmla="*/ 12191999 w 12191999"/>
              <a:gd name="connsiteY339" fmla="*/ 0 h 6858000"/>
              <a:gd name="connsiteX340" fmla="*/ 12191999 w 12191999"/>
              <a:gd name="connsiteY340" fmla="*/ 6858000 h 6858000"/>
              <a:gd name="connsiteX341" fmla="*/ 0 w 12191999"/>
              <a:gd name="connsiteY3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1999" h="6858000">
                <a:moveTo>
                  <a:pt x="11666200" y="756760"/>
                </a:moveTo>
                <a:cubicBezTo>
                  <a:pt x="11673094" y="756760"/>
                  <a:pt x="11676288" y="758940"/>
                  <a:pt x="11678975" y="761119"/>
                </a:cubicBezTo>
                <a:cubicBezTo>
                  <a:pt x="11678975" y="808195"/>
                  <a:pt x="11678975" y="808195"/>
                  <a:pt x="11678975" y="808195"/>
                </a:cubicBezTo>
                <a:lnTo>
                  <a:pt x="11678845" y="808195"/>
                </a:lnTo>
                <a:cubicBezTo>
                  <a:pt x="11678845" y="811658"/>
                  <a:pt x="11673094" y="813579"/>
                  <a:pt x="11667095" y="813579"/>
                </a:cubicBezTo>
                <a:cubicBezTo>
                  <a:pt x="11654191" y="813579"/>
                  <a:pt x="11644998" y="802671"/>
                  <a:pt x="11644998" y="784080"/>
                </a:cubicBezTo>
                <a:cubicBezTo>
                  <a:pt x="11644998" y="767658"/>
                  <a:pt x="11653942" y="756760"/>
                  <a:pt x="11666200" y="756760"/>
                </a:cubicBezTo>
                <a:close/>
                <a:moveTo>
                  <a:pt x="11553608" y="755951"/>
                </a:moveTo>
                <a:cubicBezTo>
                  <a:pt x="11558334" y="755951"/>
                  <a:pt x="11561787" y="756976"/>
                  <a:pt x="11565369" y="760439"/>
                </a:cubicBezTo>
                <a:cubicBezTo>
                  <a:pt x="11569210" y="764032"/>
                  <a:pt x="11571638" y="771995"/>
                  <a:pt x="11571638" y="784954"/>
                </a:cubicBezTo>
                <a:cubicBezTo>
                  <a:pt x="11571638" y="797535"/>
                  <a:pt x="11569210" y="805746"/>
                  <a:pt x="11565369" y="809339"/>
                </a:cubicBezTo>
                <a:cubicBezTo>
                  <a:pt x="11561787" y="812802"/>
                  <a:pt x="11558334" y="813698"/>
                  <a:pt x="11553608" y="813698"/>
                </a:cubicBezTo>
                <a:cubicBezTo>
                  <a:pt x="11548882" y="813698"/>
                  <a:pt x="11545677" y="812802"/>
                  <a:pt x="11542106" y="809339"/>
                </a:cubicBezTo>
                <a:cubicBezTo>
                  <a:pt x="11538394" y="805746"/>
                  <a:pt x="11535837" y="797783"/>
                  <a:pt x="11535837" y="784954"/>
                </a:cubicBezTo>
                <a:cubicBezTo>
                  <a:pt x="11535837" y="772243"/>
                  <a:pt x="11538394" y="764032"/>
                  <a:pt x="11542106" y="760439"/>
                </a:cubicBezTo>
                <a:cubicBezTo>
                  <a:pt x="11545688" y="756976"/>
                  <a:pt x="11549141" y="755951"/>
                  <a:pt x="11553608" y="755951"/>
                </a:cubicBezTo>
                <a:close/>
                <a:moveTo>
                  <a:pt x="11389948" y="755951"/>
                </a:moveTo>
                <a:cubicBezTo>
                  <a:pt x="11394707" y="755951"/>
                  <a:pt x="11397911" y="756976"/>
                  <a:pt x="11401504" y="760439"/>
                </a:cubicBezTo>
                <a:cubicBezTo>
                  <a:pt x="11405356" y="764032"/>
                  <a:pt x="11407795" y="771995"/>
                  <a:pt x="11407795" y="784954"/>
                </a:cubicBezTo>
                <a:cubicBezTo>
                  <a:pt x="11407795" y="797535"/>
                  <a:pt x="11405356" y="805746"/>
                  <a:pt x="11401504" y="809339"/>
                </a:cubicBezTo>
                <a:cubicBezTo>
                  <a:pt x="11397911" y="812802"/>
                  <a:pt x="11394448" y="813698"/>
                  <a:pt x="11389948" y="813698"/>
                </a:cubicBezTo>
                <a:cubicBezTo>
                  <a:pt x="11385201" y="813698"/>
                  <a:pt x="11381985" y="812802"/>
                  <a:pt x="11378133" y="809339"/>
                </a:cubicBezTo>
                <a:cubicBezTo>
                  <a:pt x="11374411" y="805746"/>
                  <a:pt x="11371843" y="797783"/>
                  <a:pt x="11371843" y="784954"/>
                </a:cubicBezTo>
                <a:cubicBezTo>
                  <a:pt x="11371843" y="772243"/>
                  <a:pt x="11374411" y="764032"/>
                  <a:pt x="11378133" y="760439"/>
                </a:cubicBezTo>
                <a:cubicBezTo>
                  <a:pt x="11381726" y="756976"/>
                  <a:pt x="11385190" y="755951"/>
                  <a:pt x="11389948" y="755951"/>
                </a:cubicBezTo>
                <a:close/>
                <a:moveTo>
                  <a:pt x="11267462" y="755951"/>
                </a:moveTo>
                <a:cubicBezTo>
                  <a:pt x="11272210" y="755951"/>
                  <a:pt x="11275425" y="756976"/>
                  <a:pt x="11279148" y="760439"/>
                </a:cubicBezTo>
                <a:cubicBezTo>
                  <a:pt x="11282881" y="764032"/>
                  <a:pt x="11285438" y="771995"/>
                  <a:pt x="11285438" y="784954"/>
                </a:cubicBezTo>
                <a:cubicBezTo>
                  <a:pt x="11285438" y="797535"/>
                  <a:pt x="11283000" y="805746"/>
                  <a:pt x="11279148" y="809339"/>
                </a:cubicBezTo>
                <a:cubicBezTo>
                  <a:pt x="11275555" y="812802"/>
                  <a:pt x="11272210" y="813698"/>
                  <a:pt x="11267462" y="813698"/>
                </a:cubicBezTo>
                <a:cubicBezTo>
                  <a:pt x="11262715" y="813698"/>
                  <a:pt x="11259499" y="812802"/>
                  <a:pt x="11255907" y="809339"/>
                </a:cubicBezTo>
                <a:cubicBezTo>
                  <a:pt x="11252054" y="805746"/>
                  <a:pt x="11249616" y="797783"/>
                  <a:pt x="11249616" y="784954"/>
                </a:cubicBezTo>
                <a:cubicBezTo>
                  <a:pt x="11249616" y="772243"/>
                  <a:pt x="11252054" y="764032"/>
                  <a:pt x="11255907" y="760439"/>
                </a:cubicBezTo>
                <a:cubicBezTo>
                  <a:pt x="11259499" y="756976"/>
                  <a:pt x="11262844" y="755951"/>
                  <a:pt x="11267462" y="755951"/>
                </a:cubicBezTo>
                <a:close/>
                <a:moveTo>
                  <a:pt x="11708668" y="750005"/>
                </a:moveTo>
                <a:cubicBezTo>
                  <a:pt x="11706381" y="750005"/>
                  <a:pt x="11706381" y="750772"/>
                  <a:pt x="11706381" y="752433"/>
                </a:cubicBezTo>
                <a:cubicBezTo>
                  <a:pt x="11706381" y="817032"/>
                  <a:pt x="11706381" y="817032"/>
                  <a:pt x="11706381" y="817032"/>
                </a:cubicBezTo>
                <a:cubicBezTo>
                  <a:pt x="11706381" y="818952"/>
                  <a:pt x="11706381" y="819459"/>
                  <a:pt x="11708420" y="819459"/>
                </a:cubicBezTo>
                <a:cubicBezTo>
                  <a:pt x="11715671" y="819459"/>
                  <a:pt x="11715671" y="819459"/>
                  <a:pt x="11715671" y="819459"/>
                </a:cubicBezTo>
                <a:cubicBezTo>
                  <a:pt x="11717699" y="819330"/>
                  <a:pt x="11718206" y="819330"/>
                  <a:pt x="11718206" y="817032"/>
                </a:cubicBezTo>
                <a:cubicBezTo>
                  <a:pt x="11718206" y="752433"/>
                  <a:pt x="11718206" y="752433"/>
                  <a:pt x="11718206" y="752433"/>
                </a:cubicBezTo>
                <a:cubicBezTo>
                  <a:pt x="11718206" y="750383"/>
                  <a:pt x="11717699" y="750005"/>
                  <a:pt x="11715660" y="750005"/>
                </a:cubicBezTo>
                <a:cubicBezTo>
                  <a:pt x="11708668" y="750005"/>
                  <a:pt x="11708668" y="750005"/>
                  <a:pt x="11708668" y="750005"/>
                </a:cubicBezTo>
                <a:close/>
                <a:moveTo>
                  <a:pt x="11826514" y="749671"/>
                </a:moveTo>
                <a:cubicBezTo>
                  <a:pt x="11824076" y="749671"/>
                  <a:pt x="11823170" y="749542"/>
                  <a:pt x="11822404" y="751851"/>
                </a:cubicBezTo>
                <a:cubicBezTo>
                  <a:pt x="11818552" y="763374"/>
                  <a:pt x="11808647" y="775804"/>
                  <a:pt x="11798623" y="781695"/>
                </a:cubicBezTo>
                <a:cubicBezTo>
                  <a:pt x="11798234" y="782084"/>
                  <a:pt x="11798105" y="782461"/>
                  <a:pt x="11798105" y="782461"/>
                </a:cubicBezTo>
                <a:cubicBezTo>
                  <a:pt x="11798105" y="782591"/>
                  <a:pt x="11798234" y="782968"/>
                  <a:pt x="11798234" y="783227"/>
                </a:cubicBezTo>
                <a:cubicBezTo>
                  <a:pt x="11822145" y="817420"/>
                  <a:pt x="11822145" y="817420"/>
                  <a:pt x="11822145" y="817420"/>
                </a:cubicBezTo>
                <a:cubicBezTo>
                  <a:pt x="11823558" y="819470"/>
                  <a:pt x="11824076" y="819470"/>
                  <a:pt x="11826126" y="819470"/>
                </a:cubicBezTo>
                <a:cubicBezTo>
                  <a:pt x="11835254" y="819470"/>
                  <a:pt x="11835254" y="819470"/>
                  <a:pt x="11835254" y="819470"/>
                </a:cubicBezTo>
                <a:cubicBezTo>
                  <a:pt x="11835891" y="819330"/>
                  <a:pt x="11837175" y="819330"/>
                  <a:pt x="11837175" y="817798"/>
                </a:cubicBezTo>
                <a:cubicBezTo>
                  <a:pt x="11837175" y="817291"/>
                  <a:pt x="11836786" y="816643"/>
                  <a:pt x="11836279" y="816136"/>
                </a:cubicBezTo>
                <a:cubicBezTo>
                  <a:pt x="11810826" y="782450"/>
                  <a:pt x="11810826" y="782450"/>
                  <a:pt x="11810826" y="782450"/>
                </a:cubicBezTo>
                <a:cubicBezTo>
                  <a:pt x="11810567" y="782192"/>
                  <a:pt x="11810567" y="782192"/>
                  <a:pt x="11810567" y="782192"/>
                </a:cubicBezTo>
                <a:cubicBezTo>
                  <a:pt x="11819566" y="775534"/>
                  <a:pt x="11828824" y="765154"/>
                  <a:pt x="11834607" y="753890"/>
                </a:cubicBezTo>
                <a:cubicBezTo>
                  <a:pt x="11835125" y="752606"/>
                  <a:pt x="11835254" y="751969"/>
                  <a:pt x="11835254" y="751203"/>
                </a:cubicBezTo>
                <a:cubicBezTo>
                  <a:pt x="11835254" y="750049"/>
                  <a:pt x="11834607" y="749671"/>
                  <a:pt x="11832816" y="749671"/>
                </a:cubicBezTo>
                <a:cubicBezTo>
                  <a:pt x="11826514" y="749671"/>
                  <a:pt x="11826514" y="749671"/>
                  <a:pt x="11826514" y="749671"/>
                </a:cubicBezTo>
                <a:close/>
                <a:moveTo>
                  <a:pt x="11301634" y="749671"/>
                </a:moveTo>
                <a:cubicBezTo>
                  <a:pt x="11301116" y="749671"/>
                  <a:pt x="11299832" y="749671"/>
                  <a:pt x="11299832" y="751462"/>
                </a:cubicBezTo>
                <a:cubicBezTo>
                  <a:pt x="11299832" y="751980"/>
                  <a:pt x="11299961" y="752617"/>
                  <a:pt x="11300350" y="753383"/>
                </a:cubicBezTo>
                <a:cubicBezTo>
                  <a:pt x="11324605" y="817399"/>
                  <a:pt x="11324605" y="817399"/>
                  <a:pt x="11324605" y="817399"/>
                </a:cubicBezTo>
                <a:cubicBezTo>
                  <a:pt x="11325371" y="818941"/>
                  <a:pt x="11325630" y="819449"/>
                  <a:pt x="11326785" y="819449"/>
                </a:cubicBezTo>
                <a:cubicBezTo>
                  <a:pt x="11332050" y="819449"/>
                  <a:pt x="11332050" y="819449"/>
                  <a:pt x="11332050" y="819449"/>
                </a:cubicBezTo>
                <a:cubicBezTo>
                  <a:pt x="11333593" y="819449"/>
                  <a:pt x="11333971" y="819190"/>
                  <a:pt x="11334489" y="817399"/>
                </a:cubicBezTo>
                <a:cubicBezTo>
                  <a:pt x="11358108" y="753135"/>
                  <a:pt x="11358108" y="753135"/>
                  <a:pt x="11358108" y="753135"/>
                </a:cubicBezTo>
                <a:cubicBezTo>
                  <a:pt x="11358366" y="751592"/>
                  <a:pt x="11358366" y="751462"/>
                  <a:pt x="11358366" y="751085"/>
                </a:cubicBezTo>
                <a:cubicBezTo>
                  <a:pt x="11358366" y="749671"/>
                  <a:pt x="11357341" y="749671"/>
                  <a:pt x="11356694" y="749671"/>
                </a:cubicBezTo>
                <a:cubicBezTo>
                  <a:pt x="11350015" y="749671"/>
                  <a:pt x="11350015" y="749671"/>
                  <a:pt x="11350015" y="749671"/>
                </a:cubicBezTo>
                <a:cubicBezTo>
                  <a:pt x="11349120" y="749930"/>
                  <a:pt x="11348990" y="750308"/>
                  <a:pt x="11348343" y="751592"/>
                </a:cubicBezTo>
                <a:cubicBezTo>
                  <a:pt x="11330885" y="802908"/>
                  <a:pt x="11330885" y="802908"/>
                  <a:pt x="11330885" y="802908"/>
                </a:cubicBezTo>
                <a:cubicBezTo>
                  <a:pt x="11312920" y="751851"/>
                  <a:pt x="11312920" y="751851"/>
                  <a:pt x="11312920" y="751851"/>
                </a:cubicBezTo>
                <a:cubicBezTo>
                  <a:pt x="11312154" y="749930"/>
                  <a:pt x="11311895" y="749671"/>
                  <a:pt x="11309845" y="749671"/>
                </a:cubicBezTo>
                <a:cubicBezTo>
                  <a:pt x="11301634" y="749671"/>
                  <a:pt x="11301634" y="749671"/>
                  <a:pt x="11301634" y="749671"/>
                </a:cubicBezTo>
                <a:close/>
                <a:moveTo>
                  <a:pt x="11754223" y="748506"/>
                </a:moveTo>
                <a:cubicBezTo>
                  <a:pt x="11742149" y="748506"/>
                  <a:pt x="11731241" y="755185"/>
                  <a:pt x="11731241" y="767625"/>
                </a:cubicBezTo>
                <a:cubicBezTo>
                  <a:pt x="11731241" y="779300"/>
                  <a:pt x="11739462" y="784177"/>
                  <a:pt x="11749346" y="788417"/>
                </a:cubicBezTo>
                <a:cubicBezTo>
                  <a:pt x="11757050" y="791622"/>
                  <a:pt x="11764236" y="794708"/>
                  <a:pt x="11764236" y="801894"/>
                </a:cubicBezTo>
                <a:cubicBezTo>
                  <a:pt x="11764236" y="807407"/>
                  <a:pt x="11759866" y="813698"/>
                  <a:pt x="11750500" y="813698"/>
                </a:cubicBezTo>
                <a:cubicBezTo>
                  <a:pt x="11740995" y="813698"/>
                  <a:pt x="11738308" y="806641"/>
                  <a:pt x="11733679" y="806641"/>
                </a:cubicBezTo>
                <a:cubicBezTo>
                  <a:pt x="11731500" y="806641"/>
                  <a:pt x="11728673" y="807666"/>
                  <a:pt x="11728673" y="811130"/>
                </a:cubicBezTo>
                <a:cubicBezTo>
                  <a:pt x="11728673" y="816643"/>
                  <a:pt x="11739462" y="821402"/>
                  <a:pt x="11750241" y="821402"/>
                </a:cubicBezTo>
                <a:cubicBezTo>
                  <a:pt x="11762434" y="821531"/>
                  <a:pt x="11774896" y="815111"/>
                  <a:pt x="11774896" y="800610"/>
                </a:cubicBezTo>
                <a:cubicBezTo>
                  <a:pt x="11774896" y="777897"/>
                  <a:pt x="11741901" y="781490"/>
                  <a:pt x="11741901" y="766471"/>
                </a:cubicBezTo>
                <a:cubicBezTo>
                  <a:pt x="11741901" y="761335"/>
                  <a:pt x="11745882" y="756199"/>
                  <a:pt x="11753457" y="756199"/>
                </a:cubicBezTo>
                <a:cubicBezTo>
                  <a:pt x="11761290" y="756199"/>
                  <a:pt x="11763340" y="761335"/>
                  <a:pt x="11767322" y="761335"/>
                </a:cubicBezTo>
                <a:cubicBezTo>
                  <a:pt x="11769372" y="761335"/>
                  <a:pt x="11772328" y="760180"/>
                  <a:pt x="11772328" y="756587"/>
                </a:cubicBezTo>
                <a:cubicBezTo>
                  <a:pt x="11772328" y="751452"/>
                  <a:pt x="11763599" y="748506"/>
                  <a:pt x="11754223" y="748506"/>
                </a:cubicBezTo>
                <a:close/>
                <a:moveTo>
                  <a:pt x="11614257" y="748117"/>
                </a:moveTo>
                <a:cubicBezTo>
                  <a:pt x="11607082" y="748117"/>
                  <a:pt x="11602594" y="749272"/>
                  <a:pt x="11599001" y="750167"/>
                </a:cubicBezTo>
                <a:cubicBezTo>
                  <a:pt x="11594383" y="751322"/>
                  <a:pt x="11592721" y="753491"/>
                  <a:pt x="11592721" y="755659"/>
                </a:cubicBezTo>
                <a:cubicBezTo>
                  <a:pt x="11592721" y="816902"/>
                  <a:pt x="11592721" y="816902"/>
                  <a:pt x="11592721" y="816902"/>
                </a:cubicBezTo>
                <a:cubicBezTo>
                  <a:pt x="11592721" y="818952"/>
                  <a:pt x="11593487" y="819071"/>
                  <a:pt x="11595418" y="819071"/>
                </a:cubicBezTo>
                <a:cubicBezTo>
                  <a:pt x="11602216" y="819071"/>
                  <a:pt x="11602216" y="819071"/>
                  <a:pt x="11602216" y="819071"/>
                </a:cubicBezTo>
                <a:cubicBezTo>
                  <a:pt x="11603878" y="819071"/>
                  <a:pt x="11604654" y="818942"/>
                  <a:pt x="11604654" y="816902"/>
                </a:cubicBezTo>
                <a:cubicBezTo>
                  <a:pt x="11604654" y="760774"/>
                  <a:pt x="11604654" y="760774"/>
                  <a:pt x="11604654" y="760774"/>
                </a:cubicBezTo>
                <a:cubicBezTo>
                  <a:pt x="11604654" y="757192"/>
                  <a:pt x="11607471" y="754764"/>
                  <a:pt x="11611452" y="754764"/>
                </a:cubicBezTo>
                <a:cubicBezTo>
                  <a:pt x="11620041" y="754764"/>
                  <a:pt x="11621325" y="761033"/>
                  <a:pt x="11625943" y="761033"/>
                </a:cubicBezTo>
                <a:cubicBezTo>
                  <a:pt x="11629255" y="761162"/>
                  <a:pt x="11631823" y="759112"/>
                  <a:pt x="11631823" y="755152"/>
                </a:cubicBezTo>
                <a:cubicBezTo>
                  <a:pt x="11631823" y="750167"/>
                  <a:pt x="11623623" y="748117"/>
                  <a:pt x="11614257" y="748117"/>
                </a:cubicBezTo>
                <a:close/>
                <a:moveTo>
                  <a:pt x="11553619" y="748117"/>
                </a:moveTo>
                <a:cubicBezTo>
                  <a:pt x="11547609" y="748117"/>
                  <a:pt x="11541221" y="749919"/>
                  <a:pt x="11536236" y="753124"/>
                </a:cubicBezTo>
                <a:cubicBezTo>
                  <a:pt x="11528565" y="758519"/>
                  <a:pt x="11523450" y="768780"/>
                  <a:pt x="11523450" y="784954"/>
                </a:cubicBezTo>
                <a:cubicBezTo>
                  <a:pt x="11523450" y="800998"/>
                  <a:pt x="11528565" y="811270"/>
                  <a:pt x="11536236" y="816654"/>
                </a:cubicBezTo>
                <a:cubicBezTo>
                  <a:pt x="11540962" y="819988"/>
                  <a:pt x="11547490" y="821531"/>
                  <a:pt x="11553619" y="821531"/>
                </a:cubicBezTo>
                <a:cubicBezTo>
                  <a:pt x="11559888" y="821531"/>
                  <a:pt x="11566275" y="819859"/>
                  <a:pt x="11571001" y="816654"/>
                </a:cubicBezTo>
                <a:cubicBezTo>
                  <a:pt x="11578802" y="811259"/>
                  <a:pt x="11583917" y="800998"/>
                  <a:pt x="11583917" y="784954"/>
                </a:cubicBezTo>
                <a:cubicBezTo>
                  <a:pt x="11583917" y="768780"/>
                  <a:pt x="11578802" y="758519"/>
                  <a:pt x="11571001" y="753124"/>
                </a:cubicBezTo>
                <a:cubicBezTo>
                  <a:pt x="11566146" y="749660"/>
                  <a:pt x="11559747" y="748117"/>
                  <a:pt x="11553619" y="748117"/>
                </a:cubicBezTo>
                <a:close/>
                <a:moveTo>
                  <a:pt x="11486031" y="748117"/>
                </a:moveTo>
                <a:cubicBezTo>
                  <a:pt x="11475824" y="748117"/>
                  <a:pt x="11468930" y="750297"/>
                  <a:pt x="11465229" y="751452"/>
                </a:cubicBezTo>
                <a:cubicBezTo>
                  <a:pt x="11460632" y="752994"/>
                  <a:pt x="11459230" y="754656"/>
                  <a:pt x="11459230" y="756965"/>
                </a:cubicBezTo>
                <a:cubicBezTo>
                  <a:pt x="11459230" y="817010"/>
                  <a:pt x="11459230" y="817010"/>
                  <a:pt x="11459230" y="817010"/>
                </a:cubicBezTo>
                <a:cubicBezTo>
                  <a:pt x="11459230" y="819190"/>
                  <a:pt x="11459737" y="819449"/>
                  <a:pt x="11461787" y="819449"/>
                </a:cubicBezTo>
                <a:cubicBezTo>
                  <a:pt x="11468422" y="819449"/>
                  <a:pt x="11468422" y="819449"/>
                  <a:pt x="11468422" y="819449"/>
                </a:cubicBezTo>
                <a:cubicBezTo>
                  <a:pt x="11470332" y="819449"/>
                  <a:pt x="11471228" y="819190"/>
                  <a:pt x="11471228" y="816751"/>
                </a:cubicBezTo>
                <a:cubicBezTo>
                  <a:pt x="11471228" y="761454"/>
                  <a:pt x="11471228" y="761454"/>
                  <a:pt x="11471228" y="761454"/>
                </a:cubicBezTo>
                <a:cubicBezTo>
                  <a:pt x="11471228" y="758497"/>
                  <a:pt x="11476331" y="755422"/>
                  <a:pt x="11485654" y="755422"/>
                </a:cubicBezTo>
                <a:cubicBezTo>
                  <a:pt x="11501223" y="755422"/>
                  <a:pt x="11501223" y="765554"/>
                  <a:pt x="11501223" y="771844"/>
                </a:cubicBezTo>
                <a:cubicBezTo>
                  <a:pt x="11501223" y="816751"/>
                  <a:pt x="11501223" y="816751"/>
                  <a:pt x="11501223" y="816751"/>
                </a:cubicBezTo>
                <a:cubicBezTo>
                  <a:pt x="11501223" y="819190"/>
                  <a:pt x="11501990" y="819449"/>
                  <a:pt x="11504288" y="819449"/>
                </a:cubicBezTo>
                <a:cubicBezTo>
                  <a:pt x="11511690" y="819449"/>
                  <a:pt x="11511690" y="819449"/>
                  <a:pt x="11511690" y="819449"/>
                </a:cubicBezTo>
                <a:cubicBezTo>
                  <a:pt x="11512963" y="819201"/>
                  <a:pt x="11512963" y="817917"/>
                  <a:pt x="11512963" y="816762"/>
                </a:cubicBezTo>
                <a:cubicBezTo>
                  <a:pt x="11512963" y="770312"/>
                  <a:pt x="11512963" y="770312"/>
                  <a:pt x="11512963" y="770312"/>
                </a:cubicBezTo>
                <a:cubicBezTo>
                  <a:pt x="11512963" y="762230"/>
                  <a:pt x="11512704" y="748117"/>
                  <a:pt x="11486031" y="748117"/>
                </a:cubicBezTo>
                <a:close/>
                <a:moveTo>
                  <a:pt x="11389700" y="748117"/>
                </a:moveTo>
                <a:cubicBezTo>
                  <a:pt x="11383539" y="748117"/>
                  <a:pt x="11377249" y="749919"/>
                  <a:pt x="11372242" y="753124"/>
                </a:cubicBezTo>
                <a:cubicBezTo>
                  <a:pt x="11364538" y="758519"/>
                  <a:pt x="11359402" y="768780"/>
                  <a:pt x="11359402" y="784954"/>
                </a:cubicBezTo>
                <a:cubicBezTo>
                  <a:pt x="11359402" y="800998"/>
                  <a:pt x="11364538" y="811270"/>
                  <a:pt x="11372242" y="816654"/>
                </a:cubicBezTo>
                <a:cubicBezTo>
                  <a:pt x="11376990" y="819988"/>
                  <a:pt x="11383539" y="821531"/>
                  <a:pt x="11389700" y="821531"/>
                </a:cubicBezTo>
                <a:cubicBezTo>
                  <a:pt x="11395990" y="821531"/>
                  <a:pt x="11402281" y="819859"/>
                  <a:pt x="11407158" y="816654"/>
                </a:cubicBezTo>
                <a:cubicBezTo>
                  <a:pt x="11414991" y="811259"/>
                  <a:pt x="11420127" y="800998"/>
                  <a:pt x="11420127" y="784954"/>
                </a:cubicBezTo>
                <a:cubicBezTo>
                  <a:pt x="11420127" y="768780"/>
                  <a:pt x="11414991" y="758519"/>
                  <a:pt x="11407158" y="753124"/>
                </a:cubicBezTo>
                <a:cubicBezTo>
                  <a:pt x="11402540" y="749660"/>
                  <a:pt x="11395990" y="748117"/>
                  <a:pt x="11389700" y="748117"/>
                </a:cubicBezTo>
                <a:close/>
                <a:moveTo>
                  <a:pt x="11267473" y="748117"/>
                </a:moveTo>
                <a:cubicBezTo>
                  <a:pt x="11261312" y="748117"/>
                  <a:pt x="11254892" y="749919"/>
                  <a:pt x="11250015" y="753124"/>
                </a:cubicBezTo>
                <a:cubicBezTo>
                  <a:pt x="11242182" y="758519"/>
                  <a:pt x="11237046" y="768780"/>
                  <a:pt x="11237046" y="784954"/>
                </a:cubicBezTo>
                <a:cubicBezTo>
                  <a:pt x="11237046" y="800998"/>
                  <a:pt x="11242182" y="811270"/>
                  <a:pt x="11250015" y="816654"/>
                </a:cubicBezTo>
                <a:cubicBezTo>
                  <a:pt x="11254763" y="819988"/>
                  <a:pt x="11261183" y="821531"/>
                  <a:pt x="11267473" y="821531"/>
                </a:cubicBezTo>
                <a:cubicBezTo>
                  <a:pt x="11273764" y="821531"/>
                  <a:pt x="11279925" y="819859"/>
                  <a:pt x="11284931" y="816654"/>
                </a:cubicBezTo>
                <a:cubicBezTo>
                  <a:pt x="11292635" y="811259"/>
                  <a:pt x="11297771" y="800998"/>
                  <a:pt x="11297771" y="784954"/>
                </a:cubicBezTo>
                <a:cubicBezTo>
                  <a:pt x="11297771" y="768780"/>
                  <a:pt x="11292635" y="758519"/>
                  <a:pt x="11284931" y="753124"/>
                </a:cubicBezTo>
                <a:cubicBezTo>
                  <a:pt x="11279925" y="749660"/>
                  <a:pt x="11273764" y="748117"/>
                  <a:pt x="11267473" y="748117"/>
                </a:cubicBezTo>
                <a:close/>
                <a:moveTo>
                  <a:pt x="11199756" y="748117"/>
                </a:moveTo>
                <a:cubicBezTo>
                  <a:pt x="11189495" y="748117"/>
                  <a:pt x="11182698" y="750297"/>
                  <a:pt x="11178857" y="751452"/>
                </a:cubicBezTo>
                <a:cubicBezTo>
                  <a:pt x="11174368" y="752994"/>
                  <a:pt x="11172825" y="754656"/>
                  <a:pt x="11172825" y="756965"/>
                </a:cubicBezTo>
                <a:cubicBezTo>
                  <a:pt x="11172825" y="817010"/>
                  <a:pt x="11172825" y="817010"/>
                  <a:pt x="11172825" y="817010"/>
                </a:cubicBezTo>
                <a:cubicBezTo>
                  <a:pt x="11172825" y="819190"/>
                  <a:pt x="11173343" y="819449"/>
                  <a:pt x="11175263" y="819449"/>
                </a:cubicBezTo>
                <a:cubicBezTo>
                  <a:pt x="11181932" y="819449"/>
                  <a:pt x="11181932" y="819449"/>
                  <a:pt x="11181932" y="819449"/>
                </a:cubicBezTo>
                <a:cubicBezTo>
                  <a:pt x="11183852" y="819449"/>
                  <a:pt x="11184748" y="819190"/>
                  <a:pt x="11184748" y="816751"/>
                </a:cubicBezTo>
                <a:cubicBezTo>
                  <a:pt x="11184748" y="761454"/>
                  <a:pt x="11184748" y="761454"/>
                  <a:pt x="11184748" y="761454"/>
                </a:cubicBezTo>
                <a:cubicBezTo>
                  <a:pt x="11184748" y="758497"/>
                  <a:pt x="11189873" y="755422"/>
                  <a:pt x="11199238" y="755422"/>
                </a:cubicBezTo>
                <a:cubicBezTo>
                  <a:pt x="11214884" y="755422"/>
                  <a:pt x="11214884" y="765554"/>
                  <a:pt x="11214884" y="771844"/>
                </a:cubicBezTo>
                <a:cubicBezTo>
                  <a:pt x="11214884" y="816751"/>
                  <a:pt x="11214884" y="816751"/>
                  <a:pt x="11214884" y="816751"/>
                </a:cubicBezTo>
                <a:cubicBezTo>
                  <a:pt x="11214884" y="819190"/>
                  <a:pt x="11215650" y="819449"/>
                  <a:pt x="11217959" y="819449"/>
                </a:cubicBezTo>
                <a:cubicBezTo>
                  <a:pt x="11225393" y="819449"/>
                  <a:pt x="11225393" y="819449"/>
                  <a:pt x="11225393" y="819449"/>
                </a:cubicBezTo>
                <a:cubicBezTo>
                  <a:pt x="11226688" y="819201"/>
                  <a:pt x="11226817" y="817917"/>
                  <a:pt x="11226817" y="816762"/>
                </a:cubicBezTo>
                <a:cubicBezTo>
                  <a:pt x="11226817" y="770312"/>
                  <a:pt x="11226817" y="770312"/>
                  <a:pt x="11226817" y="770312"/>
                </a:cubicBezTo>
                <a:cubicBezTo>
                  <a:pt x="11226817" y="762230"/>
                  <a:pt x="11226688" y="748117"/>
                  <a:pt x="11199756" y="748117"/>
                </a:cubicBezTo>
                <a:close/>
                <a:moveTo>
                  <a:pt x="11681273" y="724801"/>
                </a:moveTo>
                <a:cubicBezTo>
                  <a:pt x="11678975" y="724801"/>
                  <a:pt x="11678845" y="725567"/>
                  <a:pt x="11678845" y="727876"/>
                </a:cubicBezTo>
                <a:cubicBezTo>
                  <a:pt x="11678845" y="752250"/>
                  <a:pt x="11678845" y="752250"/>
                  <a:pt x="11678845" y="752250"/>
                </a:cubicBezTo>
                <a:cubicBezTo>
                  <a:pt x="11674626" y="750070"/>
                  <a:pt x="11670537" y="748527"/>
                  <a:pt x="11664279" y="748527"/>
                </a:cubicBezTo>
                <a:cubicBezTo>
                  <a:pt x="11643455" y="748527"/>
                  <a:pt x="11632848" y="768413"/>
                  <a:pt x="11632848" y="784954"/>
                </a:cubicBezTo>
                <a:cubicBezTo>
                  <a:pt x="11632848" y="809587"/>
                  <a:pt x="11646260" y="821510"/>
                  <a:pt x="11666707" y="821510"/>
                </a:cubicBezTo>
                <a:cubicBezTo>
                  <a:pt x="11676547" y="821531"/>
                  <a:pt x="11690477" y="816654"/>
                  <a:pt x="11690477" y="812036"/>
                </a:cubicBezTo>
                <a:cubicBezTo>
                  <a:pt x="11690477" y="727498"/>
                  <a:pt x="11690477" y="727498"/>
                  <a:pt x="11690477" y="727498"/>
                </a:cubicBezTo>
                <a:cubicBezTo>
                  <a:pt x="11690477" y="724930"/>
                  <a:pt x="11689711" y="724801"/>
                  <a:pt x="11687919" y="724801"/>
                </a:cubicBezTo>
                <a:cubicBezTo>
                  <a:pt x="11681273" y="724801"/>
                  <a:pt x="11681273" y="724801"/>
                  <a:pt x="11681273" y="724801"/>
                </a:cubicBezTo>
                <a:close/>
                <a:moveTo>
                  <a:pt x="11786797" y="724552"/>
                </a:moveTo>
                <a:cubicBezTo>
                  <a:pt x="11785384" y="724552"/>
                  <a:pt x="11784607" y="724811"/>
                  <a:pt x="11784607" y="726732"/>
                </a:cubicBezTo>
                <a:cubicBezTo>
                  <a:pt x="11784607" y="817280"/>
                  <a:pt x="11784607" y="817280"/>
                  <a:pt x="11784607" y="817280"/>
                </a:cubicBezTo>
                <a:cubicBezTo>
                  <a:pt x="11784607" y="819071"/>
                  <a:pt x="11784995" y="819330"/>
                  <a:pt x="11786797" y="819330"/>
                </a:cubicBezTo>
                <a:cubicBezTo>
                  <a:pt x="11793864" y="819330"/>
                  <a:pt x="11793864" y="819330"/>
                  <a:pt x="11793864" y="819330"/>
                </a:cubicBezTo>
                <a:cubicBezTo>
                  <a:pt x="11795526" y="819330"/>
                  <a:pt x="11796303" y="819330"/>
                  <a:pt x="11796303" y="817409"/>
                </a:cubicBezTo>
                <a:cubicBezTo>
                  <a:pt x="11796303" y="726473"/>
                  <a:pt x="11796303" y="726473"/>
                  <a:pt x="11796303" y="726473"/>
                </a:cubicBezTo>
                <a:cubicBezTo>
                  <a:pt x="11796303" y="724552"/>
                  <a:pt x="11795407" y="724552"/>
                  <a:pt x="11793864" y="724552"/>
                </a:cubicBezTo>
                <a:cubicBezTo>
                  <a:pt x="11786797" y="724552"/>
                  <a:pt x="11786797" y="724552"/>
                  <a:pt x="11786797" y="724552"/>
                </a:cubicBezTo>
                <a:close/>
                <a:moveTo>
                  <a:pt x="11712617" y="723776"/>
                </a:moveTo>
                <a:cubicBezTo>
                  <a:pt x="11708291" y="723776"/>
                  <a:pt x="11705237" y="726851"/>
                  <a:pt x="11705237" y="730940"/>
                </a:cubicBezTo>
                <a:cubicBezTo>
                  <a:pt x="11705237" y="734781"/>
                  <a:pt x="11707913" y="737975"/>
                  <a:pt x="11712358" y="737975"/>
                </a:cubicBezTo>
                <a:cubicBezTo>
                  <a:pt x="11716933" y="737845"/>
                  <a:pt x="11719739" y="734263"/>
                  <a:pt x="11719609" y="730433"/>
                </a:cubicBezTo>
                <a:cubicBezTo>
                  <a:pt x="11719350" y="726462"/>
                  <a:pt x="11716178" y="723776"/>
                  <a:pt x="11712617" y="723776"/>
                </a:cubicBezTo>
                <a:close/>
                <a:moveTo>
                  <a:pt x="11855021" y="713601"/>
                </a:moveTo>
                <a:lnTo>
                  <a:pt x="11855284" y="713794"/>
                </a:lnTo>
                <a:lnTo>
                  <a:pt x="11855021" y="713860"/>
                </a:lnTo>
                <a:cubicBezTo>
                  <a:pt x="11855021" y="713860"/>
                  <a:pt x="11855021" y="713860"/>
                  <a:pt x="11855021" y="713601"/>
                </a:cubicBezTo>
                <a:close/>
                <a:moveTo>
                  <a:pt x="11847209" y="704235"/>
                </a:moveTo>
                <a:cubicBezTo>
                  <a:pt x="11851428" y="704235"/>
                  <a:pt x="11851428" y="704235"/>
                  <a:pt x="11851428" y="704235"/>
                </a:cubicBezTo>
                <a:cubicBezTo>
                  <a:pt x="11853608" y="704235"/>
                  <a:pt x="11857190" y="704235"/>
                  <a:pt x="11857190" y="707699"/>
                </a:cubicBezTo>
                <a:cubicBezTo>
                  <a:pt x="11857190" y="711162"/>
                  <a:pt x="11853478" y="711162"/>
                  <a:pt x="11851817" y="711162"/>
                </a:cubicBezTo>
                <a:cubicBezTo>
                  <a:pt x="11847209" y="711162"/>
                  <a:pt x="11847209" y="711162"/>
                  <a:pt x="11847209" y="711162"/>
                </a:cubicBezTo>
                <a:close/>
                <a:moveTo>
                  <a:pt x="11843627" y="701020"/>
                </a:moveTo>
                <a:lnTo>
                  <a:pt x="11843627" y="724250"/>
                </a:lnTo>
                <a:cubicBezTo>
                  <a:pt x="11847468" y="724250"/>
                  <a:pt x="11847468" y="724250"/>
                  <a:pt x="11847468" y="724250"/>
                </a:cubicBezTo>
                <a:cubicBezTo>
                  <a:pt x="11847468" y="714367"/>
                  <a:pt x="11847468" y="714367"/>
                  <a:pt x="11847468" y="714367"/>
                </a:cubicBezTo>
                <a:cubicBezTo>
                  <a:pt x="11849648" y="714367"/>
                  <a:pt x="11849648" y="714367"/>
                  <a:pt x="11849648" y="714367"/>
                </a:cubicBezTo>
                <a:cubicBezTo>
                  <a:pt x="11852723" y="714367"/>
                  <a:pt x="11853867" y="715521"/>
                  <a:pt x="11856553" y="720528"/>
                </a:cubicBezTo>
                <a:cubicBezTo>
                  <a:pt x="11858603" y="724121"/>
                  <a:pt x="11858603" y="724121"/>
                  <a:pt x="11858603" y="724121"/>
                </a:cubicBezTo>
                <a:cubicBezTo>
                  <a:pt x="11863081" y="724121"/>
                  <a:pt x="11863081" y="724121"/>
                  <a:pt x="11863081" y="724121"/>
                </a:cubicBezTo>
                <a:cubicBezTo>
                  <a:pt x="11860265" y="719503"/>
                  <a:pt x="11860265" y="719503"/>
                  <a:pt x="11860265" y="719503"/>
                </a:cubicBezTo>
                <a:cubicBezTo>
                  <a:pt x="11858857" y="717258"/>
                  <a:pt x="11857864" y="715942"/>
                  <a:pt x="11857064" y="715107"/>
                </a:cubicBezTo>
                <a:lnTo>
                  <a:pt x="11855284" y="713794"/>
                </a:lnTo>
                <a:lnTo>
                  <a:pt x="11858039" y="713107"/>
                </a:lnTo>
                <a:cubicBezTo>
                  <a:pt x="11860542" y="711860"/>
                  <a:pt x="11861549" y="709333"/>
                  <a:pt x="11861549" y="707310"/>
                </a:cubicBezTo>
                <a:cubicBezTo>
                  <a:pt x="11861549" y="705390"/>
                  <a:pt x="11860653" y="703717"/>
                  <a:pt x="11859370" y="702822"/>
                </a:cubicBezTo>
                <a:cubicBezTo>
                  <a:pt x="11857449" y="701020"/>
                  <a:pt x="11854385" y="701020"/>
                  <a:pt x="11851817" y="701020"/>
                </a:cubicBezTo>
                <a:cubicBezTo>
                  <a:pt x="11843627" y="701020"/>
                  <a:pt x="11843627" y="701020"/>
                  <a:pt x="11843627" y="701020"/>
                </a:cubicBezTo>
                <a:close/>
                <a:moveTo>
                  <a:pt x="11852712" y="694611"/>
                </a:moveTo>
                <a:cubicBezTo>
                  <a:pt x="11862563" y="694611"/>
                  <a:pt x="11870623" y="702563"/>
                  <a:pt x="11870623" y="712446"/>
                </a:cubicBezTo>
                <a:cubicBezTo>
                  <a:pt x="11870623" y="722330"/>
                  <a:pt x="11862693" y="730541"/>
                  <a:pt x="11852712" y="730541"/>
                </a:cubicBezTo>
                <a:cubicBezTo>
                  <a:pt x="11842861" y="730541"/>
                  <a:pt x="11834931" y="722330"/>
                  <a:pt x="11834931" y="712446"/>
                </a:cubicBezTo>
                <a:cubicBezTo>
                  <a:pt x="11834801" y="702563"/>
                  <a:pt x="11842732" y="694611"/>
                  <a:pt x="11852712" y="694611"/>
                </a:cubicBezTo>
                <a:close/>
                <a:moveTo>
                  <a:pt x="11852712" y="690888"/>
                </a:moveTo>
                <a:cubicBezTo>
                  <a:pt x="11840940" y="690888"/>
                  <a:pt x="11831348" y="700513"/>
                  <a:pt x="11831348" y="712446"/>
                </a:cubicBezTo>
                <a:cubicBezTo>
                  <a:pt x="11831348" y="724509"/>
                  <a:pt x="11840940" y="734004"/>
                  <a:pt x="11852712" y="734004"/>
                </a:cubicBezTo>
                <a:cubicBezTo>
                  <a:pt x="11864613" y="734004"/>
                  <a:pt x="11874076" y="724250"/>
                  <a:pt x="11874076" y="712446"/>
                </a:cubicBezTo>
                <a:cubicBezTo>
                  <a:pt x="11874076" y="700642"/>
                  <a:pt x="11864484" y="690888"/>
                  <a:pt x="11852712" y="690888"/>
                </a:cubicBezTo>
                <a:close/>
                <a:moveTo>
                  <a:pt x="11639380" y="551044"/>
                </a:moveTo>
                <a:cubicBezTo>
                  <a:pt x="11639972" y="550996"/>
                  <a:pt x="11640676" y="551285"/>
                  <a:pt x="11641189" y="551862"/>
                </a:cubicBezTo>
                <a:cubicBezTo>
                  <a:pt x="11649011" y="560062"/>
                  <a:pt x="11646325" y="621974"/>
                  <a:pt x="11644652" y="634274"/>
                </a:cubicBezTo>
                <a:cubicBezTo>
                  <a:pt x="11644264" y="637349"/>
                  <a:pt x="11641448" y="639788"/>
                  <a:pt x="11640682" y="633508"/>
                </a:cubicBezTo>
                <a:cubicBezTo>
                  <a:pt x="11639786" y="625567"/>
                  <a:pt x="11635557" y="607235"/>
                  <a:pt x="11634273" y="599671"/>
                </a:cubicBezTo>
                <a:cubicBezTo>
                  <a:pt x="11632859" y="592496"/>
                  <a:pt x="11636841" y="570582"/>
                  <a:pt x="11638243" y="552250"/>
                </a:cubicBezTo>
                <a:cubicBezTo>
                  <a:pt x="11638308" y="551479"/>
                  <a:pt x="11638788" y="551093"/>
                  <a:pt x="11639380" y="551044"/>
                </a:cubicBezTo>
                <a:close/>
                <a:moveTo>
                  <a:pt x="11490639" y="502002"/>
                </a:moveTo>
                <a:cubicBezTo>
                  <a:pt x="11510395" y="504700"/>
                  <a:pt x="11530399" y="505207"/>
                  <a:pt x="11550015" y="504052"/>
                </a:cubicBezTo>
                <a:cubicBezTo>
                  <a:pt x="11553220" y="516223"/>
                  <a:pt x="11552831" y="532116"/>
                  <a:pt x="11548343" y="536605"/>
                </a:cubicBezTo>
                <a:cubicBezTo>
                  <a:pt x="11541157" y="543910"/>
                  <a:pt x="11508722" y="542496"/>
                  <a:pt x="11499486" y="541094"/>
                </a:cubicBezTo>
                <a:cubicBezTo>
                  <a:pt x="11496918" y="540705"/>
                  <a:pt x="11494361" y="540327"/>
                  <a:pt x="11492948" y="533659"/>
                </a:cubicBezTo>
                <a:cubicBezTo>
                  <a:pt x="11491405" y="525837"/>
                  <a:pt x="11491275" y="511486"/>
                  <a:pt x="11490639" y="502002"/>
                </a:cubicBezTo>
                <a:close/>
                <a:moveTo>
                  <a:pt x="11594253" y="498797"/>
                </a:moveTo>
                <a:cubicBezTo>
                  <a:pt x="11599767" y="509048"/>
                  <a:pt x="11600155" y="514950"/>
                  <a:pt x="11598612" y="520075"/>
                </a:cubicBezTo>
                <a:cubicBezTo>
                  <a:pt x="11597069" y="525200"/>
                  <a:pt x="11589894" y="528146"/>
                  <a:pt x="11588351" y="527509"/>
                </a:cubicBezTo>
                <a:cubicBezTo>
                  <a:pt x="11588092" y="516482"/>
                  <a:pt x="11585147" y="508152"/>
                  <a:pt x="11580011" y="500718"/>
                </a:cubicBezTo>
                <a:cubicBezTo>
                  <a:pt x="11584510" y="499952"/>
                  <a:pt x="11589257" y="499315"/>
                  <a:pt x="11594253" y="498797"/>
                </a:cubicBezTo>
                <a:close/>
                <a:moveTo>
                  <a:pt x="11441405" y="491374"/>
                </a:moveTo>
                <a:cubicBezTo>
                  <a:pt x="11447684" y="493295"/>
                  <a:pt x="11454104" y="494967"/>
                  <a:pt x="11460384" y="496499"/>
                </a:cubicBezTo>
                <a:cubicBezTo>
                  <a:pt x="11456025" y="524056"/>
                  <a:pt x="11447436" y="531868"/>
                  <a:pt x="11442948" y="533670"/>
                </a:cubicBezTo>
                <a:cubicBezTo>
                  <a:pt x="11439473" y="535073"/>
                  <a:pt x="11431910" y="535839"/>
                  <a:pt x="11434607" y="527132"/>
                </a:cubicBezTo>
                <a:cubicBezTo>
                  <a:pt x="11437305" y="518413"/>
                  <a:pt x="11439862" y="503545"/>
                  <a:pt x="11441405" y="491374"/>
                </a:cubicBezTo>
                <a:close/>
                <a:moveTo>
                  <a:pt x="11419441" y="484343"/>
                </a:moveTo>
                <a:cubicBezTo>
                  <a:pt x="11421606" y="484488"/>
                  <a:pt x="11425004" y="485801"/>
                  <a:pt x="11431543" y="488299"/>
                </a:cubicBezTo>
                <a:cubicBezTo>
                  <a:pt x="11430647" y="509447"/>
                  <a:pt x="11425263" y="521499"/>
                  <a:pt x="11423202" y="532257"/>
                </a:cubicBezTo>
                <a:cubicBezTo>
                  <a:pt x="11420893" y="543284"/>
                  <a:pt x="11433204" y="545841"/>
                  <a:pt x="11444102" y="543154"/>
                </a:cubicBezTo>
                <a:cubicBezTo>
                  <a:pt x="11454870" y="540468"/>
                  <a:pt x="11465132" y="529182"/>
                  <a:pt x="11469620" y="498549"/>
                </a:cubicBezTo>
                <a:cubicBezTo>
                  <a:pt x="11473850" y="499574"/>
                  <a:pt x="11477313" y="500092"/>
                  <a:pt x="11481672" y="500729"/>
                </a:cubicBezTo>
                <a:cubicBezTo>
                  <a:pt x="11482190" y="532516"/>
                  <a:pt x="11484111" y="539691"/>
                  <a:pt x="11485395" y="542507"/>
                </a:cubicBezTo>
                <a:cubicBezTo>
                  <a:pt x="11487833" y="548398"/>
                  <a:pt x="11493735" y="550329"/>
                  <a:pt x="11498472" y="550707"/>
                </a:cubicBezTo>
                <a:cubicBezTo>
                  <a:pt x="11523353" y="552628"/>
                  <a:pt x="11547458" y="551862"/>
                  <a:pt x="11555917" y="543532"/>
                </a:cubicBezTo>
                <a:cubicBezTo>
                  <a:pt x="11564506" y="535073"/>
                  <a:pt x="11561560" y="514443"/>
                  <a:pt x="11559122" y="503286"/>
                </a:cubicBezTo>
                <a:cubicBezTo>
                  <a:pt x="11563092" y="502898"/>
                  <a:pt x="11566308" y="502520"/>
                  <a:pt x="11570149" y="502002"/>
                </a:cubicBezTo>
                <a:cubicBezTo>
                  <a:pt x="11578360" y="511486"/>
                  <a:pt x="11579385" y="521866"/>
                  <a:pt x="11579385" y="528405"/>
                </a:cubicBezTo>
                <a:cubicBezTo>
                  <a:pt x="11579385" y="535709"/>
                  <a:pt x="11587466" y="539551"/>
                  <a:pt x="11598752" y="531739"/>
                </a:cubicBezTo>
                <a:cubicBezTo>
                  <a:pt x="11609909" y="523916"/>
                  <a:pt x="11608884" y="510202"/>
                  <a:pt x="11602723" y="497773"/>
                </a:cubicBezTo>
                <a:cubicBezTo>
                  <a:pt x="11628371" y="495722"/>
                  <a:pt x="11627086" y="512511"/>
                  <a:pt x="11625673" y="533282"/>
                </a:cubicBezTo>
                <a:cubicBezTo>
                  <a:pt x="11624389" y="553793"/>
                  <a:pt x="11619771" y="582882"/>
                  <a:pt x="11612855" y="586216"/>
                </a:cubicBezTo>
                <a:cubicBezTo>
                  <a:pt x="11605798" y="589162"/>
                  <a:pt x="11594771" y="570323"/>
                  <a:pt x="11537326" y="569428"/>
                </a:cubicBezTo>
                <a:cubicBezTo>
                  <a:pt x="11496551" y="568661"/>
                  <a:pt x="11465261" y="574175"/>
                  <a:pt x="11459488" y="611465"/>
                </a:cubicBezTo>
                <a:cubicBezTo>
                  <a:pt x="11459100" y="614151"/>
                  <a:pt x="11457568" y="613774"/>
                  <a:pt x="11456154" y="612360"/>
                </a:cubicBezTo>
                <a:cubicBezTo>
                  <a:pt x="11444998" y="600189"/>
                  <a:pt x="11434737" y="594676"/>
                  <a:pt x="11418325" y="585191"/>
                </a:cubicBezTo>
                <a:cubicBezTo>
                  <a:pt x="11401785" y="575448"/>
                  <a:pt x="11390757" y="562382"/>
                  <a:pt x="11388707" y="549434"/>
                </a:cubicBezTo>
                <a:cubicBezTo>
                  <a:pt x="11386657" y="536486"/>
                  <a:pt x="11391405" y="519190"/>
                  <a:pt x="11414743" y="487403"/>
                </a:cubicBezTo>
                <a:cubicBezTo>
                  <a:pt x="11416346" y="485224"/>
                  <a:pt x="11417276" y="484199"/>
                  <a:pt x="11419441" y="484343"/>
                </a:cubicBezTo>
                <a:close/>
                <a:moveTo>
                  <a:pt x="11358173" y="469801"/>
                </a:moveTo>
                <a:cubicBezTo>
                  <a:pt x="11352402" y="469752"/>
                  <a:pt x="11342133" y="472433"/>
                  <a:pt x="11346260" y="478275"/>
                </a:cubicBezTo>
                <a:cubicBezTo>
                  <a:pt x="11351763" y="486314"/>
                  <a:pt x="11362639" y="473042"/>
                  <a:pt x="11361744" y="470744"/>
                </a:cubicBezTo>
                <a:cubicBezTo>
                  <a:pt x="11361520" y="470137"/>
                  <a:pt x="11360096" y="469817"/>
                  <a:pt x="11358173" y="469801"/>
                </a:cubicBezTo>
                <a:close/>
                <a:moveTo>
                  <a:pt x="11354455" y="453696"/>
                </a:moveTo>
                <a:cubicBezTo>
                  <a:pt x="11359222" y="452705"/>
                  <a:pt x="11365520" y="456094"/>
                  <a:pt x="11379471" y="464453"/>
                </a:cubicBezTo>
                <a:cubicBezTo>
                  <a:pt x="11402044" y="478167"/>
                  <a:pt x="11408971" y="475351"/>
                  <a:pt x="11401267" y="487522"/>
                </a:cubicBezTo>
                <a:cubicBezTo>
                  <a:pt x="11396519" y="495345"/>
                  <a:pt x="11380486" y="516104"/>
                  <a:pt x="11376515" y="541611"/>
                </a:cubicBezTo>
                <a:cubicBezTo>
                  <a:pt x="11371131" y="534436"/>
                  <a:pt x="11363815" y="516622"/>
                  <a:pt x="11357665" y="511745"/>
                </a:cubicBezTo>
                <a:cubicBezTo>
                  <a:pt x="11345613" y="502261"/>
                  <a:pt x="11335222" y="509566"/>
                  <a:pt x="11330734" y="504052"/>
                </a:cubicBezTo>
                <a:cubicBezTo>
                  <a:pt x="11325727" y="498031"/>
                  <a:pt x="11323677" y="497643"/>
                  <a:pt x="11328166" y="491881"/>
                </a:cubicBezTo>
                <a:cubicBezTo>
                  <a:pt x="11328166" y="491881"/>
                  <a:pt x="11333550" y="484835"/>
                  <a:pt x="11335600" y="481879"/>
                </a:cubicBezTo>
                <a:cubicBezTo>
                  <a:pt x="11337909" y="478804"/>
                  <a:pt x="11337272" y="473031"/>
                  <a:pt x="11338297" y="470604"/>
                </a:cubicBezTo>
                <a:cubicBezTo>
                  <a:pt x="11339193" y="468165"/>
                  <a:pt x="11344707" y="460861"/>
                  <a:pt x="11349972" y="456124"/>
                </a:cubicBezTo>
                <a:cubicBezTo>
                  <a:pt x="11351448" y="454843"/>
                  <a:pt x="11352866" y="454026"/>
                  <a:pt x="11354455" y="453696"/>
                </a:cubicBezTo>
                <a:close/>
                <a:moveTo>
                  <a:pt x="11324025" y="392924"/>
                </a:moveTo>
                <a:cubicBezTo>
                  <a:pt x="11322935" y="393149"/>
                  <a:pt x="11322134" y="395329"/>
                  <a:pt x="11322134" y="400006"/>
                </a:cubicBezTo>
                <a:cubicBezTo>
                  <a:pt x="11322134" y="423463"/>
                  <a:pt x="11332395" y="437555"/>
                  <a:pt x="11335988" y="441536"/>
                </a:cubicBezTo>
                <a:cubicBezTo>
                  <a:pt x="11339452" y="445507"/>
                  <a:pt x="11341114" y="449477"/>
                  <a:pt x="11339193" y="451786"/>
                </a:cubicBezTo>
                <a:cubicBezTo>
                  <a:pt x="11334068" y="457807"/>
                  <a:pt x="11328554" y="464475"/>
                  <a:pt x="11328425" y="467162"/>
                </a:cubicBezTo>
                <a:cubicBezTo>
                  <a:pt x="11328166" y="470107"/>
                  <a:pt x="11328425" y="471521"/>
                  <a:pt x="11327270" y="474855"/>
                </a:cubicBezTo>
                <a:cubicBezTo>
                  <a:pt x="11326116" y="478059"/>
                  <a:pt x="11322016" y="482796"/>
                  <a:pt x="11315477" y="490748"/>
                </a:cubicBezTo>
                <a:cubicBezTo>
                  <a:pt x="11311884" y="495366"/>
                  <a:pt x="11314193" y="500362"/>
                  <a:pt x="11317268" y="503696"/>
                </a:cubicBezTo>
                <a:cubicBezTo>
                  <a:pt x="11320861" y="507796"/>
                  <a:pt x="11323300" y="512544"/>
                  <a:pt x="11327788" y="514594"/>
                </a:cubicBezTo>
                <a:cubicBezTo>
                  <a:pt x="11332406" y="516644"/>
                  <a:pt x="11336506" y="515230"/>
                  <a:pt x="11341890" y="516137"/>
                </a:cubicBezTo>
                <a:cubicBezTo>
                  <a:pt x="11347016" y="517032"/>
                  <a:pt x="11353436" y="520107"/>
                  <a:pt x="11358561" y="529214"/>
                </a:cubicBezTo>
                <a:cubicBezTo>
                  <a:pt x="11365995" y="542539"/>
                  <a:pt x="11373947" y="563310"/>
                  <a:pt x="11388308" y="580476"/>
                </a:cubicBezTo>
                <a:cubicBezTo>
                  <a:pt x="11394717" y="588040"/>
                  <a:pt x="11394717" y="602013"/>
                  <a:pt x="11394717" y="606490"/>
                </a:cubicBezTo>
                <a:cubicBezTo>
                  <a:pt x="11395106" y="646736"/>
                  <a:pt x="11374076" y="684803"/>
                  <a:pt x="11360611" y="709026"/>
                </a:cubicBezTo>
                <a:cubicBezTo>
                  <a:pt x="11357406" y="714669"/>
                  <a:pt x="11358172" y="719406"/>
                  <a:pt x="11362402" y="719406"/>
                </a:cubicBezTo>
                <a:cubicBezTo>
                  <a:pt x="11367279" y="719406"/>
                  <a:pt x="11385481" y="719406"/>
                  <a:pt x="11388567" y="719406"/>
                </a:cubicBezTo>
                <a:cubicBezTo>
                  <a:pt x="11391901" y="719406"/>
                  <a:pt x="11393951" y="715813"/>
                  <a:pt x="11394210" y="711972"/>
                </a:cubicBezTo>
                <a:cubicBezTo>
                  <a:pt x="11396519" y="679030"/>
                  <a:pt x="11415110" y="618661"/>
                  <a:pt x="11429094" y="608411"/>
                </a:cubicBezTo>
                <a:cubicBezTo>
                  <a:pt x="11452561" y="623150"/>
                  <a:pt x="11475900" y="654678"/>
                  <a:pt x="11464484" y="709921"/>
                </a:cubicBezTo>
                <a:cubicBezTo>
                  <a:pt x="11463966" y="712996"/>
                  <a:pt x="11461150" y="719665"/>
                  <a:pt x="11468207" y="719665"/>
                </a:cubicBezTo>
                <a:cubicBezTo>
                  <a:pt x="11468207" y="719665"/>
                  <a:pt x="11488082" y="719665"/>
                  <a:pt x="11490650" y="719665"/>
                </a:cubicBezTo>
                <a:cubicBezTo>
                  <a:pt x="11493595" y="719665"/>
                  <a:pt x="11498343" y="718510"/>
                  <a:pt x="11497954" y="713126"/>
                </a:cubicBezTo>
                <a:cubicBezTo>
                  <a:pt x="11496800" y="691590"/>
                  <a:pt x="11478716" y="646100"/>
                  <a:pt x="11473979" y="619309"/>
                </a:cubicBezTo>
                <a:cubicBezTo>
                  <a:pt x="11471034" y="602390"/>
                  <a:pt x="11484499" y="572146"/>
                  <a:pt x="11535276" y="595345"/>
                </a:cubicBezTo>
                <a:cubicBezTo>
                  <a:pt x="11554773" y="577790"/>
                  <a:pt x="11580421" y="588428"/>
                  <a:pt x="11569383" y="622136"/>
                </a:cubicBezTo>
                <a:cubicBezTo>
                  <a:pt x="11558614" y="655713"/>
                  <a:pt x="11549249" y="670452"/>
                  <a:pt x="11512315" y="709932"/>
                </a:cubicBezTo>
                <a:cubicBezTo>
                  <a:pt x="11508215" y="714550"/>
                  <a:pt x="11507827" y="719417"/>
                  <a:pt x="11514624" y="719417"/>
                </a:cubicBezTo>
                <a:cubicBezTo>
                  <a:pt x="11517958" y="719417"/>
                  <a:pt x="11534888" y="719417"/>
                  <a:pt x="11538351" y="719417"/>
                </a:cubicBezTo>
                <a:cubicBezTo>
                  <a:pt x="11543476" y="719417"/>
                  <a:pt x="11545537" y="717874"/>
                  <a:pt x="11547069" y="713903"/>
                </a:cubicBezTo>
                <a:cubicBezTo>
                  <a:pt x="11548483" y="709673"/>
                  <a:pt x="11565412" y="656102"/>
                  <a:pt x="11598623" y="630983"/>
                </a:cubicBezTo>
                <a:cubicBezTo>
                  <a:pt x="11601191" y="629063"/>
                  <a:pt x="11603371" y="620474"/>
                  <a:pt x="11608496" y="600869"/>
                </a:cubicBezTo>
                <a:cubicBezTo>
                  <a:pt x="11624529" y="622017"/>
                  <a:pt x="11626709" y="660461"/>
                  <a:pt x="11599130" y="710062"/>
                </a:cubicBezTo>
                <a:cubicBezTo>
                  <a:pt x="11596314" y="715316"/>
                  <a:pt x="11597976" y="719287"/>
                  <a:pt x="11601439" y="719287"/>
                </a:cubicBezTo>
                <a:cubicBezTo>
                  <a:pt x="11603360" y="719287"/>
                  <a:pt x="11618368" y="719287"/>
                  <a:pt x="11622857" y="719287"/>
                </a:cubicBezTo>
                <a:cubicBezTo>
                  <a:pt x="11626828" y="719287"/>
                  <a:pt x="11627982" y="717107"/>
                  <a:pt x="11629525" y="711087"/>
                </a:cubicBezTo>
                <a:cubicBezTo>
                  <a:pt x="11631446" y="703653"/>
                  <a:pt x="11632093" y="700060"/>
                  <a:pt x="11634650" y="693014"/>
                </a:cubicBezTo>
                <a:cubicBezTo>
                  <a:pt x="11636193" y="688655"/>
                  <a:pt x="11636830" y="687889"/>
                  <a:pt x="11654018" y="688018"/>
                </a:cubicBezTo>
                <a:cubicBezTo>
                  <a:pt x="11659402" y="688018"/>
                  <a:pt x="11659024" y="685202"/>
                  <a:pt x="11659024" y="680584"/>
                </a:cubicBezTo>
                <a:cubicBezTo>
                  <a:pt x="11659272" y="614151"/>
                  <a:pt x="11659661" y="544687"/>
                  <a:pt x="11654654" y="520852"/>
                </a:cubicBezTo>
                <a:cubicBezTo>
                  <a:pt x="11647727" y="487403"/>
                  <a:pt x="11618617" y="486378"/>
                  <a:pt x="11603360" y="487533"/>
                </a:cubicBezTo>
                <a:cubicBezTo>
                  <a:pt x="11587456" y="488688"/>
                  <a:pt x="11557449" y="493424"/>
                  <a:pt x="11526547" y="493424"/>
                </a:cubicBezTo>
                <a:cubicBezTo>
                  <a:pt x="11484866" y="493424"/>
                  <a:pt x="11437930" y="481631"/>
                  <a:pt x="11402033" y="464842"/>
                </a:cubicBezTo>
                <a:cubicBezTo>
                  <a:pt x="11395753" y="462026"/>
                  <a:pt x="11398958" y="460742"/>
                  <a:pt x="11401644" y="459199"/>
                </a:cubicBezTo>
                <a:cubicBezTo>
                  <a:pt x="11415110" y="451765"/>
                  <a:pt x="11426774" y="445097"/>
                  <a:pt x="11433960" y="433314"/>
                </a:cubicBezTo>
                <a:cubicBezTo>
                  <a:pt x="11439473" y="424348"/>
                  <a:pt x="11437423" y="421521"/>
                  <a:pt x="11431392" y="426398"/>
                </a:cubicBezTo>
                <a:cubicBezTo>
                  <a:pt x="11415110" y="439982"/>
                  <a:pt x="11391890" y="447546"/>
                  <a:pt x="11365995" y="438191"/>
                </a:cubicBezTo>
                <a:cubicBezTo>
                  <a:pt x="11339959" y="428966"/>
                  <a:pt x="11329957" y="403847"/>
                  <a:pt x="11327648" y="397567"/>
                </a:cubicBezTo>
                <a:cubicBezTo>
                  <a:pt x="11326493" y="394428"/>
                  <a:pt x="11325115" y="392699"/>
                  <a:pt x="11324025" y="392924"/>
                </a:cubicBezTo>
                <a:close/>
                <a:moveTo>
                  <a:pt x="11391491" y="334037"/>
                </a:moveTo>
                <a:cubicBezTo>
                  <a:pt x="11410848" y="334037"/>
                  <a:pt x="11426364" y="349790"/>
                  <a:pt x="11426364" y="368996"/>
                </a:cubicBezTo>
                <a:cubicBezTo>
                  <a:pt x="11426364" y="388331"/>
                  <a:pt x="11410848" y="403955"/>
                  <a:pt x="11391491" y="403955"/>
                </a:cubicBezTo>
                <a:cubicBezTo>
                  <a:pt x="11372134" y="403955"/>
                  <a:pt x="11356360" y="388331"/>
                  <a:pt x="11356360" y="368996"/>
                </a:cubicBezTo>
                <a:cubicBezTo>
                  <a:pt x="11356360" y="349542"/>
                  <a:pt x="11372134" y="334037"/>
                  <a:pt x="11391491" y="334037"/>
                </a:cubicBezTo>
                <a:close/>
                <a:moveTo>
                  <a:pt x="11389959" y="321618"/>
                </a:moveTo>
                <a:cubicBezTo>
                  <a:pt x="11360729" y="321618"/>
                  <a:pt x="11337262" y="345442"/>
                  <a:pt x="11337262" y="374510"/>
                </a:cubicBezTo>
                <a:cubicBezTo>
                  <a:pt x="11337262" y="403836"/>
                  <a:pt x="11360978" y="427401"/>
                  <a:pt x="11389959" y="427401"/>
                </a:cubicBezTo>
                <a:cubicBezTo>
                  <a:pt x="11419189" y="427401"/>
                  <a:pt x="11442656" y="403577"/>
                  <a:pt x="11442656" y="374510"/>
                </a:cubicBezTo>
                <a:cubicBezTo>
                  <a:pt x="11442656" y="345183"/>
                  <a:pt x="11419189" y="321618"/>
                  <a:pt x="11389959" y="32161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4D7DC"/>
          </a:solidFill>
        </p:spPr>
        <p:txBody>
          <a:bodyPr wrap="square" tIns="7200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648000" y="648000"/>
            <a:ext cx="8652000" cy="5562000"/>
          </a:xfrm>
        </p:spPr>
        <p:txBody>
          <a:bodyPr bIns="144000" anchor="ctr"/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644800"/>
            <a:ext cx="1920000" cy="154800"/>
          </a:xfrm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DBC0D27-79CE-4CB8-9819-041246B921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5900400"/>
            <a:ext cx="1920000" cy="309600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F363458-92CB-4BC5-8F81-D4DBE7047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1999" y="5900400"/>
            <a:ext cx="1920000" cy="309600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place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2001" y="5652000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000" y="324000"/>
            <a:ext cx="4488000" cy="324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189875-0661-4E2F-8DC6-9F8850F63BE8}"/>
              </a:ext>
            </a:extLst>
          </p:cNvPr>
          <p:cNvSpPr txBox="1"/>
          <p:nvPr userDrawn="1"/>
        </p:nvSpPr>
        <p:spPr>
          <a:xfrm>
            <a:off x="23812" y="-33910"/>
            <a:ext cx="36000" cy="474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da-DK" sz="133">
                <a:solidFill>
                  <a:srgbClr val="666666"/>
                </a:solidFill>
                <a:latin typeface="Apis For Office Light" panose="020B0404010101010104" pitchFamily="34" charset="0"/>
                <a:ea typeface="Apis For Office Light" panose="020B0404010101010104" pitchFamily="34" charset="0"/>
                <a:cs typeface="Apis For Office Light" panose="020B0404010101010104" pitchFamily="34" charset="0"/>
              </a:rPr>
              <a:t>Light</a:t>
            </a:r>
          </a:p>
        </p:txBody>
      </p:sp>
      <p:sp>
        <p:nvSpPr>
          <p:cNvPr id="3" name="Tagline" descr="{&quot;templafy&quot;:{&quot;id&quot;:&quot;6e4d522e-d4e2-4af1-98ae-a9c35f4d2b82&quot;}}" title="Form.PLogoChoice.PLogoInsertionWhite">
            <a:extLst>
              <a:ext uri="{FF2B5EF4-FFF2-40B4-BE49-F238E27FC236}">
                <a16:creationId xmlns:a16="http://schemas.microsoft.com/office/drawing/2014/main" id="{CC218D6D-FEFB-46D0-8813-C99976F4CA16}"/>
              </a:ext>
            </a:extLst>
          </p:cNvPr>
          <p:cNvSpPr/>
          <p:nvPr userDrawn="1"/>
        </p:nvSpPr>
        <p:spPr>
          <a:xfrm>
            <a:off x="9240655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err="1"/>
          </a:p>
        </p:txBody>
      </p:sp>
    </p:spTree>
    <p:extLst>
      <p:ext uri="{BB962C8B-B14F-4D97-AF65-F5344CB8AC3E}">
        <p14:creationId xmlns:p14="http://schemas.microsoft.com/office/powerpoint/2010/main" val="15595267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650DCB-43F5-4BCD-9599-AED4AC9F48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000" y="3429000"/>
            <a:ext cx="11543999" cy="3104999"/>
          </a:xfrm>
          <a:solidFill>
            <a:srgbClr val="D8EAF8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970713"/>
            <a:ext cx="6406850" cy="5238000"/>
          </a:xfrm>
        </p:spPr>
        <p:txBody>
          <a:bodyPr anchor="ctr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D836B-4E8F-40F5-B8F7-589382C6DFF2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648000" y="324000"/>
            <a:ext cx="1920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US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October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03AE82F-9C53-4FB7-8399-260EEAC4898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92712" y="323850"/>
            <a:ext cx="4162138" cy="12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ACTION Teens – Report Template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BC4390-ECEC-4EC2-BC84-6A63CD446A0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0606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rum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972000"/>
            <a:ext cx="10896000" cy="972000"/>
          </a:xfrm>
        </p:spPr>
        <p:txBody>
          <a:bodyPr/>
          <a:lstStyle/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10896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9746" y="6210000"/>
            <a:ext cx="9724253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324000"/>
            <a:ext cx="1920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US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October 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2712" y="323850"/>
            <a:ext cx="4162138" cy="12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ACTION Teens – Report Template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7DD42-50DC-4727-B3D6-62052EA9E5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999" y="648000"/>
            <a:ext cx="10896001" cy="324000"/>
          </a:xfrm>
        </p:spPr>
        <p:txBody>
          <a:bodyPr/>
          <a:lstStyle>
            <a:lvl1pPr marL="0" indent="0">
              <a:buNone/>
              <a:defRPr sz="1400" b="1" cap="all" baseline="0"/>
            </a:lvl1pPr>
          </a:lstStyle>
          <a:p>
            <a:pPr lvl="0"/>
            <a:r>
              <a:rPr lang="en-GB"/>
              <a:t>Click to add trumpet</a:t>
            </a:r>
          </a:p>
        </p:txBody>
      </p:sp>
    </p:spTree>
    <p:extLst>
      <p:ext uri="{BB962C8B-B14F-4D97-AF65-F5344CB8AC3E}">
        <p14:creationId xmlns:p14="http://schemas.microsoft.com/office/powerpoint/2010/main" val="14687407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10896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324000"/>
            <a:ext cx="1920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US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October 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2712" y="323850"/>
            <a:ext cx="4162138" cy="12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ACTION Teens – Report Template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8DA9442-E982-CD47-A05C-25E2238198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9746" y="6210000"/>
            <a:ext cx="9724253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37101778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A41594FF-878C-4539-A3DF-E2C07894A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10895014" cy="1292866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5286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57914" y="1944000"/>
            <a:ext cx="5286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150ED-B90C-4AB1-BCB0-E73E86A8D879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648000" y="324000"/>
            <a:ext cx="1920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US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October 2021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6E0E6C7-4501-41F5-82DA-93E27DDCEB4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2892712" y="323850"/>
            <a:ext cx="4162138" cy="12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ACTION Teens – Report Template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834695D-31D7-40E5-BF1E-A049DDB0738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FB307CE-FBAC-5840-CC48-3E03DBE02A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9746" y="6210000"/>
            <a:ext cx="9724253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38609953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add title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3BF171-11B0-4BBC-A5E0-54E06540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324000"/>
            <a:ext cx="1920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US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October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D4BEBA1-3B3D-4B4B-9C17-2B343151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2712" y="323850"/>
            <a:ext cx="4162138" cy="12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ACTION Teens – Report Template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A63ACE-2F21-4C6E-8E2B-F2CF7446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3B25A48-7F4B-D235-25C7-15D7451296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9746" y="6210000"/>
            <a:ext cx="9724253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23645138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F144-C552-47DE-B37E-F764CB8D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324000"/>
            <a:ext cx="1920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US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October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9BE18-6820-417E-88D1-C143F846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2712" y="323850"/>
            <a:ext cx="4162138" cy="12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ACTION Teens – Report Template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C8840-13BA-406D-AE15-E96701F6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9FC3C1A-8205-8C44-4B84-E03CA7357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9746" y="6210000"/>
            <a:ext cx="9724253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8219964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6408000" cy="42661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380000" y="1944000"/>
            <a:ext cx="4164000" cy="42661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324000"/>
            <a:ext cx="1920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US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October 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2712" y="323850"/>
            <a:ext cx="4162138" cy="12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ACTION Teens – Report Template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2E0D1D9-6B28-035D-1BD1-99E1D89D76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9746" y="6210000"/>
            <a:ext cx="9724253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20598800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4163713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36000" y="1944000"/>
            <a:ext cx="1920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8E8AC4-8EBE-4619-B4B8-8A20AA68B5A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80000" y="1944000"/>
            <a:ext cx="4164000" cy="42659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324000"/>
            <a:ext cx="1920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US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October 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2712" y="323850"/>
            <a:ext cx="4162138" cy="12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ACTION Teens – Report Template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8E0CDA1-8336-7A72-2D0A-7F14AC5EF6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9746" y="6210000"/>
            <a:ext cx="9724253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9085623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4164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35999" y="1944000"/>
            <a:ext cx="4164001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8E8AC4-8EBE-4619-B4B8-8A20AA68B5A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624000" y="1944000"/>
            <a:ext cx="1920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324000"/>
            <a:ext cx="1920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US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October 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2712" y="323850"/>
            <a:ext cx="4162138" cy="12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ACTION Teens – Report Template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0FC036E-9D93-7ECA-67D2-838EA6B64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9746" y="6210000"/>
            <a:ext cx="9724253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35447132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6408300" cy="1292866"/>
          </a:xfrm>
        </p:spPr>
        <p:txBody>
          <a:bodyPr/>
          <a:lstStyle/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6"/>
            <a:ext cx="1920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892000" y="1940566"/>
            <a:ext cx="4164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91579" y="6210000"/>
            <a:ext cx="1920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324000"/>
            <a:ext cx="1920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US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October 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2712" y="323850"/>
            <a:ext cx="4162138" cy="12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ACTION Teens – Report Template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E4632D-13BC-453C-AF93-7635FA83FF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80000" y="647700"/>
            <a:ext cx="4488000" cy="5886299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here and insert picture via Templafy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6471773-71F9-4B85-9108-FDF08BF0EE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6000" y="6210000"/>
            <a:ext cx="1920000" cy="324000"/>
          </a:xfrm>
        </p:spPr>
        <p:txBody>
          <a:bodyPr anchor="b"/>
          <a:lstStyle>
            <a:lvl1pPr marL="0" indent="0" algn="r"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picture text</a:t>
            </a:r>
          </a:p>
        </p:txBody>
      </p:sp>
      <p:sp>
        <p:nvSpPr>
          <p:cNvPr id="4" name="Tagline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4E040E5F-17E7-4BD9-A89F-45152FDBA834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</p:spTree>
    <p:extLst>
      <p:ext uri="{BB962C8B-B14F-4D97-AF65-F5344CB8AC3E}">
        <p14:creationId xmlns:p14="http://schemas.microsoft.com/office/powerpoint/2010/main" val="191157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80C894-9D8D-4E84-92B9-6EA4ECCC00D1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8002" y="648000"/>
            <a:ext cx="8652001" cy="5562000"/>
          </a:xfrm>
        </p:spPr>
        <p:txBody>
          <a:bodyPr bIns="144000" anchor="ctr"/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644800"/>
            <a:ext cx="1920000" cy="154800"/>
          </a:xfrm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DBC0D27-79CE-4CB8-9819-041246B921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5900400"/>
            <a:ext cx="1920000" cy="309600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F363458-92CB-4BC5-8F81-D4DBE7047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1999" y="5900400"/>
            <a:ext cx="1920000" cy="309600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place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2001" y="5652000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000" y="324000"/>
            <a:ext cx="4488000" cy="324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FDF5EDE-8F7F-4DF3-B844-7C0C4E6AC641}"/>
              </a:ext>
            </a:extLst>
          </p:cNvPr>
          <p:cNvSpPr/>
          <p:nvPr userDrawn="1"/>
        </p:nvSpPr>
        <p:spPr>
          <a:xfrm>
            <a:off x="11172825" y="321621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351"/>
          </a:p>
        </p:txBody>
      </p:sp>
      <p:sp>
        <p:nvSpPr>
          <p:cNvPr id="5" name="Tagline" descr="{&quot;templafy&quot;:{&quot;id&quot;:&quot;e4f6bce7-501b-43d5-add4-96cf351eca04&quot;}}" title="Form.PLogoChoice.PLogoInsertionWhite">
            <a:extLst>
              <a:ext uri="{FF2B5EF4-FFF2-40B4-BE49-F238E27FC236}">
                <a16:creationId xmlns:a16="http://schemas.microsoft.com/office/drawing/2014/main" id="{9CE848CF-6894-4564-ABE3-C9ED24818DCD}"/>
              </a:ext>
            </a:extLst>
          </p:cNvPr>
          <p:cNvSpPr/>
          <p:nvPr userDrawn="1"/>
        </p:nvSpPr>
        <p:spPr>
          <a:xfrm>
            <a:off x="9240655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err="1"/>
          </a:p>
        </p:txBody>
      </p:sp>
    </p:spTree>
    <p:extLst>
      <p:ext uri="{BB962C8B-B14F-4D97-AF65-F5344CB8AC3E}">
        <p14:creationId xmlns:p14="http://schemas.microsoft.com/office/powerpoint/2010/main" val="1165196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4164000" cy="1292866"/>
          </a:xfrm>
        </p:spPr>
        <p:txBody>
          <a:bodyPr/>
          <a:lstStyle/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6"/>
            <a:ext cx="4164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324000"/>
            <a:ext cx="1920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US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October 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2712" y="323850"/>
            <a:ext cx="4162138" cy="12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ACTION Teens – Report Template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E4632D-13BC-453C-AF93-7635FA83FF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35999" y="647700"/>
            <a:ext cx="6732001" cy="588630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here and insert picture via Templafy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6471773-71F9-4B85-9108-FDF08BF0EE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2000" y="6210000"/>
            <a:ext cx="1920000" cy="324000"/>
          </a:xfrm>
        </p:spPr>
        <p:txBody>
          <a:bodyPr anchor="b"/>
          <a:lstStyle>
            <a:lvl1pPr marL="0" indent="0" algn="r"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picture text</a:t>
            </a:r>
          </a:p>
        </p:txBody>
      </p:sp>
      <p:sp>
        <p:nvSpPr>
          <p:cNvPr id="4" name="Tagline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AD76CD6D-257F-451B-A84B-5F86799B060C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</p:spTree>
    <p:extLst>
      <p:ext uri="{BB962C8B-B14F-4D97-AF65-F5344CB8AC3E}">
        <p14:creationId xmlns:p14="http://schemas.microsoft.com/office/powerpoint/2010/main" val="24099067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4164000" cy="1292866"/>
          </a:xfrm>
        </p:spPr>
        <p:txBody>
          <a:bodyPr/>
          <a:lstStyle/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6"/>
            <a:ext cx="4164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624000" y="648000"/>
            <a:ext cx="1920000" cy="556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324000"/>
            <a:ext cx="1920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US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October 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2712" y="323850"/>
            <a:ext cx="4162138" cy="12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ACTION Teens – Report Template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E4632D-13BC-453C-AF93-7635FA83FF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35999" y="647700"/>
            <a:ext cx="4164001" cy="58863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here and insert picture via Templafy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6471773-71F9-4B85-9108-FDF08BF0EE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2000" y="6210000"/>
            <a:ext cx="1920000" cy="324000"/>
          </a:xfrm>
        </p:spPr>
        <p:txBody>
          <a:bodyPr anchor="b"/>
          <a:lstStyle>
            <a:lvl1pPr marL="0" indent="0" algn="r"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picture text</a:t>
            </a:r>
          </a:p>
        </p:txBody>
      </p:sp>
    </p:spTree>
    <p:extLst>
      <p:ext uri="{BB962C8B-B14F-4D97-AF65-F5344CB8AC3E}">
        <p14:creationId xmlns:p14="http://schemas.microsoft.com/office/powerpoint/2010/main" val="14376934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6408300" cy="1292866"/>
          </a:xfrm>
        </p:spPr>
        <p:txBody>
          <a:bodyPr/>
          <a:lstStyle/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6"/>
            <a:ext cx="1920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892000" y="1940566"/>
            <a:ext cx="4164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8E8AC4-8EBE-4619-B4B8-8A20AA68B5A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624000" y="648000"/>
            <a:ext cx="1920000" cy="556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91579" y="6210000"/>
            <a:ext cx="1920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324000"/>
            <a:ext cx="1920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US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October 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2712" y="323850"/>
            <a:ext cx="4162138" cy="12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ACTION Teens – Report Template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04CBD4A-182F-487E-B21D-5F418CE42D1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80000" y="647700"/>
            <a:ext cx="1920000" cy="58863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here and insert picture via Templafy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92D14D3-8709-434C-A54B-15ADD1D875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36000" y="6210000"/>
            <a:ext cx="1920000" cy="324000"/>
          </a:xfrm>
        </p:spPr>
        <p:txBody>
          <a:bodyPr anchor="b"/>
          <a:lstStyle>
            <a:lvl1pPr marL="0" indent="0" algn="r"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picture text</a:t>
            </a:r>
          </a:p>
        </p:txBody>
      </p:sp>
    </p:spTree>
    <p:extLst>
      <p:ext uri="{BB962C8B-B14F-4D97-AF65-F5344CB8AC3E}">
        <p14:creationId xmlns:p14="http://schemas.microsoft.com/office/powerpoint/2010/main" val="26982168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999" y="647700"/>
            <a:ext cx="5286220" cy="1651119"/>
          </a:xfrm>
        </p:spPr>
        <p:txBody>
          <a:bodyPr anchor="t"/>
          <a:lstStyle>
            <a:lvl1pPr>
              <a:lnSpc>
                <a:spcPct val="100000"/>
              </a:lnSpc>
              <a:defRPr sz="3600" b="0"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06B890-E694-4CC8-A7C4-0101B94C346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7700" y="2488123"/>
            <a:ext cx="5286375" cy="3713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232361E-9641-4D5F-B5F2-E5299AA8C5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57782" y="647700"/>
            <a:ext cx="5610217" cy="5886300"/>
          </a:xfrm>
          <a:solidFill>
            <a:srgbClr val="D8EAF8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296DAD-0E66-436A-9C98-8412698CB71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78600" y="968516"/>
            <a:ext cx="4965401" cy="524148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324000"/>
            <a:ext cx="1920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US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October 2021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8006" y="6210000"/>
            <a:ext cx="3805777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2712" y="323850"/>
            <a:ext cx="4162138" cy="12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ACTION Teens – Report Template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3025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EAC862-3F5E-4BE7-98A8-908A40076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10895014" cy="1292866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34128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Level 6</a:t>
            </a:r>
          </a:p>
          <a:p>
            <a:pPr lvl="6"/>
            <a:r>
              <a:rPr lang="en-GB" noProof="0"/>
              <a:t>Level 7</a:t>
            </a:r>
          </a:p>
          <a:p>
            <a:pPr lvl="7"/>
            <a:r>
              <a:rPr lang="en-GB" noProof="0"/>
              <a:t>Level 8</a:t>
            </a:r>
          </a:p>
          <a:p>
            <a:pPr lvl="8"/>
            <a:r>
              <a:rPr lang="en-GB" noProof="0"/>
              <a:t>Level 9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89600" y="1944000"/>
            <a:ext cx="34128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Level 6</a:t>
            </a:r>
          </a:p>
          <a:p>
            <a:pPr lvl="6"/>
            <a:r>
              <a:rPr lang="en-GB" noProof="0"/>
              <a:t>Level 7</a:t>
            </a:r>
          </a:p>
          <a:p>
            <a:pPr lvl="7"/>
            <a:r>
              <a:rPr lang="en-GB" noProof="0"/>
              <a:t>Level 8</a:t>
            </a:r>
          </a:p>
          <a:p>
            <a:pPr lvl="8"/>
            <a:r>
              <a:rPr lang="en-GB" noProof="0"/>
              <a:t>Level 9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31500" y="1944000"/>
            <a:ext cx="34128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Level 6</a:t>
            </a:r>
          </a:p>
          <a:p>
            <a:pPr lvl="6"/>
            <a:r>
              <a:rPr lang="en-GB" noProof="0"/>
              <a:t>Level 7</a:t>
            </a:r>
          </a:p>
          <a:p>
            <a:pPr lvl="7"/>
            <a:r>
              <a:rPr lang="en-GB" noProof="0"/>
              <a:t>Level 8</a:t>
            </a:r>
          </a:p>
          <a:p>
            <a:pPr lvl="8"/>
            <a:r>
              <a:rPr lang="en-GB" noProof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324000"/>
            <a:ext cx="1920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US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October 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2712" y="323850"/>
            <a:ext cx="4162138" cy="12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ACTION Teens – Report Template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3CA6DA7-2B0D-D0EF-AB6F-39D867F22E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9746" y="6210000"/>
            <a:ext cx="9724253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8229278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EAC862-3F5E-4BE7-98A8-908A40076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10895014" cy="1292866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24810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Level 6</a:t>
            </a:r>
          </a:p>
          <a:p>
            <a:pPr lvl="6"/>
            <a:r>
              <a:rPr lang="en-GB" noProof="0"/>
              <a:t>Level 7</a:t>
            </a:r>
          </a:p>
          <a:p>
            <a:pPr lvl="7"/>
            <a:r>
              <a:rPr lang="en-GB" noProof="0"/>
              <a:t>Level 8</a:t>
            </a:r>
          </a:p>
          <a:p>
            <a:pPr lvl="8"/>
            <a:r>
              <a:rPr lang="en-GB" noProof="0"/>
              <a:t>Level 9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53000" y="1944000"/>
            <a:ext cx="24810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Level 6</a:t>
            </a:r>
          </a:p>
          <a:p>
            <a:pPr lvl="6"/>
            <a:r>
              <a:rPr lang="en-GB" noProof="0"/>
              <a:t>Level 7</a:t>
            </a:r>
          </a:p>
          <a:p>
            <a:pPr lvl="7"/>
            <a:r>
              <a:rPr lang="en-GB" noProof="0"/>
              <a:t>Level 8</a:t>
            </a:r>
          </a:p>
          <a:p>
            <a:pPr lvl="8"/>
            <a:r>
              <a:rPr lang="en-GB" noProof="0"/>
              <a:t>Level 9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58000" y="1944000"/>
            <a:ext cx="24810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Level 6</a:t>
            </a:r>
          </a:p>
          <a:p>
            <a:pPr lvl="6"/>
            <a:r>
              <a:rPr lang="en-GB" noProof="0"/>
              <a:t>Level 7</a:t>
            </a:r>
          </a:p>
          <a:p>
            <a:pPr lvl="7"/>
            <a:r>
              <a:rPr lang="en-GB" noProof="0"/>
              <a:t>Level 8</a:t>
            </a:r>
          </a:p>
          <a:p>
            <a:pPr lvl="8"/>
            <a:r>
              <a:rPr lang="en-GB" noProof="0"/>
              <a:t>Level 9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AF5B9A70-CF7A-4620-9CE3-3CD5021B259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063000" y="1944000"/>
            <a:ext cx="24810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Level 6</a:t>
            </a:r>
          </a:p>
          <a:p>
            <a:pPr lvl="6"/>
            <a:r>
              <a:rPr lang="en-GB" noProof="0"/>
              <a:t>Level 7</a:t>
            </a:r>
          </a:p>
          <a:p>
            <a:pPr lvl="7"/>
            <a:r>
              <a:rPr lang="en-GB" noProof="0"/>
              <a:t>Level 8</a:t>
            </a:r>
          </a:p>
          <a:p>
            <a:pPr lvl="8"/>
            <a:r>
              <a:rPr lang="en-GB" noProof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324000"/>
            <a:ext cx="1920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US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October 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2712" y="323850"/>
            <a:ext cx="4162138" cy="12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ACTION Teens – Report Template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4835A7F-BFEB-03BA-FE16-A0D55E074A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9746" y="6210000"/>
            <a:ext cx="9724253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9600764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EAC862-3F5E-4BE7-98A8-908A40076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129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5286000" cy="181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000" y="4076700"/>
            <a:ext cx="5286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58000" y="1944000"/>
            <a:ext cx="5286000" cy="181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AF5B9A70-CF7A-4620-9CE3-3CD5021B259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57914" y="4076700"/>
            <a:ext cx="5286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324000"/>
            <a:ext cx="1920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US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October 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2712" y="323850"/>
            <a:ext cx="4162138" cy="12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ACTION Teens – Report Template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36C0635-B8CD-8988-8CD1-CCADCD56DD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9746" y="6210000"/>
            <a:ext cx="9724253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6452061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83CE00-85A1-4798-8BED-5088889827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E8B13B9-500C-41BD-AE32-64AABDD45343}"/>
              </a:ext>
            </a:extLst>
          </p:cNvPr>
          <p:cNvSpPr/>
          <p:nvPr userDrawn="1"/>
        </p:nvSpPr>
        <p:spPr>
          <a:xfrm>
            <a:off x="4818274" y="2518125"/>
            <a:ext cx="2555453" cy="1821750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5E57C6-792B-4176-9081-325BCB6A7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 sz="100"/>
              <a:t>October 2021</a:t>
            </a:r>
            <a:endParaRPr lang="en-GB" sz="10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1BEDE0-B328-47ED-BFE3-B922ED50E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sz="100"/>
              <a:t>ACTION Teens – Report Template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5EE4FB-E10C-46B3-A75F-639829594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sz="100"/>
          </a:p>
        </p:txBody>
      </p:sp>
    </p:spTree>
    <p:extLst>
      <p:ext uri="{BB962C8B-B14F-4D97-AF65-F5344CB8AC3E}">
        <p14:creationId xmlns:p14="http://schemas.microsoft.com/office/powerpoint/2010/main" val="22164124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83CE00-85A1-4798-8BED-5088889827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E8B13B9-500C-41BD-AE32-64AABDD45343}"/>
              </a:ext>
            </a:extLst>
          </p:cNvPr>
          <p:cNvSpPr/>
          <p:nvPr userDrawn="1"/>
        </p:nvSpPr>
        <p:spPr>
          <a:xfrm>
            <a:off x="4818274" y="2518125"/>
            <a:ext cx="2555453" cy="1821750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5E2CB17F-7F37-4D9E-B75C-9007C8729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 sz="100"/>
              <a:t>October 2021</a:t>
            </a:r>
            <a:endParaRPr lang="en-GB" sz="10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74FE5657-0D9D-4DB3-826E-FF66EEDC5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sz="100"/>
              <a:t>ACTION Teens – Report Template</a:t>
            </a: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0B3E7C79-1410-4D8B-926D-CF3179FE0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sz="100"/>
          </a:p>
        </p:txBody>
      </p:sp>
    </p:spTree>
    <p:extLst>
      <p:ext uri="{BB962C8B-B14F-4D97-AF65-F5344CB8AC3E}">
        <p14:creationId xmlns:p14="http://schemas.microsoft.com/office/powerpoint/2010/main" val="40119441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 bwMode="white"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>
                <a:solidFill>
                  <a:schemeClr val="bg1"/>
                </a:solidFill>
              </a:rPr>
              <a:t>If you see any </a:t>
            </a:r>
            <a:r>
              <a:rPr lang="en-GB" sz="4400" b="1" i="1" noProof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>
                <a:solidFill>
                  <a:schemeClr val="bg1"/>
                </a:solidFill>
              </a:rPr>
              <a:t>one</a:t>
            </a:r>
            <a:r>
              <a:rPr lang="en-GB" sz="4400" b="1" i="1" noProof="0">
                <a:solidFill>
                  <a:schemeClr val="bg1"/>
                </a:solidFill>
              </a:rPr>
              <a:t>,</a:t>
            </a:r>
            <a:br>
              <a:rPr lang="en-GB" sz="4400" b="0" i="0" noProof="0">
                <a:solidFill>
                  <a:schemeClr val="bg1"/>
                </a:solidFill>
              </a:rPr>
            </a:br>
            <a:r>
              <a:rPr lang="en-GB" sz="4400" b="0" noProof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>
                <a:solidFill>
                  <a:schemeClr val="bg1"/>
                </a:solidFill>
              </a:rPr>
              <a:t>are not </a:t>
            </a:r>
            <a:r>
              <a:rPr lang="en-GB" sz="4400" b="0" noProof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>
                <a:solidFill>
                  <a:schemeClr val="bg1"/>
                </a:solidFill>
              </a:rPr>
            </a:br>
            <a:br>
              <a:rPr lang="en-GB" sz="2800" b="0" noProof="0">
                <a:solidFill>
                  <a:schemeClr val="bg1"/>
                </a:solidFill>
              </a:rPr>
            </a:br>
            <a:endParaRPr lang="en-GB" sz="2800" b="0" noProof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white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white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white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 bwMode="white"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>
                <a:solidFill>
                  <a:schemeClr val="bg1"/>
                </a:solidFill>
              </a:rPr>
              <a:t>Do not use </a:t>
            </a:r>
            <a:endParaRPr lang="en-GB" sz="2400" b="1" i="1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 bwMode="white"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>
                <a:solidFill>
                  <a:schemeClr val="bg1"/>
                </a:solidFill>
              </a:rPr>
            </a:br>
            <a:endParaRPr lang="en-GB" sz="1800" b="0" noProof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October 2021</a:t>
            </a:r>
            <a:endParaRPr lang="en-GB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ACTION Teens – Report Template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94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8002" y="648000"/>
            <a:ext cx="8652001" cy="5562000"/>
          </a:xfrm>
        </p:spPr>
        <p:txBody>
          <a:bodyPr bIns="144000" anchor="ctr"/>
          <a:lstStyle>
            <a:lvl1pPr algn="l">
              <a:lnSpc>
                <a:spcPct val="10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644800"/>
            <a:ext cx="1920000" cy="154800"/>
          </a:xfrm>
        </p:spPr>
        <p:txBody>
          <a:bodyPr/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DBC0D27-79CE-4CB8-9819-041246B921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5900400"/>
            <a:ext cx="1920000" cy="309600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F363458-92CB-4BC5-8F81-D4DBE7047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1999" y="5900400"/>
            <a:ext cx="1920000" cy="309600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place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2001" y="5652000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000" y="324000"/>
            <a:ext cx="4488000" cy="3240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71420AF-1268-4AE1-84DA-164DB71C2C14}"/>
              </a:ext>
            </a:extLst>
          </p:cNvPr>
          <p:cNvSpPr/>
          <p:nvPr userDrawn="1"/>
        </p:nvSpPr>
        <p:spPr>
          <a:xfrm>
            <a:off x="11172825" y="321621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351"/>
          </a:p>
        </p:txBody>
      </p:sp>
      <p:sp>
        <p:nvSpPr>
          <p:cNvPr id="3" name="Tagline" descr="{&quot;templafy&quot;:{&quot;id&quot;:&quot;237cc8ce-a8bb-493a-8167-0dbb0fdc5d51&quot;}}" title="Form.PLogoChoice.PLogoInsertion">
            <a:extLst>
              <a:ext uri="{FF2B5EF4-FFF2-40B4-BE49-F238E27FC236}">
                <a16:creationId xmlns:a16="http://schemas.microsoft.com/office/drawing/2014/main" id="{8AE78219-5CBB-4760-B800-636AFE0A99A8}"/>
              </a:ext>
            </a:extLst>
          </p:cNvPr>
          <p:cNvSpPr/>
          <p:nvPr userDrawn="1"/>
        </p:nvSpPr>
        <p:spPr>
          <a:xfrm>
            <a:off x="9240655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err="1"/>
          </a:p>
        </p:txBody>
      </p:sp>
    </p:spTree>
    <p:extLst>
      <p:ext uri="{BB962C8B-B14F-4D97-AF65-F5344CB8AC3E}">
        <p14:creationId xmlns:p14="http://schemas.microsoft.com/office/powerpoint/2010/main" val="36659765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D0A2EA0-F13F-4BB6-A53E-D27BF8054B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6507" y="6028267"/>
            <a:ext cx="8965813" cy="436887"/>
          </a:xfrm>
        </p:spPr>
        <p:txBody>
          <a:bodyPr anchor="b" anchorCtr="0"/>
          <a:lstStyle>
            <a:lvl1pPr marL="0" indent="0">
              <a:buNone/>
              <a:defRPr sz="1067" i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References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457053F-18A3-4EA3-98A9-36DCFC84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07" y="687227"/>
            <a:ext cx="9304480" cy="5218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3B699A-A1E2-4B89-82AE-FBD2F15FD4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6967" y="1672167"/>
            <a:ext cx="10665884" cy="408516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777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A seasonal guide to Copenhagen | Booking.com">
            <a:extLst>
              <a:ext uri="{FF2B5EF4-FFF2-40B4-BE49-F238E27FC236}">
                <a16:creationId xmlns:a16="http://schemas.microsoft.com/office/drawing/2014/main" id="{2A5BD802-1DE9-C090-365D-ABE2CA4F2E0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17"/>
          <a:stretch/>
        </p:blipFill>
        <p:spPr bwMode="auto">
          <a:xfrm>
            <a:off x="0" y="1"/>
            <a:ext cx="12192000" cy="439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F3C4398-B5CA-2198-D07D-3E95E62F55CF}"/>
              </a:ext>
            </a:extLst>
          </p:cNvPr>
          <p:cNvSpPr/>
          <p:nvPr userDrawn="1"/>
        </p:nvSpPr>
        <p:spPr bwMode="gray">
          <a:xfrm>
            <a:off x="11172825" y="321621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35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8002" y="4191000"/>
            <a:ext cx="10782298" cy="1091244"/>
          </a:xfrm>
        </p:spPr>
        <p:txBody>
          <a:bodyPr tIns="91440" bIns="91440" anchor="b" anchorCtr="0"/>
          <a:lstStyle>
            <a:lvl1pPr algn="l">
              <a:lnSpc>
                <a:spcPct val="100000"/>
              </a:lnSpc>
              <a:defRPr sz="36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000" y="324000"/>
            <a:ext cx="4488000" cy="3240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F71D66-8A8E-4C10-A476-314785641A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702" y="5389033"/>
            <a:ext cx="10782298" cy="940659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  <a:latin typeface="+mj-lt"/>
              </a:defRPr>
            </a:lvl1pPr>
            <a:lvl2pPr marL="26998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AA4298F5-860C-4CD1-BA18-36787A800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2000" y="324001"/>
            <a:ext cx="1920000" cy="12585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6782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>
            <a:extLst>
              <a:ext uri="{FF2B5EF4-FFF2-40B4-BE49-F238E27FC236}">
                <a16:creationId xmlns:a16="http://schemas.microsoft.com/office/drawing/2014/main" id="{2A5BD802-1DE9-C090-365D-ABE2CA4F2E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4" b="10964"/>
          <a:stretch/>
        </p:blipFill>
        <p:spPr bwMode="auto">
          <a:xfrm>
            <a:off x="0" y="1"/>
            <a:ext cx="12192000" cy="439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F3C4398-B5CA-2198-D07D-3E95E62F55CF}"/>
              </a:ext>
            </a:extLst>
          </p:cNvPr>
          <p:cNvSpPr/>
          <p:nvPr userDrawn="1"/>
        </p:nvSpPr>
        <p:spPr bwMode="gray">
          <a:xfrm>
            <a:off x="11172825" y="321621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35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8002" y="4191000"/>
            <a:ext cx="10782298" cy="1091244"/>
          </a:xfrm>
        </p:spPr>
        <p:txBody>
          <a:bodyPr tIns="91440" bIns="91440" anchor="b" anchorCtr="0"/>
          <a:lstStyle>
            <a:lvl1pPr algn="l">
              <a:lnSpc>
                <a:spcPct val="100000"/>
              </a:lnSpc>
              <a:defRPr sz="36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000" y="324000"/>
            <a:ext cx="4488000" cy="3240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F71D66-8A8E-4C10-A476-314785641A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702" y="5389033"/>
            <a:ext cx="10782298" cy="940659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  <a:latin typeface="+mj-lt"/>
              </a:defRPr>
            </a:lvl1pPr>
            <a:lvl2pPr marL="26998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AA4298F5-860C-4CD1-BA18-36787A800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2000" y="324001"/>
            <a:ext cx="1920000" cy="12585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1832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8002" y="1962815"/>
            <a:ext cx="8652001" cy="1871629"/>
          </a:xfrm>
        </p:spPr>
        <p:txBody>
          <a:bodyPr tIns="91440" bIns="91440" anchor="b" anchorCtr="0"/>
          <a:lstStyle>
            <a:lvl1pPr algn="l">
              <a:lnSpc>
                <a:spcPct val="100000"/>
              </a:lnSpc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000" y="324000"/>
            <a:ext cx="4488000" cy="3240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71420AF-1268-4AE1-84DA-164DB71C2C14}"/>
              </a:ext>
            </a:extLst>
          </p:cNvPr>
          <p:cNvSpPr/>
          <p:nvPr userDrawn="1"/>
        </p:nvSpPr>
        <p:spPr>
          <a:xfrm>
            <a:off x="11172825" y="321621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35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F71D66-8A8E-4C10-A476-314785641A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702" y="3941233"/>
            <a:ext cx="8652001" cy="940659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  <a:latin typeface="+mj-lt"/>
              </a:defRPr>
            </a:lvl1pPr>
            <a:lvl2pPr marL="26998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AA4298F5-860C-4CD1-BA18-36787A800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2000" y="324001"/>
            <a:ext cx="1920000" cy="12585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A2B237-553D-4D16-B830-94B4CC58C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7700" y="4974330"/>
            <a:ext cx="8652933" cy="690033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26998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7877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36358" y="2163600"/>
            <a:ext cx="6408844" cy="2379600"/>
          </a:xfrm>
        </p:spPr>
        <p:txBody>
          <a:bodyPr anchor="ctr"/>
          <a:lstStyle>
            <a:lvl1pPr algn="l">
              <a:lnSpc>
                <a:spcPct val="100000"/>
              </a:lnSpc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F3DB85B7-7760-4094-B5B7-6A45B6116B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36000" y="5644800"/>
            <a:ext cx="1920000" cy="154800"/>
          </a:xfrm>
        </p:spPr>
        <p:txBody>
          <a:bodyPr/>
          <a:lstStyle>
            <a:lvl1pPr marL="0" indent="0">
              <a:buNone/>
              <a:defRPr sz="1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Insert name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2BFF97BE-94AD-42AA-A3DB-5B131AB35A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36000" y="5900400"/>
            <a:ext cx="1920000" cy="309600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1A1E9AD3-ADA1-4763-9893-4057C2CF9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80355" y="5900400"/>
            <a:ext cx="1920000" cy="309600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Insert place</a:t>
            </a:r>
          </a:p>
        </p:txBody>
      </p:sp>
      <p:sp>
        <p:nvSpPr>
          <p:cNvPr id="31" name="Date Placeholder 6">
            <a:extLst>
              <a:ext uri="{FF2B5EF4-FFF2-40B4-BE49-F238E27FC236}">
                <a16:creationId xmlns:a16="http://schemas.microsoft.com/office/drawing/2014/main" id="{353E10AF-D600-4770-A150-4A8ED3F945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0357" y="5644800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tx2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ACB837-D775-4027-8A9A-8A934ABD2C6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4000" y="324000"/>
            <a:ext cx="4488000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354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here and insert picture via Templafy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DB09BC2-598E-40D3-B291-F2AE97681E15}"/>
              </a:ext>
            </a:extLst>
          </p:cNvPr>
          <p:cNvSpPr/>
          <p:nvPr userDrawn="1"/>
        </p:nvSpPr>
        <p:spPr>
          <a:xfrm>
            <a:off x="11172825" y="321621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351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3619EDAC-4320-41F5-B9CB-6CF8C3F2C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25912" y="5900402"/>
            <a:ext cx="1919288" cy="30831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7570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80DF523-34A7-40E1-AE82-7A0D359468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" y="0"/>
            <a:ext cx="12191999" cy="6858000"/>
          </a:xfrm>
          <a:custGeom>
            <a:avLst/>
            <a:gdLst>
              <a:gd name="connsiteX0" fmla="*/ 11666200 w 12191999"/>
              <a:gd name="connsiteY0" fmla="*/ 756760 h 6858000"/>
              <a:gd name="connsiteX1" fmla="*/ 11678975 w 12191999"/>
              <a:gd name="connsiteY1" fmla="*/ 761119 h 6858000"/>
              <a:gd name="connsiteX2" fmla="*/ 11678975 w 12191999"/>
              <a:gd name="connsiteY2" fmla="*/ 808195 h 6858000"/>
              <a:gd name="connsiteX3" fmla="*/ 11678845 w 12191999"/>
              <a:gd name="connsiteY3" fmla="*/ 808195 h 6858000"/>
              <a:gd name="connsiteX4" fmla="*/ 11667095 w 12191999"/>
              <a:gd name="connsiteY4" fmla="*/ 813579 h 6858000"/>
              <a:gd name="connsiteX5" fmla="*/ 11644998 w 12191999"/>
              <a:gd name="connsiteY5" fmla="*/ 784080 h 6858000"/>
              <a:gd name="connsiteX6" fmla="*/ 11666200 w 12191999"/>
              <a:gd name="connsiteY6" fmla="*/ 756760 h 6858000"/>
              <a:gd name="connsiteX7" fmla="*/ 11553608 w 12191999"/>
              <a:gd name="connsiteY7" fmla="*/ 755951 h 6858000"/>
              <a:gd name="connsiteX8" fmla="*/ 11565369 w 12191999"/>
              <a:gd name="connsiteY8" fmla="*/ 760439 h 6858000"/>
              <a:gd name="connsiteX9" fmla="*/ 11571638 w 12191999"/>
              <a:gd name="connsiteY9" fmla="*/ 784954 h 6858000"/>
              <a:gd name="connsiteX10" fmla="*/ 11565369 w 12191999"/>
              <a:gd name="connsiteY10" fmla="*/ 809339 h 6858000"/>
              <a:gd name="connsiteX11" fmla="*/ 11553608 w 12191999"/>
              <a:gd name="connsiteY11" fmla="*/ 813698 h 6858000"/>
              <a:gd name="connsiteX12" fmla="*/ 11542106 w 12191999"/>
              <a:gd name="connsiteY12" fmla="*/ 809339 h 6858000"/>
              <a:gd name="connsiteX13" fmla="*/ 11535837 w 12191999"/>
              <a:gd name="connsiteY13" fmla="*/ 784954 h 6858000"/>
              <a:gd name="connsiteX14" fmla="*/ 11542106 w 12191999"/>
              <a:gd name="connsiteY14" fmla="*/ 760439 h 6858000"/>
              <a:gd name="connsiteX15" fmla="*/ 11553608 w 12191999"/>
              <a:gd name="connsiteY15" fmla="*/ 755951 h 6858000"/>
              <a:gd name="connsiteX16" fmla="*/ 11389948 w 12191999"/>
              <a:gd name="connsiteY16" fmla="*/ 755951 h 6858000"/>
              <a:gd name="connsiteX17" fmla="*/ 11401504 w 12191999"/>
              <a:gd name="connsiteY17" fmla="*/ 760439 h 6858000"/>
              <a:gd name="connsiteX18" fmla="*/ 11407795 w 12191999"/>
              <a:gd name="connsiteY18" fmla="*/ 784954 h 6858000"/>
              <a:gd name="connsiteX19" fmla="*/ 11401504 w 12191999"/>
              <a:gd name="connsiteY19" fmla="*/ 809339 h 6858000"/>
              <a:gd name="connsiteX20" fmla="*/ 11389948 w 12191999"/>
              <a:gd name="connsiteY20" fmla="*/ 813698 h 6858000"/>
              <a:gd name="connsiteX21" fmla="*/ 11378133 w 12191999"/>
              <a:gd name="connsiteY21" fmla="*/ 809339 h 6858000"/>
              <a:gd name="connsiteX22" fmla="*/ 11371843 w 12191999"/>
              <a:gd name="connsiteY22" fmla="*/ 784954 h 6858000"/>
              <a:gd name="connsiteX23" fmla="*/ 11378133 w 12191999"/>
              <a:gd name="connsiteY23" fmla="*/ 760439 h 6858000"/>
              <a:gd name="connsiteX24" fmla="*/ 11389948 w 12191999"/>
              <a:gd name="connsiteY24" fmla="*/ 755951 h 6858000"/>
              <a:gd name="connsiteX25" fmla="*/ 11267462 w 12191999"/>
              <a:gd name="connsiteY25" fmla="*/ 755951 h 6858000"/>
              <a:gd name="connsiteX26" fmla="*/ 11279148 w 12191999"/>
              <a:gd name="connsiteY26" fmla="*/ 760439 h 6858000"/>
              <a:gd name="connsiteX27" fmla="*/ 11285438 w 12191999"/>
              <a:gd name="connsiteY27" fmla="*/ 784954 h 6858000"/>
              <a:gd name="connsiteX28" fmla="*/ 11279148 w 12191999"/>
              <a:gd name="connsiteY28" fmla="*/ 809339 h 6858000"/>
              <a:gd name="connsiteX29" fmla="*/ 11267462 w 12191999"/>
              <a:gd name="connsiteY29" fmla="*/ 813698 h 6858000"/>
              <a:gd name="connsiteX30" fmla="*/ 11255907 w 12191999"/>
              <a:gd name="connsiteY30" fmla="*/ 809339 h 6858000"/>
              <a:gd name="connsiteX31" fmla="*/ 11249616 w 12191999"/>
              <a:gd name="connsiteY31" fmla="*/ 784954 h 6858000"/>
              <a:gd name="connsiteX32" fmla="*/ 11255907 w 12191999"/>
              <a:gd name="connsiteY32" fmla="*/ 760439 h 6858000"/>
              <a:gd name="connsiteX33" fmla="*/ 11267462 w 12191999"/>
              <a:gd name="connsiteY33" fmla="*/ 755951 h 6858000"/>
              <a:gd name="connsiteX34" fmla="*/ 11708668 w 12191999"/>
              <a:gd name="connsiteY34" fmla="*/ 750005 h 6858000"/>
              <a:gd name="connsiteX35" fmla="*/ 11706381 w 12191999"/>
              <a:gd name="connsiteY35" fmla="*/ 752433 h 6858000"/>
              <a:gd name="connsiteX36" fmla="*/ 11706381 w 12191999"/>
              <a:gd name="connsiteY36" fmla="*/ 817032 h 6858000"/>
              <a:gd name="connsiteX37" fmla="*/ 11708420 w 12191999"/>
              <a:gd name="connsiteY37" fmla="*/ 819459 h 6858000"/>
              <a:gd name="connsiteX38" fmla="*/ 11715671 w 12191999"/>
              <a:gd name="connsiteY38" fmla="*/ 819459 h 6858000"/>
              <a:gd name="connsiteX39" fmla="*/ 11718206 w 12191999"/>
              <a:gd name="connsiteY39" fmla="*/ 817032 h 6858000"/>
              <a:gd name="connsiteX40" fmla="*/ 11718206 w 12191999"/>
              <a:gd name="connsiteY40" fmla="*/ 752433 h 6858000"/>
              <a:gd name="connsiteX41" fmla="*/ 11715660 w 12191999"/>
              <a:gd name="connsiteY41" fmla="*/ 750005 h 6858000"/>
              <a:gd name="connsiteX42" fmla="*/ 11708668 w 12191999"/>
              <a:gd name="connsiteY42" fmla="*/ 750005 h 6858000"/>
              <a:gd name="connsiteX43" fmla="*/ 11826514 w 12191999"/>
              <a:gd name="connsiteY43" fmla="*/ 749671 h 6858000"/>
              <a:gd name="connsiteX44" fmla="*/ 11822404 w 12191999"/>
              <a:gd name="connsiteY44" fmla="*/ 751851 h 6858000"/>
              <a:gd name="connsiteX45" fmla="*/ 11798623 w 12191999"/>
              <a:gd name="connsiteY45" fmla="*/ 781695 h 6858000"/>
              <a:gd name="connsiteX46" fmla="*/ 11798105 w 12191999"/>
              <a:gd name="connsiteY46" fmla="*/ 782461 h 6858000"/>
              <a:gd name="connsiteX47" fmla="*/ 11798234 w 12191999"/>
              <a:gd name="connsiteY47" fmla="*/ 783227 h 6858000"/>
              <a:gd name="connsiteX48" fmla="*/ 11822145 w 12191999"/>
              <a:gd name="connsiteY48" fmla="*/ 817420 h 6858000"/>
              <a:gd name="connsiteX49" fmla="*/ 11826126 w 12191999"/>
              <a:gd name="connsiteY49" fmla="*/ 819470 h 6858000"/>
              <a:gd name="connsiteX50" fmla="*/ 11835254 w 12191999"/>
              <a:gd name="connsiteY50" fmla="*/ 819470 h 6858000"/>
              <a:gd name="connsiteX51" fmla="*/ 11837175 w 12191999"/>
              <a:gd name="connsiteY51" fmla="*/ 817798 h 6858000"/>
              <a:gd name="connsiteX52" fmla="*/ 11836279 w 12191999"/>
              <a:gd name="connsiteY52" fmla="*/ 816136 h 6858000"/>
              <a:gd name="connsiteX53" fmla="*/ 11810826 w 12191999"/>
              <a:gd name="connsiteY53" fmla="*/ 782450 h 6858000"/>
              <a:gd name="connsiteX54" fmla="*/ 11810567 w 12191999"/>
              <a:gd name="connsiteY54" fmla="*/ 782192 h 6858000"/>
              <a:gd name="connsiteX55" fmla="*/ 11834607 w 12191999"/>
              <a:gd name="connsiteY55" fmla="*/ 753890 h 6858000"/>
              <a:gd name="connsiteX56" fmla="*/ 11835254 w 12191999"/>
              <a:gd name="connsiteY56" fmla="*/ 751203 h 6858000"/>
              <a:gd name="connsiteX57" fmla="*/ 11832816 w 12191999"/>
              <a:gd name="connsiteY57" fmla="*/ 749671 h 6858000"/>
              <a:gd name="connsiteX58" fmla="*/ 11826514 w 12191999"/>
              <a:gd name="connsiteY58" fmla="*/ 749671 h 6858000"/>
              <a:gd name="connsiteX59" fmla="*/ 11301634 w 12191999"/>
              <a:gd name="connsiteY59" fmla="*/ 749671 h 6858000"/>
              <a:gd name="connsiteX60" fmla="*/ 11299832 w 12191999"/>
              <a:gd name="connsiteY60" fmla="*/ 751462 h 6858000"/>
              <a:gd name="connsiteX61" fmla="*/ 11300350 w 12191999"/>
              <a:gd name="connsiteY61" fmla="*/ 753383 h 6858000"/>
              <a:gd name="connsiteX62" fmla="*/ 11324605 w 12191999"/>
              <a:gd name="connsiteY62" fmla="*/ 817399 h 6858000"/>
              <a:gd name="connsiteX63" fmla="*/ 11326785 w 12191999"/>
              <a:gd name="connsiteY63" fmla="*/ 819449 h 6858000"/>
              <a:gd name="connsiteX64" fmla="*/ 11332050 w 12191999"/>
              <a:gd name="connsiteY64" fmla="*/ 819449 h 6858000"/>
              <a:gd name="connsiteX65" fmla="*/ 11334489 w 12191999"/>
              <a:gd name="connsiteY65" fmla="*/ 817399 h 6858000"/>
              <a:gd name="connsiteX66" fmla="*/ 11358108 w 12191999"/>
              <a:gd name="connsiteY66" fmla="*/ 753135 h 6858000"/>
              <a:gd name="connsiteX67" fmla="*/ 11358366 w 12191999"/>
              <a:gd name="connsiteY67" fmla="*/ 751085 h 6858000"/>
              <a:gd name="connsiteX68" fmla="*/ 11356694 w 12191999"/>
              <a:gd name="connsiteY68" fmla="*/ 749671 h 6858000"/>
              <a:gd name="connsiteX69" fmla="*/ 11350015 w 12191999"/>
              <a:gd name="connsiteY69" fmla="*/ 749671 h 6858000"/>
              <a:gd name="connsiteX70" fmla="*/ 11348343 w 12191999"/>
              <a:gd name="connsiteY70" fmla="*/ 751592 h 6858000"/>
              <a:gd name="connsiteX71" fmla="*/ 11330885 w 12191999"/>
              <a:gd name="connsiteY71" fmla="*/ 802908 h 6858000"/>
              <a:gd name="connsiteX72" fmla="*/ 11312920 w 12191999"/>
              <a:gd name="connsiteY72" fmla="*/ 751851 h 6858000"/>
              <a:gd name="connsiteX73" fmla="*/ 11309845 w 12191999"/>
              <a:gd name="connsiteY73" fmla="*/ 749671 h 6858000"/>
              <a:gd name="connsiteX74" fmla="*/ 11301634 w 12191999"/>
              <a:gd name="connsiteY74" fmla="*/ 749671 h 6858000"/>
              <a:gd name="connsiteX75" fmla="*/ 11754223 w 12191999"/>
              <a:gd name="connsiteY75" fmla="*/ 748506 h 6858000"/>
              <a:gd name="connsiteX76" fmla="*/ 11731241 w 12191999"/>
              <a:gd name="connsiteY76" fmla="*/ 767625 h 6858000"/>
              <a:gd name="connsiteX77" fmla="*/ 11749346 w 12191999"/>
              <a:gd name="connsiteY77" fmla="*/ 788417 h 6858000"/>
              <a:gd name="connsiteX78" fmla="*/ 11764236 w 12191999"/>
              <a:gd name="connsiteY78" fmla="*/ 801894 h 6858000"/>
              <a:gd name="connsiteX79" fmla="*/ 11750500 w 12191999"/>
              <a:gd name="connsiteY79" fmla="*/ 813698 h 6858000"/>
              <a:gd name="connsiteX80" fmla="*/ 11733679 w 12191999"/>
              <a:gd name="connsiteY80" fmla="*/ 806641 h 6858000"/>
              <a:gd name="connsiteX81" fmla="*/ 11728673 w 12191999"/>
              <a:gd name="connsiteY81" fmla="*/ 811130 h 6858000"/>
              <a:gd name="connsiteX82" fmla="*/ 11750241 w 12191999"/>
              <a:gd name="connsiteY82" fmla="*/ 821402 h 6858000"/>
              <a:gd name="connsiteX83" fmla="*/ 11774896 w 12191999"/>
              <a:gd name="connsiteY83" fmla="*/ 800610 h 6858000"/>
              <a:gd name="connsiteX84" fmla="*/ 11741901 w 12191999"/>
              <a:gd name="connsiteY84" fmla="*/ 766471 h 6858000"/>
              <a:gd name="connsiteX85" fmla="*/ 11753457 w 12191999"/>
              <a:gd name="connsiteY85" fmla="*/ 756199 h 6858000"/>
              <a:gd name="connsiteX86" fmla="*/ 11767322 w 12191999"/>
              <a:gd name="connsiteY86" fmla="*/ 761335 h 6858000"/>
              <a:gd name="connsiteX87" fmla="*/ 11772328 w 12191999"/>
              <a:gd name="connsiteY87" fmla="*/ 756587 h 6858000"/>
              <a:gd name="connsiteX88" fmla="*/ 11754223 w 12191999"/>
              <a:gd name="connsiteY88" fmla="*/ 748506 h 6858000"/>
              <a:gd name="connsiteX89" fmla="*/ 11614257 w 12191999"/>
              <a:gd name="connsiteY89" fmla="*/ 748117 h 6858000"/>
              <a:gd name="connsiteX90" fmla="*/ 11599001 w 12191999"/>
              <a:gd name="connsiteY90" fmla="*/ 750167 h 6858000"/>
              <a:gd name="connsiteX91" fmla="*/ 11592721 w 12191999"/>
              <a:gd name="connsiteY91" fmla="*/ 755659 h 6858000"/>
              <a:gd name="connsiteX92" fmla="*/ 11592721 w 12191999"/>
              <a:gd name="connsiteY92" fmla="*/ 816902 h 6858000"/>
              <a:gd name="connsiteX93" fmla="*/ 11595418 w 12191999"/>
              <a:gd name="connsiteY93" fmla="*/ 819071 h 6858000"/>
              <a:gd name="connsiteX94" fmla="*/ 11602216 w 12191999"/>
              <a:gd name="connsiteY94" fmla="*/ 819071 h 6858000"/>
              <a:gd name="connsiteX95" fmla="*/ 11604654 w 12191999"/>
              <a:gd name="connsiteY95" fmla="*/ 816902 h 6858000"/>
              <a:gd name="connsiteX96" fmla="*/ 11604654 w 12191999"/>
              <a:gd name="connsiteY96" fmla="*/ 760774 h 6858000"/>
              <a:gd name="connsiteX97" fmla="*/ 11611452 w 12191999"/>
              <a:gd name="connsiteY97" fmla="*/ 754764 h 6858000"/>
              <a:gd name="connsiteX98" fmla="*/ 11625943 w 12191999"/>
              <a:gd name="connsiteY98" fmla="*/ 761033 h 6858000"/>
              <a:gd name="connsiteX99" fmla="*/ 11631823 w 12191999"/>
              <a:gd name="connsiteY99" fmla="*/ 755152 h 6858000"/>
              <a:gd name="connsiteX100" fmla="*/ 11614257 w 12191999"/>
              <a:gd name="connsiteY100" fmla="*/ 748117 h 6858000"/>
              <a:gd name="connsiteX101" fmla="*/ 11553619 w 12191999"/>
              <a:gd name="connsiteY101" fmla="*/ 748117 h 6858000"/>
              <a:gd name="connsiteX102" fmla="*/ 11536236 w 12191999"/>
              <a:gd name="connsiteY102" fmla="*/ 753124 h 6858000"/>
              <a:gd name="connsiteX103" fmla="*/ 11523450 w 12191999"/>
              <a:gd name="connsiteY103" fmla="*/ 784954 h 6858000"/>
              <a:gd name="connsiteX104" fmla="*/ 11536236 w 12191999"/>
              <a:gd name="connsiteY104" fmla="*/ 816654 h 6858000"/>
              <a:gd name="connsiteX105" fmla="*/ 11553619 w 12191999"/>
              <a:gd name="connsiteY105" fmla="*/ 821531 h 6858000"/>
              <a:gd name="connsiteX106" fmla="*/ 11571001 w 12191999"/>
              <a:gd name="connsiteY106" fmla="*/ 816654 h 6858000"/>
              <a:gd name="connsiteX107" fmla="*/ 11583917 w 12191999"/>
              <a:gd name="connsiteY107" fmla="*/ 784954 h 6858000"/>
              <a:gd name="connsiteX108" fmla="*/ 11571001 w 12191999"/>
              <a:gd name="connsiteY108" fmla="*/ 753124 h 6858000"/>
              <a:gd name="connsiteX109" fmla="*/ 11553619 w 12191999"/>
              <a:gd name="connsiteY109" fmla="*/ 748117 h 6858000"/>
              <a:gd name="connsiteX110" fmla="*/ 11486031 w 12191999"/>
              <a:gd name="connsiteY110" fmla="*/ 748117 h 6858000"/>
              <a:gd name="connsiteX111" fmla="*/ 11465229 w 12191999"/>
              <a:gd name="connsiteY111" fmla="*/ 751452 h 6858000"/>
              <a:gd name="connsiteX112" fmla="*/ 11459230 w 12191999"/>
              <a:gd name="connsiteY112" fmla="*/ 756965 h 6858000"/>
              <a:gd name="connsiteX113" fmla="*/ 11459230 w 12191999"/>
              <a:gd name="connsiteY113" fmla="*/ 817010 h 6858000"/>
              <a:gd name="connsiteX114" fmla="*/ 11461787 w 12191999"/>
              <a:gd name="connsiteY114" fmla="*/ 819449 h 6858000"/>
              <a:gd name="connsiteX115" fmla="*/ 11468422 w 12191999"/>
              <a:gd name="connsiteY115" fmla="*/ 819449 h 6858000"/>
              <a:gd name="connsiteX116" fmla="*/ 11471228 w 12191999"/>
              <a:gd name="connsiteY116" fmla="*/ 816751 h 6858000"/>
              <a:gd name="connsiteX117" fmla="*/ 11471228 w 12191999"/>
              <a:gd name="connsiteY117" fmla="*/ 761454 h 6858000"/>
              <a:gd name="connsiteX118" fmla="*/ 11485654 w 12191999"/>
              <a:gd name="connsiteY118" fmla="*/ 755422 h 6858000"/>
              <a:gd name="connsiteX119" fmla="*/ 11501223 w 12191999"/>
              <a:gd name="connsiteY119" fmla="*/ 771844 h 6858000"/>
              <a:gd name="connsiteX120" fmla="*/ 11501223 w 12191999"/>
              <a:gd name="connsiteY120" fmla="*/ 816751 h 6858000"/>
              <a:gd name="connsiteX121" fmla="*/ 11504288 w 12191999"/>
              <a:gd name="connsiteY121" fmla="*/ 819449 h 6858000"/>
              <a:gd name="connsiteX122" fmla="*/ 11511690 w 12191999"/>
              <a:gd name="connsiteY122" fmla="*/ 819449 h 6858000"/>
              <a:gd name="connsiteX123" fmla="*/ 11512963 w 12191999"/>
              <a:gd name="connsiteY123" fmla="*/ 816762 h 6858000"/>
              <a:gd name="connsiteX124" fmla="*/ 11512963 w 12191999"/>
              <a:gd name="connsiteY124" fmla="*/ 770312 h 6858000"/>
              <a:gd name="connsiteX125" fmla="*/ 11486031 w 12191999"/>
              <a:gd name="connsiteY125" fmla="*/ 748117 h 6858000"/>
              <a:gd name="connsiteX126" fmla="*/ 11389700 w 12191999"/>
              <a:gd name="connsiteY126" fmla="*/ 748117 h 6858000"/>
              <a:gd name="connsiteX127" fmla="*/ 11372242 w 12191999"/>
              <a:gd name="connsiteY127" fmla="*/ 753124 h 6858000"/>
              <a:gd name="connsiteX128" fmla="*/ 11359402 w 12191999"/>
              <a:gd name="connsiteY128" fmla="*/ 784954 h 6858000"/>
              <a:gd name="connsiteX129" fmla="*/ 11372242 w 12191999"/>
              <a:gd name="connsiteY129" fmla="*/ 816654 h 6858000"/>
              <a:gd name="connsiteX130" fmla="*/ 11389700 w 12191999"/>
              <a:gd name="connsiteY130" fmla="*/ 821531 h 6858000"/>
              <a:gd name="connsiteX131" fmla="*/ 11407158 w 12191999"/>
              <a:gd name="connsiteY131" fmla="*/ 816654 h 6858000"/>
              <a:gd name="connsiteX132" fmla="*/ 11420127 w 12191999"/>
              <a:gd name="connsiteY132" fmla="*/ 784954 h 6858000"/>
              <a:gd name="connsiteX133" fmla="*/ 11407158 w 12191999"/>
              <a:gd name="connsiteY133" fmla="*/ 753124 h 6858000"/>
              <a:gd name="connsiteX134" fmla="*/ 11389700 w 12191999"/>
              <a:gd name="connsiteY134" fmla="*/ 748117 h 6858000"/>
              <a:gd name="connsiteX135" fmla="*/ 11267473 w 12191999"/>
              <a:gd name="connsiteY135" fmla="*/ 748117 h 6858000"/>
              <a:gd name="connsiteX136" fmla="*/ 11250015 w 12191999"/>
              <a:gd name="connsiteY136" fmla="*/ 753124 h 6858000"/>
              <a:gd name="connsiteX137" fmla="*/ 11237046 w 12191999"/>
              <a:gd name="connsiteY137" fmla="*/ 784954 h 6858000"/>
              <a:gd name="connsiteX138" fmla="*/ 11250015 w 12191999"/>
              <a:gd name="connsiteY138" fmla="*/ 816654 h 6858000"/>
              <a:gd name="connsiteX139" fmla="*/ 11267473 w 12191999"/>
              <a:gd name="connsiteY139" fmla="*/ 821531 h 6858000"/>
              <a:gd name="connsiteX140" fmla="*/ 11284931 w 12191999"/>
              <a:gd name="connsiteY140" fmla="*/ 816654 h 6858000"/>
              <a:gd name="connsiteX141" fmla="*/ 11297771 w 12191999"/>
              <a:gd name="connsiteY141" fmla="*/ 784954 h 6858000"/>
              <a:gd name="connsiteX142" fmla="*/ 11284931 w 12191999"/>
              <a:gd name="connsiteY142" fmla="*/ 753124 h 6858000"/>
              <a:gd name="connsiteX143" fmla="*/ 11267473 w 12191999"/>
              <a:gd name="connsiteY143" fmla="*/ 748117 h 6858000"/>
              <a:gd name="connsiteX144" fmla="*/ 11199756 w 12191999"/>
              <a:gd name="connsiteY144" fmla="*/ 748117 h 6858000"/>
              <a:gd name="connsiteX145" fmla="*/ 11178857 w 12191999"/>
              <a:gd name="connsiteY145" fmla="*/ 751452 h 6858000"/>
              <a:gd name="connsiteX146" fmla="*/ 11172825 w 12191999"/>
              <a:gd name="connsiteY146" fmla="*/ 756965 h 6858000"/>
              <a:gd name="connsiteX147" fmla="*/ 11172825 w 12191999"/>
              <a:gd name="connsiteY147" fmla="*/ 817010 h 6858000"/>
              <a:gd name="connsiteX148" fmla="*/ 11175263 w 12191999"/>
              <a:gd name="connsiteY148" fmla="*/ 819449 h 6858000"/>
              <a:gd name="connsiteX149" fmla="*/ 11181932 w 12191999"/>
              <a:gd name="connsiteY149" fmla="*/ 819449 h 6858000"/>
              <a:gd name="connsiteX150" fmla="*/ 11184748 w 12191999"/>
              <a:gd name="connsiteY150" fmla="*/ 816751 h 6858000"/>
              <a:gd name="connsiteX151" fmla="*/ 11184748 w 12191999"/>
              <a:gd name="connsiteY151" fmla="*/ 761454 h 6858000"/>
              <a:gd name="connsiteX152" fmla="*/ 11199238 w 12191999"/>
              <a:gd name="connsiteY152" fmla="*/ 755422 h 6858000"/>
              <a:gd name="connsiteX153" fmla="*/ 11214884 w 12191999"/>
              <a:gd name="connsiteY153" fmla="*/ 771844 h 6858000"/>
              <a:gd name="connsiteX154" fmla="*/ 11214884 w 12191999"/>
              <a:gd name="connsiteY154" fmla="*/ 816751 h 6858000"/>
              <a:gd name="connsiteX155" fmla="*/ 11217959 w 12191999"/>
              <a:gd name="connsiteY155" fmla="*/ 819449 h 6858000"/>
              <a:gd name="connsiteX156" fmla="*/ 11225393 w 12191999"/>
              <a:gd name="connsiteY156" fmla="*/ 819449 h 6858000"/>
              <a:gd name="connsiteX157" fmla="*/ 11226817 w 12191999"/>
              <a:gd name="connsiteY157" fmla="*/ 816762 h 6858000"/>
              <a:gd name="connsiteX158" fmla="*/ 11226817 w 12191999"/>
              <a:gd name="connsiteY158" fmla="*/ 770312 h 6858000"/>
              <a:gd name="connsiteX159" fmla="*/ 11199756 w 12191999"/>
              <a:gd name="connsiteY159" fmla="*/ 748117 h 6858000"/>
              <a:gd name="connsiteX160" fmla="*/ 11681273 w 12191999"/>
              <a:gd name="connsiteY160" fmla="*/ 724801 h 6858000"/>
              <a:gd name="connsiteX161" fmla="*/ 11678845 w 12191999"/>
              <a:gd name="connsiteY161" fmla="*/ 727876 h 6858000"/>
              <a:gd name="connsiteX162" fmla="*/ 11678845 w 12191999"/>
              <a:gd name="connsiteY162" fmla="*/ 752250 h 6858000"/>
              <a:gd name="connsiteX163" fmla="*/ 11664279 w 12191999"/>
              <a:gd name="connsiteY163" fmla="*/ 748527 h 6858000"/>
              <a:gd name="connsiteX164" fmla="*/ 11632848 w 12191999"/>
              <a:gd name="connsiteY164" fmla="*/ 784954 h 6858000"/>
              <a:gd name="connsiteX165" fmla="*/ 11666707 w 12191999"/>
              <a:gd name="connsiteY165" fmla="*/ 821510 h 6858000"/>
              <a:gd name="connsiteX166" fmla="*/ 11690477 w 12191999"/>
              <a:gd name="connsiteY166" fmla="*/ 812036 h 6858000"/>
              <a:gd name="connsiteX167" fmla="*/ 11690477 w 12191999"/>
              <a:gd name="connsiteY167" fmla="*/ 727498 h 6858000"/>
              <a:gd name="connsiteX168" fmla="*/ 11687919 w 12191999"/>
              <a:gd name="connsiteY168" fmla="*/ 724801 h 6858000"/>
              <a:gd name="connsiteX169" fmla="*/ 11681273 w 12191999"/>
              <a:gd name="connsiteY169" fmla="*/ 724801 h 6858000"/>
              <a:gd name="connsiteX170" fmla="*/ 11786797 w 12191999"/>
              <a:gd name="connsiteY170" fmla="*/ 724552 h 6858000"/>
              <a:gd name="connsiteX171" fmla="*/ 11784607 w 12191999"/>
              <a:gd name="connsiteY171" fmla="*/ 726732 h 6858000"/>
              <a:gd name="connsiteX172" fmla="*/ 11784607 w 12191999"/>
              <a:gd name="connsiteY172" fmla="*/ 817280 h 6858000"/>
              <a:gd name="connsiteX173" fmla="*/ 11786797 w 12191999"/>
              <a:gd name="connsiteY173" fmla="*/ 819330 h 6858000"/>
              <a:gd name="connsiteX174" fmla="*/ 11793864 w 12191999"/>
              <a:gd name="connsiteY174" fmla="*/ 819330 h 6858000"/>
              <a:gd name="connsiteX175" fmla="*/ 11796303 w 12191999"/>
              <a:gd name="connsiteY175" fmla="*/ 817409 h 6858000"/>
              <a:gd name="connsiteX176" fmla="*/ 11796303 w 12191999"/>
              <a:gd name="connsiteY176" fmla="*/ 726473 h 6858000"/>
              <a:gd name="connsiteX177" fmla="*/ 11793864 w 12191999"/>
              <a:gd name="connsiteY177" fmla="*/ 724552 h 6858000"/>
              <a:gd name="connsiteX178" fmla="*/ 11786797 w 12191999"/>
              <a:gd name="connsiteY178" fmla="*/ 724552 h 6858000"/>
              <a:gd name="connsiteX179" fmla="*/ 11712617 w 12191999"/>
              <a:gd name="connsiteY179" fmla="*/ 723776 h 6858000"/>
              <a:gd name="connsiteX180" fmla="*/ 11705237 w 12191999"/>
              <a:gd name="connsiteY180" fmla="*/ 730940 h 6858000"/>
              <a:gd name="connsiteX181" fmla="*/ 11712358 w 12191999"/>
              <a:gd name="connsiteY181" fmla="*/ 737975 h 6858000"/>
              <a:gd name="connsiteX182" fmla="*/ 11719609 w 12191999"/>
              <a:gd name="connsiteY182" fmla="*/ 730433 h 6858000"/>
              <a:gd name="connsiteX183" fmla="*/ 11712617 w 12191999"/>
              <a:gd name="connsiteY183" fmla="*/ 723776 h 6858000"/>
              <a:gd name="connsiteX184" fmla="*/ 11855021 w 12191999"/>
              <a:gd name="connsiteY184" fmla="*/ 713601 h 6858000"/>
              <a:gd name="connsiteX185" fmla="*/ 11855284 w 12191999"/>
              <a:gd name="connsiteY185" fmla="*/ 713794 h 6858000"/>
              <a:gd name="connsiteX186" fmla="*/ 11855021 w 12191999"/>
              <a:gd name="connsiteY186" fmla="*/ 713860 h 6858000"/>
              <a:gd name="connsiteX187" fmla="*/ 11855021 w 12191999"/>
              <a:gd name="connsiteY187" fmla="*/ 713601 h 6858000"/>
              <a:gd name="connsiteX188" fmla="*/ 11847209 w 12191999"/>
              <a:gd name="connsiteY188" fmla="*/ 704235 h 6858000"/>
              <a:gd name="connsiteX189" fmla="*/ 11851428 w 12191999"/>
              <a:gd name="connsiteY189" fmla="*/ 704235 h 6858000"/>
              <a:gd name="connsiteX190" fmla="*/ 11857190 w 12191999"/>
              <a:gd name="connsiteY190" fmla="*/ 707699 h 6858000"/>
              <a:gd name="connsiteX191" fmla="*/ 11851817 w 12191999"/>
              <a:gd name="connsiteY191" fmla="*/ 711162 h 6858000"/>
              <a:gd name="connsiteX192" fmla="*/ 11847209 w 12191999"/>
              <a:gd name="connsiteY192" fmla="*/ 711162 h 6858000"/>
              <a:gd name="connsiteX193" fmla="*/ 11843627 w 12191999"/>
              <a:gd name="connsiteY193" fmla="*/ 701020 h 6858000"/>
              <a:gd name="connsiteX194" fmla="*/ 11843627 w 12191999"/>
              <a:gd name="connsiteY194" fmla="*/ 724250 h 6858000"/>
              <a:gd name="connsiteX195" fmla="*/ 11847468 w 12191999"/>
              <a:gd name="connsiteY195" fmla="*/ 724250 h 6858000"/>
              <a:gd name="connsiteX196" fmla="*/ 11847468 w 12191999"/>
              <a:gd name="connsiteY196" fmla="*/ 714367 h 6858000"/>
              <a:gd name="connsiteX197" fmla="*/ 11849648 w 12191999"/>
              <a:gd name="connsiteY197" fmla="*/ 714367 h 6858000"/>
              <a:gd name="connsiteX198" fmla="*/ 11856553 w 12191999"/>
              <a:gd name="connsiteY198" fmla="*/ 720528 h 6858000"/>
              <a:gd name="connsiteX199" fmla="*/ 11858603 w 12191999"/>
              <a:gd name="connsiteY199" fmla="*/ 724121 h 6858000"/>
              <a:gd name="connsiteX200" fmla="*/ 11863081 w 12191999"/>
              <a:gd name="connsiteY200" fmla="*/ 724121 h 6858000"/>
              <a:gd name="connsiteX201" fmla="*/ 11860265 w 12191999"/>
              <a:gd name="connsiteY201" fmla="*/ 719503 h 6858000"/>
              <a:gd name="connsiteX202" fmla="*/ 11857064 w 12191999"/>
              <a:gd name="connsiteY202" fmla="*/ 715107 h 6858000"/>
              <a:gd name="connsiteX203" fmla="*/ 11855284 w 12191999"/>
              <a:gd name="connsiteY203" fmla="*/ 713794 h 6858000"/>
              <a:gd name="connsiteX204" fmla="*/ 11858039 w 12191999"/>
              <a:gd name="connsiteY204" fmla="*/ 713107 h 6858000"/>
              <a:gd name="connsiteX205" fmla="*/ 11861549 w 12191999"/>
              <a:gd name="connsiteY205" fmla="*/ 707310 h 6858000"/>
              <a:gd name="connsiteX206" fmla="*/ 11859370 w 12191999"/>
              <a:gd name="connsiteY206" fmla="*/ 702822 h 6858000"/>
              <a:gd name="connsiteX207" fmla="*/ 11851817 w 12191999"/>
              <a:gd name="connsiteY207" fmla="*/ 701020 h 6858000"/>
              <a:gd name="connsiteX208" fmla="*/ 11843627 w 12191999"/>
              <a:gd name="connsiteY208" fmla="*/ 701020 h 6858000"/>
              <a:gd name="connsiteX209" fmla="*/ 11852712 w 12191999"/>
              <a:gd name="connsiteY209" fmla="*/ 694611 h 6858000"/>
              <a:gd name="connsiteX210" fmla="*/ 11870623 w 12191999"/>
              <a:gd name="connsiteY210" fmla="*/ 712446 h 6858000"/>
              <a:gd name="connsiteX211" fmla="*/ 11852712 w 12191999"/>
              <a:gd name="connsiteY211" fmla="*/ 730541 h 6858000"/>
              <a:gd name="connsiteX212" fmla="*/ 11834931 w 12191999"/>
              <a:gd name="connsiteY212" fmla="*/ 712446 h 6858000"/>
              <a:gd name="connsiteX213" fmla="*/ 11852712 w 12191999"/>
              <a:gd name="connsiteY213" fmla="*/ 694611 h 6858000"/>
              <a:gd name="connsiteX214" fmla="*/ 11852712 w 12191999"/>
              <a:gd name="connsiteY214" fmla="*/ 690888 h 6858000"/>
              <a:gd name="connsiteX215" fmla="*/ 11831348 w 12191999"/>
              <a:gd name="connsiteY215" fmla="*/ 712446 h 6858000"/>
              <a:gd name="connsiteX216" fmla="*/ 11852712 w 12191999"/>
              <a:gd name="connsiteY216" fmla="*/ 734004 h 6858000"/>
              <a:gd name="connsiteX217" fmla="*/ 11874076 w 12191999"/>
              <a:gd name="connsiteY217" fmla="*/ 712446 h 6858000"/>
              <a:gd name="connsiteX218" fmla="*/ 11852712 w 12191999"/>
              <a:gd name="connsiteY218" fmla="*/ 690888 h 6858000"/>
              <a:gd name="connsiteX219" fmla="*/ 11639380 w 12191999"/>
              <a:gd name="connsiteY219" fmla="*/ 551044 h 6858000"/>
              <a:gd name="connsiteX220" fmla="*/ 11641189 w 12191999"/>
              <a:gd name="connsiteY220" fmla="*/ 551862 h 6858000"/>
              <a:gd name="connsiteX221" fmla="*/ 11644652 w 12191999"/>
              <a:gd name="connsiteY221" fmla="*/ 634274 h 6858000"/>
              <a:gd name="connsiteX222" fmla="*/ 11640682 w 12191999"/>
              <a:gd name="connsiteY222" fmla="*/ 633508 h 6858000"/>
              <a:gd name="connsiteX223" fmla="*/ 11634273 w 12191999"/>
              <a:gd name="connsiteY223" fmla="*/ 599671 h 6858000"/>
              <a:gd name="connsiteX224" fmla="*/ 11638243 w 12191999"/>
              <a:gd name="connsiteY224" fmla="*/ 552250 h 6858000"/>
              <a:gd name="connsiteX225" fmla="*/ 11639380 w 12191999"/>
              <a:gd name="connsiteY225" fmla="*/ 551044 h 6858000"/>
              <a:gd name="connsiteX226" fmla="*/ 11490639 w 12191999"/>
              <a:gd name="connsiteY226" fmla="*/ 502002 h 6858000"/>
              <a:gd name="connsiteX227" fmla="*/ 11550015 w 12191999"/>
              <a:gd name="connsiteY227" fmla="*/ 504052 h 6858000"/>
              <a:gd name="connsiteX228" fmla="*/ 11548343 w 12191999"/>
              <a:gd name="connsiteY228" fmla="*/ 536605 h 6858000"/>
              <a:gd name="connsiteX229" fmla="*/ 11499486 w 12191999"/>
              <a:gd name="connsiteY229" fmla="*/ 541094 h 6858000"/>
              <a:gd name="connsiteX230" fmla="*/ 11492948 w 12191999"/>
              <a:gd name="connsiteY230" fmla="*/ 533659 h 6858000"/>
              <a:gd name="connsiteX231" fmla="*/ 11490639 w 12191999"/>
              <a:gd name="connsiteY231" fmla="*/ 502002 h 6858000"/>
              <a:gd name="connsiteX232" fmla="*/ 11594253 w 12191999"/>
              <a:gd name="connsiteY232" fmla="*/ 498797 h 6858000"/>
              <a:gd name="connsiteX233" fmla="*/ 11598612 w 12191999"/>
              <a:gd name="connsiteY233" fmla="*/ 520075 h 6858000"/>
              <a:gd name="connsiteX234" fmla="*/ 11588351 w 12191999"/>
              <a:gd name="connsiteY234" fmla="*/ 527509 h 6858000"/>
              <a:gd name="connsiteX235" fmla="*/ 11580011 w 12191999"/>
              <a:gd name="connsiteY235" fmla="*/ 500718 h 6858000"/>
              <a:gd name="connsiteX236" fmla="*/ 11594253 w 12191999"/>
              <a:gd name="connsiteY236" fmla="*/ 498797 h 6858000"/>
              <a:gd name="connsiteX237" fmla="*/ 11441405 w 12191999"/>
              <a:gd name="connsiteY237" fmla="*/ 491374 h 6858000"/>
              <a:gd name="connsiteX238" fmla="*/ 11460384 w 12191999"/>
              <a:gd name="connsiteY238" fmla="*/ 496499 h 6858000"/>
              <a:gd name="connsiteX239" fmla="*/ 11442948 w 12191999"/>
              <a:gd name="connsiteY239" fmla="*/ 533670 h 6858000"/>
              <a:gd name="connsiteX240" fmla="*/ 11434607 w 12191999"/>
              <a:gd name="connsiteY240" fmla="*/ 527132 h 6858000"/>
              <a:gd name="connsiteX241" fmla="*/ 11441405 w 12191999"/>
              <a:gd name="connsiteY241" fmla="*/ 491374 h 6858000"/>
              <a:gd name="connsiteX242" fmla="*/ 11419441 w 12191999"/>
              <a:gd name="connsiteY242" fmla="*/ 484343 h 6858000"/>
              <a:gd name="connsiteX243" fmla="*/ 11431543 w 12191999"/>
              <a:gd name="connsiteY243" fmla="*/ 488299 h 6858000"/>
              <a:gd name="connsiteX244" fmla="*/ 11423202 w 12191999"/>
              <a:gd name="connsiteY244" fmla="*/ 532257 h 6858000"/>
              <a:gd name="connsiteX245" fmla="*/ 11444102 w 12191999"/>
              <a:gd name="connsiteY245" fmla="*/ 543154 h 6858000"/>
              <a:gd name="connsiteX246" fmla="*/ 11469620 w 12191999"/>
              <a:gd name="connsiteY246" fmla="*/ 498549 h 6858000"/>
              <a:gd name="connsiteX247" fmla="*/ 11481672 w 12191999"/>
              <a:gd name="connsiteY247" fmla="*/ 500729 h 6858000"/>
              <a:gd name="connsiteX248" fmla="*/ 11485395 w 12191999"/>
              <a:gd name="connsiteY248" fmla="*/ 542507 h 6858000"/>
              <a:gd name="connsiteX249" fmla="*/ 11498472 w 12191999"/>
              <a:gd name="connsiteY249" fmla="*/ 550707 h 6858000"/>
              <a:gd name="connsiteX250" fmla="*/ 11555917 w 12191999"/>
              <a:gd name="connsiteY250" fmla="*/ 543532 h 6858000"/>
              <a:gd name="connsiteX251" fmla="*/ 11559122 w 12191999"/>
              <a:gd name="connsiteY251" fmla="*/ 503286 h 6858000"/>
              <a:gd name="connsiteX252" fmla="*/ 11570149 w 12191999"/>
              <a:gd name="connsiteY252" fmla="*/ 502002 h 6858000"/>
              <a:gd name="connsiteX253" fmla="*/ 11579385 w 12191999"/>
              <a:gd name="connsiteY253" fmla="*/ 528405 h 6858000"/>
              <a:gd name="connsiteX254" fmla="*/ 11598752 w 12191999"/>
              <a:gd name="connsiteY254" fmla="*/ 531739 h 6858000"/>
              <a:gd name="connsiteX255" fmla="*/ 11602723 w 12191999"/>
              <a:gd name="connsiteY255" fmla="*/ 497773 h 6858000"/>
              <a:gd name="connsiteX256" fmla="*/ 11625673 w 12191999"/>
              <a:gd name="connsiteY256" fmla="*/ 533282 h 6858000"/>
              <a:gd name="connsiteX257" fmla="*/ 11612855 w 12191999"/>
              <a:gd name="connsiteY257" fmla="*/ 586216 h 6858000"/>
              <a:gd name="connsiteX258" fmla="*/ 11537326 w 12191999"/>
              <a:gd name="connsiteY258" fmla="*/ 569428 h 6858000"/>
              <a:gd name="connsiteX259" fmla="*/ 11459488 w 12191999"/>
              <a:gd name="connsiteY259" fmla="*/ 611465 h 6858000"/>
              <a:gd name="connsiteX260" fmla="*/ 11456154 w 12191999"/>
              <a:gd name="connsiteY260" fmla="*/ 612360 h 6858000"/>
              <a:gd name="connsiteX261" fmla="*/ 11418325 w 12191999"/>
              <a:gd name="connsiteY261" fmla="*/ 585191 h 6858000"/>
              <a:gd name="connsiteX262" fmla="*/ 11388707 w 12191999"/>
              <a:gd name="connsiteY262" fmla="*/ 549434 h 6858000"/>
              <a:gd name="connsiteX263" fmla="*/ 11414743 w 12191999"/>
              <a:gd name="connsiteY263" fmla="*/ 487403 h 6858000"/>
              <a:gd name="connsiteX264" fmla="*/ 11419441 w 12191999"/>
              <a:gd name="connsiteY264" fmla="*/ 484343 h 6858000"/>
              <a:gd name="connsiteX265" fmla="*/ 11358173 w 12191999"/>
              <a:gd name="connsiteY265" fmla="*/ 469801 h 6858000"/>
              <a:gd name="connsiteX266" fmla="*/ 11346260 w 12191999"/>
              <a:gd name="connsiteY266" fmla="*/ 478275 h 6858000"/>
              <a:gd name="connsiteX267" fmla="*/ 11361744 w 12191999"/>
              <a:gd name="connsiteY267" fmla="*/ 470744 h 6858000"/>
              <a:gd name="connsiteX268" fmla="*/ 11358173 w 12191999"/>
              <a:gd name="connsiteY268" fmla="*/ 469801 h 6858000"/>
              <a:gd name="connsiteX269" fmla="*/ 11354455 w 12191999"/>
              <a:gd name="connsiteY269" fmla="*/ 453696 h 6858000"/>
              <a:gd name="connsiteX270" fmla="*/ 11379471 w 12191999"/>
              <a:gd name="connsiteY270" fmla="*/ 464453 h 6858000"/>
              <a:gd name="connsiteX271" fmla="*/ 11401267 w 12191999"/>
              <a:gd name="connsiteY271" fmla="*/ 487522 h 6858000"/>
              <a:gd name="connsiteX272" fmla="*/ 11376515 w 12191999"/>
              <a:gd name="connsiteY272" fmla="*/ 541611 h 6858000"/>
              <a:gd name="connsiteX273" fmla="*/ 11357665 w 12191999"/>
              <a:gd name="connsiteY273" fmla="*/ 511745 h 6858000"/>
              <a:gd name="connsiteX274" fmla="*/ 11330734 w 12191999"/>
              <a:gd name="connsiteY274" fmla="*/ 504052 h 6858000"/>
              <a:gd name="connsiteX275" fmla="*/ 11328166 w 12191999"/>
              <a:gd name="connsiteY275" fmla="*/ 491881 h 6858000"/>
              <a:gd name="connsiteX276" fmla="*/ 11335600 w 12191999"/>
              <a:gd name="connsiteY276" fmla="*/ 481879 h 6858000"/>
              <a:gd name="connsiteX277" fmla="*/ 11338297 w 12191999"/>
              <a:gd name="connsiteY277" fmla="*/ 470604 h 6858000"/>
              <a:gd name="connsiteX278" fmla="*/ 11349972 w 12191999"/>
              <a:gd name="connsiteY278" fmla="*/ 456124 h 6858000"/>
              <a:gd name="connsiteX279" fmla="*/ 11354455 w 12191999"/>
              <a:gd name="connsiteY279" fmla="*/ 453696 h 6858000"/>
              <a:gd name="connsiteX280" fmla="*/ 11324025 w 12191999"/>
              <a:gd name="connsiteY280" fmla="*/ 392924 h 6858000"/>
              <a:gd name="connsiteX281" fmla="*/ 11322134 w 12191999"/>
              <a:gd name="connsiteY281" fmla="*/ 400006 h 6858000"/>
              <a:gd name="connsiteX282" fmla="*/ 11335988 w 12191999"/>
              <a:gd name="connsiteY282" fmla="*/ 441536 h 6858000"/>
              <a:gd name="connsiteX283" fmla="*/ 11339193 w 12191999"/>
              <a:gd name="connsiteY283" fmla="*/ 451786 h 6858000"/>
              <a:gd name="connsiteX284" fmla="*/ 11328425 w 12191999"/>
              <a:gd name="connsiteY284" fmla="*/ 467162 h 6858000"/>
              <a:gd name="connsiteX285" fmla="*/ 11327270 w 12191999"/>
              <a:gd name="connsiteY285" fmla="*/ 474855 h 6858000"/>
              <a:gd name="connsiteX286" fmla="*/ 11315477 w 12191999"/>
              <a:gd name="connsiteY286" fmla="*/ 490748 h 6858000"/>
              <a:gd name="connsiteX287" fmla="*/ 11317268 w 12191999"/>
              <a:gd name="connsiteY287" fmla="*/ 503696 h 6858000"/>
              <a:gd name="connsiteX288" fmla="*/ 11327788 w 12191999"/>
              <a:gd name="connsiteY288" fmla="*/ 514594 h 6858000"/>
              <a:gd name="connsiteX289" fmla="*/ 11341890 w 12191999"/>
              <a:gd name="connsiteY289" fmla="*/ 516137 h 6858000"/>
              <a:gd name="connsiteX290" fmla="*/ 11358561 w 12191999"/>
              <a:gd name="connsiteY290" fmla="*/ 529214 h 6858000"/>
              <a:gd name="connsiteX291" fmla="*/ 11388308 w 12191999"/>
              <a:gd name="connsiteY291" fmla="*/ 580476 h 6858000"/>
              <a:gd name="connsiteX292" fmla="*/ 11394717 w 12191999"/>
              <a:gd name="connsiteY292" fmla="*/ 606490 h 6858000"/>
              <a:gd name="connsiteX293" fmla="*/ 11360611 w 12191999"/>
              <a:gd name="connsiteY293" fmla="*/ 709026 h 6858000"/>
              <a:gd name="connsiteX294" fmla="*/ 11362402 w 12191999"/>
              <a:gd name="connsiteY294" fmla="*/ 719406 h 6858000"/>
              <a:gd name="connsiteX295" fmla="*/ 11388567 w 12191999"/>
              <a:gd name="connsiteY295" fmla="*/ 719406 h 6858000"/>
              <a:gd name="connsiteX296" fmla="*/ 11394210 w 12191999"/>
              <a:gd name="connsiteY296" fmla="*/ 711972 h 6858000"/>
              <a:gd name="connsiteX297" fmla="*/ 11429094 w 12191999"/>
              <a:gd name="connsiteY297" fmla="*/ 608411 h 6858000"/>
              <a:gd name="connsiteX298" fmla="*/ 11464484 w 12191999"/>
              <a:gd name="connsiteY298" fmla="*/ 709921 h 6858000"/>
              <a:gd name="connsiteX299" fmla="*/ 11468207 w 12191999"/>
              <a:gd name="connsiteY299" fmla="*/ 719665 h 6858000"/>
              <a:gd name="connsiteX300" fmla="*/ 11490650 w 12191999"/>
              <a:gd name="connsiteY300" fmla="*/ 719665 h 6858000"/>
              <a:gd name="connsiteX301" fmla="*/ 11497954 w 12191999"/>
              <a:gd name="connsiteY301" fmla="*/ 713126 h 6858000"/>
              <a:gd name="connsiteX302" fmla="*/ 11473979 w 12191999"/>
              <a:gd name="connsiteY302" fmla="*/ 619309 h 6858000"/>
              <a:gd name="connsiteX303" fmla="*/ 11535276 w 12191999"/>
              <a:gd name="connsiteY303" fmla="*/ 595345 h 6858000"/>
              <a:gd name="connsiteX304" fmla="*/ 11569383 w 12191999"/>
              <a:gd name="connsiteY304" fmla="*/ 622136 h 6858000"/>
              <a:gd name="connsiteX305" fmla="*/ 11512315 w 12191999"/>
              <a:gd name="connsiteY305" fmla="*/ 709932 h 6858000"/>
              <a:gd name="connsiteX306" fmla="*/ 11514624 w 12191999"/>
              <a:gd name="connsiteY306" fmla="*/ 719417 h 6858000"/>
              <a:gd name="connsiteX307" fmla="*/ 11538351 w 12191999"/>
              <a:gd name="connsiteY307" fmla="*/ 719417 h 6858000"/>
              <a:gd name="connsiteX308" fmla="*/ 11547069 w 12191999"/>
              <a:gd name="connsiteY308" fmla="*/ 713903 h 6858000"/>
              <a:gd name="connsiteX309" fmla="*/ 11598623 w 12191999"/>
              <a:gd name="connsiteY309" fmla="*/ 630983 h 6858000"/>
              <a:gd name="connsiteX310" fmla="*/ 11608496 w 12191999"/>
              <a:gd name="connsiteY310" fmla="*/ 600869 h 6858000"/>
              <a:gd name="connsiteX311" fmla="*/ 11599130 w 12191999"/>
              <a:gd name="connsiteY311" fmla="*/ 710062 h 6858000"/>
              <a:gd name="connsiteX312" fmla="*/ 11601439 w 12191999"/>
              <a:gd name="connsiteY312" fmla="*/ 719287 h 6858000"/>
              <a:gd name="connsiteX313" fmla="*/ 11622857 w 12191999"/>
              <a:gd name="connsiteY313" fmla="*/ 719287 h 6858000"/>
              <a:gd name="connsiteX314" fmla="*/ 11629525 w 12191999"/>
              <a:gd name="connsiteY314" fmla="*/ 711087 h 6858000"/>
              <a:gd name="connsiteX315" fmla="*/ 11634650 w 12191999"/>
              <a:gd name="connsiteY315" fmla="*/ 693014 h 6858000"/>
              <a:gd name="connsiteX316" fmla="*/ 11654018 w 12191999"/>
              <a:gd name="connsiteY316" fmla="*/ 688018 h 6858000"/>
              <a:gd name="connsiteX317" fmla="*/ 11659024 w 12191999"/>
              <a:gd name="connsiteY317" fmla="*/ 680584 h 6858000"/>
              <a:gd name="connsiteX318" fmla="*/ 11654654 w 12191999"/>
              <a:gd name="connsiteY318" fmla="*/ 520852 h 6858000"/>
              <a:gd name="connsiteX319" fmla="*/ 11603360 w 12191999"/>
              <a:gd name="connsiteY319" fmla="*/ 487533 h 6858000"/>
              <a:gd name="connsiteX320" fmla="*/ 11526547 w 12191999"/>
              <a:gd name="connsiteY320" fmla="*/ 493424 h 6858000"/>
              <a:gd name="connsiteX321" fmla="*/ 11402033 w 12191999"/>
              <a:gd name="connsiteY321" fmla="*/ 464842 h 6858000"/>
              <a:gd name="connsiteX322" fmla="*/ 11401644 w 12191999"/>
              <a:gd name="connsiteY322" fmla="*/ 459199 h 6858000"/>
              <a:gd name="connsiteX323" fmla="*/ 11433960 w 12191999"/>
              <a:gd name="connsiteY323" fmla="*/ 433314 h 6858000"/>
              <a:gd name="connsiteX324" fmla="*/ 11431392 w 12191999"/>
              <a:gd name="connsiteY324" fmla="*/ 426398 h 6858000"/>
              <a:gd name="connsiteX325" fmla="*/ 11365995 w 12191999"/>
              <a:gd name="connsiteY325" fmla="*/ 438191 h 6858000"/>
              <a:gd name="connsiteX326" fmla="*/ 11327648 w 12191999"/>
              <a:gd name="connsiteY326" fmla="*/ 397567 h 6858000"/>
              <a:gd name="connsiteX327" fmla="*/ 11324025 w 12191999"/>
              <a:gd name="connsiteY327" fmla="*/ 392924 h 6858000"/>
              <a:gd name="connsiteX328" fmla="*/ 11391491 w 12191999"/>
              <a:gd name="connsiteY328" fmla="*/ 334037 h 6858000"/>
              <a:gd name="connsiteX329" fmla="*/ 11426364 w 12191999"/>
              <a:gd name="connsiteY329" fmla="*/ 368996 h 6858000"/>
              <a:gd name="connsiteX330" fmla="*/ 11391491 w 12191999"/>
              <a:gd name="connsiteY330" fmla="*/ 403955 h 6858000"/>
              <a:gd name="connsiteX331" fmla="*/ 11356360 w 12191999"/>
              <a:gd name="connsiteY331" fmla="*/ 368996 h 6858000"/>
              <a:gd name="connsiteX332" fmla="*/ 11391491 w 12191999"/>
              <a:gd name="connsiteY332" fmla="*/ 334037 h 6858000"/>
              <a:gd name="connsiteX333" fmla="*/ 11389959 w 12191999"/>
              <a:gd name="connsiteY333" fmla="*/ 321618 h 6858000"/>
              <a:gd name="connsiteX334" fmla="*/ 11337262 w 12191999"/>
              <a:gd name="connsiteY334" fmla="*/ 374510 h 6858000"/>
              <a:gd name="connsiteX335" fmla="*/ 11389959 w 12191999"/>
              <a:gd name="connsiteY335" fmla="*/ 427401 h 6858000"/>
              <a:gd name="connsiteX336" fmla="*/ 11442656 w 12191999"/>
              <a:gd name="connsiteY336" fmla="*/ 374510 h 6858000"/>
              <a:gd name="connsiteX337" fmla="*/ 11389959 w 12191999"/>
              <a:gd name="connsiteY337" fmla="*/ 321618 h 6858000"/>
              <a:gd name="connsiteX338" fmla="*/ 0 w 12191999"/>
              <a:gd name="connsiteY338" fmla="*/ 0 h 6858000"/>
              <a:gd name="connsiteX339" fmla="*/ 12191999 w 12191999"/>
              <a:gd name="connsiteY339" fmla="*/ 0 h 6858000"/>
              <a:gd name="connsiteX340" fmla="*/ 12191999 w 12191999"/>
              <a:gd name="connsiteY340" fmla="*/ 6858000 h 6858000"/>
              <a:gd name="connsiteX341" fmla="*/ 0 w 12191999"/>
              <a:gd name="connsiteY3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1999" h="6858000">
                <a:moveTo>
                  <a:pt x="11666200" y="756760"/>
                </a:moveTo>
                <a:cubicBezTo>
                  <a:pt x="11673094" y="756760"/>
                  <a:pt x="11676288" y="758940"/>
                  <a:pt x="11678975" y="761119"/>
                </a:cubicBezTo>
                <a:cubicBezTo>
                  <a:pt x="11678975" y="808195"/>
                  <a:pt x="11678975" y="808195"/>
                  <a:pt x="11678975" y="808195"/>
                </a:cubicBezTo>
                <a:lnTo>
                  <a:pt x="11678845" y="808195"/>
                </a:lnTo>
                <a:cubicBezTo>
                  <a:pt x="11678845" y="811658"/>
                  <a:pt x="11673094" y="813579"/>
                  <a:pt x="11667095" y="813579"/>
                </a:cubicBezTo>
                <a:cubicBezTo>
                  <a:pt x="11654191" y="813579"/>
                  <a:pt x="11644998" y="802671"/>
                  <a:pt x="11644998" y="784080"/>
                </a:cubicBezTo>
                <a:cubicBezTo>
                  <a:pt x="11644998" y="767658"/>
                  <a:pt x="11653942" y="756760"/>
                  <a:pt x="11666200" y="756760"/>
                </a:cubicBezTo>
                <a:close/>
                <a:moveTo>
                  <a:pt x="11553608" y="755951"/>
                </a:moveTo>
                <a:cubicBezTo>
                  <a:pt x="11558334" y="755951"/>
                  <a:pt x="11561787" y="756976"/>
                  <a:pt x="11565369" y="760439"/>
                </a:cubicBezTo>
                <a:cubicBezTo>
                  <a:pt x="11569210" y="764032"/>
                  <a:pt x="11571638" y="771995"/>
                  <a:pt x="11571638" y="784954"/>
                </a:cubicBezTo>
                <a:cubicBezTo>
                  <a:pt x="11571638" y="797535"/>
                  <a:pt x="11569210" y="805746"/>
                  <a:pt x="11565369" y="809339"/>
                </a:cubicBezTo>
                <a:cubicBezTo>
                  <a:pt x="11561787" y="812802"/>
                  <a:pt x="11558334" y="813698"/>
                  <a:pt x="11553608" y="813698"/>
                </a:cubicBezTo>
                <a:cubicBezTo>
                  <a:pt x="11548882" y="813698"/>
                  <a:pt x="11545677" y="812802"/>
                  <a:pt x="11542106" y="809339"/>
                </a:cubicBezTo>
                <a:cubicBezTo>
                  <a:pt x="11538394" y="805746"/>
                  <a:pt x="11535837" y="797783"/>
                  <a:pt x="11535837" y="784954"/>
                </a:cubicBezTo>
                <a:cubicBezTo>
                  <a:pt x="11535837" y="772243"/>
                  <a:pt x="11538394" y="764032"/>
                  <a:pt x="11542106" y="760439"/>
                </a:cubicBezTo>
                <a:cubicBezTo>
                  <a:pt x="11545688" y="756976"/>
                  <a:pt x="11549141" y="755951"/>
                  <a:pt x="11553608" y="755951"/>
                </a:cubicBezTo>
                <a:close/>
                <a:moveTo>
                  <a:pt x="11389948" y="755951"/>
                </a:moveTo>
                <a:cubicBezTo>
                  <a:pt x="11394707" y="755951"/>
                  <a:pt x="11397911" y="756976"/>
                  <a:pt x="11401504" y="760439"/>
                </a:cubicBezTo>
                <a:cubicBezTo>
                  <a:pt x="11405356" y="764032"/>
                  <a:pt x="11407795" y="771995"/>
                  <a:pt x="11407795" y="784954"/>
                </a:cubicBezTo>
                <a:cubicBezTo>
                  <a:pt x="11407795" y="797535"/>
                  <a:pt x="11405356" y="805746"/>
                  <a:pt x="11401504" y="809339"/>
                </a:cubicBezTo>
                <a:cubicBezTo>
                  <a:pt x="11397911" y="812802"/>
                  <a:pt x="11394448" y="813698"/>
                  <a:pt x="11389948" y="813698"/>
                </a:cubicBezTo>
                <a:cubicBezTo>
                  <a:pt x="11385201" y="813698"/>
                  <a:pt x="11381985" y="812802"/>
                  <a:pt x="11378133" y="809339"/>
                </a:cubicBezTo>
                <a:cubicBezTo>
                  <a:pt x="11374411" y="805746"/>
                  <a:pt x="11371843" y="797783"/>
                  <a:pt x="11371843" y="784954"/>
                </a:cubicBezTo>
                <a:cubicBezTo>
                  <a:pt x="11371843" y="772243"/>
                  <a:pt x="11374411" y="764032"/>
                  <a:pt x="11378133" y="760439"/>
                </a:cubicBezTo>
                <a:cubicBezTo>
                  <a:pt x="11381726" y="756976"/>
                  <a:pt x="11385190" y="755951"/>
                  <a:pt x="11389948" y="755951"/>
                </a:cubicBezTo>
                <a:close/>
                <a:moveTo>
                  <a:pt x="11267462" y="755951"/>
                </a:moveTo>
                <a:cubicBezTo>
                  <a:pt x="11272210" y="755951"/>
                  <a:pt x="11275425" y="756976"/>
                  <a:pt x="11279148" y="760439"/>
                </a:cubicBezTo>
                <a:cubicBezTo>
                  <a:pt x="11282881" y="764032"/>
                  <a:pt x="11285438" y="771995"/>
                  <a:pt x="11285438" y="784954"/>
                </a:cubicBezTo>
                <a:cubicBezTo>
                  <a:pt x="11285438" y="797535"/>
                  <a:pt x="11283000" y="805746"/>
                  <a:pt x="11279148" y="809339"/>
                </a:cubicBezTo>
                <a:cubicBezTo>
                  <a:pt x="11275555" y="812802"/>
                  <a:pt x="11272210" y="813698"/>
                  <a:pt x="11267462" y="813698"/>
                </a:cubicBezTo>
                <a:cubicBezTo>
                  <a:pt x="11262715" y="813698"/>
                  <a:pt x="11259499" y="812802"/>
                  <a:pt x="11255907" y="809339"/>
                </a:cubicBezTo>
                <a:cubicBezTo>
                  <a:pt x="11252054" y="805746"/>
                  <a:pt x="11249616" y="797783"/>
                  <a:pt x="11249616" y="784954"/>
                </a:cubicBezTo>
                <a:cubicBezTo>
                  <a:pt x="11249616" y="772243"/>
                  <a:pt x="11252054" y="764032"/>
                  <a:pt x="11255907" y="760439"/>
                </a:cubicBezTo>
                <a:cubicBezTo>
                  <a:pt x="11259499" y="756976"/>
                  <a:pt x="11262844" y="755951"/>
                  <a:pt x="11267462" y="755951"/>
                </a:cubicBezTo>
                <a:close/>
                <a:moveTo>
                  <a:pt x="11708668" y="750005"/>
                </a:moveTo>
                <a:cubicBezTo>
                  <a:pt x="11706381" y="750005"/>
                  <a:pt x="11706381" y="750772"/>
                  <a:pt x="11706381" y="752433"/>
                </a:cubicBezTo>
                <a:cubicBezTo>
                  <a:pt x="11706381" y="817032"/>
                  <a:pt x="11706381" y="817032"/>
                  <a:pt x="11706381" y="817032"/>
                </a:cubicBezTo>
                <a:cubicBezTo>
                  <a:pt x="11706381" y="818952"/>
                  <a:pt x="11706381" y="819459"/>
                  <a:pt x="11708420" y="819459"/>
                </a:cubicBezTo>
                <a:cubicBezTo>
                  <a:pt x="11715671" y="819459"/>
                  <a:pt x="11715671" y="819459"/>
                  <a:pt x="11715671" y="819459"/>
                </a:cubicBezTo>
                <a:cubicBezTo>
                  <a:pt x="11717699" y="819330"/>
                  <a:pt x="11718206" y="819330"/>
                  <a:pt x="11718206" y="817032"/>
                </a:cubicBezTo>
                <a:cubicBezTo>
                  <a:pt x="11718206" y="752433"/>
                  <a:pt x="11718206" y="752433"/>
                  <a:pt x="11718206" y="752433"/>
                </a:cubicBezTo>
                <a:cubicBezTo>
                  <a:pt x="11718206" y="750383"/>
                  <a:pt x="11717699" y="750005"/>
                  <a:pt x="11715660" y="750005"/>
                </a:cubicBezTo>
                <a:cubicBezTo>
                  <a:pt x="11708668" y="750005"/>
                  <a:pt x="11708668" y="750005"/>
                  <a:pt x="11708668" y="750005"/>
                </a:cubicBezTo>
                <a:close/>
                <a:moveTo>
                  <a:pt x="11826514" y="749671"/>
                </a:moveTo>
                <a:cubicBezTo>
                  <a:pt x="11824076" y="749671"/>
                  <a:pt x="11823170" y="749542"/>
                  <a:pt x="11822404" y="751851"/>
                </a:cubicBezTo>
                <a:cubicBezTo>
                  <a:pt x="11818552" y="763374"/>
                  <a:pt x="11808647" y="775804"/>
                  <a:pt x="11798623" y="781695"/>
                </a:cubicBezTo>
                <a:cubicBezTo>
                  <a:pt x="11798234" y="782084"/>
                  <a:pt x="11798105" y="782461"/>
                  <a:pt x="11798105" y="782461"/>
                </a:cubicBezTo>
                <a:cubicBezTo>
                  <a:pt x="11798105" y="782591"/>
                  <a:pt x="11798234" y="782968"/>
                  <a:pt x="11798234" y="783227"/>
                </a:cubicBezTo>
                <a:cubicBezTo>
                  <a:pt x="11822145" y="817420"/>
                  <a:pt x="11822145" y="817420"/>
                  <a:pt x="11822145" y="817420"/>
                </a:cubicBezTo>
                <a:cubicBezTo>
                  <a:pt x="11823558" y="819470"/>
                  <a:pt x="11824076" y="819470"/>
                  <a:pt x="11826126" y="819470"/>
                </a:cubicBezTo>
                <a:cubicBezTo>
                  <a:pt x="11835254" y="819470"/>
                  <a:pt x="11835254" y="819470"/>
                  <a:pt x="11835254" y="819470"/>
                </a:cubicBezTo>
                <a:cubicBezTo>
                  <a:pt x="11835891" y="819330"/>
                  <a:pt x="11837175" y="819330"/>
                  <a:pt x="11837175" y="817798"/>
                </a:cubicBezTo>
                <a:cubicBezTo>
                  <a:pt x="11837175" y="817291"/>
                  <a:pt x="11836786" y="816643"/>
                  <a:pt x="11836279" y="816136"/>
                </a:cubicBezTo>
                <a:cubicBezTo>
                  <a:pt x="11810826" y="782450"/>
                  <a:pt x="11810826" y="782450"/>
                  <a:pt x="11810826" y="782450"/>
                </a:cubicBezTo>
                <a:cubicBezTo>
                  <a:pt x="11810567" y="782192"/>
                  <a:pt x="11810567" y="782192"/>
                  <a:pt x="11810567" y="782192"/>
                </a:cubicBezTo>
                <a:cubicBezTo>
                  <a:pt x="11819566" y="775534"/>
                  <a:pt x="11828824" y="765154"/>
                  <a:pt x="11834607" y="753890"/>
                </a:cubicBezTo>
                <a:cubicBezTo>
                  <a:pt x="11835125" y="752606"/>
                  <a:pt x="11835254" y="751969"/>
                  <a:pt x="11835254" y="751203"/>
                </a:cubicBezTo>
                <a:cubicBezTo>
                  <a:pt x="11835254" y="750049"/>
                  <a:pt x="11834607" y="749671"/>
                  <a:pt x="11832816" y="749671"/>
                </a:cubicBezTo>
                <a:cubicBezTo>
                  <a:pt x="11826514" y="749671"/>
                  <a:pt x="11826514" y="749671"/>
                  <a:pt x="11826514" y="749671"/>
                </a:cubicBezTo>
                <a:close/>
                <a:moveTo>
                  <a:pt x="11301634" y="749671"/>
                </a:moveTo>
                <a:cubicBezTo>
                  <a:pt x="11301116" y="749671"/>
                  <a:pt x="11299832" y="749671"/>
                  <a:pt x="11299832" y="751462"/>
                </a:cubicBezTo>
                <a:cubicBezTo>
                  <a:pt x="11299832" y="751980"/>
                  <a:pt x="11299961" y="752617"/>
                  <a:pt x="11300350" y="753383"/>
                </a:cubicBezTo>
                <a:cubicBezTo>
                  <a:pt x="11324605" y="817399"/>
                  <a:pt x="11324605" y="817399"/>
                  <a:pt x="11324605" y="817399"/>
                </a:cubicBezTo>
                <a:cubicBezTo>
                  <a:pt x="11325371" y="818941"/>
                  <a:pt x="11325630" y="819449"/>
                  <a:pt x="11326785" y="819449"/>
                </a:cubicBezTo>
                <a:cubicBezTo>
                  <a:pt x="11332050" y="819449"/>
                  <a:pt x="11332050" y="819449"/>
                  <a:pt x="11332050" y="819449"/>
                </a:cubicBezTo>
                <a:cubicBezTo>
                  <a:pt x="11333593" y="819449"/>
                  <a:pt x="11333971" y="819190"/>
                  <a:pt x="11334489" y="817399"/>
                </a:cubicBezTo>
                <a:cubicBezTo>
                  <a:pt x="11358108" y="753135"/>
                  <a:pt x="11358108" y="753135"/>
                  <a:pt x="11358108" y="753135"/>
                </a:cubicBezTo>
                <a:cubicBezTo>
                  <a:pt x="11358366" y="751592"/>
                  <a:pt x="11358366" y="751462"/>
                  <a:pt x="11358366" y="751085"/>
                </a:cubicBezTo>
                <a:cubicBezTo>
                  <a:pt x="11358366" y="749671"/>
                  <a:pt x="11357341" y="749671"/>
                  <a:pt x="11356694" y="749671"/>
                </a:cubicBezTo>
                <a:cubicBezTo>
                  <a:pt x="11350015" y="749671"/>
                  <a:pt x="11350015" y="749671"/>
                  <a:pt x="11350015" y="749671"/>
                </a:cubicBezTo>
                <a:cubicBezTo>
                  <a:pt x="11349120" y="749930"/>
                  <a:pt x="11348990" y="750308"/>
                  <a:pt x="11348343" y="751592"/>
                </a:cubicBezTo>
                <a:cubicBezTo>
                  <a:pt x="11330885" y="802908"/>
                  <a:pt x="11330885" y="802908"/>
                  <a:pt x="11330885" y="802908"/>
                </a:cubicBezTo>
                <a:cubicBezTo>
                  <a:pt x="11312920" y="751851"/>
                  <a:pt x="11312920" y="751851"/>
                  <a:pt x="11312920" y="751851"/>
                </a:cubicBezTo>
                <a:cubicBezTo>
                  <a:pt x="11312154" y="749930"/>
                  <a:pt x="11311895" y="749671"/>
                  <a:pt x="11309845" y="749671"/>
                </a:cubicBezTo>
                <a:cubicBezTo>
                  <a:pt x="11301634" y="749671"/>
                  <a:pt x="11301634" y="749671"/>
                  <a:pt x="11301634" y="749671"/>
                </a:cubicBezTo>
                <a:close/>
                <a:moveTo>
                  <a:pt x="11754223" y="748506"/>
                </a:moveTo>
                <a:cubicBezTo>
                  <a:pt x="11742149" y="748506"/>
                  <a:pt x="11731241" y="755185"/>
                  <a:pt x="11731241" y="767625"/>
                </a:cubicBezTo>
                <a:cubicBezTo>
                  <a:pt x="11731241" y="779300"/>
                  <a:pt x="11739462" y="784177"/>
                  <a:pt x="11749346" y="788417"/>
                </a:cubicBezTo>
                <a:cubicBezTo>
                  <a:pt x="11757050" y="791622"/>
                  <a:pt x="11764236" y="794708"/>
                  <a:pt x="11764236" y="801894"/>
                </a:cubicBezTo>
                <a:cubicBezTo>
                  <a:pt x="11764236" y="807407"/>
                  <a:pt x="11759866" y="813698"/>
                  <a:pt x="11750500" y="813698"/>
                </a:cubicBezTo>
                <a:cubicBezTo>
                  <a:pt x="11740995" y="813698"/>
                  <a:pt x="11738308" y="806641"/>
                  <a:pt x="11733679" y="806641"/>
                </a:cubicBezTo>
                <a:cubicBezTo>
                  <a:pt x="11731500" y="806641"/>
                  <a:pt x="11728673" y="807666"/>
                  <a:pt x="11728673" y="811130"/>
                </a:cubicBezTo>
                <a:cubicBezTo>
                  <a:pt x="11728673" y="816643"/>
                  <a:pt x="11739462" y="821402"/>
                  <a:pt x="11750241" y="821402"/>
                </a:cubicBezTo>
                <a:cubicBezTo>
                  <a:pt x="11762434" y="821531"/>
                  <a:pt x="11774896" y="815111"/>
                  <a:pt x="11774896" y="800610"/>
                </a:cubicBezTo>
                <a:cubicBezTo>
                  <a:pt x="11774896" y="777897"/>
                  <a:pt x="11741901" y="781490"/>
                  <a:pt x="11741901" y="766471"/>
                </a:cubicBezTo>
                <a:cubicBezTo>
                  <a:pt x="11741901" y="761335"/>
                  <a:pt x="11745882" y="756199"/>
                  <a:pt x="11753457" y="756199"/>
                </a:cubicBezTo>
                <a:cubicBezTo>
                  <a:pt x="11761290" y="756199"/>
                  <a:pt x="11763340" y="761335"/>
                  <a:pt x="11767322" y="761335"/>
                </a:cubicBezTo>
                <a:cubicBezTo>
                  <a:pt x="11769372" y="761335"/>
                  <a:pt x="11772328" y="760180"/>
                  <a:pt x="11772328" y="756587"/>
                </a:cubicBezTo>
                <a:cubicBezTo>
                  <a:pt x="11772328" y="751452"/>
                  <a:pt x="11763599" y="748506"/>
                  <a:pt x="11754223" y="748506"/>
                </a:cubicBezTo>
                <a:close/>
                <a:moveTo>
                  <a:pt x="11614257" y="748117"/>
                </a:moveTo>
                <a:cubicBezTo>
                  <a:pt x="11607082" y="748117"/>
                  <a:pt x="11602594" y="749272"/>
                  <a:pt x="11599001" y="750167"/>
                </a:cubicBezTo>
                <a:cubicBezTo>
                  <a:pt x="11594383" y="751322"/>
                  <a:pt x="11592721" y="753491"/>
                  <a:pt x="11592721" y="755659"/>
                </a:cubicBezTo>
                <a:cubicBezTo>
                  <a:pt x="11592721" y="816902"/>
                  <a:pt x="11592721" y="816902"/>
                  <a:pt x="11592721" y="816902"/>
                </a:cubicBezTo>
                <a:cubicBezTo>
                  <a:pt x="11592721" y="818952"/>
                  <a:pt x="11593487" y="819071"/>
                  <a:pt x="11595418" y="819071"/>
                </a:cubicBezTo>
                <a:cubicBezTo>
                  <a:pt x="11602216" y="819071"/>
                  <a:pt x="11602216" y="819071"/>
                  <a:pt x="11602216" y="819071"/>
                </a:cubicBezTo>
                <a:cubicBezTo>
                  <a:pt x="11603878" y="819071"/>
                  <a:pt x="11604654" y="818942"/>
                  <a:pt x="11604654" y="816902"/>
                </a:cubicBezTo>
                <a:cubicBezTo>
                  <a:pt x="11604654" y="760774"/>
                  <a:pt x="11604654" y="760774"/>
                  <a:pt x="11604654" y="760774"/>
                </a:cubicBezTo>
                <a:cubicBezTo>
                  <a:pt x="11604654" y="757192"/>
                  <a:pt x="11607471" y="754764"/>
                  <a:pt x="11611452" y="754764"/>
                </a:cubicBezTo>
                <a:cubicBezTo>
                  <a:pt x="11620041" y="754764"/>
                  <a:pt x="11621325" y="761033"/>
                  <a:pt x="11625943" y="761033"/>
                </a:cubicBezTo>
                <a:cubicBezTo>
                  <a:pt x="11629255" y="761162"/>
                  <a:pt x="11631823" y="759112"/>
                  <a:pt x="11631823" y="755152"/>
                </a:cubicBezTo>
                <a:cubicBezTo>
                  <a:pt x="11631823" y="750167"/>
                  <a:pt x="11623623" y="748117"/>
                  <a:pt x="11614257" y="748117"/>
                </a:cubicBezTo>
                <a:close/>
                <a:moveTo>
                  <a:pt x="11553619" y="748117"/>
                </a:moveTo>
                <a:cubicBezTo>
                  <a:pt x="11547609" y="748117"/>
                  <a:pt x="11541221" y="749919"/>
                  <a:pt x="11536236" y="753124"/>
                </a:cubicBezTo>
                <a:cubicBezTo>
                  <a:pt x="11528565" y="758519"/>
                  <a:pt x="11523450" y="768780"/>
                  <a:pt x="11523450" y="784954"/>
                </a:cubicBezTo>
                <a:cubicBezTo>
                  <a:pt x="11523450" y="800998"/>
                  <a:pt x="11528565" y="811270"/>
                  <a:pt x="11536236" y="816654"/>
                </a:cubicBezTo>
                <a:cubicBezTo>
                  <a:pt x="11540962" y="819988"/>
                  <a:pt x="11547490" y="821531"/>
                  <a:pt x="11553619" y="821531"/>
                </a:cubicBezTo>
                <a:cubicBezTo>
                  <a:pt x="11559888" y="821531"/>
                  <a:pt x="11566275" y="819859"/>
                  <a:pt x="11571001" y="816654"/>
                </a:cubicBezTo>
                <a:cubicBezTo>
                  <a:pt x="11578802" y="811259"/>
                  <a:pt x="11583917" y="800998"/>
                  <a:pt x="11583917" y="784954"/>
                </a:cubicBezTo>
                <a:cubicBezTo>
                  <a:pt x="11583917" y="768780"/>
                  <a:pt x="11578802" y="758519"/>
                  <a:pt x="11571001" y="753124"/>
                </a:cubicBezTo>
                <a:cubicBezTo>
                  <a:pt x="11566146" y="749660"/>
                  <a:pt x="11559747" y="748117"/>
                  <a:pt x="11553619" y="748117"/>
                </a:cubicBezTo>
                <a:close/>
                <a:moveTo>
                  <a:pt x="11486031" y="748117"/>
                </a:moveTo>
                <a:cubicBezTo>
                  <a:pt x="11475824" y="748117"/>
                  <a:pt x="11468930" y="750297"/>
                  <a:pt x="11465229" y="751452"/>
                </a:cubicBezTo>
                <a:cubicBezTo>
                  <a:pt x="11460632" y="752994"/>
                  <a:pt x="11459230" y="754656"/>
                  <a:pt x="11459230" y="756965"/>
                </a:cubicBezTo>
                <a:cubicBezTo>
                  <a:pt x="11459230" y="817010"/>
                  <a:pt x="11459230" y="817010"/>
                  <a:pt x="11459230" y="817010"/>
                </a:cubicBezTo>
                <a:cubicBezTo>
                  <a:pt x="11459230" y="819190"/>
                  <a:pt x="11459737" y="819449"/>
                  <a:pt x="11461787" y="819449"/>
                </a:cubicBezTo>
                <a:cubicBezTo>
                  <a:pt x="11468422" y="819449"/>
                  <a:pt x="11468422" y="819449"/>
                  <a:pt x="11468422" y="819449"/>
                </a:cubicBezTo>
                <a:cubicBezTo>
                  <a:pt x="11470332" y="819449"/>
                  <a:pt x="11471228" y="819190"/>
                  <a:pt x="11471228" y="816751"/>
                </a:cubicBezTo>
                <a:cubicBezTo>
                  <a:pt x="11471228" y="761454"/>
                  <a:pt x="11471228" y="761454"/>
                  <a:pt x="11471228" y="761454"/>
                </a:cubicBezTo>
                <a:cubicBezTo>
                  <a:pt x="11471228" y="758497"/>
                  <a:pt x="11476331" y="755422"/>
                  <a:pt x="11485654" y="755422"/>
                </a:cubicBezTo>
                <a:cubicBezTo>
                  <a:pt x="11501223" y="755422"/>
                  <a:pt x="11501223" y="765554"/>
                  <a:pt x="11501223" y="771844"/>
                </a:cubicBezTo>
                <a:cubicBezTo>
                  <a:pt x="11501223" y="816751"/>
                  <a:pt x="11501223" y="816751"/>
                  <a:pt x="11501223" y="816751"/>
                </a:cubicBezTo>
                <a:cubicBezTo>
                  <a:pt x="11501223" y="819190"/>
                  <a:pt x="11501990" y="819449"/>
                  <a:pt x="11504288" y="819449"/>
                </a:cubicBezTo>
                <a:cubicBezTo>
                  <a:pt x="11511690" y="819449"/>
                  <a:pt x="11511690" y="819449"/>
                  <a:pt x="11511690" y="819449"/>
                </a:cubicBezTo>
                <a:cubicBezTo>
                  <a:pt x="11512963" y="819201"/>
                  <a:pt x="11512963" y="817917"/>
                  <a:pt x="11512963" y="816762"/>
                </a:cubicBezTo>
                <a:cubicBezTo>
                  <a:pt x="11512963" y="770312"/>
                  <a:pt x="11512963" y="770312"/>
                  <a:pt x="11512963" y="770312"/>
                </a:cubicBezTo>
                <a:cubicBezTo>
                  <a:pt x="11512963" y="762230"/>
                  <a:pt x="11512704" y="748117"/>
                  <a:pt x="11486031" y="748117"/>
                </a:cubicBezTo>
                <a:close/>
                <a:moveTo>
                  <a:pt x="11389700" y="748117"/>
                </a:moveTo>
                <a:cubicBezTo>
                  <a:pt x="11383539" y="748117"/>
                  <a:pt x="11377249" y="749919"/>
                  <a:pt x="11372242" y="753124"/>
                </a:cubicBezTo>
                <a:cubicBezTo>
                  <a:pt x="11364538" y="758519"/>
                  <a:pt x="11359402" y="768780"/>
                  <a:pt x="11359402" y="784954"/>
                </a:cubicBezTo>
                <a:cubicBezTo>
                  <a:pt x="11359402" y="800998"/>
                  <a:pt x="11364538" y="811270"/>
                  <a:pt x="11372242" y="816654"/>
                </a:cubicBezTo>
                <a:cubicBezTo>
                  <a:pt x="11376990" y="819988"/>
                  <a:pt x="11383539" y="821531"/>
                  <a:pt x="11389700" y="821531"/>
                </a:cubicBezTo>
                <a:cubicBezTo>
                  <a:pt x="11395990" y="821531"/>
                  <a:pt x="11402281" y="819859"/>
                  <a:pt x="11407158" y="816654"/>
                </a:cubicBezTo>
                <a:cubicBezTo>
                  <a:pt x="11414991" y="811259"/>
                  <a:pt x="11420127" y="800998"/>
                  <a:pt x="11420127" y="784954"/>
                </a:cubicBezTo>
                <a:cubicBezTo>
                  <a:pt x="11420127" y="768780"/>
                  <a:pt x="11414991" y="758519"/>
                  <a:pt x="11407158" y="753124"/>
                </a:cubicBezTo>
                <a:cubicBezTo>
                  <a:pt x="11402540" y="749660"/>
                  <a:pt x="11395990" y="748117"/>
                  <a:pt x="11389700" y="748117"/>
                </a:cubicBezTo>
                <a:close/>
                <a:moveTo>
                  <a:pt x="11267473" y="748117"/>
                </a:moveTo>
                <a:cubicBezTo>
                  <a:pt x="11261312" y="748117"/>
                  <a:pt x="11254892" y="749919"/>
                  <a:pt x="11250015" y="753124"/>
                </a:cubicBezTo>
                <a:cubicBezTo>
                  <a:pt x="11242182" y="758519"/>
                  <a:pt x="11237046" y="768780"/>
                  <a:pt x="11237046" y="784954"/>
                </a:cubicBezTo>
                <a:cubicBezTo>
                  <a:pt x="11237046" y="800998"/>
                  <a:pt x="11242182" y="811270"/>
                  <a:pt x="11250015" y="816654"/>
                </a:cubicBezTo>
                <a:cubicBezTo>
                  <a:pt x="11254763" y="819988"/>
                  <a:pt x="11261183" y="821531"/>
                  <a:pt x="11267473" y="821531"/>
                </a:cubicBezTo>
                <a:cubicBezTo>
                  <a:pt x="11273764" y="821531"/>
                  <a:pt x="11279925" y="819859"/>
                  <a:pt x="11284931" y="816654"/>
                </a:cubicBezTo>
                <a:cubicBezTo>
                  <a:pt x="11292635" y="811259"/>
                  <a:pt x="11297771" y="800998"/>
                  <a:pt x="11297771" y="784954"/>
                </a:cubicBezTo>
                <a:cubicBezTo>
                  <a:pt x="11297771" y="768780"/>
                  <a:pt x="11292635" y="758519"/>
                  <a:pt x="11284931" y="753124"/>
                </a:cubicBezTo>
                <a:cubicBezTo>
                  <a:pt x="11279925" y="749660"/>
                  <a:pt x="11273764" y="748117"/>
                  <a:pt x="11267473" y="748117"/>
                </a:cubicBezTo>
                <a:close/>
                <a:moveTo>
                  <a:pt x="11199756" y="748117"/>
                </a:moveTo>
                <a:cubicBezTo>
                  <a:pt x="11189495" y="748117"/>
                  <a:pt x="11182698" y="750297"/>
                  <a:pt x="11178857" y="751452"/>
                </a:cubicBezTo>
                <a:cubicBezTo>
                  <a:pt x="11174368" y="752994"/>
                  <a:pt x="11172825" y="754656"/>
                  <a:pt x="11172825" y="756965"/>
                </a:cubicBezTo>
                <a:cubicBezTo>
                  <a:pt x="11172825" y="817010"/>
                  <a:pt x="11172825" y="817010"/>
                  <a:pt x="11172825" y="817010"/>
                </a:cubicBezTo>
                <a:cubicBezTo>
                  <a:pt x="11172825" y="819190"/>
                  <a:pt x="11173343" y="819449"/>
                  <a:pt x="11175263" y="819449"/>
                </a:cubicBezTo>
                <a:cubicBezTo>
                  <a:pt x="11181932" y="819449"/>
                  <a:pt x="11181932" y="819449"/>
                  <a:pt x="11181932" y="819449"/>
                </a:cubicBezTo>
                <a:cubicBezTo>
                  <a:pt x="11183852" y="819449"/>
                  <a:pt x="11184748" y="819190"/>
                  <a:pt x="11184748" y="816751"/>
                </a:cubicBezTo>
                <a:cubicBezTo>
                  <a:pt x="11184748" y="761454"/>
                  <a:pt x="11184748" y="761454"/>
                  <a:pt x="11184748" y="761454"/>
                </a:cubicBezTo>
                <a:cubicBezTo>
                  <a:pt x="11184748" y="758497"/>
                  <a:pt x="11189873" y="755422"/>
                  <a:pt x="11199238" y="755422"/>
                </a:cubicBezTo>
                <a:cubicBezTo>
                  <a:pt x="11214884" y="755422"/>
                  <a:pt x="11214884" y="765554"/>
                  <a:pt x="11214884" y="771844"/>
                </a:cubicBezTo>
                <a:cubicBezTo>
                  <a:pt x="11214884" y="816751"/>
                  <a:pt x="11214884" y="816751"/>
                  <a:pt x="11214884" y="816751"/>
                </a:cubicBezTo>
                <a:cubicBezTo>
                  <a:pt x="11214884" y="819190"/>
                  <a:pt x="11215650" y="819449"/>
                  <a:pt x="11217959" y="819449"/>
                </a:cubicBezTo>
                <a:cubicBezTo>
                  <a:pt x="11225393" y="819449"/>
                  <a:pt x="11225393" y="819449"/>
                  <a:pt x="11225393" y="819449"/>
                </a:cubicBezTo>
                <a:cubicBezTo>
                  <a:pt x="11226688" y="819201"/>
                  <a:pt x="11226817" y="817917"/>
                  <a:pt x="11226817" y="816762"/>
                </a:cubicBezTo>
                <a:cubicBezTo>
                  <a:pt x="11226817" y="770312"/>
                  <a:pt x="11226817" y="770312"/>
                  <a:pt x="11226817" y="770312"/>
                </a:cubicBezTo>
                <a:cubicBezTo>
                  <a:pt x="11226817" y="762230"/>
                  <a:pt x="11226688" y="748117"/>
                  <a:pt x="11199756" y="748117"/>
                </a:cubicBezTo>
                <a:close/>
                <a:moveTo>
                  <a:pt x="11681273" y="724801"/>
                </a:moveTo>
                <a:cubicBezTo>
                  <a:pt x="11678975" y="724801"/>
                  <a:pt x="11678845" y="725567"/>
                  <a:pt x="11678845" y="727876"/>
                </a:cubicBezTo>
                <a:cubicBezTo>
                  <a:pt x="11678845" y="752250"/>
                  <a:pt x="11678845" y="752250"/>
                  <a:pt x="11678845" y="752250"/>
                </a:cubicBezTo>
                <a:cubicBezTo>
                  <a:pt x="11674626" y="750070"/>
                  <a:pt x="11670537" y="748527"/>
                  <a:pt x="11664279" y="748527"/>
                </a:cubicBezTo>
                <a:cubicBezTo>
                  <a:pt x="11643455" y="748527"/>
                  <a:pt x="11632848" y="768413"/>
                  <a:pt x="11632848" y="784954"/>
                </a:cubicBezTo>
                <a:cubicBezTo>
                  <a:pt x="11632848" y="809587"/>
                  <a:pt x="11646260" y="821510"/>
                  <a:pt x="11666707" y="821510"/>
                </a:cubicBezTo>
                <a:cubicBezTo>
                  <a:pt x="11676547" y="821531"/>
                  <a:pt x="11690477" y="816654"/>
                  <a:pt x="11690477" y="812036"/>
                </a:cubicBezTo>
                <a:cubicBezTo>
                  <a:pt x="11690477" y="727498"/>
                  <a:pt x="11690477" y="727498"/>
                  <a:pt x="11690477" y="727498"/>
                </a:cubicBezTo>
                <a:cubicBezTo>
                  <a:pt x="11690477" y="724930"/>
                  <a:pt x="11689711" y="724801"/>
                  <a:pt x="11687919" y="724801"/>
                </a:cubicBezTo>
                <a:cubicBezTo>
                  <a:pt x="11681273" y="724801"/>
                  <a:pt x="11681273" y="724801"/>
                  <a:pt x="11681273" y="724801"/>
                </a:cubicBezTo>
                <a:close/>
                <a:moveTo>
                  <a:pt x="11786797" y="724552"/>
                </a:moveTo>
                <a:cubicBezTo>
                  <a:pt x="11785384" y="724552"/>
                  <a:pt x="11784607" y="724811"/>
                  <a:pt x="11784607" y="726732"/>
                </a:cubicBezTo>
                <a:cubicBezTo>
                  <a:pt x="11784607" y="817280"/>
                  <a:pt x="11784607" y="817280"/>
                  <a:pt x="11784607" y="817280"/>
                </a:cubicBezTo>
                <a:cubicBezTo>
                  <a:pt x="11784607" y="819071"/>
                  <a:pt x="11784995" y="819330"/>
                  <a:pt x="11786797" y="819330"/>
                </a:cubicBezTo>
                <a:cubicBezTo>
                  <a:pt x="11793864" y="819330"/>
                  <a:pt x="11793864" y="819330"/>
                  <a:pt x="11793864" y="819330"/>
                </a:cubicBezTo>
                <a:cubicBezTo>
                  <a:pt x="11795526" y="819330"/>
                  <a:pt x="11796303" y="819330"/>
                  <a:pt x="11796303" y="817409"/>
                </a:cubicBezTo>
                <a:cubicBezTo>
                  <a:pt x="11796303" y="726473"/>
                  <a:pt x="11796303" y="726473"/>
                  <a:pt x="11796303" y="726473"/>
                </a:cubicBezTo>
                <a:cubicBezTo>
                  <a:pt x="11796303" y="724552"/>
                  <a:pt x="11795407" y="724552"/>
                  <a:pt x="11793864" y="724552"/>
                </a:cubicBezTo>
                <a:cubicBezTo>
                  <a:pt x="11786797" y="724552"/>
                  <a:pt x="11786797" y="724552"/>
                  <a:pt x="11786797" y="724552"/>
                </a:cubicBezTo>
                <a:close/>
                <a:moveTo>
                  <a:pt x="11712617" y="723776"/>
                </a:moveTo>
                <a:cubicBezTo>
                  <a:pt x="11708291" y="723776"/>
                  <a:pt x="11705237" y="726851"/>
                  <a:pt x="11705237" y="730940"/>
                </a:cubicBezTo>
                <a:cubicBezTo>
                  <a:pt x="11705237" y="734781"/>
                  <a:pt x="11707913" y="737975"/>
                  <a:pt x="11712358" y="737975"/>
                </a:cubicBezTo>
                <a:cubicBezTo>
                  <a:pt x="11716933" y="737845"/>
                  <a:pt x="11719739" y="734263"/>
                  <a:pt x="11719609" y="730433"/>
                </a:cubicBezTo>
                <a:cubicBezTo>
                  <a:pt x="11719350" y="726462"/>
                  <a:pt x="11716178" y="723776"/>
                  <a:pt x="11712617" y="723776"/>
                </a:cubicBezTo>
                <a:close/>
                <a:moveTo>
                  <a:pt x="11855021" y="713601"/>
                </a:moveTo>
                <a:lnTo>
                  <a:pt x="11855284" y="713794"/>
                </a:lnTo>
                <a:lnTo>
                  <a:pt x="11855021" y="713860"/>
                </a:lnTo>
                <a:cubicBezTo>
                  <a:pt x="11855021" y="713860"/>
                  <a:pt x="11855021" y="713860"/>
                  <a:pt x="11855021" y="713601"/>
                </a:cubicBezTo>
                <a:close/>
                <a:moveTo>
                  <a:pt x="11847209" y="704235"/>
                </a:moveTo>
                <a:cubicBezTo>
                  <a:pt x="11851428" y="704235"/>
                  <a:pt x="11851428" y="704235"/>
                  <a:pt x="11851428" y="704235"/>
                </a:cubicBezTo>
                <a:cubicBezTo>
                  <a:pt x="11853608" y="704235"/>
                  <a:pt x="11857190" y="704235"/>
                  <a:pt x="11857190" y="707699"/>
                </a:cubicBezTo>
                <a:cubicBezTo>
                  <a:pt x="11857190" y="711162"/>
                  <a:pt x="11853478" y="711162"/>
                  <a:pt x="11851817" y="711162"/>
                </a:cubicBezTo>
                <a:cubicBezTo>
                  <a:pt x="11847209" y="711162"/>
                  <a:pt x="11847209" y="711162"/>
                  <a:pt x="11847209" y="711162"/>
                </a:cubicBezTo>
                <a:close/>
                <a:moveTo>
                  <a:pt x="11843627" y="701020"/>
                </a:moveTo>
                <a:lnTo>
                  <a:pt x="11843627" y="724250"/>
                </a:lnTo>
                <a:cubicBezTo>
                  <a:pt x="11847468" y="724250"/>
                  <a:pt x="11847468" y="724250"/>
                  <a:pt x="11847468" y="724250"/>
                </a:cubicBezTo>
                <a:cubicBezTo>
                  <a:pt x="11847468" y="714367"/>
                  <a:pt x="11847468" y="714367"/>
                  <a:pt x="11847468" y="714367"/>
                </a:cubicBezTo>
                <a:cubicBezTo>
                  <a:pt x="11849648" y="714367"/>
                  <a:pt x="11849648" y="714367"/>
                  <a:pt x="11849648" y="714367"/>
                </a:cubicBezTo>
                <a:cubicBezTo>
                  <a:pt x="11852723" y="714367"/>
                  <a:pt x="11853867" y="715521"/>
                  <a:pt x="11856553" y="720528"/>
                </a:cubicBezTo>
                <a:cubicBezTo>
                  <a:pt x="11858603" y="724121"/>
                  <a:pt x="11858603" y="724121"/>
                  <a:pt x="11858603" y="724121"/>
                </a:cubicBezTo>
                <a:cubicBezTo>
                  <a:pt x="11863081" y="724121"/>
                  <a:pt x="11863081" y="724121"/>
                  <a:pt x="11863081" y="724121"/>
                </a:cubicBezTo>
                <a:cubicBezTo>
                  <a:pt x="11860265" y="719503"/>
                  <a:pt x="11860265" y="719503"/>
                  <a:pt x="11860265" y="719503"/>
                </a:cubicBezTo>
                <a:cubicBezTo>
                  <a:pt x="11858857" y="717258"/>
                  <a:pt x="11857864" y="715942"/>
                  <a:pt x="11857064" y="715107"/>
                </a:cubicBezTo>
                <a:lnTo>
                  <a:pt x="11855284" y="713794"/>
                </a:lnTo>
                <a:lnTo>
                  <a:pt x="11858039" y="713107"/>
                </a:lnTo>
                <a:cubicBezTo>
                  <a:pt x="11860542" y="711860"/>
                  <a:pt x="11861549" y="709333"/>
                  <a:pt x="11861549" y="707310"/>
                </a:cubicBezTo>
                <a:cubicBezTo>
                  <a:pt x="11861549" y="705390"/>
                  <a:pt x="11860653" y="703717"/>
                  <a:pt x="11859370" y="702822"/>
                </a:cubicBezTo>
                <a:cubicBezTo>
                  <a:pt x="11857449" y="701020"/>
                  <a:pt x="11854385" y="701020"/>
                  <a:pt x="11851817" y="701020"/>
                </a:cubicBezTo>
                <a:cubicBezTo>
                  <a:pt x="11843627" y="701020"/>
                  <a:pt x="11843627" y="701020"/>
                  <a:pt x="11843627" y="701020"/>
                </a:cubicBezTo>
                <a:close/>
                <a:moveTo>
                  <a:pt x="11852712" y="694611"/>
                </a:moveTo>
                <a:cubicBezTo>
                  <a:pt x="11862563" y="694611"/>
                  <a:pt x="11870623" y="702563"/>
                  <a:pt x="11870623" y="712446"/>
                </a:cubicBezTo>
                <a:cubicBezTo>
                  <a:pt x="11870623" y="722330"/>
                  <a:pt x="11862693" y="730541"/>
                  <a:pt x="11852712" y="730541"/>
                </a:cubicBezTo>
                <a:cubicBezTo>
                  <a:pt x="11842861" y="730541"/>
                  <a:pt x="11834931" y="722330"/>
                  <a:pt x="11834931" y="712446"/>
                </a:cubicBezTo>
                <a:cubicBezTo>
                  <a:pt x="11834801" y="702563"/>
                  <a:pt x="11842732" y="694611"/>
                  <a:pt x="11852712" y="694611"/>
                </a:cubicBezTo>
                <a:close/>
                <a:moveTo>
                  <a:pt x="11852712" y="690888"/>
                </a:moveTo>
                <a:cubicBezTo>
                  <a:pt x="11840940" y="690888"/>
                  <a:pt x="11831348" y="700513"/>
                  <a:pt x="11831348" y="712446"/>
                </a:cubicBezTo>
                <a:cubicBezTo>
                  <a:pt x="11831348" y="724509"/>
                  <a:pt x="11840940" y="734004"/>
                  <a:pt x="11852712" y="734004"/>
                </a:cubicBezTo>
                <a:cubicBezTo>
                  <a:pt x="11864613" y="734004"/>
                  <a:pt x="11874076" y="724250"/>
                  <a:pt x="11874076" y="712446"/>
                </a:cubicBezTo>
                <a:cubicBezTo>
                  <a:pt x="11874076" y="700642"/>
                  <a:pt x="11864484" y="690888"/>
                  <a:pt x="11852712" y="690888"/>
                </a:cubicBezTo>
                <a:close/>
                <a:moveTo>
                  <a:pt x="11639380" y="551044"/>
                </a:moveTo>
                <a:cubicBezTo>
                  <a:pt x="11639972" y="550996"/>
                  <a:pt x="11640676" y="551285"/>
                  <a:pt x="11641189" y="551862"/>
                </a:cubicBezTo>
                <a:cubicBezTo>
                  <a:pt x="11649011" y="560062"/>
                  <a:pt x="11646325" y="621974"/>
                  <a:pt x="11644652" y="634274"/>
                </a:cubicBezTo>
                <a:cubicBezTo>
                  <a:pt x="11644264" y="637349"/>
                  <a:pt x="11641448" y="639788"/>
                  <a:pt x="11640682" y="633508"/>
                </a:cubicBezTo>
                <a:cubicBezTo>
                  <a:pt x="11639786" y="625567"/>
                  <a:pt x="11635557" y="607235"/>
                  <a:pt x="11634273" y="599671"/>
                </a:cubicBezTo>
                <a:cubicBezTo>
                  <a:pt x="11632859" y="592496"/>
                  <a:pt x="11636841" y="570582"/>
                  <a:pt x="11638243" y="552250"/>
                </a:cubicBezTo>
                <a:cubicBezTo>
                  <a:pt x="11638308" y="551479"/>
                  <a:pt x="11638788" y="551093"/>
                  <a:pt x="11639380" y="551044"/>
                </a:cubicBezTo>
                <a:close/>
                <a:moveTo>
                  <a:pt x="11490639" y="502002"/>
                </a:moveTo>
                <a:cubicBezTo>
                  <a:pt x="11510395" y="504700"/>
                  <a:pt x="11530399" y="505207"/>
                  <a:pt x="11550015" y="504052"/>
                </a:cubicBezTo>
                <a:cubicBezTo>
                  <a:pt x="11553220" y="516223"/>
                  <a:pt x="11552831" y="532116"/>
                  <a:pt x="11548343" y="536605"/>
                </a:cubicBezTo>
                <a:cubicBezTo>
                  <a:pt x="11541157" y="543910"/>
                  <a:pt x="11508722" y="542496"/>
                  <a:pt x="11499486" y="541094"/>
                </a:cubicBezTo>
                <a:cubicBezTo>
                  <a:pt x="11496918" y="540705"/>
                  <a:pt x="11494361" y="540327"/>
                  <a:pt x="11492948" y="533659"/>
                </a:cubicBezTo>
                <a:cubicBezTo>
                  <a:pt x="11491405" y="525837"/>
                  <a:pt x="11491275" y="511486"/>
                  <a:pt x="11490639" y="502002"/>
                </a:cubicBezTo>
                <a:close/>
                <a:moveTo>
                  <a:pt x="11594253" y="498797"/>
                </a:moveTo>
                <a:cubicBezTo>
                  <a:pt x="11599767" y="509048"/>
                  <a:pt x="11600155" y="514950"/>
                  <a:pt x="11598612" y="520075"/>
                </a:cubicBezTo>
                <a:cubicBezTo>
                  <a:pt x="11597069" y="525200"/>
                  <a:pt x="11589894" y="528146"/>
                  <a:pt x="11588351" y="527509"/>
                </a:cubicBezTo>
                <a:cubicBezTo>
                  <a:pt x="11588092" y="516482"/>
                  <a:pt x="11585147" y="508152"/>
                  <a:pt x="11580011" y="500718"/>
                </a:cubicBezTo>
                <a:cubicBezTo>
                  <a:pt x="11584510" y="499952"/>
                  <a:pt x="11589257" y="499315"/>
                  <a:pt x="11594253" y="498797"/>
                </a:cubicBezTo>
                <a:close/>
                <a:moveTo>
                  <a:pt x="11441405" y="491374"/>
                </a:moveTo>
                <a:cubicBezTo>
                  <a:pt x="11447684" y="493295"/>
                  <a:pt x="11454104" y="494967"/>
                  <a:pt x="11460384" y="496499"/>
                </a:cubicBezTo>
                <a:cubicBezTo>
                  <a:pt x="11456025" y="524056"/>
                  <a:pt x="11447436" y="531868"/>
                  <a:pt x="11442948" y="533670"/>
                </a:cubicBezTo>
                <a:cubicBezTo>
                  <a:pt x="11439473" y="535073"/>
                  <a:pt x="11431910" y="535839"/>
                  <a:pt x="11434607" y="527132"/>
                </a:cubicBezTo>
                <a:cubicBezTo>
                  <a:pt x="11437305" y="518413"/>
                  <a:pt x="11439862" y="503545"/>
                  <a:pt x="11441405" y="491374"/>
                </a:cubicBezTo>
                <a:close/>
                <a:moveTo>
                  <a:pt x="11419441" y="484343"/>
                </a:moveTo>
                <a:cubicBezTo>
                  <a:pt x="11421606" y="484488"/>
                  <a:pt x="11425004" y="485801"/>
                  <a:pt x="11431543" y="488299"/>
                </a:cubicBezTo>
                <a:cubicBezTo>
                  <a:pt x="11430647" y="509447"/>
                  <a:pt x="11425263" y="521499"/>
                  <a:pt x="11423202" y="532257"/>
                </a:cubicBezTo>
                <a:cubicBezTo>
                  <a:pt x="11420893" y="543284"/>
                  <a:pt x="11433204" y="545841"/>
                  <a:pt x="11444102" y="543154"/>
                </a:cubicBezTo>
                <a:cubicBezTo>
                  <a:pt x="11454870" y="540468"/>
                  <a:pt x="11465132" y="529182"/>
                  <a:pt x="11469620" y="498549"/>
                </a:cubicBezTo>
                <a:cubicBezTo>
                  <a:pt x="11473850" y="499574"/>
                  <a:pt x="11477313" y="500092"/>
                  <a:pt x="11481672" y="500729"/>
                </a:cubicBezTo>
                <a:cubicBezTo>
                  <a:pt x="11482190" y="532516"/>
                  <a:pt x="11484111" y="539691"/>
                  <a:pt x="11485395" y="542507"/>
                </a:cubicBezTo>
                <a:cubicBezTo>
                  <a:pt x="11487833" y="548398"/>
                  <a:pt x="11493735" y="550329"/>
                  <a:pt x="11498472" y="550707"/>
                </a:cubicBezTo>
                <a:cubicBezTo>
                  <a:pt x="11523353" y="552628"/>
                  <a:pt x="11547458" y="551862"/>
                  <a:pt x="11555917" y="543532"/>
                </a:cubicBezTo>
                <a:cubicBezTo>
                  <a:pt x="11564506" y="535073"/>
                  <a:pt x="11561560" y="514443"/>
                  <a:pt x="11559122" y="503286"/>
                </a:cubicBezTo>
                <a:cubicBezTo>
                  <a:pt x="11563092" y="502898"/>
                  <a:pt x="11566308" y="502520"/>
                  <a:pt x="11570149" y="502002"/>
                </a:cubicBezTo>
                <a:cubicBezTo>
                  <a:pt x="11578360" y="511486"/>
                  <a:pt x="11579385" y="521866"/>
                  <a:pt x="11579385" y="528405"/>
                </a:cubicBezTo>
                <a:cubicBezTo>
                  <a:pt x="11579385" y="535709"/>
                  <a:pt x="11587466" y="539551"/>
                  <a:pt x="11598752" y="531739"/>
                </a:cubicBezTo>
                <a:cubicBezTo>
                  <a:pt x="11609909" y="523916"/>
                  <a:pt x="11608884" y="510202"/>
                  <a:pt x="11602723" y="497773"/>
                </a:cubicBezTo>
                <a:cubicBezTo>
                  <a:pt x="11628371" y="495722"/>
                  <a:pt x="11627086" y="512511"/>
                  <a:pt x="11625673" y="533282"/>
                </a:cubicBezTo>
                <a:cubicBezTo>
                  <a:pt x="11624389" y="553793"/>
                  <a:pt x="11619771" y="582882"/>
                  <a:pt x="11612855" y="586216"/>
                </a:cubicBezTo>
                <a:cubicBezTo>
                  <a:pt x="11605798" y="589162"/>
                  <a:pt x="11594771" y="570323"/>
                  <a:pt x="11537326" y="569428"/>
                </a:cubicBezTo>
                <a:cubicBezTo>
                  <a:pt x="11496551" y="568661"/>
                  <a:pt x="11465261" y="574175"/>
                  <a:pt x="11459488" y="611465"/>
                </a:cubicBezTo>
                <a:cubicBezTo>
                  <a:pt x="11459100" y="614151"/>
                  <a:pt x="11457568" y="613774"/>
                  <a:pt x="11456154" y="612360"/>
                </a:cubicBezTo>
                <a:cubicBezTo>
                  <a:pt x="11444998" y="600189"/>
                  <a:pt x="11434737" y="594676"/>
                  <a:pt x="11418325" y="585191"/>
                </a:cubicBezTo>
                <a:cubicBezTo>
                  <a:pt x="11401785" y="575448"/>
                  <a:pt x="11390757" y="562382"/>
                  <a:pt x="11388707" y="549434"/>
                </a:cubicBezTo>
                <a:cubicBezTo>
                  <a:pt x="11386657" y="536486"/>
                  <a:pt x="11391405" y="519190"/>
                  <a:pt x="11414743" y="487403"/>
                </a:cubicBezTo>
                <a:cubicBezTo>
                  <a:pt x="11416346" y="485224"/>
                  <a:pt x="11417276" y="484199"/>
                  <a:pt x="11419441" y="484343"/>
                </a:cubicBezTo>
                <a:close/>
                <a:moveTo>
                  <a:pt x="11358173" y="469801"/>
                </a:moveTo>
                <a:cubicBezTo>
                  <a:pt x="11352402" y="469752"/>
                  <a:pt x="11342133" y="472433"/>
                  <a:pt x="11346260" y="478275"/>
                </a:cubicBezTo>
                <a:cubicBezTo>
                  <a:pt x="11351763" y="486314"/>
                  <a:pt x="11362639" y="473042"/>
                  <a:pt x="11361744" y="470744"/>
                </a:cubicBezTo>
                <a:cubicBezTo>
                  <a:pt x="11361520" y="470137"/>
                  <a:pt x="11360096" y="469817"/>
                  <a:pt x="11358173" y="469801"/>
                </a:cubicBezTo>
                <a:close/>
                <a:moveTo>
                  <a:pt x="11354455" y="453696"/>
                </a:moveTo>
                <a:cubicBezTo>
                  <a:pt x="11359222" y="452705"/>
                  <a:pt x="11365520" y="456094"/>
                  <a:pt x="11379471" y="464453"/>
                </a:cubicBezTo>
                <a:cubicBezTo>
                  <a:pt x="11402044" y="478167"/>
                  <a:pt x="11408971" y="475351"/>
                  <a:pt x="11401267" y="487522"/>
                </a:cubicBezTo>
                <a:cubicBezTo>
                  <a:pt x="11396519" y="495345"/>
                  <a:pt x="11380486" y="516104"/>
                  <a:pt x="11376515" y="541611"/>
                </a:cubicBezTo>
                <a:cubicBezTo>
                  <a:pt x="11371131" y="534436"/>
                  <a:pt x="11363815" y="516622"/>
                  <a:pt x="11357665" y="511745"/>
                </a:cubicBezTo>
                <a:cubicBezTo>
                  <a:pt x="11345613" y="502261"/>
                  <a:pt x="11335222" y="509566"/>
                  <a:pt x="11330734" y="504052"/>
                </a:cubicBezTo>
                <a:cubicBezTo>
                  <a:pt x="11325727" y="498031"/>
                  <a:pt x="11323677" y="497643"/>
                  <a:pt x="11328166" y="491881"/>
                </a:cubicBezTo>
                <a:cubicBezTo>
                  <a:pt x="11328166" y="491881"/>
                  <a:pt x="11333550" y="484835"/>
                  <a:pt x="11335600" y="481879"/>
                </a:cubicBezTo>
                <a:cubicBezTo>
                  <a:pt x="11337909" y="478804"/>
                  <a:pt x="11337272" y="473031"/>
                  <a:pt x="11338297" y="470604"/>
                </a:cubicBezTo>
                <a:cubicBezTo>
                  <a:pt x="11339193" y="468165"/>
                  <a:pt x="11344707" y="460861"/>
                  <a:pt x="11349972" y="456124"/>
                </a:cubicBezTo>
                <a:cubicBezTo>
                  <a:pt x="11351448" y="454843"/>
                  <a:pt x="11352866" y="454026"/>
                  <a:pt x="11354455" y="453696"/>
                </a:cubicBezTo>
                <a:close/>
                <a:moveTo>
                  <a:pt x="11324025" y="392924"/>
                </a:moveTo>
                <a:cubicBezTo>
                  <a:pt x="11322935" y="393149"/>
                  <a:pt x="11322134" y="395329"/>
                  <a:pt x="11322134" y="400006"/>
                </a:cubicBezTo>
                <a:cubicBezTo>
                  <a:pt x="11322134" y="423463"/>
                  <a:pt x="11332395" y="437555"/>
                  <a:pt x="11335988" y="441536"/>
                </a:cubicBezTo>
                <a:cubicBezTo>
                  <a:pt x="11339452" y="445507"/>
                  <a:pt x="11341114" y="449477"/>
                  <a:pt x="11339193" y="451786"/>
                </a:cubicBezTo>
                <a:cubicBezTo>
                  <a:pt x="11334068" y="457807"/>
                  <a:pt x="11328554" y="464475"/>
                  <a:pt x="11328425" y="467162"/>
                </a:cubicBezTo>
                <a:cubicBezTo>
                  <a:pt x="11328166" y="470107"/>
                  <a:pt x="11328425" y="471521"/>
                  <a:pt x="11327270" y="474855"/>
                </a:cubicBezTo>
                <a:cubicBezTo>
                  <a:pt x="11326116" y="478059"/>
                  <a:pt x="11322016" y="482796"/>
                  <a:pt x="11315477" y="490748"/>
                </a:cubicBezTo>
                <a:cubicBezTo>
                  <a:pt x="11311884" y="495366"/>
                  <a:pt x="11314193" y="500362"/>
                  <a:pt x="11317268" y="503696"/>
                </a:cubicBezTo>
                <a:cubicBezTo>
                  <a:pt x="11320861" y="507796"/>
                  <a:pt x="11323300" y="512544"/>
                  <a:pt x="11327788" y="514594"/>
                </a:cubicBezTo>
                <a:cubicBezTo>
                  <a:pt x="11332406" y="516644"/>
                  <a:pt x="11336506" y="515230"/>
                  <a:pt x="11341890" y="516137"/>
                </a:cubicBezTo>
                <a:cubicBezTo>
                  <a:pt x="11347016" y="517032"/>
                  <a:pt x="11353436" y="520107"/>
                  <a:pt x="11358561" y="529214"/>
                </a:cubicBezTo>
                <a:cubicBezTo>
                  <a:pt x="11365995" y="542539"/>
                  <a:pt x="11373947" y="563310"/>
                  <a:pt x="11388308" y="580476"/>
                </a:cubicBezTo>
                <a:cubicBezTo>
                  <a:pt x="11394717" y="588040"/>
                  <a:pt x="11394717" y="602013"/>
                  <a:pt x="11394717" y="606490"/>
                </a:cubicBezTo>
                <a:cubicBezTo>
                  <a:pt x="11395106" y="646736"/>
                  <a:pt x="11374076" y="684803"/>
                  <a:pt x="11360611" y="709026"/>
                </a:cubicBezTo>
                <a:cubicBezTo>
                  <a:pt x="11357406" y="714669"/>
                  <a:pt x="11358172" y="719406"/>
                  <a:pt x="11362402" y="719406"/>
                </a:cubicBezTo>
                <a:cubicBezTo>
                  <a:pt x="11367279" y="719406"/>
                  <a:pt x="11385481" y="719406"/>
                  <a:pt x="11388567" y="719406"/>
                </a:cubicBezTo>
                <a:cubicBezTo>
                  <a:pt x="11391901" y="719406"/>
                  <a:pt x="11393951" y="715813"/>
                  <a:pt x="11394210" y="711972"/>
                </a:cubicBezTo>
                <a:cubicBezTo>
                  <a:pt x="11396519" y="679030"/>
                  <a:pt x="11415110" y="618661"/>
                  <a:pt x="11429094" y="608411"/>
                </a:cubicBezTo>
                <a:cubicBezTo>
                  <a:pt x="11452561" y="623150"/>
                  <a:pt x="11475900" y="654678"/>
                  <a:pt x="11464484" y="709921"/>
                </a:cubicBezTo>
                <a:cubicBezTo>
                  <a:pt x="11463966" y="712996"/>
                  <a:pt x="11461150" y="719665"/>
                  <a:pt x="11468207" y="719665"/>
                </a:cubicBezTo>
                <a:cubicBezTo>
                  <a:pt x="11468207" y="719665"/>
                  <a:pt x="11488082" y="719665"/>
                  <a:pt x="11490650" y="719665"/>
                </a:cubicBezTo>
                <a:cubicBezTo>
                  <a:pt x="11493595" y="719665"/>
                  <a:pt x="11498343" y="718510"/>
                  <a:pt x="11497954" y="713126"/>
                </a:cubicBezTo>
                <a:cubicBezTo>
                  <a:pt x="11496800" y="691590"/>
                  <a:pt x="11478716" y="646100"/>
                  <a:pt x="11473979" y="619309"/>
                </a:cubicBezTo>
                <a:cubicBezTo>
                  <a:pt x="11471034" y="602390"/>
                  <a:pt x="11484499" y="572146"/>
                  <a:pt x="11535276" y="595345"/>
                </a:cubicBezTo>
                <a:cubicBezTo>
                  <a:pt x="11554773" y="577790"/>
                  <a:pt x="11580421" y="588428"/>
                  <a:pt x="11569383" y="622136"/>
                </a:cubicBezTo>
                <a:cubicBezTo>
                  <a:pt x="11558614" y="655713"/>
                  <a:pt x="11549249" y="670452"/>
                  <a:pt x="11512315" y="709932"/>
                </a:cubicBezTo>
                <a:cubicBezTo>
                  <a:pt x="11508215" y="714550"/>
                  <a:pt x="11507827" y="719417"/>
                  <a:pt x="11514624" y="719417"/>
                </a:cubicBezTo>
                <a:cubicBezTo>
                  <a:pt x="11517958" y="719417"/>
                  <a:pt x="11534888" y="719417"/>
                  <a:pt x="11538351" y="719417"/>
                </a:cubicBezTo>
                <a:cubicBezTo>
                  <a:pt x="11543476" y="719417"/>
                  <a:pt x="11545537" y="717874"/>
                  <a:pt x="11547069" y="713903"/>
                </a:cubicBezTo>
                <a:cubicBezTo>
                  <a:pt x="11548483" y="709673"/>
                  <a:pt x="11565412" y="656102"/>
                  <a:pt x="11598623" y="630983"/>
                </a:cubicBezTo>
                <a:cubicBezTo>
                  <a:pt x="11601191" y="629063"/>
                  <a:pt x="11603371" y="620474"/>
                  <a:pt x="11608496" y="600869"/>
                </a:cubicBezTo>
                <a:cubicBezTo>
                  <a:pt x="11624529" y="622017"/>
                  <a:pt x="11626709" y="660461"/>
                  <a:pt x="11599130" y="710062"/>
                </a:cubicBezTo>
                <a:cubicBezTo>
                  <a:pt x="11596314" y="715316"/>
                  <a:pt x="11597976" y="719287"/>
                  <a:pt x="11601439" y="719287"/>
                </a:cubicBezTo>
                <a:cubicBezTo>
                  <a:pt x="11603360" y="719287"/>
                  <a:pt x="11618368" y="719287"/>
                  <a:pt x="11622857" y="719287"/>
                </a:cubicBezTo>
                <a:cubicBezTo>
                  <a:pt x="11626828" y="719287"/>
                  <a:pt x="11627982" y="717107"/>
                  <a:pt x="11629525" y="711087"/>
                </a:cubicBezTo>
                <a:cubicBezTo>
                  <a:pt x="11631446" y="703653"/>
                  <a:pt x="11632093" y="700060"/>
                  <a:pt x="11634650" y="693014"/>
                </a:cubicBezTo>
                <a:cubicBezTo>
                  <a:pt x="11636193" y="688655"/>
                  <a:pt x="11636830" y="687889"/>
                  <a:pt x="11654018" y="688018"/>
                </a:cubicBezTo>
                <a:cubicBezTo>
                  <a:pt x="11659402" y="688018"/>
                  <a:pt x="11659024" y="685202"/>
                  <a:pt x="11659024" y="680584"/>
                </a:cubicBezTo>
                <a:cubicBezTo>
                  <a:pt x="11659272" y="614151"/>
                  <a:pt x="11659661" y="544687"/>
                  <a:pt x="11654654" y="520852"/>
                </a:cubicBezTo>
                <a:cubicBezTo>
                  <a:pt x="11647727" y="487403"/>
                  <a:pt x="11618617" y="486378"/>
                  <a:pt x="11603360" y="487533"/>
                </a:cubicBezTo>
                <a:cubicBezTo>
                  <a:pt x="11587456" y="488688"/>
                  <a:pt x="11557449" y="493424"/>
                  <a:pt x="11526547" y="493424"/>
                </a:cubicBezTo>
                <a:cubicBezTo>
                  <a:pt x="11484866" y="493424"/>
                  <a:pt x="11437930" y="481631"/>
                  <a:pt x="11402033" y="464842"/>
                </a:cubicBezTo>
                <a:cubicBezTo>
                  <a:pt x="11395753" y="462026"/>
                  <a:pt x="11398958" y="460742"/>
                  <a:pt x="11401644" y="459199"/>
                </a:cubicBezTo>
                <a:cubicBezTo>
                  <a:pt x="11415110" y="451765"/>
                  <a:pt x="11426774" y="445097"/>
                  <a:pt x="11433960" y="433314"/>
                </a:cubicBezTo>
                <a:cubicBezTo>
                  <a:pt x="11439473" y="424348"/>
                  <a:pt x="11437423" y="421521"/>
                  <a:pt x="11431392" y="426398"/>
                </a:cubicBezTo>
                <a:cubicBezTo>
                  <a:pt x="11415110" y="439982"/>
                  <a:pt x="11391890" y="447546"/>
                  <a:pt x="11365995" y="438191"/>
                </a:cubicBezTo>
                <a:cubicBezTo>
                  <a:pt x="11339959" y="428966"/>
                  <a:pt x="11329957" y="403847"/>
                  <a:pt x="11327648" y="397567"/>
                </a:cubicBezTo>
                <a:cubicBezTo>
                  <a:pt x="11326493" y="394428"/>
                  <a:pt x="11325115" y="392699"/>
                  <a:pt x="11324025" y="392924"/>
                </a:cubicBezTo>
                <a:close/>
                <a:moveTo>
                  <a:pt x="11391491" y="334037"/>
                </a:moveTo>
                <a:cubicBezTo>
                  <a:pt x="11410848" y="334037"/>
                  <a:pt x="11426364" y="349790"/>
                  <a:pt x="11426364" y="368996"/>
                </a:cubicBezTo>
                <a:cubicBezTo>
                  <a:pt x="11426364" y="388331"/>
                  <a:pt x="11410848" y="403955"/>
                  <a:pt x="11391491" y="403955"/>
                </a:cubicBezTo>
                <a:cubicBezTo>
                  <a:pt x="11372134" y="403955"/>
                  <a:pt x="11356360" y="388331"/>
                  <a:pt x="11356360" y="368996"/>
                </a:cubicBezTo>
                <a:cubicBezTo>
                  <a:pt x="11356360" y="349542"/>
                  <a:pt x="11372134" y="334037"/>
                  <a:pt x="11391491" y="334037"/>
                </a:cubicBezTo>
                <a:close/>
                <a:moveTo>
                  <a:pt x="11389959" y="321618"/>
                </a:moveTo>
                <a:cubicBezTo>
                  <a:pt x="11360729" y="321618"/>
                  <a:pt x="11337262" y="345442"/>
                  <a:pt x="11337262" y="374510"/>
                </a:cubicBezTo>
                <a:cubicBezTo>
                  <a:pt x="11337262" y="403836"/>
                  <a:pt x="11360978" y="427401"/>
                  <a:pt x="11389959" y="427401"/>
                </a:cubicBezTo>
                <a:cubicBezTo>
                  <a:pt x="11419189" y="427401"/>
                  <a:pt x="11442656" y="403577"/>
                  <a:pt x="11442656" y="374510"/>
                </a:cubicBezTo>
                <a:cubicBezTo>
                  <a:pt x="11442656" y="345183"/>
                  <a:pt x="11419189" y="321618"/>
                  <a:pt x="11389959" y="32161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4D7DC"/>
          </a:solidFill>
        </p:spPr>
        <p:txBody>
          <a:bodyPr wrap="square" tIns="7200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648000" y="648000"/>
            <a:ext cx="8652000" cy="5562000"/>
          </a:xfrm>
        </p:spPr>
        <p:txBody>
          <a:bodyPr bIns="144000" anchor="ctr"/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644800"/>
            <a:ext cx="1920000" cy="154800"/>
          </a:xfrm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DBC0D27-79CE-4CB8-9819-041246B921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5900400"/>
            <a:ext cx="1920000" cy="309600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F363458-92CB-4BC5-8F81-D4DBE7047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1999" y="5900400"/>
            <a:ext cx="1920000" cy="309600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place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2001" y="5652000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000" y="324000"/>
            <a:ext cx="4488000" cy="324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189875-0661-4E2F-8DC6-9F8850F63BE8}"/>
              </a:ext>
            </a:extLst>
          </p:cNvPr>
          <p:cNvSpPr txBox="1"/>
          <p:nvPr userDrawn="1"/>
        </p:nvSpPr>
        <p:spPr>
          <a:xfrm>
            <a:off x="23812" y="-33910"/>
            <a:ext cx="36000" cy="474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da-DK" sz="133">
                <a:solidFill>
                  <a:srgbClr val="666666"/>
                </a:solidFill>
                <a:latin typeface="Apis For Office Light" panose="020B0404010101010104" pitchFamily="34" charset="0"/>
                <a:ea typeface="Apis For Office Light" panose="020B0404010101010104" pitchFamily="34" charset="0"/>
                <a:cs typeface="Apis For Office Light" panose="020B0404010101010104" pitchFamily="34" charset="0"/>
              </a:rPr>
              <a:t>Light</a:t>
            </a:r>
          </a:p>
        </p:txBody>
      </p:sp>
      <p:sp>
        <p:nvSpPr>
          <p:cNvPr id="3" name="Tagline" descr="{&quot;templafy&quot;:{&quot;id&quot;:&quot;6e4d522e-d4e2-4af1-98ae-a9c35f4d2b82&quot;}}" title="Form.PLogoChoice.PLogoInsertionWhite">
            <a:extLst>
              <a:ext uri="{FF2B5EF4-FFF2-40B4-BE49-F238E27FC236}">
                <a16:creationId xmlns:a16="http://schemas.microsoft.com/office/drawing/2014/main" id="{CC218D6D-FEFB-46D0-8813-C99976F4CA16}"/>
              </a:ext>
            </a:extLst>
          </p:cNvPr>
          <p:cNvSpPr/>
          <p:nvPr userDrawn="1"/>
        </p:nvSpPr>
        <p:spPr>
          <a:xfrm>
            <a:off x="9240655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err="1"/>
          </a:p>
        </p:txBody>
      </p:sp>
    </p:spTree>
    <p:extLst>
      <p:ext uri="{BB962C8B-B14F-4D97-AF65-F5344CB8AC3E}">
        <p14:creationId xmlns:p14="http://schemas.microsoft.com/office/powerpoint/2010/main" val="975101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80C894-9D8D-4E84-92B9-6EA4ECCC00D1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8002" y="648000"/>
            <a:ext cx="8652001" cy="5562000"/>
          </a:xfrm>
        </p:spPr>
        <p:txBody>
          <a:bodyPr bIns="144000" anchor="ctr"/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644800"/>
            <a:ext cx="1920000" cy="154800"/>
          </a:xfrm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DBC0D27-79CE-4CB8-9819-041246B921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5900400"/>
            <a:ext cx="1920000" cy="309600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F363458-92CB-4BC5-8F81-D4DBE7047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1999" y="5900400"/>
            <a:ext cx="1920000" cy="309600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place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2001" y="5652000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000" y="324000"/>
            <a:ext cx="4488000" cy="324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FDF5EDE-8F7F-4DF3-B844-7C0C4E6AC641}"/>
              </a:ext>
            </a:extLst>
          </p:cNvPr>
          <p:cNvSpPr/>
          <p:nvPr userDrawn="1"/>
        </p:nvSpPr>
        <p:spPr>
          <a:xfrm>
            <a:off x="11172825" y="321621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351"/>
          </a:p>
        </p:txBody>
      </p:sp>
      <p:sp>
        <p:nvSpPr>
          <p:cNvPr id="5" name="Tagline" descr="{&quot;templafy&quot;:{&quot;id&quot;:&quot;e4f6bce7-501b-43d5-add4-96cf351eca04&quot;}}" title="Form.PLogoChoice.PLogoInsertionWhite">
            <a:extLst>
              <a:ext uri="{FF2B5EF4-FFF2-40B4-BE49-F238E27FC236}">
                <a16:creationId xmlns:a16="http://schemas.microsoft.com/office/drawing/2014/main" id="{9CE848CF-6894-4564-ABE3-C9ED24818DCD}"/>
              </a:ext>
            </a:extLst>
          </p:cNvPr>
          <p:cNvSpPr/>
          <p:nvPr userDrawn="1"/>
        </p:nvSpPr>
        <p:spPr>
          <a:xfrm>
            <a:off x="9240655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err="1"/>
          </a:p>
        </p:txBody>
      </p:sp>
    </p:spTree>
    <p:extLst>
      <p:ext uri="{BB962C8B-B14F-4D97-AF65-F5344CB8AC3E}">
        <p14:creationId xmlns:p14="http://schemas.microsoft.com/office/powerpoint/2010/main" val="22876938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8002" y="648000"/>
            <a:ext cx="8652001" cy="5562000"/>
          </a:xfrm>
        </p:spPr>
        <p:txBody>
          <a:bodyPr bIns="144000" anchor="ctr"/>
          <a:lstStyle>
            <a:lvl1pPr algn="l">
              <a:lnSpc>
                <a:spcPct val="10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644800"/>
            <a:ext cx="1920000" cy="154800"/>
          </a:xfrm>
        </p:spPr>
        <p:txBody>
          <a:bodyPr/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DBC0D27-79CE-4CB8-9819-041246B921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5900400"/>
            <a:ext cx="1920000" cy="309600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F363458-92CB-4BC5-8F81-D4DBE7047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1999" y="5900400"/>
            <a:ext cx="1920000" cy="309600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place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2001" y="5652000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000" y="324000"/>
            <a:ext cx="4488000" cy="3240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71420AF-1268-4AE1-84DA-164DB71C2C14}"/>
              </a:ext>
            </a:extLst>
          </p:cNvPr>
          <p:cNvSpPr/>
          <p:nvPr userDrawn="1"/>
        </p:nvSpPr>
        <p:spPr>
          <a:xfrm>
            <a:off x="11172825" y="321621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351"/>
          </a:p>
        </p:txBody>
      </p:sp>
      <p:sp>
        <p:nvSpPr>
          <p:cNvPr id="3" name="Tagline" descr="{&quot;templafy&quot;:{&quot;id&quot;:&quot;237cc8ce-a8bb-493a-8167-0dbb0fdc5d51&quot;}}" title="Form.PLogoChoice.PLogoInsertion">
            <a:extLst>
              <a:ext uri="{FF2B5EF4-FFF2-40B4-BE49-F238E27FC236}">
                <a16:creationId xmlns:a16="http://schemas.microsoft.com/office/drawing/2014/main" id="{8AE78219-5CBB-4760-B800-636AFE0A99A8}"/>
              </a:ext>
            </a:extLst>
          </p:cNvPr>
          <p:cNvSpPr/>
          <p:nvPr userDrawn="1"/>
        </p:nvSpPr>
        <p:spPr>
          <a:xfrm>
            <a:off x="9240655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err="1"/>
          </a:p>
        </p:txBody>
      </p:sp>
    </p:spTree>
    <p:extLst>
      <p:ext uri="{BB962C8B-B14F-4D97-AF65-F5344CB8AC3E}">
        <p14:creationId xmlns:p14="http://schemas.microsoft.com/office/powerpoint/2010/main" val="19513281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F3B750-FD0B-4117-8CF8-02751916C1F8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err="1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48000"/>
            <a:ext cx="6408000" cy="5562000"/>
          </a:xfrm>
        </p:spPr>
        <p:txBody>
          <a:bodyPr anchor="ctr"/>
          <a:lstStyle>
            <a:lvl1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2pPr>
            <a:lvl3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/>
              <a:t>01 Agenda point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A42DB6-37C7-4655-8383-4D4C615303B7}"/>
              </a:ext>
            </a:extLst>
          </p:cNvPr>
          <p:cNvSpPr txBox="1"/>
          <p:nvPr userDrawn="1"/>
        </p:nvSpPr>
        <p:spPr>
          <a:xfrm>
            <a:off x="7381877" y="2819983"/>
            <a:ext cx="416212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720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4BBEEFE-FD1C-41BE-8701-C445D2EB12C0}"/>
              </a:ext>
            </a:extLst>
          </p:cNvPr>
          <p:cNvSpPr/>
          <p:nvPr userDrawn="1"/>
        </p:nvSpPr>
        <p:spPr>
          <a:xfrm>
            <a:off x="11172825" y="321621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351"/>
          </a:p>
        </p:txBody>
      </p:sp>
      <p:sp>
        <p:nvSpPr>
          <p:cNvPr id="5" name="Tagline" descr="{&quot;templafy&quot;:{&quot;id&quot;:&quot;a6a0294e-5049-4413-9e6f-1ecdf818f736&quot;}}" title="Form.PLogoChoice.PLogoInsertionWhite">
            <a:extLst>
              <a:ext uri="{FF2B5EF4-FFF2-40B4-BE49-F238E27FC236}">
                <a16:creationId xmlns:a16="http://schemas.microsoft.com/office/drawing/2014/main" id="{3EF1636C-932C-4747-B37D-D0B1E2D9AB18}"/>
              </a:ext>
            </a:extLst>
          </p:cNvPr>
          <p:cNvSpPr/>
          <p:nvPr userDrawn="1"/>
        </p:nvSpPr>
        <p:spPr>
          <a:xfrm>
            <a:off x="9240655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err="1"/>
          </a:p>
        </p:txBody>
      </p:sp>
    </p:spTree>
    <p:extLst>
      <p:ext uri="{BB962C8B-B14F-4D97-AF65-F5344CB8AC3E}">
        <p14:creationId xmlns:p14="http://schemas.microsoft.com/office/powerpoint/2010/main" val="4738433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Agenda">
    <p:bg bwMode="grayWhite"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4AFEEA-94E5-4AC9-A1E0-1C0A39ED59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err="1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E04617A3-773E-4D38-A193-F8C5B6A52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82" t="20310" r="8216" b="23549"/>
          <a:stretch/>
        </p:blipFill>
        <p:spPr>
          <a:xfrm>
            <a:off x="190502" y="2105535"/>
            <a:ext cx="10292105" cy="2989020"/>
          </a:xfrm>
          <a:prstGeom prst="rect">
            <a:avLst/>
          </a:prstGeom>
        </p:spPr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2A3BC1C-0A3F-4D46-8A19-9812D28C2B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92000" y="648000"/>
            <a:ext cx="6408000" cy="5562000"/>
          </a:xfrm>
        </p:spPr>
        <p:txBody>
          <a:bodyPr anchor="ctr"/>
          <a:lstStyle>
            <a:lvl1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>
                <a:solidFill>
                  <a:schemeClr val="tx2"/>
                </a:solidFill>
              </a:defRPr>
            </a:lvl2pPr>
            <a:lvl3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3pPr>
            <a:lvl4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4pPr>
            <a:lvl5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5pPr>
            <a:lvl6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6pPr>
            <a:lvl7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7pPr>
            <a:lvl8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8pPr>
            <a:lvl9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/>
              <a:t>Agenda point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E35705F-E398-47AC-9EC0-7584A114B9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48002" y="648000"/>
            <a:ext cx="1920001" cy="5562000"/>
          </a:xfrm>
        </p:spPr>
        <p:txBody>
          <a:bodyPr anchor="ctr"/>
          <a:lstStyle>
            <a:lvl1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>
                <a:solidFill>
                  <a:schemeClr val="tx2"/>
                </a:solidFill>
              </a:defRPr>
            </a:lvl2pPr>
            <a:lvl3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3pPr>
            <a:lvl4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4pPr>
            <a:lvl5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5pPr>
            <a:lvl6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6pPr>
            <a:lvl7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7pPr>
            <a:lvl8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8pPr>
            <a:lvl9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09.00-09.30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nb-NO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058A511-E7D3-48F5-9E56-C90D4AEF4335}"/>
              </a:ext>
            </a:extLst>
          </p:cNvPr>
          <p:cNvSpPr/>
          <p:nvPr userDrawn="1"/>
        </p:nvSpPr>
        <p:spPr bwMode="gray">
          <a:xfrm>
            <a:off x="11172825" y="321621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351"/>
          </a:p>
        </p:txBody>
      </p:sp>
      <p:sp>
        <p:nvSpPr>
          <p:cNvPr id="2" name="image" descr="{&quot;templafy&quot;:{&quot;id&quot;:&quot;8518b275-2630-4365-80b5-ce84dc501d06&quot;}}" title="Form.PLogoChoice.PLogoInsertion">
            <a:extLst>
              <a:ext uri="{FF2B5EF4-FFF2-40B4-BE49-F238E27FC236}">
                <a16:creationId xmlns:a16="http://schemas.microsoft.com/office/drawing/2014/main" id="{B3C1CADE-9463-4A8D-B4E6-273C0EC9AFF5}"/>
              </a:ext>
            </a:extLst>
          </p:cNvPr>
          <p:cNvSpPr/>
          <p:nvPr userDrawn="1"/>
        </p:nvSpPr>
        <p:spPr>
          <a:xfrm>
            <a:off x="9240655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err="1"/>
          </a:p>
        </p:txBody>
      </p:sp>
    </p:spTree>
    <p:extLst>
      <p:ext uri="{BB962C8B-B14F-4D97-AF65-F5344CB8AC3E}">
        <p14:creationId xmlns:p14="http://schemas.microsoft.com/office/powerpoint/2010/main" val="3501813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F3B750-FD0B-4117-8CF8-02751916C1F8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err="1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48000"/>
            <a:ext cx="6408000" cy="5562000"/>
          </a:xfrm>
        </p:spPr>
        <p:txBody>
          <a:bodyPr anchor="ctr"/>
          <a:lstStyle>
            <a:lvl1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2pPr>
            <a:lvl3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/>
              <a:t>01 Agenda point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A42DB6-37C7-4655-8383-4D4C615303B7}"/>
              </a:ext>
            </a:extLst>
          </p:cNvPr>
          <p:cNvSpPr txBox="1"/>
          <p:nvPr userDrawn="1"/>
        </p:nvSpPr>
        <p:spPr>
          <a:xfrm>
            <a:off x="7381877" y="2819983"/>
            <a:ext cx="416212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720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4BBEEFE-FD1C-41BE-8701-C445D2EB12C0}"/>
              </a:ext>
            </a:extLst>
          </p:cNvPr>
          <p:cNvSpPr/>
          <p:nvPr userDrawn="1"/>
        </p:nvSpPr>
        <p:spPr>
          <a:xfrm>
            <a:off x="11172825" y="321621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351"/>
          </a:p>
        </p:txBody>
      </p:sp>
      <p:sp>
        <p:nvSpPr>
          <p:cNvPr id="5" name="Tagline" descr="{&quot;templafy&quot;:{&quot;id&quot;:&quot;a6a0294e-5049-4413-9e6f-1ecdf818f736&quot;}}" title="Form.PLogoChoice.PLogoInsertionWhite">
            <a:extLst>
              <a:ext uri="{FF2B5EF4-FFF2-40B4-BE49-F238E27FC236}">
                <a16:creationId xmlns:a16="http://schemas.microsoft.com/office/drawing/2014/main" id="{3EF1636C-932C-4747-B37D-D0B1E2D9AB18}"/>
              </a:ext>
            </a:extLst>
          </p:cNvPr>
          <p:cNvSpPr/>
          <p:nvPr userDrawn="1"/>
        </p:nvSpPr>
        <p:spPr>
          <a:xfrm>
            <a:off x="9240655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err="1"/>
          </a:p>
        </p:txBody>
      </p:sp>
    </p:spTree>
    <p:extLst>
      <p:ext uri="{BB962C8B-B14F-4D97-AF65-F5344CB8AC3E}">
        <p14:creationId xmlns:p14="http://schemas.microsoft.com/office/powerpoint/2010/main" val="27943188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E7C513-B1CD-4706-976C-28D5F1922773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8002" y="648000"/>
            <a:ext cx="8652001" cy="5562000"/>
          </a:xfrm>
        </p:spPr>
        <p:txBody>
          <a:bodyPr anchor="ctr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1ECBE65-010C-4D94-BF91-EEE143A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5C669B-1714-4943-9D5E-0E67597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D7319-E350-433D-A2B8-30EE7793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AEF0E-2F4C-4353-B6DB-EE5157B006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8652000" cy="324000"/>
          </a:xfrm>
        </p:spPr>
        <p:txBody>
          <a:bodyPr anchor="b"/>
          <a:lstStyle>
            <a:lvl1pPr marL="0" indent="0">
              <a:buNone/>
              <a:defRPr sz="105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602F927-C35A-415E-909F-7517AD1B0FFA}"/>
              </a:ext>
            </a:extLst>
          </p:cNvPr>
          <p:cNvSpPr/>
          <p:nvPr userDrawn="1"/>
        </p:nvSpPr>
        <p:spPr>
          <a:xfrm>
            <a:off x="11172825" y="321621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351"/>
          </a:p>
        </p:txBody>
      </p:sp>
      <p:sp>
        <p:nvSpPr>
          <p:cNvPr id="6" name="Tagline" descr="{&quot;templafy&quot;:{&quot;id&quot;:&quot;8b7bd7f1-2abb-4aba-8fa3-6bed6534d10c&quot;}}" title="Form.PLogoChoice.PLogoInsertionWhite">
            <a:extLst>
              <a:ext uri="{FF2B5EF4-FFF2-40B4-BE49-F238E27FC236}">
                <a16:creationId xmlns:a16="http://schemas.microsoft.com/office/drawing/2014/main" id="{D9E9F619-DDA7-4396-BEF5-E42E21A0A600}"/>
              </a:ext>
            </a:extLst>
          </p:cNvPr>
          <p:cNvSpPr/>
          <p:nvPr userDrawn="1"/>
        </p:nvSpPr>
        <p:spPr>
          <a:xfrm>
            <a:off x="9240655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err="1"/>
          </a:p>
        </p:txBody>
      </p:sp>
    </p:spTree>
    <p:extLst>
      <p:ext uri="{BB962C8B-B14F-4D97-AF65-F5344CB8AC3E}">
        <p14:creationId xmlns:p14="http://schemas.microsoft.com/office/powerpoint/2010/main" val="36463673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Divider">
    <p:bg bwMode="ltGray"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495F4B-43C9-4BD0-8BB8-4942406D920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err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766DD-9A06-4EF8-BC56-88FAB73040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97165" y="647702"/>
            <a:ext cx="8902835" cy="5562300"/>
          </a:xfrm>
        </p:spPr>
        <p:txBody>
          <a:bodyPr anchor="ctr">
            <a:noAutofit/>
          </a:bodyPr>
          <a:lstStyle>
            <a:lvl1pPr marL="0" indent="0">
              <a:buNone/>
              <a:defRPr sz="41298">
                <a:solidFill>
                  <a:srgbClr val="EBE8E5"/>
                </a:solidFill>
              </a:defRPr>
            </a:lvl1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3603" y="648000"/>
            <a:ext cx="7675975" cy="5562000"/>
          </a:xfrm>
        </p:spPr>
        <p:txBody>
          <a:bodyPr anchor="ctr"/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add title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AEF0E-2F4C-4353-B6DB-EE5157B006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8652000" cy="324000"/>
          </a:xfrm>
        </p:spPr>
        <p:txBody>
          <a:bodyPr anchor="b"/>
          <a:lstStyle>
            <a:lvl1pPr marL="0" indent="0">
              <a:buNone/>
              <a:defRPr sz="1051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1ECBE65-010C-4D94-BF91-EEE143A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5C669B-1714-4943-9D5E-0E67597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D7319-E350-433D-A2B8-30EE7793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FC03F98-43D5-4866-9EED-B1724A421DE5}"/>
              </a:ext>
            </a:extLst>
          </p:cNvPr>
          <p:cNvSpPr/>
          <p:nvPr userDrawn="1"/>
        </p:nvSpPr>
        <p:spPr>
          <a:xfrm>
            <a:off x="11172825" y="321621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351"/>
          </a:p>
        </p:txBody>
      </p:sp>
      <p:sp>
        <p:nvSpPr>
          <p:cNvPr id="6" name="image" descr="{&quot;templafy&quot;:{&quot;id&quot;:&quot;9433047f-ea94-4519-a42d-b39ba80dce8c&quot;}}" title="Form.PLogoChoice.PLogoInsertion">
            <a:extLst>
              <a:ext uri="{FF2B5EF4-FFF2-40B4-BE49-F238E27FC236}">
                <a16:creationId xmlns:a16="http://schemas.microsoft.com/office/drawing/2014/main" id="{8C259898-72ED-48AD-B8DB-354C87B7C69D}"/>
              </a:ext>
            </a:extLst>
          </p:cNvPr>
          <p:cNvSpPr/>
          <p:nvPr userDrawn="1"/>
        </p:nvSpPr>
        <p:spPr>
          <a:xfrm>
            <a:off x="9240655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err="1"/>
          </a:p>
        </p:txBody>
      </p:sp>
    </p:spTree>
    <p:extLst>
      <p:ext uri="{BB962C8B-B14F-4D97-AF65-F5344CB8AC3E}">
        <p14:creationId xmlns:p14="http://schemas.microsoft.com/office/powerpoint/2010/main" val="11553336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10896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6868FC-B7DE-4736-A8C4-5762DBFD1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1067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24257800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975600"/>
          </a:xfrm>
        </p:spPr>
        <p:txBody>
          <a:bodyPr/>
          <a:lstStyle/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10896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6868FC-B7DE-4736-A8C4-5762DBFD1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1067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FA96055-F41A-411B-AC3E-55CE92C9BB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2" y="1630133"/>
            <a:ext cx="10896001" cy="324000"/>
          </a:xfrm>
        </p:spPr>
        <p:txBody>
          <a:bodyPr/>
          <a:lstStyle>
            <a:lvl1pPr marL="0" indent="0">
              <a:buNone/>
              <a:defRPr sz="1400" b="1" cap="all" baseline="0"/>
            </a:lvl1pPr>
          </a:lstStyle>
          <a:p>
            <a:pPr lvl="0"/>
            <a:r>
              <a:rPr lang="en-GB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7061421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ntent Trum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972000"/>
            <a:ext cx="10896000" cy="972000"/>
          </a:xfrm>
        </p:spPr>
        <p:txBody>
          <a:bodyPr/>
          <a:lstStyle/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10896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1067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7DD42-50DC-4727-B3D6-62052EA9E5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2" y="648000"/>
            <a:ext cx="10896001" cy="324000"/>
          </a:xfrm>
        </p:spPr>
        <p:txBody>
          <a:bodyPr/>
          <a:lstStyle>
            <a:lvl1pPr marL="0" indent="0">
              <a:buNone/>
              <a:defRPr sz="1400" b="1" cap="all" baseline="0"/>
            </a:lvl1pPr>
          </a:lstStyle>
          <a:p>
            <a:pPr lvl="0"/>
            <a:r>
              <a:rPr lang="en-GB"/>
              <a:t>Click to add trumpet</a:t>
            </a:r>
          </a:p>
        </p:txBody>
      </p:sp>
    </p:spTree>
    <p:extLst>
      <p:ext uri="{BB962C8B-B14F-4D97-AF65-F5344CB8AC3E}">
        <p14:creationId xmlns:p14="http://schemas.microsoft.com/office/powerpoint/2010/main" val="40104709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add title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3BF171-11B0-4BBC-A5E0-54E06540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D4BEBA1-3B3D-4B4B-9C17-2B343151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A63ACE-2F21-4C6E-8E2B-F2CF7446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135AE9C-0192-4702-9483-2D7F66625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buNone/>
              <a:defRPr lang="en-GB" sz="1067" i="1" dirty="0"/>
            </a:lvl1pPr>
          </a:lstStyle>
          <a:p>
            <a:pPr marL="269987" lvl="0" indent="-269987"/>
            <a:r>
              <a:rPr lang="en-GB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41669360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F144-C552-47DE-B37E-F764CB8D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9BE18-6820-417E-88D1-C143F846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C8840-13BA-406D-AE15-E96701F6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68E7EA8-5119-4449-ADD1-63869EBF71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buNone/>
              <a:defRPr lang="en-GB" sz="1067" i="1" dirty="0"/>
            </a:lvl1pPr>
          </a:lstStyle>
          <a:p>
            <a:pPr marL="269987" lvl="0" indent="-269987"/>
            <a:r>
              <a:rPr lang="en-GB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27629741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5"/>
            <a:ext cx="6408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380000" y="1940565"/>
            <a:ext cx="4164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6BE7D1E-8977-4FBA-BE12-1091DAF34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1067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32734842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647701"/>
            <a:ext cx="4164000" cy="1292867"/>
          </a:xfrm>
        </p:spPr>
        <p:txBody>
          <a:bodyPr/>
          <a:lstStyle/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5"/>
            <a:ext cx="4164000" cy="42694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E4632D-13BC-453C-AF93-7635FA83FF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36002" y="324000"/>
            <a:ext cx="6732001" cy="621000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354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here and insert picture via Templafy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6471773-71F9-4B85-9108-FDF08BF0EE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2000" y="6210000"/>
            <a:ext cx="1920000" cy="324000"/>
          </a:xfrm>
        </p:spPr>
        <p:txBody>
          <a:bodyPr anchor="b"/>
          <a:lstStyle>
            <a:lvl1pPr marL="0" indent="0" algn="r">
              <a:buNone/>
              <a:defRPr sz="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picture text</a:t>
            </a:r>
          </a:p>
        </p:txBody>
      </p:sp>
      <p:sp>
        <p:nvSpPr>
          <p:cNvPr id="4" name="Tagline" descr="{&quot;templafy&quot;:{&quot;id&quot;:&quot;173913be-1100-48d2-aff0-9c93648545a2&quot;}}" title="Form.PLogoChoice.PLogoInsertion">
            <a:extLst>
              <a:ext uri="{FF2B5EF4-FFF2-40B4-BE49-F238E27FC236}">
                <a16:creationId xmlns:a16="http://schemas.microsoft.com/office/drawing/2014/main" id="{AD76CD6D-257F-451B-A84B-5F86799B060C}"/>
              </a:ext>
            </a:extLst>
          </p:cNvPr>
          <p:cNvSpPr/>
          <p:nvPr userDrawn="1"/>
        </p:nvSpPr>
        <p:spPr>
          <a:xfrm>
            <a:off x="9240655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err="1"/>
          </a:p>
        </p:txBody>
      </p:sp>
    </p:spTree>
    <p:extLst>
      <p:ext uri="{BB962C8B-B14F-4D97-AF65-F5344CB8AC3E}">
        <p14:creationId xmlns:p14="http://schemas.microsoft.com/office/powerpoint/2010/main" val="14112279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647701"/>
            <a:ext cx="4164000" cy="1292867"/>
          </a:xfrm>
        </p:spPr>
        <p:txBody>
          <a:bodyPr/>
          <a:lstStyle/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5"/>
            <a:ext cx="4164000" cy="42694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624000" y="648000"/>
            <a:ext cx="1920000" cy="556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E4632D-13BC-453C-AF93-7635FA83FF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35999" y="324000"/>
            <a:ext cx="4164001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354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here and insert picture via Templafy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6471773-71F9-4B85-9108-FDF08BF0EE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2000" y="6210000"/>
            <a:ext cx="1920000" cy="324000"/>
          </a:xfrm>
        </p:spPr>
        <p:txBody>
          <a:bodyPr anchor="b"/>
          <a:lstStyle>
            <a:lvl1pPr marL="0" indent="0" algn="r">
              <a:buNone/>
              <a:defRPr sz="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picture text</a:t>
            </a:r>
          </a:p>
        </p:txBody>
      </p:sp>
    </p:spTree>
    <p:extLst>
      <p:ext uri="{BB962C8B-B14F-4D97-AF65-F5344CB8AC3E}">
        <p14:creationId xmlns:p14="http://schemas.microsoft.com/office/powerpoint/2010/main" val="77641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Agenda">
    <p:bg bwMode="grayWhite"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4AFEEA-94E5-4AC9-A1E0-1C0A39ED59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err="1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E04617A3-773E-4D38-A193-F8C5B6A52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82" t="20310" r="8216" b="23549"/>
          <a:stretch/>
        </p:blipFill>
        <p:spPr>
          <a:xfrm>
            <a:off x="190502" y="2105535"/>
            <a:ext cx="10292105" cy="2989020"/>
          </a:xfrm>
          <a:prstGeom prst="rect">
            <a:avLst/>
          </a:prstGeom>
        </p:spPr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2A3BC1C-0A3F-4D46-8A19-9812D28C2B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92000" y="648000"/>
            <a:ext cx="6408000" cy="5562000"/>
          </a:xfrm>
        </p:spPr>
        <p:txBody>
          <a:bodyPr anchor="ctr"/>
          <a:lstStyle>
            <a:lvl1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>
                <a:solidFill>
                  <a:schemeClr val="tx2"/>
                </a:solidFill>
              </a:defRPr>
            </a:lvl2pPr>
            <a:lvl3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3pPr>
            <a:lvl4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4pPr>
            <a:lvl5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5pPr>
            <a:lvl6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6pPr>
            <a:lvl7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7pPr>
            <a:lvl8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8pPr>
            <a:lvl9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/>
              <a:t>Agenda point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E35705F-E398-47AC-9EC0-7584A114B9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48002" y="648000"/>
            <a:ext cx="1920001" cy="5562000"/>
          </a:xfrm>
        </p:spPr>
        <p:txBody>
          <a:bodyPr anchor="ctr"/>
          <a:lstStyle>
            <a:lvl1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>
                <a:solidFill>
                  <a:schemeClr val="tx2"/>
                </a:solidFill>
              </a:defRPr>
            </a:lvl2pPr>
            <a:lvl3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3pPr>
            <a:lvl4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4pPr>
            <a:lvl5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5pPr>
            <a:lvl6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6pPr>
            <a:lvl7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7pPr>
            <a:lvl8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8pPr>
            <a:lvl9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09.00-09.30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nb-NO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058A511-E7D3-48F5-9E56-C90D4AEF4335}"/>
              </a:ext>
            </a:extLst>
          </p:cNvPr>
          <p:cNvSpPr/>
          <p:nvPr userDrawn="1"/>
        </p:nvSpPr>
        <p:spPr bwMode="gray">
          <a:xfrm>
            <a:off x="11172825" y="321621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351"/>
          </a:p>
        </p:txBody>
      </p:sp>
      <p:sp>
        <p:nvSpPr>
          <p:cNvPr id="2" name="image" descr="{&quot;templafy&quot;:{&quot;id&quot;:&quot;8518b275-2630-4365-80b5-ce84dc501d06&quot;}}" title="Form.PLogoChoice.PLogoInsertion">
            <a:extLst>
              <a:ext uri="{FF2B5EF4-FFF2-40B4-BE49-F238E27FC236}">
                <a16:creationId xmlns:a16="http://schemas.microsoft.com/office/drawing/2014/main" id="{B3C1CADE-9463-4A8D-B4E6-273C0EC9AFF5}"/>
              </a:ext>
            </a:extLst>
          </p:cNvPr>
          <p:cNvSpPr/>
          <p:nvPr userDrawn="1"/>
        </p:nvSpPr>
        <p:spPr>
          <a:xfrm>
            <a:off x="9240655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err="1"/>
          </a:p>
        </p:txBody>
      </p:sp>
    </p:spTree>
    <p:extLst>
      <p:ext uri="{BB962C8B-B14F-4D97-AF65-F5344CB8AC3E}">
        <p14:creationId xmlns:p14="http://schemas.microsoft.com/office/powerpoint/2010/main" val="11702259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A41594FF-878C-4539-A3DF-E2C07894A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2" y="647701"/>
            <a:ext cx="10895015" cy="129286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5286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57915" y="1944000"/>
            <a:ext cx="5286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150ED-B90C-4AB1-BCB0-E73E86A8D87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6E0E6C7-4501-41F5-82DA-93E27DDCEB4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834695D-31D7-40E5-BF1E-A049DDB0738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C244FE-0B79-4E3B-B276-2F6B1D5612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1067" i="1" dirty="0"/>
            </a:lvl1pPr>
          </a:lstStyle>
          <a:p>
            <a:pPr marL="0" lvl="0" indent="0">
              <a:buNone/>
            </a:pPr>
            <a:r>
              <a:rPr lang="en-GB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24740322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EAC862-3F5E-4BE7-98A8-908A40076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2" y="647701"/>
            <a:ext cx="10895015" cy="129286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34128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buNone/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89600" y="1944000"/>
            <a:ext cx="34128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31500" y="1944000"/>
            <a:ext cx="34128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buNone/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F91D68D-2FA9-4CAD-8EF0-C0BF3460A3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1067" i="1" dirty="0"/>
            </a:lvl1pPr>
          </a:lstStyle>
          <a:p>
            <a:pPr marL="0" lvl="0" indent="0">
              <a:buNone/>
            </a:pPr>
            <a:r>
              <a:rPr lang="en-GB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41345528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EAC862-3F5E-4BE7-98A8-908A40076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129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5286000" cy="181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000" y="4076700"/>
            <a:ext cx="5286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58000" y="1944000"/>
            <a:ext cx="5286000" cy="181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AF5B9A70-CF7A-4620-9CE3-3CD5021B259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57915" y="4076700"/>
            <a:ext cx="5286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EC381D6-39E2-4766-8084-72599657FA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1067" i="1" dirty="0"/>
            </a:lvl1pPr>
          </a:lstStyle>
          <a:p>
            <a:pPr marL="0" lvl="0" indent="0">
              <a:buNone/>
            </a:pPr>
            <a:r>
              <a:rPr lang="en-GB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36755239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Edito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3CFCCD3-0AE2-4C38-9A7F-E484B1E8CF9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custGeom>
            <a:avLst/>
            <a:gdLst>
              <a:gd name="connsiteX0" fmla="*/ 11666200 w 12193200"/>
              <a:gd name="connsiteY0" fmla="*/ 756760 h 6861600"/>
              <a:gd name="connsiteX1" fmla="*/ 11678975 w 12193200"/>
              <a:gd name="connsiteY1" fmla="*/ 761119 h 6861600"/>
              <a:gd name="connsiteX2" fmla="*/ 11678975 w 12193200"/>
              <a:gd name="connsiteY2" fmla="*/ 808195 h 6861600"/>
              <a:gd name="connsiteX3" fmla="*/ 11678845 w 12193200"/>
              <a:gd name="connsiteY3" fmla="*/ 808195 h 6861600"/>
              <a:gd name="connsiteX4" fmla="*/ 11667095 w 12193200"/>
              <a:gd name="connsiteY4" fmla="*/ 813579 h 6861600"/>
              <a:gd name="connsiteX5" fmla="*/ 11644998 w 12193200"/>
              <a:gd name="connsiteY5" fmla="*/ 784080 h 6861600"/>
              <a:gd name="connsiteX6" fmla="*/ 11666200 w 12193200"/>
              <a:gd name="connsiteY6" fmla="*/ 756760 h 6861600"/>
              <a:gd name="connsiteX7" fmla="*/ 11553608 w 12193200"/>
              <a:gd name="connsiteY7" fmla="*/ 755951 h 6861600"/>
              <a:gd name="connsiteX8" fmla="*/ 11565369 w 12193200"/>
              <a:gd name="connsiteY8" fmla="*/ 760439 h 6861600"/>
              <a:gd name="connsiteX9" fmla="*/ 11571638 w 12193200"/>
              <a:gd name="connsiteY9" fmla="*/ 784954 h 6861600"/>
              <a:gd name="connsiteX10" fmla="*/ 11565369 w 12193200"/>
              <a:gd name="connsiteY10" fmla="*/ 809339 h 6861600"/>
              <a:gd name="connsiteX11" fmla="*/ 11553608 w 12193200"/>
              <a:gd name="connsiteY11" fmla="*/ 813698 h 6861600"/>
              <a:gd name="connsiteX12" fmla="*/ 11542106 w 12193200"/>
              <a:gd name="connsiteY12" fmla="*/ 809339 h 6861600"/>
              <a:gd name="connsiteX13" fmla="*/ 11535837 w 12193200"/>
              <a:gd name="connsiteY13" fmla="*/ 784954 h 6861600"/>
              <a:gd name="connsiteX14" fmla="*/ 11542106 w 12193200"/>
              <a:gd name="connsiteY14" fmla="*/ 760439 h 6861600"/>
              <a:gd name="connsiteX15" fmla="*/ 11553608 w 12193200"/>
              <a:gd name="connsiteY15" fmla="*/ 755951 h 6861600"/>
              <a:gd name="connsiteX16" fmla="*/ 11389948 w 12193200"/>
              <a:gd name="connsiteY16" fmla="*/ 755951 h 6861600"/>
              <a:gd name="connsiteX17" fmla="*/ 11401504 w 12193200"/>
              <a:gd name="connsiteY17" fmla="*/ 760439 h 6861600"/>
              <a:gd name="connsiteX18" fmla="*/ 11407795 w 12193200"/>
              <a:gd name="connsiteY18" fmla="*/ 784954 h 6861600"/>
              <a:gd name="connsiteX19" fmla="*/ 11401504 w 12193200"/>
              <a:gd name="connsiteY19" fmla="*/ 809339 h 6861600"/>
              <a:gd name="connsiteX20" fmla="*/ 11389948 w 12193200"/>
              <a:gd name="connsiteY20" fmla="*/ 813698 h 6861600"/>
              <a:gd name="connsiteX21" fmla="*/ 11378133 w 12193200"/>
              <a:gd name="connsiteY21" fmla="*/ 809339 h 6861600"/>
              <a:gd name="connsiteX22" fmla="*/ 11371843 w 12193200"/>
              <a:gd name="connsiteY22" fmla="*/ 784954 h 6861600"/>
              <a:gd name="connsiteX23" fmla="*/ 11378133 w 12193200"/>
              <a:gd name="connsiteY23" fmla="*/ 760439 h 6861600"/>
              <a:gd name="connsiteX24" fmla="*/ 11389948 w 12193200"/>
              <a:gd name="connsiteY24" fmla="*/ 755951 h 6861600"/>
              <a:gd name="connsiteX25" fmla="*/ 11267462 w 12193200"/>
              <a:gd name="connsiteY25" fmla="*/ 755951 h 6861600"/>
              <a:gd name="connsiteX26" fmla="*/ 11279148 w 12193200"/>
              <a:gd name="connsiteY26" fmla="*/ 760439 h 6861600"/>
              <a:gd name="connsiteX27" fmla="*/ 11285438 w 12193200"/>
              <a:gd name="connsiteY27" fmla="*/ 784954 h 6861600"/>
              <a:gd name="connsiteX28" fmla="*/ 11279148 w 12193200"/>
              <a:gd name="connsiteY28" fmla="*/ 809339 h 6861600"/>
              <a:gd name="connsiteX29" fmla="*/ 11267462 w 12193200"/>
              <a:gd name="connsiteY29" fmla="*/ 813698 h 6861600"/>
              <a:gd name="connsiteX30" fmla="*/ 11255907 w 12193200"/>
              <a:gd name="connsiteY30" fmla="*/ 809339 h 6861600"/>
              <a:gd name="connsiteX31" fmla="*/ 11249616 w 12193200"/>
              <a:gd name="connsiteY31" fmla="*/ 784954 h 6861600"/>
              <a:gd name="connsiteX32" fmla="*/ 11255907 w 12193200"/>
              <a:gd name="connsiteY32" fmla="*/ 760439 h 6861600"/>
              <a:gd name="connsiteX33" fmla="*/ 11267462 w 12193200"/>
              <a:gd name="connsiteY33" fmla="*/ 755951 h 6861600"/>
              <a:gd name="connsiteX34" fmla="*/ 11708668 w 12193200"/>
              <a:gd name="connsiteY34" fmla="*/ 750006 h 6861600"/>
              <a:gd name="connsiteX35" fmla="*/ 11706381 w 12193200"/>
              <a:gd name="connsiteY35" fmla="*/ 752433 h 6861600"/>
              <a:gd name="connsiteX36" fmla="*/ 11706381 w 12193200"/>
              <a:gd name="connsiteY36" fmla="*/ 817032 h 6861600"/>
              <a:gd name="connsiteX37" fmla="*/ 11708420 w 12193200"/>
              <a:gd name="connsiteY37" fmla="*/ 819459 h 6861600"/>
              <a:gd name="connsiteX38" fmla="*/ 11715671 w 12193200"/>
              <a:gd name="connsiteY38" fmla="*/ 819459 h 6861600"/>
              <a:gd name="connsiteX39" fmla="*/ 11718206 w 12193200"/>
              <a:gd name="connsiteY39" fmla="*/ 817032 h 6861600"/>
              <a:gd name="connsiteX40" fmla="*/ 11718206 w 12193200"/>
              <a:gd name="connsiteY40" fmla="*/ 752433 h 6861600"/>
              <a:gd name="connsiteX41" fmla="*/ 11715660 w 12193200"/>
              <a:gd name="connsiteY41" fmla="*/ 750006 h 6861600"/>
              <a:gd name="connsiteX42" fmla="*/ 11708668 w 12193200"/>
              <a:gd name="connsiteY42" fmla="*/ 750006 h 6861600"/>
              <a:gd name="connsiteX43" fmla="*/ 11826514 w 12193200"/>
              <a:gd name="connsiteY43" fmla="*/ 749671 h 6861600"/>
              <a:gd name="connsiteX44" fmla="*/ 11822404 w 12193200"/>
              <a:gd name="connsiteY44" fmla="*/ 751851 h 6861600"/>
              <a:gd name="connsiteX45" fmla="*/ 11798623 w 12193200"/>
              <a:gd name="connsiteY45" fmla="*/ 781695 h 6861600"/>
              <a:gd name="connsiteX46" fmla="*/ 11798105 w 12193200"/>
              <a:gd name="connsiteY46" fmla="*/ 782461 h 6861600"/>
              <a:gd name="connsiteX47" fmla="*/ 11798234 w 12193200"/>
              <a:gd name="connsiteY47" fmla="*/ 783227 h 6861600"/>
              <a:gd name="connsiteX48" fmla="*/ 11822145 w 12193200"/>
              <a:gd name="connsiteY48" fmla="*/ 817420 h 6861600"/>
              <a:gd name="connsiteX49" fmla="*/ 11826126 w 12193200"/>
              <a:gd name="connsiteY49" fmla="*/ 819470 h 6861600"/>
              <a:gd name="connsiteX50" fmla="*/ 11835254 w 12193200"/>
              <a:gd name="connsiteY50" fmla="*/ 819470 h 6861600"/>
              <a:gd name="connsiteX51" fmla="*/ 11837175 w 12193200"/>
              <a:gd name="connsiteY51" fmla="*/ 817798 h 6861600"/>
              <a:gd name="connsiteX52" fmla="*/ 11836279 w 12193200"/>
              <a:gd name="connsiteY52" fmla="*/ 816136 h 6861600"/>
              <a:gd name="connsiteX53" fmla="*/ 11810826 w 12193200"/>
              <a:gd name="connsiteY53" fmla="*/ 782450 h 6861600"/>
              <a:gd name="connsiteX54" fmla="*/ 11810567 w 12193200"/>
              <a:gd name="connsiteY54" fmla="*/ 782192 h 6861600"/>
              <a:gd name="connsiteX55" fmla="*/ 11834607 w 12193200"/>
              <a:gd name="connsiteY55" fmla="*/ 753890 h 6861600"/>
              <a:gd name="connsiteX56" fmla="*/ 11835254 w 12193200"/>
              <a:gd name="connsiteY56" fmla="*/ 751203 h 6861600"/>
              <a:gd name="connsiteX57" fmla="*/ 11832816 w 12193200"/>
              <a:gd name="connsiteY57" fmla="*/ 749671 h 6861600"/>
              <a:gd name="connsiteX58" fmla="*/ 11826514 w 12193200"/>
              <a:gd name="connsiteY58" fmla="*/ 749671 h 6861600"/>
              <a:gd name="connsiteX59" fmla="*/ 11301634 w 12193200"/>
              <a:gd name="connsiteY59" fmla="*/ 749671 h 6861600"/>
              <a:gd name="connsiteX60" fmla="*/ 11299832 w 12193200"/>
              <a:gd name="connsiteY60" fmla="*/ 751462 h 6861600"/>
              <a:gd name="connsiteX61" fmla="*/ 11300350 w 12193200"/>
              <a:gd name="connsiteY61" fmla="*/ 753383 h 6861600"/>
              <a:gd name="connsiteX62" fmla="*/ 11324605 w 12193200"/>
              <a:gd name="connsiteY62" fmla="*/ 817399 h 6861600"/>
              <a:gd name="connsiteX63" fmla="*/ 11326785 w 12193200"/>
              <a:gd name="connsiteY63" fmla="*/ 819449 h 6861600"/>
              <a:gd name="connsiteX64" fmla="*/ 11332050 w 12193200"/>
              <a:gd name="connsiteY64" fmla="*/ 819449 h 6861600"/>
              <a:gd name="connsiteX65" fmla="*/ 11334489 w 12193200"/>
              <a:gd name="connsiteY65" fmla="*/ 817399 h 6861600"/>
              <a:gd name="connsiteX66" fmla="*/ 11358108 w 12193200"/>
              <a:gd name="connsiteY66" fmla="*/ 753135 h 6861600"/>
              <a:gd name="connsiteX67" fmla="*/ 11358366 w 12193200"/>
              <a:gd name="connsiteY67" fmla="*/ 751085 h 6861600"/>
              <a:gd name="connsiteX68" fmla="*/ 11356694 w 12193200"/>
              <a:gd name="connsiteY68" fmla="*/ 749671 h 6861600"/>
              <a:gd name="connsiteX69" fmla="*/ 11350015 w 12193200"/>
              <a:gd name="connsiteY69" fmla="*/ 749671 h 6861600"/>
              <a:gd name="connsiteX70" fmla="*/ 11348343 w 12193200"/>
              <a:gd name="connsiteY70" fmla="*/ 751592 h 6861600"/>
              <a:gd name="connsiteX71" fmla="*/ 11330885 w 12193200"/>
              <a:gd name="connsiteY71" fmla="*/ 802908 h 6861600"/>
              <a:gd name="connsiteX72" fmla="*/ 11312920 w 12193200"/>
              <a:gd name="connsiteY72" fmla="*/ 751851 h 6861600"/>
              <a:gd name="connsiteX73" fmla="*/ 11309845 w 12193200"/>
              <a:gd name="connsiteY73" fmla="*/ 749671 h 6861600"/>
              <a:gd name="connsiteX74" fmla="*/ 11301634 w 12193200"/>
              <a:gd name="connsiteY74" fmla="*/ 749671 h 6861600"/>
              <a:gd name="connsiteX75" fmla="*/ 11754223 w 12193200"/>
              <a:gd name="connsiteY75" fmla="*/ 748506 h 6861600"/>
              <a:gd name="connsiteX76" fmla="*/ 11731241 w 12193200"/>
              <a:gd name="connsiteY76" fmla="*/ 767625 h 6861600"/>
              <a:gd name="connsiteX77" fmla="*/ 11749346 w 12193200"/>
              <a:gd name="connsiteY77" fmla="*/ 788417 h 6861600"/>
              <a:gd name="connsiteX78" fmla="*/ 11764236 w 12193200"/>
              <a:gd name="connsiteY78" fmla="*/ 801894 h 6861600"/>
              <a:gd name="connsiteX79" fmla="*/ 11750500 w 12193200"/>
              <a:gd name="connsiteY79" fmla="*/ 813698 h 6861600"/>
              <a:gd name="connsiteX80" fmla="*/ 11733679 w 12193200"/>
              <a:gd name="connsiteY80" fmla="*/ 806641 h 6861600"/>
              <a:gd name="connsiteX81" fmla="*/ 11728673 w 12193200"/>
              <a:gd name="connsiteY81" fmla="*/ 811130 h 6861600"/>
              <a:gd name="connsiteX82" fmla="*/ 11750241 w 12193200"/>
              <a:gd name="connsiteY82" fmla="*/ 821402 h 6861600"/>
              <a:gd name="connsiteX83" fmla="*/ 11774896 w 12193200"/>
              <a:gd name="connsiteY83" fmla="*/ 800610 h 6861600"/>
              <a:gd name="connsiteX84" fmla="*/ 11741901 w 12193200"/>
              <a:gd name="connsiteY84" fmla="*/ 766471 h 6861600"/>
              <a:gd name="connsiteX85" fmla="*/ 11753457 w 12193200"/>
              <a:gd name="connsiteY85" fmla="*/ 756199 h 6861600"/>
              <a:gd name="connsiteX86" fmla="*/ 11767322 w 12193200"/>
              <a:gd name="connsiteY86" fmla="*/ 761335 h 6861600"/>
              <a:gd name="connsiteX87" fmla="*/ 11772328 w 12193200"/>
              <a:gd name="connsiteY87" fmla="*/ 756587 h 6861600"/>
              <a:gd name="connsiteX88" fmla="*/ 11754223 w 12193200"/>
              <a:gd name="connsiteY88" fmla="*/ 748506 h 6861600"/>
              <a:gd name="connsiteX89" fmla="*/ 11614257 w 12193200"/>
              <a:gd name="connsiteY89" fmla="*/ 748117 h 6861600"/>
              <a:gd name="connsiteX90" fmla="*/ 11599001 w 12193200"/>
              <a:gd name="connsiteY90" fmla="*/ 750167 h 6861600"/>
              <a:gd name="connsiteX91" fmla="*/ 11592721 w 12193200"/>
              <a:gd name="connsiteY91" fmla="*/ 755660 h 6861600"/>
              <a:gd name="connsiteX92" fmla="*/ 11592721 w 12193200"/>
              <a:gd name="connsiteY92" fmla="*/ 816902 h 6861600"/>
              <a:gd name="connsiteX93" fmla="*/ 11595418 w 12193200"/>
              <a:gd name="connsiteY93" fmla="*/ 819071 h 6861600"/>
              <a:gd name="connsiteX94" fmla="*/ 11602216 w 12193200"/>
              <a:gd name="connsiteY94" fmla="*/ 819071 h 6861600"/>
              <a:gd name="connsiteX95" fmla="*/ 11604654 w 12193200"/>
              <a:gd name="connsiteY95" fmla="*/ 816902 h 6861600"/>
              <a:gd name="connsiteX96" fmla="*/ 11604654 w 12193200"/>
              <a:gd name="connsiteY96" fmla="*/ 760774 h 6861600"/>
              <a:gd name="connsiteX97" fmla="*/ 11611452 w 12193200"/>
              <a:gd name="connsiteY97" fmla="*/ 754764 h 6861600"/>
              <a:gd name="connsiteX98" fmla="*/ 11625943 w 12193200"/>
              <a:gd name="connsiteY98" fmla="*/ 761033 h 6861600"/>
              <a:gd name="connsiteX99" fmla="*/ 11631823 w 12193200"/>
              <a:gd name="connsiteY99" fmla="*/ 755152 h 6861600"/>
              <a:gd name="connsiteX100" fmla="*/ 11614257 w 12193200"/>
              <a:gd name="connsiteY100" fmla="*/ 748117 h 6861600"/>
              <a:gd name="connsiteX101" fmla="*/ 11553619 w 12193200"/>
              <a:gd name="connsiteY101" fmla="*/ 748117 h 6861600"/>
              <a:gd name="connsiteX102" fmla="*/ 11536236 w 12193200"/>
              <a:gd name="connsiteY102" fmla="*/ 753124 h 6861600"/>
              <a:gd name="connsiteX103" fmla="*/ 11523450 w 12193200"/>
              <a:gd name="connsiteY103" fmla="*/ 784954 h 6861600"/>
              <a:gd name="connsiteX104" fmla="*/ 11536236 w 12193200"/>
              <a:gd name="connsiteY104" fmla="*/ 816654 h 6861600"/>
              <a:gd name="connsiteX105" fmla="*/ 11553619 w 12193200"/>
              <a:gd name="connsiteY105" fmla="*/ 821531 h 6861600"/>
              <a:gd name="connsiteX106" fmla="*/ 11571001 w 12193200"/>
              <a:gd name="connsiteY106" fmla="*/ 816654 h 6861600"/>
              <a:gd name="connsiteX107" fmla="*/ 11583917 w 12193200"/>
              <a:gd name="connsiteY107" fmla="*/ 784954 h 6861600"/>
              <a:gd name="connsiteX108" fmla="*/ 11571001 w 12193200"/>
              <a:gd name="connsiteY108" fmla="*/ 753124 h 6861600"/>
              <a:gd name="connsiteX109" fmla="*/ 11553619 w 12193200"/>
              <a:gd name="connsiteY109" fmla="*/ 748117 h 6861600"/>
              <a:gd name="connsiteX110" fmla="*/ 11486031 w 12193200"/>
              <a:gd name="connsiteY110" fmla="*/ 748117 h 6861600"/>
              <a:gd name="connsiteX111" fmla="*/ 11465229 w 12193200"/>
              <a:gd name="connsiteY111" fmla="*/ 751452 h 6861600"/>
              <a:gd name="connsiteX112" fmla="*/ 11459230 w 12193200"/>
              <a:gd name="connsiteY112" fmla="*/ 756965 h 6861600"/>
              <a:gd name="connsiteX113" fmla="*/ 11459230 w 12193200"/>
              <a:gd name="connsiteY113" fmla="*/ 817010 h 6861600"/>
              <a:gd name="connsiteX114" fmla="*/ 11461787 w 12193200"/>
              <a:gd name="connsiteY114" fmla="*/ 819449 h 6861600"/>
              <a:gd name="connsiteX115" fmla="*/ 11468422 w 12193200"/>
              <a:gd name="connsiteY115" fmla="*/ 819449 h 6861600"/>
              <a:gd name="connsiteX116" fmla="*/ 11471228 w 12193200"/>
              <a:gd name="connsiteY116" fmla="*/ 816751 h 6861600"/>
              <a:gd name="connsiteX117" fmla="*/ 11471228 w 12193200"/>
              <a:gd name="connsiteY117" fmla="*/ 761454 h 6861600"/>
              <a:gd name="connsiteX118" fmla="*/ 11485654 w 12193200"/>
              <a:gd name="connsiteY118" fmla="*/ 755422 h 6861600"/>
              <a:gd name="connsiteX119" fmla="*/ 11501223 w 12193200"/>
              <a:gd name="connsiteY119" fmla="*/ 771844 h 6861600"/>
              <a:gd name="connsiteX120" fmla="*/ 11501223 w 12193200"/>
              <a:gd name="connsiteY120" fmla="*/ 816751 h 6861600"/>
              <a:gd name="connsiteX121" fmla="*/ 11504288 w 12193200"/>
              <a:gd name="connsiteY121" fmla="*/ 819449 h 6861600"/>
              <a:gd name="connsiteX122" fmla="*/ 11511690 w 12193200"/>
              <a:gd name="connsiteY122" fmla="*/ 819449 h 6861600"/>
              <a:gd name="connsiteX123" fmla="*/ 11512963 w 12193200"/>
              <a:gd name="connsiteY123" fmla="*/ 816762 h 6861600"/>
              <a:gd name="connsiteX124" fmla="*/ 11512963 w 12193200"/>
              <a:gd name="connsiteY124" fmla="*/ 770312 h 6861600"/>
              <a:gd name="connsiteX125" fmla="*/ 11486031 w 12193200"/>
              <a:gd name="connsiteY125" fmla="*/ 748117 h 6861600"/>
              <a:gd name="connsiteX126" fmla="*/ 11389700 w 12193200"/>
              <a:gd name="connsiteY126" fmla="*/ 748117 h 6861600"/>
              <a:gd name="connsiteX127" fmla="*/ 11372242 w 12193200"/>
              <a:gd name="connsiteY127" fmla="*/ 753124 h 6861600"/>
              <a:gd name="connsiteX128" fmla="*/ 11359402 w 12193200"/>
              <a:gd name="connsiteY128" fmla="*/ 784954 h 6861600"/>
              <a:gd name="connsiteX129" fmla="*/ 11372242 w 12193200"/>
              <a:gd name="connsiteY129" fmla="*/ 816654 h 6861600"/>
              <a:gd name="connsiteX130" fmla="*/ 11389700 w 12193200"/>
              <a:gd name="connsiteY130" fmla="*/ 821531 h 6861600"/>
              <a:gd name="connsiteX131" fmla="*/ 11407158 w 12193200"/>
              <a:gd name="connsiteY131" fmla="*/ 816654 h 6861600"/>
              <a:gd name="connsiteX132" fmla="*/ 11420127 w 12193200"/>
              <a:gd name="connsiteY132" fmla="*/ 784954 h 6861600"/>
              <a:gd name="connsiteX133" fmla="*/ 11407158 w 12193200"/>
              <a:gd name="connsiteY133" fmla="*/ 753124 h 6861600"/>
              <a:gd name="connsiteX134" fmla="*/ 11389700 w 12193200"/>
              <a:gd name="connsiteY134" fmla="*/ 748117 h 6861600"/>
              <a:gd name="connsiteX135" fmla="*/ 11267473 w 12193200"/>
              <a:gd name="connsiteY135" fmla="*/ 748117 h 6861600"/>
              <a:gd name="connsiteX136" fmla="*/ 11250015 w 12193200"/>
              <a:gd name="connsiteY136" fmla="*/ 753124 h 6861600"/>
              <a:gd name="connsiteX137" fmla="*/ 11237046 w 12193200"/>
              <a:gd name="connsiteY137" fmla="*/ 784954 h 6861600"/>
              <a:gd name="connsiteX138" fmla="*/ 11250015 w 12193200"/>
              <a:gd name="connsiteY138" fmla="*/ 816654 h 6861600"/>
              <a:gd name="connsiteX139" fmla="*/ 11267473 w 12193200"/>
              <a:gd name="connsiteY139" fmla="*/ 821531 h 6861600"/>
              <a:gd name="connsiteX140" fmla="*/ 11284931 w 12193200"/>
              <a:gd name="connsiteY140" fmla="*/ 816654 h 6861600"/>
              <a:gd name="connsiteX141" fmla="*/ 11297771 w 12193200"/>
              <a:gd name="connsiteY141" fmla="*/ 784954 h 6861600"/>
              <a:gd name="connsiteX142" fmla="*/ 11284931 w 12193200"/>
              <a:gd name="connsiteY142" fmla="*/ 753124 h 6861600"/>
              <a:gd name="connsiteX143" fmla="*/ 11267473 w 12193200"/>
              <a:gd name="connsiteY143" fmla="*/ 748117 h 6861600"/>
              <a:gd name="connsiteX144" fmla="*/ 11199756 w 12193200"/>
              <a:gd name="connsiteY144" fmla="*/ 748117 h 6861600"/>
              <a:gd name="connsiteX145" fmla="*/ 11178857 w 12193200"/>
              <a:gd name="connsiteY145" fmla="*/ 751452 h 6861600"/>
              <a:gd name="connsiteX146" fmla="*/ 11172825 w 12193200"/>
              <a:gd name="connsiteY146" fmla="*/ 756965 h 6861600"/>
              <a:gd name="connsiteX147" fmla="*/ 11172825 w 12193200"/>
              <a:gd name="connsiteY147" fmla="*/ 817010 h 6861600"/>
              <a:gd name="connsiteX148" fmla="*/ 11175263 w 12193200"/>
              <a:gd name="connsiteY148" fmla="*/ 819449 h 6861600"/>
              <a:gd name="connsiteX149" fmla="*/ 11181932 w 12193200"/>
              <a:gd name="connsiteY149" fmla="*/ 819449 h 6861600"/>
              <a:gd name="connsiteX150" fmla="*/ 11184748 w 12193200"/>
              <a:gd name="connsiteY150" fmla="*/ 816751 h 6861600"/>
              <a:gd name="connsiteX151" fmla="*/ 11184748 w 12193200"/>
              <a:gd name="connsiteY151" fmla="*/ 761454 h 6861600"/>
              <a:gd name="connsiteX152" fmla="*/ 11199238 w 12193200"/>
              <a:gd name="connsiteY152" fmla="*/ 755422 h 6861600"/>
              <a:gd name="connsiteX153" fmla="*/ 11214884 w 12193200"/>
              <a:gd name="connsiteY153" fmla="*/ 771844 h 6861600"/>
              <a:gd name="connsiteX154" fmla="*/ 11214884 w 12193200"/>
              <a:gd name="connsiteY154" fmla="*/ 816751 h 6861600"/>
              <a:gd name="connsiteX155" fmla="*/ 11217959 w 12193200"/>
              <a:gd name="connsiteY155" fmla="*/ 819449 h 6861600"/>
              <a:gd name="connsiteX156" fmla="*/ 11225393 w 12193200"/>
              <a:gd name="connsiteY156" fmla="*/ 819449 h 6861600"/>
              <a:gd name="connsiteX157" fmla="*/ 11226817 w 12193200"/>
              <a:gd name="connsiteY157" fmla="*/ 816762 h 6861600"/>
              <a:gd name="connsiteX158" fmla="*/ 11226817 w 12193200"/>
              <a:gd name="connsiteY158" fmla="*/ 770312 h 6861600"/>
              <a:gd name="connsiteX159" fmla="*/ 11199756 w 12193200"/>
              <a:gd name="connsiteY159" fmla="*/ 748117 h 6861600"/>
              <a:gd name="connsiteX160" fmla="*/ 11681273 w 12193200"/>
              <a:gd name="connsiteY160" fmla="*/ 724801 h 6861600"/>
              <a:gd name="connsiteX161" fmla="*/ 11678845 w 12193200"/>
              <a:gd name="connsiteY161" fmla="*/ 727876 h 6861600"/>
              <a:gd name="connsiteX162" fmla="*/ 11678845 w 12193200"/>
              <a:gd name="connsiteY162" fmla="*/ 752250 h 6861600"/>
              <a:gd name="connsiteX163" fmla="*/ 11664279 w 12193200"/>
              <a:gd name="connsiteY163" fmla="*/ 748527 h 6861600"/>
              <a:gd name="connsiteX164" fmla="*/ 11632848 w 12193200"/>
              <a:gd name="connsiteY164" fmla="*/ 784954 h 6861600"/>
              <a:gd name="connsiteX165" fmla="*/ 11666707 w 12193200"/>
              <a:gd name="connsiteY165" fmla="*/ 821510 h 6861600"/>
              <a:gd name="connsiteX166" fmla="*/ 11690477 w 12193200"/>
              <a:gd name="connsiteY166" fmla="*/ 812036 h 6861600"/>
              <a:gd name="connsiteX167" fmla="*/ 11690477 w 12193200"/>
              <a:gd name="connsiteY167" fmla="*/ 727498 h 6861600"/>
              <a:gd name="connsiteX168" fmla="*/ 11687919 w 12193200"/>
              <a:gd name="connsiteY168" fmla="*/ 724801 h 6861600"/>
              <a:gd name="connsiteX169" fmla="*/ 11681273 w 12193200"/>
              <a:gd name="connsiteY169" fmla="*/ 724801 h 6861600"/>
              <a:gd name="connsiteX170" fmla="*/ 11786797 w 12193200"/>
              <a:gd name="connsiteY170" fmla="*/ 724552 h 6861600"/>
              <a:gd name="connsiteX171" fmla="*/ 11784607 w 12193200"/>
              <a:gd name="connsiteY171" fmla="*/ 726732 h 6861600"/>
              <a:gd name="connsiteX172" fmla="*/ 11784607 w 12193200"/>
              <a:gd name="connsiteY172" fmla="*/ 817280 h 6861600"/>
              <a:gd name="connsiteX173" fmla="*/ 11786797 w 12193200"/>
              <a:gd name="connsiteY173" fmla="*/ 819330 h 6861600"/>
              <a:gd name="connsiteX174" fmla="*/ 11793864 w 12193200"/>
              <a:gd name="connsiteY174" fmla="*/ 819330 h 6861600"/>
              <a:gd name="connsiteX175" fmla="*/ 11796303 w 12193200"/>
              <a:gd name="connsiteY175" fmla="*/ 817409 h 6861600"/>
              <a:gd name="connsiteX176" fmla="*/ 11796303 w 12193200"/>
              <a:gd name="connsiteY176" fmla="*/ 726473 h 6861600"/>
              <a:gd name="connsiteX177" fmla="*/ 11793864 w 12193200"/>
              <a:gd name="connsiteY177" fmla="*/ 724552 h 6861600"/>
              <a:gd name="connsiteX178" fmla="*/ 11786797 w 12193200"/>
              <a:gd name="connsiteY178" fmla="*/ 724552 h 6861600"/>
              <a:gd name="connsiteX179" fmla="*/ 11712617 w 12193200"/>
              <a:gd name="connsiteY179" fmla="*/ 723776 h 6861600"/>
              <a:gd name="connsiteX180" fmla="*/ 11705237 w 12193200"/>
              <a:gd name="connsiteY180" fmla="*/ 730940 h 6861600"/>
              <a:gd name="connsiteX181" fmla="*/ 11712358 w 12193200"/>
              <a:gd name="connsiteY181" fmla="*/ 737975 h 6861600"/>
              <a:gd name="connsiteX182" fmla="*/ 11719609 w 12193200"/>
              <a:gd name="connsiteY182" fmla="*/ 730433 h 6861600"/>
              <a:gd name="connsiteX183" fmla="*/ 11712617 w 12193200"/>
              <a:gd name="connsiteY183" fmla="*/ 723776 h 6861600"/>
              <a:gd name="connsiteX184" fmla="*/ 11855021 w 12193200"/>
              <a:gd name="connsiteY184" fmla="*/ 713601 h 6861600"/>
              <a:gd name="connsiteX185" fmla="*/ 11855284 w 12193200"/>
              <a:gd name="connsiteY185" fmla="*/ 713794 h 6861600"/>
              <a:gd name="connsiteX186" fmla="*/ 11855021 w 12193200"/>
              <a:gd name="connsiteY186" fmla="*/ 713860 h 6861600"/>
              <a:gd name="connsiteX187" fmla="*/ 11855021 w 12193200"/>
              <a:gd name="connsiteY187" fmla="*/ 713601 h 6861600"/>
              <a:gd name="connsiteX188" fmla="*/ 11847209 w 12193200"/>
              <a:gd name="connsiteY188" fmla="*/ 704235 h 6861600"/>
              <a:gd name="connsiteX189" fmla="*/ 11851428 w 12193200"/>
              <a:gd name="connsiteY189" fmla="*/ 704235 h 6861600"/>
              <a:gd name="connsiteX190" fmla="*/ 11857190 w 12193200"/>
              <a:gd name="connsiteY190" fmla="*/ 707699 h 6861600"/>
              <a:gd name="connsiteX191" fmla="*/ 11851817 w 12193200"/>
              <a:gd name="connsiteY191" fmla="*/ 711162 h 6861600"/>
              <a:gd name="connsiteX192" fmla="*/ 11847209 w 12193200"/>
              <a:gd name="connsiteY192" fmla="*/ 711162 h 6861600"/>
              <a:gd name="connsiteX193" fmla="*/ 11843627 w 12193200"/>
              <a:gd name="connsiteY193" fmla="*/ 701020 h 6861600"/>
              <a:gd name="connsiteX194" fmla="*/ 11843627 w 12193200"/>
              <a:gd name="connsiteY194" fmla="*/ 724250 h 6861600"/>
              <a:gd name="connsiteX195" fmla="*/ 11847468 w 12193200"/>
              <a:gd name="connsiteY195" fmla="*/ 724250 h 6861600"/>
              <a:gd name="connsiteX196" fmla="*/ 11847468 w 12193200"/>
              <a:gd name="connsiteY196" fmla="*/ 714367 h 6861600"/>
              <a:gd name="connsiteX197" fmla="*/ 11849648 w 12193200"/>
              <a:gd name="connsiteY197" fmla="*/ 714367 h 6861600"/>
              <a:gd name="connsiteX198" fmla="*/ 11856553 w 12193200"/>
              <a:gd name="connsiteY198" fmla="*/ 720528 h 6861600"/>
              <a:gd name="connsiteX199" fmla="*/ 11858603 w 12193200"/>
              <a:gd name="connsiteY199" fmla="*/ 724121 h 6861600"/>
              <a:gd name="connsiteX200" fmla="*/ 11863081 w 12193200"/>
              <a:gd name="connsiteY200" fmla="*/ 724121 h 6861600"/>
              <a:gd name="connsiteX201" fmla="*/ 11860265 w 12193200"/>
              <a:gd name="connsiteY201" fmla="*/ 719503 h 6861600"/>
              <a:gd name="connsiteX202" fmla="*/ 11857064 w 12193200"/>
              <a:gd name="connsiteY202" fmla="*/ 715107 h 6861600"/>
              <a:gd name="connsiteX203" fmla="*/ 11855284 w 12193200"/>
              <a:gd name="connsiteY203" fmla="*/ 713794 h 6861600"/>
              <a:gd name="connsiteX204" fmla="*/ 11858039 w 12193200"/>
              <a:gd name="connsiteY204" fmla="*/ 713106 h 6861600"/>
              <a:gd name="connsiteX205" fmla="*/ 11861549 w 12193200"/>
              <a:gd name="connsiteY205" fmla="*/ 707310 h 6861600"/>
              <a:gd name="connsiteX206" fmla="*/ 11859370 w 12193200"/>
              <a:gd name="connsiteY206" fmla="*/ 702822 h 6861600"/>
              <a:gd name="connsiteX207" fmla="*/ 11851817 w 12193200"/>
              <a:gd name="connsiteY207" fmla="*/ 701020 h 6861600"/>
              <a:gd name="connsiteX208" fmla="*/ 11843627 w 12193200"/>
              <a:gd name="connsiteY208" fmla="*/ 701020 h 6861600"/>
              <a:gd name="connsiteX209" fmla="*/ 11852712 w 12193200"/>
              <a:gd name="connsiteY209" fmla="*/ 694611 h 6861600"/>
              <a:gd name="connsiteX210" fmla="*/ 11870623 w 12193200"/>
              <a:gd name="connsiteY210" fmla="*/ 712446 h 6861600"/>
              <a:gd name="connsiteX211" fmla="*/ 11852712 w 12193200"/>
              <a:gd name="connsiteY211" fmla="*/ 730541 h 6861600"/>
              <a:gd name="connsiteX212" fmla="*/ 11834931 w 12193200"/>
              <a:gd name="connsiteY212" fmla="*/ 712446 h 6861600"/>
              <a:gd name="connsiteX213" fmla="*/ 11852712 w 12193200"/>
              <a:gd name="connsiteY213" fmla="*/ 694611 h 6861600"/>
              <a:gd name="connsiteX214" fmla="*/ 11852712 w 12193200"/>
              <a:gd name="connsiteY214" fmla="*/ 690888 h 6861600"/>
              <a:gd name="connsiteX215" fmla="*/ 11831348 w 12193200"/>
              <a:gd name="connsiteY215" fmla="*/ 712446 h 6861600"/>
              <a:gd name="connsiteX216" fmla="*/ 11852712 w 12193200"/>
              <a:gd name="connsiteY216" fmla="*/ 734004 h 6861600"/>
              <a:gd name="connsiteX217" fmla="*/ 11874076 w 12193200"/>
              <a:gd name="connsiteY217" fmla="*/ 712446 h 6861600"/>
              <a:gd name="connsiteX218" fmla="*/ 11852712 w 12193200"/>
              <a:gd name="connsiteY218" fmla="*/ 690888 h 6861600"/>
              <a:gd name="connsiteX219" fmla="*/ 11639380 w 12193200"/>
              <a:gd name="connsiteY219" fmla="*/ 551044 h 6861600"/>
              <a:gd name="connsiteX220" fmla="*/ 11641189 w 12193200"/>
              <a:gd name="connsiteY220" fmla="*/ 551862 h 6861600"/>
              <a:gd name="connsiteX221" fmla="*/ 11644652 w 12193200"/>
              <a:gd name="connsiteY221" fmla="*/ 634274 h 6861600"/>
              <a:gd name="connsiteX222" fmla="*/ 11640682 w 12193200"/>
              <a:gd name="connsiteY222" fmla="*/ 633508 h 6861600"/>
              <a:gd name="connsiteX223" fmla="*/ 11634273 w 12193200"/>
              <a:gd name="connsiteY223" fmla="*/ 599671 h 6861600"/>
              <a:gd name="connsiteX224" fmla="*/ 11638243 w 12193200"/>
              <a:gd name="connsiteY224" fmla="*/ 552250 h 6861600"/>
              <a:gd name="connsiteX225" fmla="*/ 11639380 w 12193200"/>
              <a:gd name="connsiteY225" fmla="*/ 551044 h 6861600"/>
              <a:gd name="connsiteX226" fmla="*/ 11490639 w 12193200"/>
              <a:gd name="connsiteY226" fmla="*/ 502002 h 6861600"/>
              <a:gd name="connsiteX227" fmla="*/ 11550015 w 12193200"/>
              <a:gd name="connsiteY227" fmla="*/ 504052 h 6861600"/>
              <a:gd name="connsiteX228" fmla="*/ 11548343 w 12193200"/>
              <a:gd name="connsiteY228" fmla="*/ 536605 h 6861600"/>
              <a:gd name="connsiteX229" fmla="*/ 11499486 w 12193200"/>
              <a:gd name="connsiteY229" fmla="*/ 541094 h 6861600"/>
              <a:gd name="connsiteX230" fmla="*/ 11492948 w 12193200"/>
              <a:gd name="connsiteY230" fmla="*/ 533659 h 6861600"/>
              <a:gd name="connsiteX231" fmla="*/ 11490639 w 12193200"/>
              <a:gd name="connsiteY231" fmla="*/ 502002 h 6861600"/>
              <a:gd name="connsiteX232" fmla="*/ 11594253 w 12193200"/>
              <a:gd name="connsiteY232" fmla="*/ 498797 h 6861600"/>
              <a:gd name="connsiteX233" fmla="*/ 11598612 w 12193200"/>
              <a:gd name="connsiteY233" fmla="*/ 520075 h 6861600"/>
              <a:gd name="connsiteX234" fmla="*/ 11588351 w 12193200"/>
              <a:gd name="connsiteY234" fmla="*/ 527509 h 6861600"/>
              <a:gd name="connsiteX235" fmla="*/ 11580011 w 12193200"/>
              <a:gd name="connsiteY235" fmla="*/ 500718 h 6861600"/>
              <a:gd name="connsiteX236" fmla="*/ 11594253 w 12193200"/>
              <a:gd name="connsiteY236" fmla="*/ 498797 h 6861600"/>
              <a:gd name="connsiteX237" fmla="*/ 11441405 w 12193200"/>
              <a:gd name="connsiteY237" fmla="*/ 491374 h 6861600"/>
              <a:gd name="connsiteX238" fmla="*/ 11460384 w 12193200"/>
              <a:gd name="connsiteY238" fmla="*/ 496499 h 6861600"/>
              <a:gd name="connsiteX239" fmla="*/ 11442948 w 12193200"/>
              <a:gd name="connsiteY239" fmla="*/ 533670 h 6861600"/>
              <a:gd name="connsiteX240" fmla="*/ 11434607 w 12193200"/>
              <a:gd name="connsiteY240" fmla="*/ 527131 h 6861600"/>
              <a:gd name="connsiteX241" fmla="*/ 11441405 w 12193200"/>
              <a:gd name="connsiteY241" fmla="*/ 491374 h 6861600"/>
              <a:gd name="connsiteX242" fmla="*/ 11419441 w 12193200"/>
              <a:gd name="connsiteY242" fmla="*/ 484343 h 6861600"/>
              <a:gd name="connsiteX243" fmla="*/ 11431543 w 12193200"/>
              <a:gd name="connsiteY243" fmla="*/ 488299 h 6861600"/>
              <a:gd name="connsiteX244" fmla="*/ 11423202 w 12193200"/>
              <a:gd name="connsiteY244" fmla="*/ 532257 h 6861600"/>
              <a:gd name="connsiteX245" fmla="*/ 11444102 w 12193200"/>
              <a:gd name="connsiteY245" fmla="*/ 543154 h 6861600"/>
              <a:gd name="connsiteX246" fmla="*/ 11469620 w 12193200"/>
              <a:gd name="connsiteY246" fmla="*/ 498549 h 6861600"/>
              <a:gd name="connsiteX247" fmla="*/ 11481672 w 12193200"/>
              <a:gd name="connsiteY247" fmla="*/ 500729 h 6861600"/>
              <a:gd name="connsiteX248" fmla="*/ 11485395 w 12193200"/>
              <a:gd name="connsiteY248" fmla="*/ 542507 h 6861600"/>
              <a:gd name="connsiteX249" fmla="*/ 11498472 w 12193200"/>
              <a:gd name="connsiteY249" fmla="*/ 550707 h 6861600"/>
              <a:gd name="connsiteX250" fmla="*/ 11555917 w 12193200"/>
              <a:gd name="connsiteY250" fmla="*/ 543532 h 6861600"/>
              <a:gd name="connsiteX251" fmla="*/ 11559122 w 12193200"/>
              <a:gd name="connsiteY251" fmla="*/ 503286 h 6861600"/>
              <a:gd name="connsiteX252" fmla="*/ 11570149 w 12193200"/>
              <a:gd name="connsiteY252" fmla="*/ 502002 h 6861600"/>
              <a:gd name="connsiteX253" fmla="*/ 11579385 w 12193200"/>
              <a:gd name="connsiteY253" fmla="*/ 528405 h 6861600"/>
              <a:gd name="connsiteX254" fmla="*/ 11598752 w 12193200"/>
              <a:gd name="connsiteY254" fmla="*/ 531739 h 6861600"/>
              <a:gd name="connsiteX255" fmla="*/ 11602723 w 12193200"/>
              <a:gd name="connsiteY255" fmla="*/ 497772 h 6861600"/>
              <a:gd name="connsiteX256" fmla="*/ 11625673 w 12193200"/>
              <a:gd name="connsiteY256" fmla="*/ 533282 h 6861600"/>
              <a:gd name="connsiteX257" fmla="*/ 11612855 w 12193200"/>
              <a:gd name="connsiteY257" fmla="*/ 586216 h 6861600"/>
              <a:gd name="connsiteX258" fmla="*/ 11537326 w 12193200"/>
              <a:gd name="connsiteY258" fmla="*/ 569427 h 6861600"/>
              <a:gd name="connsiteX259" fmla="*/ 11459488 w 12193200"/>
              <a:gd name="connsiteY259" fmla="*/ 611465 h 6861600"/>
              <a:gd name="connsiteX260" fmla="*/ 11456154 w 12193200"/>
              <a:gd name="connsiteY260" fmla="*/ 612360 h 6861600"/>
              <a:gd name="connsiteX261" fmla="*/ 11418325 w 12193200"/>
              <a:gd name="connsiteY261" fmla="*/ 585191 h 6861600"/>
              <a:gd name="connsiteX262" fmla="*/ 11388707 w 12193200"/>
              <a:gd name="connsiteY262" fmla="*/ 549434 h 6861600"/>
              <a:gd name="connsiteX263" fmla="*/ 11414743 w 12193200"/>
              <a:gd name="connsiteY263" fmla="*/ 487403 h 6861600"/>
              <a:gd name="connsiteX264" fmla="*/ 11419441 w 12193200"/>
              <a:gd name="connsiteY264" fmla="*/ 484343 h 6861600"/>
              <a:gd name="connsiteX265" fmla="*/ 11358173 w 12193200"/>
              <a:gd name="connsiteY265" fmla="*/ 469801 h 6861600"/>
              <a:gd name="connsiteX266" fmla="*/ 11346260 w 12193200"/>
              <a:gd name="connsiteY266" fmla="*/ 478275 h 6861600"/>
              <a:gd name="connsiteX267" fmla="*/ 11361744 w 12193200"/>
              <a:gd name="connsiteY267" fmla="*/ 470744 h 6861600"/>
              <a:gd name="connsiteX268" fmla="*/ 11358173 w 12193200"/>
              <a:gd name="connsiteY268" fmla="*/ 469801 h 6861600"/>
              <a:gd name="connsiteX269" fmla="*/ 11354455 w 12193200"/>
              <a:gd name="connsiteY269" fmla="*/ 453696 h 6861600"/>
              <a:gd name="connsiteX270" fmla="*/ 11379471 w 12193200"/>
              <a:gd name="connsiteY270" fmla="*/ 464454 h 6861600"/>
              <a:gd name="connsiteX271" fmla="*/ 11401267 w 12193200"/>
              <a:gd name="connsiteY271" fmla="*/ 487522 h 6861600"/>
              <a:gd name="connsiteX272" fmla="*/ 11376515 w 12193200"/>
              <a:gd name="connsiteY272" fmla="*/ 541611 h 6861600"/>
              <a:gd name="connsiteX273" fmla="*/ 11357665 w 12193200"/>
              <a:gd name="connsiteY273" fmla="*/ 511745 h 6861600"/>
              <a:gd name="connsiteX274" fmla="*/ 11330734 w 12193200"/>
              <a:gd name="connsiteY274" fmla="*/ 504052 h 6861600"/>
              <a:gd name="connsiteX275" fmla="*/ 11328166 w 12193200"/>
              <a:gd name="connsiteY275" fmla="*/ 491881 h 6861600"/>
              <a:gd name="connsiteX276" fmla="*/ 11335600 w 12193200"/>
              <a:gd name="connsiteY276" fmla="*/ 481879 h 6861600"/>
              <a:gd name="connsiteX277" fmla="*/ 11338297 w 12193200"/>
              <a:gd name="connsiteY277" fmla="*/ 470604 h 6861600"/>
              <a:gd name="connsiteX278" fmla="*/ 11349972 w 12193200"/>
              <a:gd name="connsiteY278" fmla="*/ 456124 h 6861600"/>
              <a:gd name="connsiteX279" fmla="*/ 11354455 w 12193200"/>
              <a:gd name="connsiteY279" fmla="*/ 453696 h 6861600"/>
              <a:gd name="connsiteX280" fmla="*/ 11324025 w 12193200"/>
              <a:gd name="connsiteY280" fmla="*/ 392924 h 6861600"/>
              <a:gd name="connsiteX281" fmla="*/ 11322134 w 12193200"/>
              <a:gd name="connsiteY281" fmla="*/ 400006 h 6861600"/>
              <a:gd name="connsiteX282" fmla="*/ 11335988 w 12193200"/>
              <a:gd name="connsiteY282" fmla="*/ 441536 h 6861600"/>
              <a:gd name="connsiteX283" fmla="*/ 11339193 w 12193200"/>
              <a:gd name="connsiteY283" fmla="*/ 451786 h 6861600"/>
              <a:gd name="connsiteX284" fmla="*/ 11328425 w 12193200"/>
              <a:gd name="connsiteY284" fmla="*/ 467162 h 6861600"/>
              <a:gd name="connsiteX285" fmla="*/ 11327270 w 12193200"/>
              <a:gd name="connsiteY285" fmla="*/ 474855 h 6861600"/>
              <a:gd name="connsiteX286" fmla="*/ 11315477 w 12193200"/>
              <a:gd name="connsiteY286" fmla="*/ 490748 h 6861600"/>
              <a:gd name="connsiteX287" fmla="*/ 11317268 w 12193200"/>
              <a:gd name="connsiteY287" fmla="*/ 503696 h 6861600"/>
              <a:gd name="connsiteX288" fmla="*/ 11327788 w 12193200"/>
              <a:gd name="connsiteY288" fmla="*/ 514594 h 6861600"/>
              <a:gd name="connsiteX289" fmla="*/ 11341890 w 12193200"/>
              <a:gd name="connsiteY289" fmla="*/ 516137 h 6861600"/>
              <a:gd name="connsiteX290" fmla="*/ 11358561 w 12193200"/>
              <a:gd name="connsiteY290" fmla="*/ 529214 h 6861600"/>
              <a:gd name="connsiteX291" fmla="*/ 11388308 w 12193200"/>
              <a:gd name="connsiteY291" fmla="*/ 580476 h 6861600"/>
              <a:gd name="connsiteX292" fmla="*/ 11394717 w 12193200"/>
              <a:gd name="connsiteY292" fmla="*/ 606490 h 6861600"/>
              <a:gd name="connsiteX293" fmla="*/ 11360611 w 12193200"/>
              <a:gd name="connsiteY293" fmla="*/ 709026 h 6861600"/>
              <a:gd name="connsiteX294" fmla="*/ 11362402 w 12193200"/>
              <a:gd name="connsiteY294" fmla="*/ 719406 h 6861600"/>
              <a:gd name="connsiteX295" fmla="*/ 11388567 w 12193200"/>
              <a:gd name="connsiteY295" fmla="*/ 719406 h 6861600"/>
              <a:gd name="connsiteX296" fmla="*/ 11394210 w 12193200"/>
              <a:gd name="connsiteY296" fmla="*/ 711972 h 6861600"/>
              <a:gd name="connsiteX297" fmla="*/ 11429094 w 12193200"/>
              <a:gd name="connsiteY297" fmla="*/ 608411 h 6861600"/>
              <a:gd name="connsiteX298" fmla="*/ 11464484 w 12193200"/>
              <a:gd name="connsiteY298" fmla="*/ 709921 h 6861600"/>
              <a:gd name="connsiteX299" fmla="*/ 11468207 w 12193200"/>
              <a:gd name="connsiteY299" fmla="*/ 719665 h 6861600"/>
              <a:gd name="connsiteX300" fmla="*/ 11490650 w 12193200"/>
              <a:gd name="connsiteY300" fmla="*/ 719665 h 6861600"/>
              <a:gd name="connsiteX301" fmla="*/ 11497954 w 12193200"/>
              <a:gd name="connsiteY301" fmla="*/ 713126 h 6861600"/>
              <a:gd name="connsiteX302" fmla="*/ 11473979 w 12193200"/>
              <a:gd name="connsiteY302" fmla="*/ 619309 h 6861600"/>
              <a:gd name="connsiteX303" fmla="*/ 11535276 w 12193200"/>
              <a:gd name="connsiteY303" fmla="*/ 595345 h 6861600"/>
              <a:gd name="connsiteX304" fmla="*/ 11569383 w 12193200"/>
              <a:gd name="connsiteY304" fmla="*/ 622136 h 6861600"/>
              <a:gd name="connsiteX305" fmla="*/ 11512315 w 12193200"/>
              <a:gd name="connsiteY305" fmla="*/ 709932 h 6861600"/>
              <a:gd name="connsiteX306" fmla="*/ 11514624 w 12193200"/>
              <a:gd name="connsiteY306" fmla="*/ 719417 h 6861600"/>
              <a:gd name="connsiteX307" fmla="*/ 11538351 w 12193200"/>
              <a:gd name="connsiteY307" fmla="*/ 719417 h 6861600"/>
              <a:gd name="connsiteX308" fmla="*/ 11547069 w 12193200"/>
              <a:gd name="connsiteY308" fmla="*/ 713903 h 6861600"/>
              <a:gd name="connsiteX309" fmla="*/ 11598623 w 12193200"/>
              <a:gd name="connsiteY309" fmla="*/ 630983 h 6861600"/>
              <a:gd name="connsiteX310" fmla="*/ 11608496 w 12193200"/>
              <a:gd name="connsiteY310" fmla="*/ 600869 h 6861600"/>
              <a:gd name="connsiteX311" fmla="*/ 11599130 w 12193200"/>
              <a:gd name="connsiteY311" fmla="*/ 710062 h 6861600"/>
              <a:gd name="connsiteX312" fmla="*/ 11601439 w 12193200"/>
              <a:gd name="connsiteY312" fmla="*/ 719287 h 6861600"/>
              <a:gd name="connsiteX313" fmla="*/ 11622857 w 12193200"/>
              <a:gd name="connsiteY313" fmla="*/ 719287 h 6861600"/>
              <a:gd name="connsiteX314" fmla="*/ 11629525 w 12193200"/>
              <a:gd name="connsiteY314" fmla="*/ 711087 h 6861600"/>
              <a:gd name="connsiteX315" fmla="*/ 11634650 w 12193200"/>
              <a:gd name="connsiteY315" fmla="*/ 693014 h 6861600"/>
              <a:gd name="connsiteX316" fmla="*/ 11654018 w 12193200"/>
              <a:gd name="connsiteY316" fmla="*/ 688018 h 6861600"/>
              <a:gd name="connsiteX317" fmla="*/ 11659024 w 12193200"/>
              <a:gd name="connsiteY317" fmla="*/ 680584 h 6861600"/>
              <a:gd name="connsiteX318" fmla="*/ 11654654 w 12193200"/>
              <a:gd name="connsiteY318" fmla="*/ 520852 h 6861600"/>
              <a:gd name="connsiteX319" fmla="*/ 11603360 w 12193200"/>
              <a:gd name="connsiteY319" fmla="*/ 487533 h 6861600"/>
              <a:gd name="connsiteX320" fmla="*/ 11526547 w 12193200"/>
              <a:gd name="connsiteY320" fmla="*/ 493424 h 6861600"/>
              <a:gd name="connsiteX321" fmla="*/ 11402033 w 12193200"/>
              <a:gd name="connsiteY321" fmla="*/ 464842 h 6861600"/>
              <a:gd name="connsiteX322" fmla="*/ 11401644 w 12193200"/>
              <a:gd name="connsiteY322" fmla="*/ 459199 h 6861600"/>
              <a:gd name="connsiteX323" fmla="*/ 11433960 w 12193200"/>
              <a:gd name="connsiteY323" fmla="*/ 433314 h 6861600"/>
              <a:gd name="connsiteX324" fmla="*/ 11431392 w 12193200"/>
              <a:gd name="connsiteY324" fmla="*/ 426398 h 6861600"/>
              <a:gd name="connsiteX325" fmla="*/ 11365995 w 12193200"/>
              <a:gd name="connsiteY325" fmla="*/ 438191 h 6861600"/>
              <a:gd name="connsiteX326" fmla="*/ 11327648 w 12193200"/>
              <a:gd name="connsiteY326" fmla="*/ 397568 h 6861600"/>
              <a:gd name="connsiteX327" fmla="*/ 11324025 w 12193200"/>
              <a:gd name="connsiteY327" fmla="*/ 392924 h 6861600"/>
              <a:gd name="connsiteX328" fmla="*/ 11391491 w 12193200"/>
              <a:gd name="connsiteY328" fmla="*/ 334037 h 6861600"/>
              <a:gd name="connsiteX329" fmla="*/ 11426364 w 12193200"/>
              <a:gd name="connsiteY329" fmla="*/ 368996 h 6861600"/>
              <a:gd name="connsiteX330" fmla="*/ 11391491 w 12193200"/>
              <a:gd name="connsiteY330" fmla="*/ 403955 h 6861600"/>
              <a:gd name="connsiteX331" fmla="*/ 11356360 w 12193200"/>
              <a:gd name="connsiteY331" fmla="*/ 368996 h 6861600"/>
              <a:gd name="connsiteX332" fmla="*/ 11391491 w 12193200"/>
              <a:gd name="connsiteY332" fmla="*/ 334037 h 6861600"/>
              <a:gd name="connsiteX333" fmla="*/ 11389959 w 12193200"/>
              <a:gd name="connsiteY333" fmla="*/ 321618 h 6861600"/>
              <a:gd name="connsiteX334" fmla="*/ 11337262 w 12193200"/>
              <a:gd name="connsiteY334" fmla="*/ 374510 h 6861600"/>
              <a:gd name="connsiteX335" fmla="*/ 11389959 w 12193200"/>
              <a:gd name="connsiteY335" fmla="*/ 427401 h 6861600"/>
              <a:gd name="connsiteX336" fmla="*/ 11442656 w 12193200"/>
              <a:gd name="connsiteY336" fmla="*/ 374510 h 6861600"/>
              <a:gd name="connsiteX337" fmla="*/ 11389959 w 12193200"/>
              <a:gd name="connsiteY337" fmla="*/ 321618 h 6861600"/>
              <a:gd name="connsiteX338" fmla="*/ 0 w 12193200"/>
              <a:gd name="connsiteY338" fmla="*/ 0 h 6861600"/>
              <a:gd name="connsiteX339" fmla="*/ 12193200 w 12193200"/>
              <a:gd name="connsiteY339" fmla="*/ 0 h 6861600"/>
              <a:gd name="connsiteX340" fmla="*/ 12193200 w 12193200"/>
              <a:gd name="connsiteY340" fmla="*/ 6861600 h 6861600"/>
              <a:gd name="connsiteX341" fmla="*/ 0 w 12193200"/>
              <a:gd name="connsiteY341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3200" h="6861600">
                <a:moveTo>
                  <a:pt x="11666200" y="756760"/>
                </a:moveTo>
                <a:cubicBezTo>
                  <a:pt x="11673094" y="756760"/>
                  <a:pt x="11676288" y="758939"/>
                  <a:pt x="11678975" y="761119"/>
                </a:cubicBezTo>
                <a:cubicBezTo>
                  <a:pt x="11678975" y="808195"/>
                  <a:pt x="11678975" y="808195"/>
                  <a:pt x="11678975" y="808195"/>
                </a:cubicBezTo>
                <a:lnTo>
                  <a:pt x="11678845" y="808195"/>
                </a:lnTo>
                <a:cubicBezTo>
                  <a:pt x="11678845" y="811658"/>
                  <a:pt x="11673094" y="813579"/>
                  <a:pt x="11667095" y="813579"/>
                </a:cubicBezTo>
                <a:cubicBezTo>
                  <a:pt x="11654191" y="813579"/>
                  <a:pt x="11644998" y="802671"/>
                  <a:pt x="11644998" y="784080"/>
                </a:cubicBezTo>
                <a:cubicBezTo>
                  <a:pt x="11644998" y="767658"/>
                  <a:pt x="11653942" y="756760"/>
                  <a:pt x="11666200" y="756760"/>
                </a:cubicBezTo>
                <a:close/>
                <a:moveTo>
                  <a:pt x="11553608" y="755951"/>
                </a:moveTo>
                <a:cubicBezTo>
                  <a:pt x="11558334" y="755951"/>
                  <a:pt x="11561787" y="756976"/>
                  <a:pt x="11565369" y="760439"/>
                </a:cubicBezTo>
                <a:cubicBezTo>
                  <a:pt x="11569210" y="764032"/>
                  <a:pt x="11571638" y="771995"/>
                  <a:pt x="11571638" y="784954"/>
                </a:cubicBezTo>
                <a:cubicBezTo>
                  <a:pt x="11571638" y="797535"/>
                  <a:pt x="11569210" y="805746"/>
                  <a:pt x="11565369" y="809339"/>
                </a:cubicBezTo>
                <a:cubicBezTo>
                  <a:pt x="11561787" y="812802"/>
                  <a:pt x="11558334" y="813698"/>
                  <a:pt x="11553608" y="813698"/>
                </a:cubicBezTo>
                <a:cubicBezTo>
                  <a:pt x="11548882" y="813698"/>
                  <a:pt x="11545677" y="812802"/>
                  <a:pt x="11542106" y="809339"/>
                </a:cubicBezTo>
                <a:cubicBezTo>
                  <a:pt x="11538394" y="805746"/>
                  <a:pt x="11535837" y="797783"/>
                  <a:pt x="11535837" y="784954"/>
                </a:cubicBezTo>
                <a:cubicBezTo>
                  <a:pt x="11535837" y="772243"/>
                  <a:pt x="11538394" y="764032"/>
                  <a:pt x="11542106" y="760439"/>
                </a:cubicBezTo>
                <a:cubicBezTo>
                  <a:pt x="11545688" y="756976"/>
                  <a:pt x="11549141" y="755951"/>
                  <a:pt x="11553608" y="755951"/>
                </a:cubicBezTo>
                <a:close/>
                <a:moveTo>
                  <a:pt x="11389948" y="755951"/>
                </a:moveTo>
                <a:cubicBezTo>
                  <a:pt x="11394707" y="755951"/>
                  <a:pt x="11397911" y="756976"/>
                  <a:pt x="11401504" y="760439"/>
                </a:cubicBezTo>
                <a:cubicBezTo>
                  <a:pt x="11405356" y="764032"/>
                  <a:pt x="11407795" y="771995"/>
                  <a:pt x="11407795" y="784954"/>
                </a:cubicBezTo>
                <a:cubicBezTo>
                  <a:pt x="11407795" y="797535"/>
                  <a:pt x="11405356" y="805746"/>
                  <a:pt x="11401504" y="809339"/>
                </a:cubicBezTo>
                <a:cubicBezTo>
                  <a:pt x="11397911" y="812802"/>
                  <a:pt x="11394448" y="813698"/>
                  <a:pt x="11389948" y="813698"/>
                </a:cubicBezTo>
                <a:cubicBezTo>
                  <a:pt x="11385201" y="813698"/>
                  <a:pt x="11381985" y="812802"/>
                  <a:pt x="11378133" y="809339"/>
                </a:cubicBezTo>
                <a:cubicBezTo>
                  <a:pt x="11374411" y="805746"/>
                  <a:pt x="11371843" y="797783"/>
                  <a:pt x="11371843" y="784954"/>
                </a:cubicBezTo>
                <a:cubicBezTo>
                  <a:pt x="11371843" y="772243"/>
                  <a:pt x="11374411" y="764032"/>
                  <a:pt x="11378133" y="760439"/>
                </a:cubicBezTo>
                <a:cubicBezTo>
                  <a:pt x="11381726" y="756976"/>
                  <a:pt x="11385190" y="755951"/>
                  <a:pt x="11389948" y="755951"/>
                </a:cubicBezTo>
                <a:close/>
                <a:moveTo>
                  <a:pt x="11267462" y="755951"/>
                </a:moveTo>
                <a:cubicBezTo>
                  <a:pt x="11272210" y="755951"/>
                  <a:pt x="11275425" y="756976"/>
                  <a:pt x="11279148" y="760439"/>
                </a:cubicBezTo>
                <a:cubicBezTo>
                  <a:pt x="11282881" y="764032"/>
                  <a:pt x="11285438" y="771995"/>
                  <a:pt x="11285438" y="784954"/>
                </a:cubicBezTo>
                <a:cubicBezTo>
                  <a:pt x="11285438" y="797535"/>
                  <a:pt x="11283000" y="805746"/>
                  <a:pt x="11279148" y="809339"/>
                </a:cubicBezTo>
                <a:cubicBezTo>
                  <a:pt x="11275555" y="812802"/>
                  <a:pt x="11272210" y="813698"/>
                  <a:pt x="11267462" y="813698"/>
                </a:cubicBezTo>
                <a:cubicBezTo>
                  <a:pt x="11262715" y="813698"/>
                  <a:pt x="11259499" y="812802"/>
                  <a:pt x="11255907" y="809339"/>
                </a:cubicBezTo>
                <a:cubicBezTo>
                  <a:pt x="11252054" y="805746"/>
                  <a:pt x="11249616" y="797783"/>
                  <a:pt x="11249616" y="784954"/>
                </a:cubicBezTo>
                <a:cubicBezTo>
                  <a:pt x="11249616" y="772243"/>
                  <a:pt x="11252054" y="764032"/>
                  <a:pt x="11255907" y="760439"/>
                </a:cubicBezTo>
                <a:cubicBezTo>
                  <a:pt x="11259499" y="756976"/>
                  <a:pt x="11262844" y="755951"/>
                  <a:pt x="11267462" y="755951"/>
                </a:cubicBezTo>
                <a:close/>
                <a:moveTo>
                  <a:pt x="11708668" y="750006"/>
                </a:moveTo>
                <a:cubicBezTo>
                  <a:pt x="11706381" y="750006"/>
                  <a:pt x="11706381" y="750772"/>
                  <a:pt x="11706381" y="752433"/>
                </a:cubicBezTo>
                <a:cubicBezTo>
                  <a:pt x="11706381" y="817032"/>
                  <a:pt x="11706381" y="817032"/>
                  <a:pt x="11706381" y="817032"/>
                </a:cubicBezTo>
                <a:cubicBezTo>
                  <a:pt x="11706381" y="818952"/>
                  <a:pt x="11706381" y="819459"/>
                  <a:pt x="11708420" y="819459"/>
                </a:cubicBezTo>
                <a:cubicBezTo>
                  <a:pt x="11715671" y="819459"/>
                  <a:pt x="11715671" y="819459"/>
                  <a:pt x="11715671" y="819459"/>
                </a:cubicBezTo>
                <a:cubicBezTo>
                  <a:pt x="11717699" y="819330"/>
                  <a:pt x="11718206" y="819330"/>
                  <a:pt x="11718206" y="817032"/>
                </a:cubicBezTo>
                <a:cubicBezTo>
                  <a:pt x="11718206" y="752433"/>
                  <a:pt x="11718206" y="752433"/>
                  <a:pt x="11718206" y="752433"/>
                </a:cubicBezTo>
                <a:cubicBezTo>
                  <a:pt x="11718206" y="750383"/>
                  <a:pt x="11717699" y="750006"/>
                  <a:pt x="11715660" y="750006"/>
                </a:cubicBezTo>
                <a:cubicBezTo>
                  <a:pt x="11708668" y="750006"/>
                  <a:pt x="11708668" y="750006"/>
                  <a:pt x="11708668" y="750006"/>
                </a:cubicBezTo>
                <a:close/>
                <a:moveTo>
                  <a:pt x="11826514" y="749671"/>
                </a:moveTo>
                <a:cubicBezTo>
                  <a:pt x="11824076" y="749671"/>
                  <a:pt x="11823170" y="749542"/>
                  <a:pt x="11822404" y="751851"/>
                </a:cubicBezTo>
                <a:cubicBezTo>
                  <a:pt x="11818552" y="763374"/>
                  <a:pt x="11808647" y="775804"/>
                  <a:pt x="11798623" y="781695"/>
                </a:cubicBezTo>
                <a:cubicBezTo>
                  <a:pt x="11798234" y="782084"/>
                  <a:pt x="11798105" y="782461"/>
                  <a:pt x="11798105" y="782461"/>
                </a:cubicBezTo>
                <a:cubicBezTo>
                  <a:pt x="11798105" y="782591"/>
                  <a:pt x="11798234" y="782968"/>
                  <a:pt x="11798234" y="783227"/>
                </a:cubicBezTo>
                <a:cubicBezTo>
                  <a:pt x="11822145" y="817420"/>
                  <a:pt x="11822145" y="817420"/>
                  <a:pt x="11822145" y="817420"/>
                </a:cubicBezTo>
                <a:cubicBezTo>
                  <a:pt x="11823558" y="819470"/>
                  <a:pt x="11824076" y="819470"/>
                  <a:pt x="11826126" y="819470"/>
                </a:cubicBezTo>
                <a:cubicBezTo>
                  <a:pt x="11835254" y="819470"/>
                  <a:pt x="11835254" y="819470"/>
                  <a:pt x="11835254" y="819470"/>
                </a:cubicBezTo>
                <a:cubicBezTo>
                  <a:pt x="11835891" y="819330"/>
                  <a:pt x="11837175" y="819330"/>
                  <a:pt x="11837175" y="817798"/>
                </a:cubicBezTo>
                <a:cubicBezTo>
                  <a:pt x="11837175" y="817291"/>
                  <a:pt x="11836786" y="816643"/>
                  <a:pt x="11836279" y="816136"/>
                </a:cubicBezTo>
                <a:cubicBezTo>
                  <a:pt x="11810826" y="782450"/>
                  <a:pt x="11810826" y="782450"/>
                  <a:pt x="11810826" y="782450"/>
                </a:cubicBezTo>
                <a:cubicBezTo>
                  <a:pt x="11810567" y="782192"/>
                  <a:pt x="11810567" y="782192"/>
                  <a:pt x="11810567" y="782192"/>
                </a:cubicBezTo>
                <a:cubicBezTo>
                  <a:pt x="11819566" y="775534"/>
                  <a:pt x="11828824" y="765154"/>
                  <a:pt x="11834607" y="753890"/>
                </a:cubicBezTo>
                <a:cubicBezTo>
                  <a:pt x="11835125" y="752606"/>
                  <a:pt x="11835254" y="751969"/>
                  <a:pt x="11835254" y="751203"/>
                </a:cubicBezTo>
                <a:cubicBezTo>
                  <a:pt x="11835254" y="750049"/>
                  <a:pt x="11834607" y="749671"/>
                  <a:pt x="11832816" y="749671"/>
                </a:cubicBezTo>
                <a:cubicBezTo>
                  <a:pt x="11826514" y="749671"/>
                  <a:pt x="11826514" y="749671"/>
                  <a:pt x="11826514" y="749671"/>
                </a:cubicBezTo>
                <a:close/>
                <a:moveTo>
                  <a:pt x="11301634" y="749671"/>
                </a:moveTo>
                <a:cubicBezTo>
                  <a:pt x="11301116" y="749671"/>
                  <a:pt x="11299832" y="749671"/>
                  <a:pt x="11299832" y="751462"/>
                </a:cubicBezTo>
                <a:cubicBezTo>
                  <a:pt x="11299832" y="751980"/>
                  <a:pt x="11299961" y="752617"/>
                  <a:pt x="11300350" y="753383"/>
                </a:cubicBezTo>
                <a:cubicBezTo>
                  <a:pt x="11324605" y="817399"/>
                  <a:pt x="11324605" y="817399"/>
                  <a:pt x="11324605" y="817399"/>
                </a:cubicBezTo>
                <a:cubicBezTo>
                  <a:pt x="11325371" y="818942"/>
                  <a:pt x="11325630" y="819449"/>
                  <a:pt x="11326785" y="819449"/>
                </a:cubicBezTo>
                <a:cubicBezTo>
                  <a:pt x="11332050" y="819449"/>
                  <a:pt x="11332050" y="819449"/>
                  <a:pt x="11332050" y="819449"/>
                </a:cubicBezTo>
                <a:cubicBezTo>
                  <a:pt x="11333593" y="819449"/>
                  <a:pt x="11333971" y="819190"/>
                  <a:pt x="11334489" y="817399"/>
                </a:cubicBezTo>
                <a:cubicBezTo>
                  <a:pt x="11358108" y="753135"/>
                  <a:pt x="11358108" y="753135"/>
                  <a:pt x="11358108" y="753135"/>
                </a:cubicBezTo>
                <a:cubicBezTo>
                  <a:pt x="11358366" y="751592"/>
                  <a:pt x="11358366" y="751462"/>
                  <a:pt x="11358366" y="751085"/>
                </a:cubicBezTo>
                <a:cubicBezTo>
                  <a:pt x="11358366" y="749671"/>
                  <a:pt x="11357341" y="749671"/>
                  <a:pt x="11356694" y="749671"/>
                </a:cubicBezTo>
                <a:cubicBezTo>
                  <a:pt x="11350015" y="749671"/>
                  <a:pt x="11350015" y="749671"/>
                  <a:pt x="11350015" y="749671"/>
                </a:cubicBezTo>
                <a:cubicBezTo>
                  <a:pt x="11349120" y="749930"/>
                  <a:pt x="11348990" y="750308"/>
                  <a:pt x="11348343" y="751592"/>
                </a:cubicBezTo>
                <a:cubicBezTo>
                  <a:pt x="11330885" y="802908"/>
                  <a:pt x="11330885" y="802908"/>
                  <a:pt x="11330885" y="802908"/>
                </a:cubicBezTo>
                <a:cubicBezTo>
                  <a:pt x="11312920" y="751851"/>
                  <a:pt x="11312920" y="751851"/>
                  <a:pt x="11312920" y="751851"/>
                </a:cubicBezTo>
                <a:cubicBezTo>
                  <a:pt x="11312154" y="749930"/>
                  <a:pt x="11311895" y="749671"/>
                  <a:pt x="11309845" y="749671"/>
                </a:cubicBezTo>
                <a:cubicBezTo>
                  <a:pt x="11301634" y="749671"/>
                  <a:pt x="11301634" y="749671"/>
                  <a:pt x="11301634" y="749671"/>
                </a:cubicBezTo>
                <a:close/>
                <a:moveTo>
                  <a:pt x="11754223" y="748506"/>
                </a:moveTo>
                <a:cubicBezTo>
                  <a:pt x="11742149" y="748506"/>
                  <a:pt x="11731241" y="755185"/>
                  <a:pt x="11731241" y="767625"/>
                </a:cubicBezTo>
                <a:cubicBezTo>
                  <a:pt x="11731241" y="779300"/>
                  <a:pt x="11739462" y="784177"/>
                  <a:pt x="11749346" y="788417"/>
                </a:cubicBezTo>
                <a:cubicBezTo>
                  <a:pt x="11757050" y="791622"/>
                  <a:pt x="11764236" y="794708"/>
                  <a:pt x="11764236" y="801894"/>
                </a:cubicBezTo>
                <a:cubicBezTo>
                  <a:pt x="11764236" y="807407"/>
                  <a:pt x="11759866" y="813698"/>
                  <a:pt x="11750500" y="813698"/>
                </a:cubicBezTo>
                <a:cubicBezTo>
                  <a:pt x="11740995" y="813698"/>
                  <a:pt x="11738308" y="806641"/>
                  <a:pt x="11733679" y="806641"/>
                </a:cubicBezTo>
                <a:cubicBezTo>
                  <a:pt x="11731500" y="806641"/>
                  <a:pt x="11728673" y="807666"/>
                  <a:pt x="11728673" y="811130"/>
                </a:cubicBezTo>
                <a:cubicBezTo>
                  <a:pt x="11728673" y="816643"/>
                  <a:pt x="11739462" y="821402"/>
                  <a:pt x="11750241" y="821402"/>
                </a:cubicBezTo>
                <a:cubicBezTo>
                  <a:pt x="11762434" y="821531"/>
                  <a:pt x="11774896" y="815111"/>
                  <a:pt x="11774896" y="800610"/>
                </a:cubicBezTo>
                <a:cubicBezTo>
                  <a:pt x="11774896" y="777897"/>
                  <a:pt x="11741901" y="781490"/>
                  <a:pt x="11741901" y="766471"/>
                </a:cubicBezTo>
                <a:cubicBezTo>
                  <a:pt x="11741901" y="761335"/>
                  <a:pt x="11745882" y="756199"/>
                  <a:pt x="11753457" y="756199"/>
                </a:cubicBezTo>
                <a:cubicBezTo>
                  <a:pt x="11761290" y="756199"/>
                  <a:pt x="11763340" y="761335"/>
                  <a:pt x="11767322" y="761335"/>
                </a:cubicBezTo>
                <a:cubicBezTo>
                  <a:pt x="11769372" y="761335"/>
                  <a:pt x="11772328" y="760180"/>
                  <a:pt x="11772328" y="756587"/>
                </a:cubicBezTo>
                <a:cubicBezTo>
                  <a:pt x="11772328" y="751452"/>
                  <a:pt x="11763599" y="748506"/>
                  <a:pt x="11754223" y="748506"/>
                </a:cubicBezTo>
                <a:close/>
                <a:moveTo>
                  <a:pt x="11614257" y="748117"/>
                </a:moveTo>
                <a:cubicBezTo>
                  <a:pt x="11607082" y="748117"/>
                  <a:pt x="11602594" y="749272"/>
                  <a:pt x="11599001" y="750167"/>
                </a:cubicBezTo>
                <a:cubicBezTo>
                  <a:pt x="11594383" y="751322"/>
                  <a:pt x="11592721" y="753491"/>
                  <a:pt x="11592721" y="755660"/>
                </a:cubicBezTo>
                <a:cubicBezTo>
                  <a:pt x="11592721" y="816902"/>
                  <a:pt x="11592721" y="816902"/>
                  <a:pt x="11592721" y="816902"/>
                </a:cubicBezTo>
                <a:cubicBezTo>
                  <a:pt x="11592721" y="818952"/>
                  <a:pt x="11593487" y="819071"/>
                  <a:pt x="11595418" y="819071"/>
                </a:cubicBezTo>
                <a:cubicBezTo>
                  <a:pt x="11602216" y="819071"/>
                  <a:pt x="11602216" y="819071"/>
                  <a:pt x="11602216" y="819071"/>
                </a:cubicBezTo>
                <a:cubicBezTo>
                  <a:pt x="11603878" y="819071"/>
                  <a:pt x="11604654" y="818942"/>
                  <a:pt x="11604654" y="816902"/>
                </a:cubicBezTo>
                <a:cubicBezTo>
                  <a:pt x="11604654" y="760774"/>
                  <a:pt x="11604654" y="760774"/>
                  <a:pt x="11604654" y="760774"/>
                </a:cubicBezTo>
                <a:cubicBezTo>
                  <a:pt x="11604654" y="757192"/>
                  <a:pt x="11607471" y="754764"/>
                  <a:pt x="11611452" y="754764"/>
                </a:cubicBezTo>
                <a:cubicBezTo>
                  <a:pt x="11620041" y="754764"/>
                  <a:pt x="11621325" y="761033"/>
                  <a:pt x="11625943" y="761033"/>
                </a:cubicBezTo>
                <a:cubicBezTo>
                  <a:pt x="11629255" y="761162"/>
                  <a:pt x="11631823" y="759112"/>
                  <a:pt x="11631823" y="755152"/>
                </a:cubicBezTo>
                <a:cubicBezTo>
                  <a:pt x="11631823" y="750167"/>
                  <a:pt x="11623623" y="748117"/>
                  <a:pt x="11614257" y="748117"/>
                </a:cubicBezTo>
                <a:close/>
                <a:moveTo>
                  <a:pt x="11553619" y="748117"/>
                </a:moveTo>
                <a:cubicBezTo>
                  <a:pt x="11547609" y="748117"/>
                  <a:pt x="11541221" y="749919"/>
                  <a:pt x="11536236" y="753124"/>
                </a:cubicBezTo>
                <a:cubicBezTo>
                  <a:pt x="11528565" y="758519"/>
                  <a:pt x="11523450" y="768780"/>
                  <a:pt x="11523450" y="784954"/>
                </a:cubicBezTo>
                <a:cubicBezTo>
                  <a:pt x="11523450" y="800998"/>
                  <a:pt x="11528565" y="811270"/>
                  <a:pt x="11536236" y="816654"/>
                </a:cubicBezTo>
                <a:cubicBezTo>
                  <a:pt x="11540962" y="819988"/>
                  <a:pt x="11547490" y="821531"/>
                  <a:pt x="11553619" y="821531"/>
                </a:cubicBezTo>
                <a:cubicBezTo>
                  <a:pt x="11559888" y="821531"/>
                  <a:pt x="11566275" y="819859"/>
                  <a:pt x="11571001" y="816654"/>
                </a:cubicBezTo>
                <a:cubicBezTo>
                  <a:pt x="11578802" y="811259"/>
                  <a:pt x="11583917" y="800998"/>
                  <a:pt x="11583917" y="784954"/>
                </a:cubicBezTo>
                <a:cubicBezTo>
                  <a:pt x="11583917" y="768780"/>
                  <a:pt x="11578802" y="758519"/>
                  <a:pt x="11571001" y="753124"/>
                </a:cubicBezTo>
                <a:cubicBezTo>
                  <a:pt x="11566146" y="749660"/>
                  <a:pt x="11559747" y="748117"/>
                  <a:pt x="11553619" y="748117"/>
                </a:cubicBezTo>
                <a:close/>
                <a:moveTo>
                  <a:pt x="11486031" y="748117"/>
                </a:moveTo>
                <a:cubicBezTo>
                  <a:pt x="11475824" y="748117"/>
                  <a:pt x="11468930" y="750297"/>
                  <a:pt x="11465229" y="751452"/>
                </a:cubicBezTo>
                <a:cubicBezTo>
                  <a:pt x="11460632" y="752994"/>
                  <a:pt x="11459230" y="754656"/>
                  <a:pt x="11459230" y="756965"/>
                </a:cubicBezTo>
                <a:cubicBezTo>
                  <a:pt x="11459230" y="817010"/>
                  <a:pt x="11459230" y="817010"/>
                  <a:pt x="11459230" y="817010"/>
                </a:cubicBezTo>
                <a:cubicBezTo>
                  <a:pt x="11459230" y="819190"/>
                  <a:pt x="11459737" y="819449"/>
                  <a:pt x="11461787" y="819449"/>
                </a:cubicBezTo>
                <a:cubicBezTo>
                  <a:pt x="11468422" y="819449"/>
                  <a:pt x="11468422" y="819449"/>
                  <a:pt x="11468422" y="819449"/>
                </a:cubicBezTo>
                <a:cubicBezTo>
                  <a:pt x="11470332" y="819449"/>
                  <a:pt x="11471228" y="819190"/>
                  <a:pt x="11471228" y="816751"/>
                </a:cubicBezTo>
                <a:cubicBezTo>
                  <a:pt x="11471228" y="761454"/>
                  <a:pt x="11471228" y="761454"/>
                  <a:pt x="11471228" y="761454"/>
                </a:cubicBezTo>
                <a:cubicBezTo>
                  <a:pt x="11471228" y="758497"/>
                  <a:pt x="11476331" y="755422"/>
                  <a:pt x="11485654" y="755422"/>
                </a:cubicBezTo>
                <a:cubicBezTo>
                  <a:pt x="11501223" y="755422"/>
                  <a:pt x="11501223" y="765554"/>
                  <a:pt x="11501223" y="771844"/>
                </a:cubicBezTo>
                <a:cubicBezTo>
                  <a:pt x="11501223" y="816751"/>
                  <a:pt x="11501223" y="816751"/>
                  <a:pt x="11501223" y="816751"/>
                </a:cubicBezTo>
                <a:cubicBezTo>
                  <a:pt x="11501223" y="819190"/>
                  <a:pt x="11501990" y="819449"/>
                  <a:pt x="11504288" y="819449"/>
                </a:cubicBezTo>
                <a:cubicBezTo>
                  <a:pt x="11511690" y="819449"/>
                  <a:pt x="11511690" y="819449"/>
                  <a:pt x="11511690" y="819449"/>
                </a:cubicBezTo>
                <a:cubicBezTo>
                  <a:pt x="11512963" y="819201"/>
                  <a:pt x="11512963" y="817917"/>
                  <a:pt x="11512963" y="816762"/>
                </a:cubicBezTo>
                <a:cubicBezTo>
                  <a:pt x="11512963" y="770312"/>
                  <a:pt x="11512963" y="770312"/>
                  <a:pt x="11512963" y="770312"/>
                </a:cubicBezTo>
                <a:cubicBezTo>
                  <a:pt x="11512963" y="762230"/>
                  <a:pt x="11512704" y="748117"/>
                  <a:pt x="11486031" y="748117"/>
                </a:cubicBezTo>
                <a:close/>
                <a:moveTo>
                  <a:pt x="11389700" y="748117"/>
                </a:moveTo>
                <a:cubicBezTo>
                  <a:pt x="11383539" y="748117"/>
                  <a:pt x="11377249" y="749919"/>
                  <a:pt x="11372242" y="753124"/>
                </a:cubicBezTo>
                <a:cubicBezTo>
                  <a:pt x="11364538" y="758519"/>
                  <a:pt x="11359402" y="768780"/>
                  <a:pt x="11359402" y="784954"/>
                </a:cubicBezTo>
                <a:cubicBezTo>
                  <a:pt x="11359402" y="800998"/>
                  <a:pt x="11364538" y="811270"/>
                  <a:pt x="11372242" y="816654"/>
                </a:cubicBezTo>
                <a:cubicBezTo>
                  <a:pt x="11376990" y="819988"/>
                  <a:pt x="11383539" y="821531"/>
                  <a:pt x="11389700" y="821531"/>
                </a:cubicBezTo>
                <a:cubicBezTo>
                  <a:pt x="11395990" y="821531"/>
                  <a:pt x="11402281" y="819859"/>
                  <a:pt x="11407158" y="816654"/>
                </a:cubicBezTo>
                <a:cubicBezTo>
                  <a:pt x="11414991" y="811259"/>
                  <a:pt x="11420127" y="800998"/>
                  <a:pt x="11420127" y="784954"/>
                </a:cubicBezTo>
                <a:cubicBezTo>
                  <a:pt x="11420127" y="768780"/>
                  <a:pt x="11414991" y="758519"/>
                  <a:pt x="11407158" y="753124"/>
                </a:cubicBezTo>
                <a:cubicBezTo>
                  <a:pt x="11402540" y="749660"/>
                  <a:pt x="11395990" y="748117"/>
                  <a:pt x="11389700" y="748117"/>
                </a:cubicBezTo>
                <a:close/>
                <a:moveTo>
                  <a:pt x="11267473" y="748117"/>
                </a:moveTo>
                <a:cubicBezTo>
                  <a:pt x="11261312" y="748117"/>
                  <a:pt x="11254892" y="749919"/>
                  <a:pt x="11250015" y="753124"/>
                </a:cubicBezTo>
                <a:cubicBezTo>
                  <a:pt x="11242182" y="758519"/>
                  <a:pt x="11237046" y="768780"/>
                  <a:pt x="11237046" y="784954"/>
                </a:cubicBezTo>
                <a:cubicBezTo>
                  <a:pt x="11237046" y="800998"/>
                  <a:pt x="11242182" y="811270"/>
                  <a:pt x="11250015" y="816654"/>
                </a:cubicBezTo>
                <a:cubicBezTo>
                  <a:pt x="11254763" y="819988"/>
                  <a:pt x="11261183" y="821531"/>
                  <a:pt x="11267473" y="821531"/>
                </a:cubicBezTo>
                <a:cubicBezTo>
                  <a:pt x="11273764" y="821531"/>
                  <a:pt x="11279925" y="819859"/>
                  <a:pt x="11284931" y="816654"/>
                </a:cubicBezTo>
                <a:cubicBezTo>
                  <a:pt x="11292635" y="811259"/>
                  <a:pt x="11297771" y="800998"/>
                  <a:pt x="11297771" y="784954"/>
                </a:cubicBezTo>
                <a:cubicBezTo>
                  <a:pt x="11297771" y="768780"/>
                  <a:pt x="11292635" y="758519"/>
                  <a:pt x="11284931" y="753124"/>
                </a:cubicBezTo>
                <a:cubicBezTo>
                  <a:pt x="11279925" y="749660"/>
                  <a:pt x="11273764" y="748117"/>
                  <a:pt x="11267473" y="748117"/>
                </a:cubicBezTo>
                <a:close/>
                <a:moveTo>
                  <a:pt x="11199756" y="748117"/>
                </a:moveTo>
                <a:cubicBezTo>
                  <a:pt x="11189495" y="748117"/>
                  <a:pt x="11182698" y="750297"/>
                  <a:pt x="11178857" y="751452"/>
                </a:cubicBezTo>
                <a:cubicBezTo>
                  <a:pt x="11174368" y="752994"/>
                  <a:pt x="11172825" y="754656"/>
                  <a:pt x="11172825" y="756965"/>
                </a:cubicBezTo>
                <a:cubicBezTo>
                  <a:pt x="11172825" y="817010"/>
                  <a:pt x="11172825" y="817010"/>
                  <a:pt x="11172825" y="817010"/>
                </a:cubicBezTo>
                <a:cubicBezTo>
                  <a:pt x="11172825" y="819190"/>
                  <a:pt x="11173343" y="819449"/>
                  <a:pt x="11175263" y="819449"/>
                </a:cubicBezTo>
                <a:cubicBezTo>
                  <a:pt x="11181932" y="819449"/>
                  <a:pt x="11181932" y="819449"/>
                  <a:pt x="11181932" y="819449"/>
                </a:cubicBezTo>
                <a:cubicBezTo>
                  <a:pt x="11183852" y="819449"/>
                  <a:pt x="11184748" y="819190"/>
                  <a:pt x="11184748" y="816751"/>
                </a:cubicBezTo>
                <a:cubicBezTo>
                  <a:pt x="11184748" y="761454"/>
                  <a:pt x="11184748" y="761454"/>
                  <a:pt x="11184748" y="761454"/>
                </a:cubicBezTo>
                <a:cubicBezTo>
                  <a:pt x="11184748" y="758497"/>
                  <a:pt x="11189873" y="755422"/>
                  <a:pt x="11199238" y="755422"/>
                </a:cubicBezTo>
                <a:cubicBezTo>
                  <a:pt x="11214884" y="755422"/>
                  <a:pt x="11214884" y="765554"/>
                  <a:pt x="11214884" y="771844"/>
                </a:cubicBezTo>
                <a:cubicBezTo>
                  <a:pt x="11214884" y="816751"/>
                  <a:pt x="11214884" y="816751"/>
                  <a:pt x="11214884" y="816751"/>
                </a:cubicBezTo>
                <a:cubicBezTo>
                  <a:pt x="11214884" y="819190"/>
                  <a:pt x="11215650" y="819449"/>
                  <a:pt x="11217959" y="819449"/>
                </a:cubicBezTo>
                <a:cubicBezTo>
                  <a:pt x="11225393" y="819449"/>
                  <a:pt x="11225393" y="819449"/>
                  <a:pt x="11225393" y="819449"/>
                </a:cubicBezTo>
                <a:cubicBezTo>
                  <a:pt x="11226688" y="819201"/>
                  <a:pt x="11226817" y="817917"/>
                  <a:pt x="11226817" y="816762"/>
                </a:cubicBezTo>
                <a:cubicBezTo>
                  <a:pt x="11226817" y="770312"/>
                  <a:pt x="11226817" y="770312"/>
                  <a:pt x="11226817" y="770312"/>
                </a:cubicBezTo>
                <a:cubicBezTo>
                  <a:pt x="11226817" y="762230"/>
                  <a:pt x="11226688" y="748117"/>
                  <a:pt x="11199756" y="748117"/>
                </a:cubicBezTo>
                <a:close/>
                <a:moveTo>
                  <a:pt x="11681273" y="724801"/>
                </a:moveTo>
                <a:cubicBezTo>
                  <a:pt x="11678975" y="724801"/>
                  <a:pt x="11678845" y="725567"/>
                  <a:pt x="11678845" y="727876"/>
                </a:cubicBezTo>
                <a:cubicBezTo>
                  <a:pt x="11678845" y="752250"/>
                  <a:pt x="11678845" y="752250"/>
                  <a:pt x="11678845" y="752250"/>
                </a:cubicBezTo>
                <a:cubicBezTo>
                  <a:pt x="11674626" y="750070"/>
                  <a:pt x="11670537" y="748527"/>
                  <a:pt x="11664279" y="748527"/>
                </a:cubicBezTo>
                <a:cubicBezTo>
                  <a:pt x="11643455" y="748527"/>
                  <a:pt x="11632848" y="768413"/>
                  <a:pt x="11632848" y="784954"/>
                </a:cubicBezTo>
                <a:cubicBezTo>
                  <a:pt x="11632848" y="809587"/>
                  <a:pt x="11646260" y="821510"/>
                  <a:pt x="11666707" y="821510"/>
                </a:cubicBezTo>
                <a:cubicBezTo>
                  <a:pt x="11676547" y="821531"/>
                  <a:pt x="11690477" y="816654"/>
                  <a:pt x="11690477" y="812036"/>
                </a:cubicBezTo>
                <a:cubicBezTo>
                  <a:pt x="11690477" y="727498"/>
                  <a:pt x="11690477" y="727498"/>
                  <a:pt x="11690477" y="727498"/>
                </a:cubicBezTo>
                <a:cubicBezTo>
                  <a:pt x="11690477" y="724930"/>
                  <a:pt x="11689711" y="724801"/>
                  <a:pt x="11687919" y="724801"/>
                </a:cubicBezTo>
                <a:cubicBezTo>
                  <a:pt x="11681273" y="724801"/>
                  <a:pt x="11681273" y="724801"/>
                  <a:pt x="11681273" y="724801"/>
                </a:cubicBezTo>
                <a:close/>
                <a:moveTo>
                  <a:pt x="11786797" y="724552"/>
                </a:moveTo>
                <a:cubicBezTo>
                  <a:pt x="11785384" y="724552"/>
                  <a:pt x="11784607" y="724811"/>
                  <a:pt x="11784607" y="726732"/>
                </a:cubicBezTo>
                <a:cubicBezTo>
                  <a:pt x="11784607" y="817280"/>
                  <a:pt x="11784607" y="817280"/>
                  <a:pt x="11784607" y="817280"/>
                </a:cubicBezTo>
                <a:cubicBezTo>
                  <a:pt x="11784607" y="819071"/>
                  <a:pt x="11784995" y="819330"/>
                  <a:pt x="11786797" y="819330"/>
                </a:cubicBezTo>
                <a:cubicBezTo>
                  <a:pt x="11793864" y="819330"/>
                  <a:pt x="11793864" y="819330"/>
                  <a:pt x="11793864" y="819330"/>
                </a:cubicBezTo>
                <a:cubicBezTo>
                  <a:pt x="11795526" y="819330"/>
                  <a:pt x="11796303" y="819330"/>
                  <a:pt x="11796303" y="817409"/>
                </a:cubicBezTo>
                <a:cubicBezTo>
                  <a:pt x="11796303" y="726473"/>
                  <a:pt x="11796303" y="726473"/>
                  <a:pt x="11796303" y="726473"/>
                </a:cubicBezTo>
                <a:cubicBezTo>
                  <a:pt x="11796303" y="724552"/>
                  <a:pt x="11795407" y="724552"/>
                  <a:pt x="11793864" y="724552"/>
                </a:cubicBezTo>
                <a:cubicBezTo>
                  <a:pt x="11786797" y="724552"/>
                  <a:pt x="11786797" y="724552"/>
                  <a:pt x="11786797" y="724552"/>
                </a:cubicBezTo>
                <a:close/>
                <a:moveTo>
                  <a:pt x="11712617" y="723776"/>
                </a:moveTo>
                <a:cubicBezTo>
                  <a:pt x="11708291" y="723776"/>
                  <a:pt x="11705237" y="726851"/>
                  <a:pt x="11705237" y="730940"/>
                </a:cubicBezTo>
                <a:cubicBezTo>
                  <a:pt x="11705237" y="734781"/>
                  <a:pt x="11707913" y="737975"/>
                  <a:pt x="11712358" y="737975"/>
                </a:cubicBezTo>
                <a:cubicBezTo>
                  <a:pt x="11716933" y="737845"/>
                  <a:pt x="11719739" y="734263"/>
                  <a:pt x="11719609" y="730433"/>
                </a:cubicBezTo>
                <a:cubicBezTo>
                  <a:pt x="11719350" y="726462"/>
                  <a:pt x="11716178" y="723776"/>
                  <a:pt x="11712617" y="723776"/>
                </a:cubicBezTo>
                <a:close/>
                <a:moveTo>
                  <a:pt x="11855021" y="713601"/>
                </a:moveTo>
                <a:lnTo>
                  <a:pt x="11855284" y="713794"/>
                </a:lnTo>
                <a:lnTo>
                  <a:pt x="11855021" y="713860"/>
                </a:lnTo>
                <a:cubicBezTo>
                  <a:pt x="11855021" y="713860"/>
                  <a:pt x="11855021" y="713860"/>
                  <a:pt x="11855021" y="713601"/>
                </a:cubicBezTo>
                <a:close/>
                <a:moveTo>
                  <a:pt x="11847209" y="704235"/>
                </a:moveTo>
                <a:cubicBezTo>
                  <a:pt x="11851428" y="704235"/>
                  <a:pt x="11851428" y="704235"/>
                  <a:pt x="11851428" y="704235"/>
                </a:cubicBezTo>
                <a:cubicBezTo>
                  <a:pt x="11853608" y="704235"/>
                  <a:pt x="11857190" y="704235"/>
                  <a:pt x="11857190" y="707699"/>
                </a:cubicBezTo>
                <a:cubicBezTo>
                  <a:pt x="11857190" y="711162"/>
                  <a:pt x="11853478" y="711162"/>
                  <a:pt x="11851817" y="711162"/>
                </a:cubicBezTo>
                <a:cubicBezTo>
                  <a:pt x="11847209" y="711162"/>
                  <a:pt x="11847209" y="711162"/>
                  <a:pt x="11847209" y="711162"/>
                </a:cubicBezTo>
                <a:close/>
                <a:moveTo>
                  <a:pt x="11843627" y="701020"/>
                </a:moveTo>
                <a:lnTo>
                  <a:pt x="11843627" y="724250"/>
                </a:lnTo>
                <a:cubicBezTo>
                  <a:pt x="11847468" y="724250"/>
                  <a:pt x="11847468" y="724250"/>
                  <a:pt x="11847468" y="724250"/>
                </a:cubicBezTo>
                <a:cubicBezTo>
                  <a:pt x="11847468" y="714367"/>
                  <a:pt x="11847468" y="714367"/>
                  <a:pt x="11847468" y="714367"/>
                </a:cubicBezTo>
                <a:cubicBezTo>
                  <a:pt x="11849648" y="714367"/>
                  <a:pt x="11849648" y="714367"/>
                  <a:pt x="11849648" y="714367"/>
                </a:cubicBezTo>
                <a:cubicBezTo>
                  <a:pt x="11852723" y="714367"/>
                  <a:pt x="11853867" y="715521"/>
                  <a:pt x="11856553" y="720528"/>
                </a:cubicBezTo>
                <a:cubicBezTo>
                  <a:pt x="11858603" y="724121"/>
                  <a:pt x="11858603" y="724121"/>
                  <a:pt x="11858603" y="724121"/>
                </a:cubicBezTo>
                <a:cubicBezTo>
                  <a:pt x="11863081" y="724121"/>
                  <a:pt x="11863081" y="724121"/>
                  <a:pt x="11863081" y="724121"/>
                </a:cubicBezTo>
                <a:cubicBezTo>
                  <a:pt x="11860265" y="719503"/>
                  <a:pt x="11860265" y="719503"/>
                  <a:pt x="11860265" y="719503"/>
                </a:cubicBezTo>
                <a:cubicBezTo>
                  <a:pt x="11858857" y="717258"/>
                  <a:pt x="11857864" y="715942"/>
                  <a:pt x="11857064" y="715107"/>
                </a:cubicBezTo>
                <a:lnTo>
                  <a:pt x="11855284" y="713794"/>
                </a:lnTo>
                <a:lnTo>
                  <a:pt x="11858039" y="713106"/>
                </a:lnTo>
                <a:cubicBezTo>
                  <a:pt x="11860542" y="711860"/>
                  <a:pt x="11861549" y="709333"/>
                  <a:pt x="11861549" y="707310"/>
                </a:cubicBezTo>
                <a:cubicBezTo>
                  <a:pt x="11861549" y="705390"/>
                  <a:pt x="11860653" y="703717"/>
                  <a:pt x="11859370" y="702822"/>
                </a:cubicBezTo>
                <a:cubicBezTo>
                  <a:pt x="11857449" y="701020"/>
                  <a:pt x="11854385" y="701020"/>
                  <a:pt x="11851817" y="701020"/>
                </a:cubicBezTo>
                <a:cubicBezTo>
                  <a:pt x="11843627" y="701020"/>
                  <a:pt x="11843627" y="701020"/>
                  <a:pt x="11843627" y="701020"/>
                </a:cubicBezTo>
                <a:close/>
                <a:moveTo>
                  <a:pt x="11852712" y="694611"/>
                </a:moveTo>
                <a:cubicBezTo>
                  <a:pt x="11862563" y="694611"/>
                  <a:pt x="11870623" y="702563"/>
                  <a:pt x="11870623" y="712446"/>
                </a:cubicBezTo>
                <a:cubicBezTo>
                  <a:pt x="11870623" y="722330"/>
                  <a:pt x="11862693" y="730541"/>
                  <a:pt x="11852712" y="730541"/>
                </a:cubicBezTo>
                <a:cubicBezTo>
                  <a:pt x="11842861" y="730541"/>
                  <a:pt x="11834931" y="722330"/>
                  <a:pt x="11834931" y="712446"/>
                </a:cubicBezTo>
                <a:cubicBezTo>
                  <a:pt x="11834801" y="702563"/>
                  <a:pt x="11842732" y="694611"/>
                  <a:pt x="11852712" y="694611"/>
                </a:cubicBezTo>
                <a:close/>
                <a:moveTo>
                  <a:pt x="11852712" y="690888"/>
                </a:moveTo>
                <a:cubicBezTo>
                  <a:pt x="11840940" y="690888"/>
                  <a:pt x="11831348" y="700513"/>
                  <a:pt x="11831348" y="712446"/>
                </a:cubicBezTo>
                <a:cubicBezTo>
                  <a:pt x="11831348" y="724509"/>
                  <a:pt x="11840940" y="734004"/>
                  <a:pt x="11852712" y="734004"/>
                </a:cubicBezTo>
                <a:cubicBezTo>
                  <a:pt x="11864613" y="734004"/>
                  <a:pt x="11874076" y="724250"/>
                  <a:pt x="11874076" y="712446"/>
                </a:cubicBezTo>
                <a:cubicBezTo>
                  <a:pt x="11874076" y="700642"/>
                  <a:pt x="11864484" y="690888"/>
                  <a:pt x="11852712" y="690888"/>
                </a:cubicBezTo>
                <a:close/>
                <a:moveTo>
                  <a:pt x="11639380" y="551044"/>
                </a:moveTo>
                <a:cubicBezTo>
                  <a:pt x="11639972" y="550996"/>
                  <a:pt x="11640676" y="551284"/>
                  <a:pt x="11641189" y="551862"/>
                </a:cubicBezTo>
                <a:cubicBezTo>
                  <a:pt x="11649011" y="560062"/>
                  <a:pt x="11646325" y="621974"/>
                  <a:pt x="11644652" y="634274"/>
                </a:cubicBezTo>
                <a:cubicBezTo>
                  <a:pt x="11644264" y="637349"/>
                  <a:pt x="11641448" y="639788"/>
                  <a:pt x="11640682" y="633508"/>
                </a:cubicBezTo>
                <a:cubicBezTo>
                  <a:pt x="11639786" y="625567"/>
                  <a:pt x="11635557" y="607235"/>
                  <a:pt x="11634273" y="599671"/>
                </a:cubicBezTo>
                <a:cubicBezTo>
                  <a:pt x="11632859" y="592496"/>
                  <a:pt x="11636841" y="570582"/>
                  <a:pt x="11638243" y="552250"/>
                </a:cubicBezTo>
                <a:cubicBezTo>
                  <a:pt x="11638308" y="551479"/>
                  <a:pt x="11638788" y="551093"/>
                  <a:pt x="11639380" y="551044"/>
                </a:cubicBezTo>
                <a:close/>
                <a:moveTo>
                  <a:pt x="11490639" y="502002"/>
                </a:moveTo>
                <a:cubicBezTo>
                  <a:pt x="11510395" y="504700"/>
                  <a:pt x="11530399" y="505207"/>
                  <a:pt x="11550015" y="504052"/>
                </a:cubicBezTo>
                <a:cubicBezTo>
                  <a:pt x="11553220" y="516223"/>
                  <a:pt x="11552831" y="532116"/>
                  <a:pt x="11548343" y="536605"/>
                </a:cubicBezTo>
                <a:cubicBezTo>
                  <a:pt x="11541157" y="543910"/>
                  <a:pt x="11508722" y="542496"/>
                  <a:pt x="11499486" y="541094"/>
                </a:cubicBezTo>
                <a:cubicBezTo>
                  <a:pt x="11496918" y="540705"/>
                  <a:pt x="11494361" y="540327"/>
                  <a:pt x="11492948" y="533659"/>
                </a:cubicBezTo>
                <a:cubicBezTo>
                  <a:pt x="11491405" y="525837"/>
                  <a:pt x="11491275" y="511486"/>
                  <a:pt x="11490639" y="502002"/>
                </a:cubicBezTo>
                <a:close/>
                <a:moveTo>
                  <a:pt x="11594253" y="498797"/>
                </a:moveTo>
                <a:cubicBezTo>
                  <a:pt x="11599767" y="509048"/>
                  <a:pt x="11600155" y="514950"/>
                  <a:pt x="11598612" y="520075"/>
                </a:cubicBezTo>
                <a:cubicBezTo>
                  <a:pt x="11597069" y="525200"/>
                  <a:pt x="11589894" y="528146"/>
                  <a:pt x="11588351" y="527509"/>
                </a:cubicBezTo>
                <a:cubicBezTo>
                  <a:pt x="11588092" y="516482"/>
                  <a:pt x="11585147" y="508152"/>
                  <a:pt x="11580011" y="500718"/>
                </a:cubicBezTo>
                <a:cubicBezTo>
                  <a:pt x="11584510" y="499952"/>
                  <a:pt x="11589257" y="499315"/>
                  <a:pt x="11594253" y="498797"/>
                </a:cubicBezTo>
                <a:close/>
                <a:moveTo>
                  <a:pt x="11441405" y="491374"/>
                </a:moveTo>
                <a:cubicBezTo>
                  <a:pt x="11447684" y="493295"/>
                  <a:pt x="11454104" y="494967"/>
                  <a:pt x="11460384" y="496499"/>
                </a:cubicBezTo>
                <a:cubicBezTo>
                  <a:pt x="11456025" y="524056"/>
                  <a:pt x="11447436" y="531868"/>
                  <a:pt x="11442948" y="533670"/>
                </a:cubicBezTo>
                <a:cubicBezTo>
                  <a:pt x="11439473" y="535073"/>
                  <a:pt x="11431910" y="535839"/>
                  <a:pt x="11434607" y="527131"/>
                </a:cubicBezTo>
                <a:cubicBezTo>
                  <a:pt x="11437305" y="518413"/>
                  <a:pt x="11439862" y="503545"/>
                  <a:pt x="11441405" y="491374"/>
                </a:cubicBezTo>
                <a:close/>
                <a:moveTo>
                  <a:pt x="11419441" y="484343"/>
                </a:moveTo>
                <a:cubicBezTo>
                  <a:pt x="11421606" y="484488"/>
                  <a:pt x="11425004" y="485801"/>
                  <a:pt x="11431543" y="488299"/>
                </a:cubicBezTo>
                <a:cubicBezTo>
                  <a:pt x="11430647" y="509447"/>
                  <a:pt x="11425263" y="521499"/>
                  <a:pt x="11423202" y="532257"/>
                </a:cubicBezTo>
                <a:cubicBezTo>
                  <a:pt x="11420893" y="543284"/>
                  <a:pt x="11433204" y="545841"/>
                  <a:pt x="11444102" y="543154"/>
                </a:cubicBezTo>
                <a:cubicBezTo>
                  <a:pt x="11454870" y="540468"/>
                  <a:pt x="11465132" y="529181"/>
                  <a:pt x="11469620" y="498549"/>
                </a:cubicBezTo>
                <a:cubicBezTo>
                  <a:pt x="11473850" y="499574"/>
                  <a:pt x="11477313" y="500092"/>
                  <a:pt x="11481672" y="500729"/>
                </a:cubicBezTo>
                <a:cubicBezTo>
                  <a:pt x="11482190" y="532516"/>
                  <a:pt x="11484111" y="539691"/>
                  <a:pt x="11485395" y="542507"/>
                </a:cubicBezTo>
                <a:cubicBezTo>
                  <a:pt x="11487833" y="548398"/>
                  <a:pt x="11493735" y="550330"/>
                  <a:pt x="11498472" y="550707"/>
                </a:cubicBezTo>
                <a:cubicBezTo>
                  <a:pt x="11523353" y="552628"/>
                  <a:pt x="11547458" y="551862"/>
                  <a:pt x="11555917" y="543532"/>
                </a:cubicBezTo>
                <a:cubicBezTo>
                  <a:pt x="11564506" y="535073"/>
                  <a:pt x="11561560" y="514443"/>
                  <a:pt x="11559122" y="503286"/>
                </a:cubicBezTo>
                <a:cubicBezTo>
                  <a:pt x="11563092" y="502898"/>
                  <a:pt x="11566308" y="502520"/>
                  <a:pt x="11570149" y="502002"/>
                </a:cubicBezTo>
                <a:cubicBezTo>
                  <a:pt x="11578360" y="511486"/>
                  <a:pt x="11579385" y="521866"/>
                  <a:pt x="11579385" y="528405"/>
                </a:cubicBezTo>
                <a:cubicBezTo>
                  <a:pt x="11579385" y="535709"/>
                  <a:pt x="11587466" y="539551"/>
                  <a:pt x="11598752" y="531739"/>
                </a:cubicBezTo>
                <a:cubicBezTo>
                  <a:pt x="11609909" y="523916"/>
                  <a:pt x="11608884" y="510202"/>
                  <a:pt x="11602723" y="497772"/>
                </a:cubicBezTo>
                <a:cubicBezTo>
                  <a:pt x="11628371" y="495722"/>
                  <a:pt x="11627086" y="512511"/>
                  <a:pt x="11625673" y="533282"/>
                </a:cubicBezTo>
                <a:cubicBezTo>
                  <a:pt x="11624389" y="553793"/>
                  <a:pt x="11619771" y="582882"/>
                  <a:pt x="11612855" y="586216"/>
                </a:cubicBezTo>
                <a:cubicBezTo>
                  <a:pt x="11605798" y="589162"/>
                  <a:pt x="11594771" y="570323"/>
                  <a:pt x="11537326" y="569427"/>
                </a:cubicBezTo>
                <a:cubicBezTo>
                  <a:pt x="11496551" y="568661"/>
                  <a:pt x="11465261" y="574175"/>
                  <a:pt x="11459488" y="611465"/>
                </a:cubicBezTo>
                <a:cubicBezTo>
                  <a:pt x="11459100" y="614151"/>
                  <a:pt x="11457568" y="613774"/>
                  <a:pt x="11456154" y="612360"/>
                </a:cubicBezTo>
                <a:cubicBezTo>
                  <a:pt x="11444998" y="600189"/>
                  <a:pt x="11434737" y="594676"/>
                  <a:pt x="11418325" y="585191"/>
                </a:cubicBezTo>
                <a:cubicBezTo>
                  <a:pt x="11401785" y="575448"/>
                  <a:pt x="11390757" y="562382"/>
                  <a:pt x="11388707" y="549434"/>
                </a:cubicBezTo>
                <a:cubicBezTo>
                  <a:pt x="11386657" y="536486"/>
                  <a:pt x="11391405" y="519190"/>
                  <a:pt x="11414743" y="487403"/>
                </a:cubicBezTo>
                <a:cubicBezTo>
                  <a:pt x="11416346" y="485224"/>
                  <a:pt x="11417276" y="484199"/>
                  <a:pt x="11419441" y="484343"/>
                </a:cubicBezTo>
                <a:close/>
                <a:moveTo>
                  <a:pt x="11358173" y="469801"/>
                </a:moveTo>
                <a:cubicBezTo>
                  <a:pt x="11352402" y="469752"/>
                  <a:pt x="11342133" y="472433"/>
                  <a:pt x="11346260" y="478275"/>
                </a:cubicBezTo>
                <a:cubicBezTo>
                  <a:pt x="11351763" y="486314"/>
                  <a:pt x="11362639" y="473042"/>
                  <a:pt x="11361744" y="470744"/>
                </a:cubicBezTo>
                <a:cubicBezTo>
                  <a:pt x="11361520" y="470137"/>
                  <a:pt x="11360096" y="469817"/>
                  <a:pt x="11358173" y="469801"/>
                </a:cubicBezTo>
                <a:close/>
                <a:moveTo>
                  <a:pt x="11354455" y="453696"/>
                </a:moveTo>
                <a:cubicBezTo>
                  <a:pt x="11359222" y="452705"/>
                  <a:pt x="11365520" y="456094"/>
                  <a:pt x="11379471" y="464454"/>
                </a:cubicBezTo>
                <a:cubicBezTo>
                  <a:pt x="11402044" y="478167"/>
                  <a:pt x="11408971" y="475351"/>
                  <a:pt x="11401267" y="487522"/>
                </a:cubicBezTo>
                <a:cubicBezTo>
                  <a:pt x="11396519" y="495345"/>
                  <a:pt x="11380486" y="516104"/>
                  <a:pt x="11376515" y="541611"/>
                </a:cubicBezTo>
                <a:cubicBezTo>
                  <a:pt x="11371131" y="534436"/>
                  <a:pt x="11363815" y="516622"/>
                  <a:pt x="11357665" y="511745"/>
                </a:cubicBezTo>
                <a:cubicBezTo>
                  <a:pt x="11345613" y="502261"/>
                  <a:pt x="11335222" y="509566"/>
                  <a:pt x="11330734" y="504052"/>
                </a:cubicBezTo>
                <a:cubicBezTo>
                  <a:pt x="11325727" y="498031"/>
                  <a:pt x="11323677" y="497643"/>
                  <a:pt x="11328166" y="491881"/>
                </a:cubicBezTo>
                <a:cubicBezTo>
                  <a:pt x="11328166" y="491881"/>
                  <a:pt x="11333550" y="484835"/>
                  <a:pt x="11335600" y="481879"/>
                </a:cubicBezTo>
                <a:cubicBezTo>
                  <a:pt x="11337909" y="478804"/>
                  <a:pt x="11337272" y="473031"/>
                  <a:pt x="11338297" y="470604"/>
                </a:cubicBezTo>
                <a:cubicBezTo>
                  <a:pt x="11339193" y="468165"/>
                  <a:pt x="11344707" y="460861"/>
                  <a:pt x="11349972" y="456124"/>
                </a:cubicBezTo>
                <a:cubicBezTo>
                  <a:pt x="11351448" y="454843"/>
                  <a:pt x="11352866" y="454026"/>
                  <a:pt x="11354455" y="453696"/>
                </a:cubicBezTo>
                <a:close/>
                <a:moveTo>
                  <a:pt x="11324025" y="392924"/>
                </a:moveTo>
                <a:cubicBezTo>
                  <a:pt x="11322935" y="393149"/>
                  <a:pt x="11322134" y="395329"/>
                  <a:pt x="11322134" y="400006"/>
                </a:cubicBezTo>
                <a:cubicBezTo>
                  <a:pt x="11322134" y="423463"/>
                  <a:pt x="11332395" y="437555"/>
                  <a:pt x="11335988" y="441536"/>
                </a:cubicBezTo>
                <a:cubicBezTo>
                  <a:pt x="11339452" y="445507"/>
                  <a:pt x="11341114" y="449477"/>
                  <a:pt x="11339193" y="451786"/>
                </a:cubicBezTo>
                <a:cubicBezTo>
                  <a:pt x="11334068" y="457807"/>
                  <a:pt x="11328554" y="464475"/>
                  <a:pt x="11328425" y="467162"/>
                </a:cubicBezTo>
                <a:cubicBezTo>
                  <a:pt x="11328166" y="470107"/>
                  <a:pt x="11328425" y="471521"/>
                  <a:pt x="11327270" y="474855"/>
                </a:cubicBezTo>
                <a:cubicBezTo>
                  <a:pt x="11326116" y="478059"/>
                  <a:pt x="11322016" y="482796"/>
                  <a:pt x="11315477" y="490748"/>
                </a:cubicBezTo>
                <a:cubicBezTo>
                  <a:pt x="11311884" y="495366"/>
                  <a:pt x="11314193" y="500362"/>
                  <a:pt x="11317268" y="503696"/>
                </a:cubicBezTo>
                <a:cubicBezTo>
                  <a:pt x="11320861" y="507796"/>
                  <a:pt x="11323300" y="512544"/>
                  <a:pt x="11327788" y="514594"/>
                </a:cubicBezTo>
                <a:cubicBezTo>
                  <a:pt x="11332406" y="516644"/>
                  <a:pt x="11336506" y="515230"/>
                  <a:pt x="11341890" y="516137"/>
                </a:cubicBezTo>
                <a:cubicBezTo>
                  <a:pt x="11347016" y="517032"/>
                  <a:pt x="11353436" y="520107"/>
                  <a:pt x="11358561" y="529214"/>
                </a:cubicBezTo>
                <a:cubicBezTo>
                  <a:pt x="11365995" y="542539"/>
                  <a:pt x="11373947" y="563310"/>
                  <a:pt x="11388308" y="580476"/>
                </a:cubicBezTo>
                <a:cubicBezTo>
                  <a:pt x="11394717" y="588040"/>
                  <a:pt x="11394717" y="602013"/>
                  <a:pt x="11394717" y="606490"/>
                </a:cubicBezTo>
                <a:cubicBezTo>
                  <a:pt x="11395106" y="646736"/>
                  <a:pt x="11374076" y="684803"/>
                  <a:pt x="11360611" y="709026"/>
                </a:cubicBezTo>
                <a:cubicBezTo>
                  <a:pt x="11357406" y="714669"/>
                  <a:pt x="11358172" y="719406"/>
                  <a:pt x="11362402" y="719406"/>
                </a:cubicBezTo>
                <a:cubicBezTo>
                  <a:pt x="11367279" y="719406"/>
                  <a:pt x="11385481" y="719406"/>
                  <a:pt x="11388567" y="719406"/>
                </a:cubicBezTo>
                <a:cubicBezTo>
                  <a:pt x="11391901" y="719406"/>
                  <a:pt x="11393951" y="715813"/>
                  <a:pt x="11394210" y="711972"/>
                </a:cubicBezTo>
                <a:cubicBezTo>
                  <a:pt x="11396519" y="679030"/>
                  <a:pt x="11415110" y="618661"/>
                  <a:pt x="11429094" y="608411"/>
                </a:cubicBezTo>
                <a:cubicBezTo>
                  <a:pt x="11452561" y="623150"/>
                  <a:pt x="11475900" y="654678"/>
                  <a:pt x="11464484" y="709921"/>
                </a:cubicBezTo>
                <a:cubicBezTo>
                  <a:pt x="11463966" y="712997"/>
                  <a:pt x="11461150" y="719665"/>
                  <a:pt x="11468207" y="719665"/>
                </a:cubicBezTo>
                <a:cubicBezTo>
                  <a:pt x="11468207" y="719665"/>
                  <a:pt x="11488082" y="719665"/>
                  <a:pt x="11490650" y="719665"/>
                </a:cubicBezTo>
                <a:cubicBezTo>
                  <a:pt x="11493595" y="719665"/>
                  <a:pt x="11498343" y="718510"/>
                  <a:pt x="11497954" y="713126"/>
                </a:cubicBezTo>
                <a:cubicBezTo>
                  <a:pt x="11496800" y="691590"/>
                  <a:pt x="11478716" y="646100"/>
                  <a:pt x="11473979" y="619309"/>
                </a:cubicBezTo>
                <a:cubicBezTo>
                  <a:pt x="11471034" y="602390"/>
                  <a:pt x="11484499" y="572147"/>
                  <a:pt x="11535276" y="595345"/>
                </a:cubicBezTo>
                <a:cubicBezTo>
                  <a:pt x="11554773" y="577790"/>
                  <a:pt x="11580421" y="588428"/>
                  <a:pt x="11569383" y="622136"/>
                </a:cubicBezTo>
                <a:cubicBezTo>
                  <a:pt x="11558614" y="655714"/>
                  <a:pt x="11549249" y="670452"/>
                  <a:pt x="11512315" y="709932"/>
                </a:cubicBezTo>
                <a:cubicBezTo>
                  <a:pt x="11508215" y="714550"/>
                  <a:pt x="11507827" y="719417"/>
                  <a:pt x="11514624" y="719417"/>
                </a:cubicBezTo>
                <a:cubicBezTo>
                  <a:pt x="11517958" y="719417"/>
                  <a:pt x="11534888" y="719417"/>
                  <a:pt x="11538351" y="719417"/>
                </a:cubicBezTo>
                <a:cubicBezTo>
                  <a:pt x="11543476" y="719417"/>
                  <a:pt x="11545537" y="717874"/>
                  <a:pt x="11547069" y="713903"/>
                </a:cubicBezTo>
                <a:cubicBezTo>
                  <a:pt x="11548483" y="709673"/>
                  <a:pt x="11565412" y="656102"/>
                  <a:pt x="11598623" y="630983"/>
                </a:cubicBezTo>
                <a:cubicBezTo>
                  <a:pt x="11601191" y="629063"/>
                  <a:pt x="11603371" y="620474"/>
                  <a:pt x="11608496" y="600869"/>
                </a:cubicBezTo>
                <a:cubicBezTo>
                  <a:pt x="11624529" y="622017"/>
                  <a:pt x="11626709" y="660461"/>
                  <a:pt x="11599130" y="710062"/>
                </a:cubicBezTo>
                <a:cubicBezTo>
                  <a:pt x="11596314" y="715316"/>
                  <a:pt x="11597976" y="719287"/>
                  <a:pt x="11601439" y="719287"/>
                </a:cubicBezTo>
                <a:cubicBezTo>
                  <a:pt x="11603360" y="719287"/>
                  <a:pt x="11618368" y="719287"/>
                  <a:pt x="11622857" y="719287"/>
                </a:cubicBezTo>
                <a:cubicBezTo>
                  <a:pt x="11626828" y="719287"/>
                  <a:pt x="11627982" y="717107"/>
                  <a:pt x="11629525" y="711087"/>
                </a:cubicBezTo>
                <a:cubicBezTo>
                  <a:pt x="11631446" y="703653"/>
                  <a:pt x="11632093" y="700060"/>
                  <a:pt x="11634650" y="693014"/>
                </a:cubicBezTo>
                <a:cubicBezTo>
                  <a:pt x="11636193" y="688655"/>
                  <a:pt x="11636830" y="687889"/>
                  <a:pt x="11654018" y="688018"/>
                </a:cubicBezTo>
                <a:cubicBezTo>
                  <a:pt x="11659402" y="688018"/>
                  <a:pt x="11659024" y="685202"/>
                  <a:pt x="11659024" y="680584"/>
                </a:cubicBezTo>
                <a:cubicBezTo>
                  <a:pt x="11659272" y="614151"/>
                  <a:pt x="11659661" y="544687"/>
                  <a:pt x="11654654" y="520852"/>
                </a:cubicBezTo>
                <a:cubicBezTo>
                  <a:pt x="11647727" y="487403"/>
                  <a:pt x="11618617" y="486378"/>
                  <a:pt x="11603360" y="487533"/>
                </a:cubicBezTo>
                <a:cubicBezTo>
                  <a:pt x="11587456" y="488688"/>
                  <a:pt x="11557449" y="493424"/>
                  <a:pt x="11526547" y="493424"/>
                </a:cubicBezTo>
                <a:cubicBezTo>
                  <a:pt x="11484866" y="493424"/>
                  <a:pt x="11437930" y="481631"/>
                  <a:pt x="11402033" y="464842"/>
                </a:cubicBezTo>
                <a:cubicBezTo>
                  <a:pt x="11395753" y="462026"/>
                  <a:pt x="11398958" y="460742"/>
                  <a:pt x="11401644" y="459199"/>
                </a:cubicBezTo>
                <a:cubicBezTo>
                  <a:pt x="11415110" y="451765"/>
                  <a:pt x="11426774" y="445097"/>
                  <a:pt x="11433960" y="433314"/>
                </a:cubicBezTo>
                <a:cubicBezTo>
                  <a:pt x="11439473" y="424348"/>
                  <a:pt x="11437423" y="421521"/>
                  <a:pt x="11431392" y="426398"/>
                </a:cubicBezTo>
                <a:cubicBezTo>
                  <a:pt x="11415110" y="439982"/>
                  <a:pt x="11391890" y="447546"/>
                  <a:pt x="11365995" y="438191"/>
                </a:cubicBezTo>
                <a:cubicBezTo>
                  <a:pt x="11339959" y="428966"/>
                  <a:pt x="11329957" y="403847"/>
                  <a:pt x="11327648" y="397568"/>
                </a:cubicBezTo>
                <a:cubicBezTo>
                  <a:pt x="11326493" y="394428"/>
                  <a:pt x="11325115" y="392699"/>
                  <a:pt x="11324025" y="392924"/>
                </a:cubicBezTo>
                <a:close/>
                <a:moveTo>
                  <a:pt x="11391491" y="334037"/>
                </a:moveTo>
                <a:cubicBezTo>
                  <a:pt x="11410848" y="334037"/>
                  <a:pt x="11426364" y="349790"/>
                  <a:pt x="11426364" y="368996"/>
                </a:cubicBezTo>
                <a:cubicBezTo>
                  <a:pt x="11426364" y="388332"/>
                  <a:pt x="11410848" y="403955"/>
                  <a:pt x="11391491" y="403955"/>
                </a:cubicBezTo>
                <a:cubicBezTo>
                  <a:pt x="11372134" y="403955"/>
                  <a:pt x="11356360" y="388332"/>
                  <a:pt x="11356360" y="368996"/>
                </a:cubicBezTo>
                <a:cubicBezTo>
                  <a:pt x="11356360" y="349542"/>
                  <a:pt x="11372134" y="334037"/>
                  <a:pt x="11391491" y="334037"/>
                </a:cubicBezTo>
                <a:close/>
                <a:moveTo>
                  <a:pt x="11389959" y="321618"/>
                </a:moveTo>
                <a:cubicBezTo>
                  <a:pt x="11360729" y="321618"/>
                  <a:pt x="11337262" y="345442"/>
                  <a:pt x="11337262" y="374510"/>
                </a:cubicBezTo>
                <a:cubicBezTo>
                  <a:pt x="11337262" y="403836"/>
                  <a:pt x="11360978" y="427401"/>
                  <a:pt x="11389959" y="427401"/>
                </a:cubicBezTo>
                <a:cubicBezTo>
                  <a:pt x="11419189" y="427401"/>
                  <a:pt x="11442656" y="403577"/>
                  <a:pt x="11442656" y="374510"/>
                </a:cubicBezTo>
                <a:cubicBezTo>
                  <a:pt x="11442656" y="345183"/>
                  <a:pt x="11419189" y="321618"/>
                  <a:pt x="11389959" y="321618"/>
                </a:cubicBezTo>
                <a:close/>
                <a:moveTo>
                  <a:pt x="0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close/>
              </a:path>
            </a:pathLst>
          </a:custGeom>
          <a:solidFill>
            <a:srgbClr val="D4D7DC"/>
          </a:solidFill>
        </p:spPr>
        <p:txBody>
          <a:bodyPr wrap="square" tIns="72000" anchor="t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here and insert picture via Templafy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C3EE7D-BC64-44D4-965B-AAAA5C4BD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000" y="648000"/>
            <a:ext cx="8067600" cy="5562000"/>
          </a:xfrm>
        </p:spPr>
        <p:txBody>
          <a:bodyPr anchor="ctr"/>
          <a:lstStyle>
            <a:lvl1pPr>
              <a:lnSpc>
                <a:spcPct val="120000"/>
              </a:lnSpc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69A22-4168-4C89-915E-68554934A9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000" y="3429000"/>
            <a:ext cx="1920000" cy="27810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2E73A1B-874D-4A61-944C-6104EF22B9D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123DF4B-C0EB-448C-B355-2743629DD45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92667E6-AA52-4ED3-B122-113FB4F8CA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agline" descr="{&quot;templafy&quot;:{&quot;id&quot;:&quot;5cd6002f-a44d-4a74-9c30-f14b301bd1f0&quot;}}" title="Form.PLogoChoice.PLogoInsertionWhite">
            <a:extLst>
              <a:ext uri="{FF2B5EF4-FFF2-40B4-BE49-F238E27FC236}">
                <a16:creationId xmlns:a16="http://schemas.microsoft.com/office/drawing/2014/main" id="{44E7C209-74AB-4928-B52F-1ED3C6CFC5A2}"/>
              </a:ext>
            </a:extLst>
          </p:cNvPr>
          <p:cNvSpPr/>
          <p:nvPr userDrawn="1"/>
        </p:nvSpPr>
        <p:spPr>
          <a:xfrm>
            <a:off x="9240655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err="1"/>
          </a:p>
        </p:txBody>
      </p:sp>
    </p:spTree>
    <p:extLst>
      <p:ext uri="{BB962C8B-B14F-4D97-AF65-F5344CB8AC3E}">
        <p14:creationId xmlns:p14="http://schemas.microsoft.com/office/powerpoint/2010/main" val="2890704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Edito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9D42066-5D13-4CA9-8F2A-410D70A7E3A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custGeom>
            <a:avLst/>
            <a:gdLst>
              <a:gd name="connsiteX0" fmla="*/ 11666200 w 12193200"/>
              <a:gd name="connsiteY0" fmla="*/ 756760 h 6861600"/>
              <a:gd name="connsiteX1" fmla="*/ 11678975 w 12193200"/>
              <a:gd name="connsiteY1" fmla="*/ 761119 h 6861600"/>
              <a:gd name="connsiteX2" fmla="*/ 11678975 w 12193200"/>
              <a:gd name="connsiteY2" fmla="*/ 808195 h 6861600"/>
              <a:gd name="connsiteX3" fmla="*/ 11678845 w 12193200"/>
              <a:gd name="connsiteY3" fmla="*/ 808195 h 6861600"/>
              <a:gd name="connsiteX4" fmla="*/ 11667095 w 12193200"/>
              <a:gd name="connsiteY4" fmla="*/ 813579 h 6861600"/>
              <a:gd name="connsiteX5" fmla="*/ 11644998 w 12193200"/>
              <a:gd name="connsiteY5" fmla="*/ 784080 h 6861600"/>
              <a:gd name="connsiteX6" fmla="*/ 11666200 w 12193200"/>
              <a:gd name="connsiteY6" fmla="*/ 756760 h 6861600"/>
              <a:gd name="connsiteX7" fmla="*/ 11553608 w 12193200"/>
              <a:gd name="connsiteY7" fmla="*/ 755951 h 6861600"/>
              <a:gd name="connsiteX8" fmla="*/ 11565369 w 12193200"/>
              <a:gd name="connsiteY8" fmla="*/ 760439 h 6861600"/>
              <a:gd name="connsiteX9" fmla="*/ 11571638 w 12193200"/>
              <a:gd name="connsiteY9" fmla="*/ 784954 h 6861600"/>
              <a:gd name="connsiteX10" fmla="*/ 11565369 w 12193200"/>
              <a:gd name="connsiteY10" fmla="*/ 809339 h 6861600"/>
              <a:gd name="connsiteX11" fmla="*/ 11553608 w 12193200"/>
              <a:gd name="connsiteY11" fmla="*/ 813698 h 6861600"/>
              <a:gd name="connsiteX12" fmla="*/ 11542106 w 12193200"/>
              <a:gd name="connsiteY12" fmla="*/ 809339 h 6861600"/>
              <a:gd name="connsiteX13" fmla="*/ 11535837 w 12193200"/>
              <a:gd name="connsiteY13" fmla="*/ 784954 h 6861600"/>
              <a:gd name="connsiteX14" fmla="*/ 11542106 w 12193200"/>
              <a:gd name="connsiteY14" fmla="*/ 760439 h 6861600"/>
              <a:gd name="connsiteX15" fmla="*/ 11553608 w 12193200"/>
              <a:gd name="connsiteY15" fmla="*/ 755951 h 6861600"/>
              <a:gd name="connsiteX16" fmla="*/ 11389948 w 12193200"/>
              <a:gd name="connsiteY16" fmla="*/ 755951 h 6861600"/>
              <a:gd name="connsiteX17" fmla="*/ 11401504 w 12193200"/>
              <a:gd name="connsiteY17" fmla="*/ 760439 h 6861600"/>
              <a:gd name="connsiteX18" fmla="*/ 11407795 w 12193200"/>
              <a:gd name="connsiteY18" fmla="*/ 784954 h 6861600"/>
              <a:gd name="connsiteX19" fmla="*/ 11401504 w 12193200"/>
              <a:gd name="connsiteY19" fmla="*/ 809339 h 6861600"/>
              <a:gd name="connsiteX20" fmla="*/ 11389948 w 12193200"/>
              <a:gd name="connsiteY20" fmla="*/ 813698 h 6861600"/>
              <a:gd name="connsiteX21" fmla="*/ 11378133 w 12193200"/>
              <a:gd name="connsiteY21" fmla="*/ 809339 h 6861600"/>
              <a:gd name="connsiteX22" fmla="*/ 11371843 w 12193200"/>
              <a:gd name="connsiteY22" fmla="*/ 784954 h 6861600"/>
              <a:gd name="connsiteX23" fmla="*/ 11378133 w 12193200"/>
              <a:gd name="connsiteY23" fmla="*/ 760439 h 6861600"/>
              <a:gd name="connsiteX24" fmla="*/ 11389948 w 12193200"/>
              <a:gd name="connsiteY24" fmla="*/ 755951 h 6861600"/>
              <a:gd name="connsiteX25" fmla="*/ 11267462 w 12193200"/>
              <a:gd name="connsiteY25" fmla="*/ 755951 h 6861600"/>
              <a:gd name="connsiteX26" fmla="*/ 11279148 w 12193200"/>
              <a:gd name="connsiteY26" fmla="*/ 760439 h 6861600"/>
              <a:gd name="connsiteX27" fmla="*/ 11285438 w 12193200"/>
              <a:gd name="connsiteY27" fmla="*/ 784954 h 6861600"/>
              <a:gd name="connsiteX28" fmla="*/ 11279148 w 12193200"/>
              <a:gd name="connsiteY28" fmla="*/ 809339 h 6861600"/>
              <a:gd name="connsiteX29" fmla="*/ 11267462 w 12193200"/>
              <a:gd name="connsiteY29" fmla="*/ 813698 h 6861600"/>
              <a:gd name="connsiteX30" fmla="*/ 11255907 w 12193200"/>
              <a:gd name="connsiteY30" fmla="*/ 809339 h 6861600"/>
              <a:gd name="connsiteX31" fmla="*/ 11249616 w 12193200"/>
              <a:gd name="connsiteY31" fmla="*/ 784954 h 6861600"/>
              <a:gd name="connsiteX32" fmla="*/ 11255907 w 12193200"/>
              <a:gd name="connsiteY32" fmla="*/ 760439 h 6861600"/>
              <a:gd name="connsiteX33" fmla="*/ 11267462 w 12193200"/>
              <a:gd name="connsiteY33" fmla="*/ 755951 h 6861600"/>
              <a:gd name="connsiteX34" fmla="*/ 11708668 w 12193200"/>
              <a:gd name="connsiteY34" fmla="*/ 750006 h 6861600"/>
              <a:gd name="connsiteX35" fmla="*/ 11706381 w 12193200"/>
              <a:gd name="connsiteY35" fmla="*/ 752433 h 6861600"/>
              <a:gd name="connsiteX36" fmla="*/ 11706381 w 12193200"/>
              <a:gd name="connsiteY36" fmla="*/ 817032 h 6861600"/>
              <a:gd name="connsiteX37" fmla="*/ 11708420 w 12193200"/>
              <a:gd name="connsiteY37" fmla="*/ 819459 h 6861600"/>
              <a:gd name="connsiteX38" fmla="*/ 11715671 w 12193200"/>
              <a:gd name="connsiteY38" fmla="*/ 819459 h 6861600"/>
              <a:gd name="connsiteX39" fmla="*/ 11718206 w 12193200"/>
              <a:gd name="connsiteY39" fmla="*/ 817032 h 6861600"/>
              <a:gd name="connsiteX40" fmla="*/ 11718206 w 12193200"/>
              <a:gd name="connsiteY40" fmla="*/ 752433 h 6861600"/>
              <a:gd name="connsiteX41" fmla="*/ 11715660 w 12193200"/>
              <a:gd name="connsiteY41" fmla="*/ 750006 h 6861600"/>
              <a:gd name="connsiteX42" fmla="*/ 11708668 w 12193200"/>
              <a:gd name="connsiteY42" fmla="*/ 750006 h 6861600"/>
              <a:gd name="connsiteX43" fmla="*/ 11826514 w 12193200"/>
              <a:gd name="connsiteY43" fmla="*/ 749671 h 6861600"/>
              <a:gd name="connsiteX44" fmla="*/ 11822404 w 12193200"/>
              <a:gd name="connsiteY44" fmla="*/ 751851 h 6861600"/>
              <a:gd name="connsiteX45" fmla="*/ 11798623 w 12193200"/>
              <a:gd name="connsiteY45" fmla="*/ 781695 h 6861600"/>
              <a:gd name="connsiteX46" fmla="*/ 11798105 w 12193200"/>
              <a:gd name="connsiteY46" fmla="*/ 782461 h 6861600"/>
              <a:gd name="connsiteX47" fmla="*/ 11798234 w 12193200"/>
              <a:gd name="connsiteY47" fmla="*/ 783227 h 6861600"/>
              <a:gd name="connsiteX48" fmla="*/ 11822145 w 12193200"/>
              <a:gd name="connsiteY48" fmla="*/ 817420 h 6861600"/>
              <a:gd name="connsiteX49" fmla="*/ 11826126 w 12193200"/>
              <a:gd name="connsiteY49" fmla="*/ 819470 h 6861600"/>
              <a:gd name="connsiteX50" fmla="*/ 11835254 w 12193200"/>
              <a:gd name="connsiteY50" fmla="*/ 819470 h 6861600"/>
              <a:gd name="connsiteX51" fmla="*/ 11837175 w 12193200"/>
              <a:gd name="connsiteY51" fmla="*/ 817798 h 6861600"/>
              <a:gd name="connsiteX52" fmla="*/ 11836279 w 12193200"/>
              <a:gd name="connsiteY52" fmla="*/ 816136 h 6861600"/>
              <a:gd name="connsiteX53" fmla="*/ 11810826 w 12193200"/>
              <a:gd name="connsiteY53" fmla="*/ 782450 h 6861600"/>
              <a:gd name="connsiteX54" fmla="*/ 11810567 w 12193200"/>
              <a:gd name="connsiteY54" fmla="*/ 782192 h 6861600"/>
              <a:gd name="connsiteX55" fmla="*/ 11834607 w 12193200"/>
              <a:gd name="connsiteY55" fmla="*/ 753890 h 6861600"/>
              <a:gd name="connsiteX56" fmla="*/ 11835254 w 12193200"/>
              <a:gd name="connsiteY56" fmla="*/ 751203 h 6861600"/>
              <a:gd name="connsiteX57" fmla="*/ 11832816 w 12193200"/>
              <a:gd name="connsiteY57" fmla="*/ 749671 h 6861600"/>
              <a:gd name="connsiteX58" fmla="*/ 11826514 w 12193200"/>
              <a:gd name="connsiteY58" fmla="*/ 749671 h 6861600"/>
              <a:gd name="connsiteX59" fmla="*/ 11301634 w 12193200"/>
              <a:gd name="connsiteY59" fmla="*/ 749671 h 6861600"/>
              <a:gd name="connsiteX60" fmla="*/ 11299832 w 12193200"/>
              <a:gd name="connsiteY60" fmla="*/ 751462 h 6861600"/>
              <a:gd name="connsiteX61" fmla="*/ 11300350 w 12193200"/>
              <a:gd name="connsiteY61" fmla="*/ 753383 h 6861600"/>
              <a:gd name="connsiteX62" fmla="*/ 11324605 w 12193200"/>
              <a:gd name="connsiteY62" fmla="*/ 817399 h 6861600"/>
              <a:gd name="connsiteX63" fmla="*/ 11326785 w 12193200"/>
              <a:gd name="connsiteY63" fmla="*/ 819449 h 6861600"/>
              <a:gd name="connsiteX64" fmla="*/ 11332050 w 12193200"/>
              <a:gd name="connsiteY64" fmla="*/ 819449 h 6861600"/>
              <a:gd name="connsiteX65" fmla="*/ 11334489 w 12193200"/>
              <a:gd name="connsiteY65" fmla="*/ 817399 h 6861600"/>
              <a:gd name="connsiteX66" fmla="*/ 11358108 w 12193200"/>
              <a:gd name="connsiteY66" fmla="*/ 753135 h 6861600"/>
              <a:gd name="connsiteX67" fmla="*/ 11358366 w 12193200"/>
              <a:gd name="connsiteY67" fmla="*/ 751085 h 6861600"/>
              <a:gd name="connsiteX68" fmla="*/ 11356694 w 12193200"/>
              <a:gd name="connsiteY68" fmla="*/ 749671 h 6861600"/>
              <a:gd name="connsiteX69" fmla="*/ 11350015 w 12193200"/>
              <a:gd name="connsiteY69" fmla="*/ 749671 h 6861600"/>
              <a:gd name="connsiteX70" fmla="*/ 11348343 w 12193200"/>
              <a:gd name="connsiteY70" fmla="*/ 751592 h 6861600"/>
              <a:gd name="connsiteX71" fmla="*/ 11330885 w 12193200"/>
              <a:gd name="connsiteY71" fmla="*/ 802908 h 6861600"/>
              <a:gd name="connsiteX72" fmla="*/ 11312920 w 12193200"/>
              <a:gd name="connsiteY72" fmla="*/ 751851 h 6861600"/>
              <a:gd name="connsiteX73" fmla="*/ 11309845 w 12193200"/>
              <a:gd name="connsiteY73" fmla="*/ 749671 h 6861600"/>
              <a:gd name="connsiteX74" fmla="*/ 11301634 w 12193200"/>
              <a:gd name="connsiteY74" fmla="*/ 749671 h 6861600"/>
              <a:gd name="connsiteX75" fmla="*/ 11754223 w 12193200"/>
              <a:gd name="connsiteY75" fmla="*/ 748506 h 6861600"/>
              <a:gd name="connsiteX76" fmla="*/ 11731241 w 12193200"/>
              <a:gd name="connsiteY76" fmla="*/ 767625 h 6861600"/>
              <a:gd name="connsiteX77" fmla="*/ 11749346 w 12193200"/>
              <a:gd name="connsiteY77" fmla="*/ 788417 h 6861600"/>
              <a:gd name="connsiteX78" fmla="*/ 11764236 w 12193200"/>
              <a:gd name="connsiteY78" fmla="*/ 801894 h 6861600"/>
              <a:gd name="connsiteX79" fmla="*/ 11750500 w 12193200"/>
              <a:gd name="connsiteY79" fmla="*/ 813698 h 6861600"/>
              <a:gd name="connsiteX80" fmla="*/ 11733679 w 12193200"/>
              <a:gd name="connsiteY80" fmla="*/ 806641 h 6861600"/>
              <a:gd name="connsiteX81" fmla="*/ 11728673 w 12193200"/>
              <a:gd name="connsiteY81" fmla="*/ 811130 h 6861600"/>
              <a:gd name="connsiteX82" fmla="*/ 11750241 w 12193200"/>
              <a:gd name="connsiteY82" fmla="*/ 821402 h 6861600"/>
              <a:gd name="connsiteX83" fmla="*/ 11774896 w 12193200"/>
              <a:gd name="connsiteY83" fmla="*/ 800610 h 6861600"/>
              <a:gd name="connsiteX84" fmla="*/ 11741901 w 12193200"/>
              <a:gd name="connsiteY84" fmla="*/ 766471 h 6861600"/>
              <a:gd name="connsiteX85" fmla="*/ 11753457 w 12193200"/>
              <a:gd name="connsiteY85" fmla="*/ 756199 h 6861600"/>
              <a:gd name="connsiteX86" fmla="*/ 11767322 w 12193200"/>
              <a:gd name="connsiteY86" fmla="*/ 761335 h 6861600"/>
              <a:gd name="connsiteX87" fmla="*/ 11772328 w 12193200"/>
              <a:gd name="connsiteY87" fmla="*/ 756587 h 6861600"/>
              <a:gd name="connsiteX88" fmla="*/ 11754223 w 12193200"/>
              <a:gd name="connsiteY88" fmla="*/ 748506 h 6861600"/>
              <a:gd name="connsiteX89" fmla="*/ 11614257 w 12193200"/>
              <a:gd name="connsiteY89" fmla="*/ 748117 h 6861600"/>
              <a:gd name="connsiteX90" fmla="*/ 11599001 w 12193200"/>
              <a:gd name="connsiteY90" fmla="*/ 750167 h 6861600"/>
              <a:gd name="connsiteX91" fmla="*/ 11592721 w 12193200"/>
              <a:gd name="connsiteY91" fmla="*/ 755660 h 6861600"/>
              <a:gd name="connsiteX92" fmla="*/ 11592721 w 12193200"/>
              <a:gd name="connsiteY92" fmla="*/ 816902 h 6861600"/>
              <a:gd name="connsiteX93" fmla="*/ 11595418 w 12193200"/>
              <a:gd name="connsiteY93" fmla="*/ 819071 h 6861600"/>
              <a:gd name="connsiteX94" fmla="*/ 11602216 w 12193200"/>
              <a:gd name="connsiteY94" fmla="*/ 819071 h 6861600"/>
              <a:gd name="connsiteX95" fmla="*/ 11604654 w 12193200"/>
              <a:gd name="connsiteY95" fmla="*/ 816902 h 6861600"/>
              <a:gd name="connsiteX96" fmla="*/ 11604654 w 12193200"/>
              <a:gd name="connsiteY96" fmla="*/ 760774 h 6861600"/>
              <a:gd name="connsiteX97" fmla="*/ 11611452 w 12193200"/>
              <a:gd name="connsiteY97" fmla="*/ 754764 h 6861600"/>
              <a:gd name="connsiteX98" fmla="*/ 11625943 w 12193200"/>
              <a:gd name="connsiteY98" fmla="*/ 761033 h 6861600"/>
              <a:gd name="connsiteX99" fmla="*/ 11631823 w 12193200"/>
              <a:gd name="connsiteY99" fmla="*/ 755152 h 6861600"/>
              <a:gd name="connsiteX100" fmla="*/ 11614257 w 12193200"/>
              <a:gd name="connsiteY100" fmla="*/ 748117 h 6861600"/>
              <a:gd name="connsiteX101" fmla="*/ 11553619 w 12193200"/>
              <a:gd name="connsiteY101" fmla="*/ 748117 h 6861600"/>
              <a:gd name="connsiteX102" fmla="*/ 11536236 w 12193200"/>
              <a:gd name="connsiteY102" fmla="*/ 753124 h 6861600"/>
              <a:gd name="connsiteX103" fmla="*/ 11523450 w 12193200"/>
              <a:gd name="connsiteY103" fmla="*/ 784954 h 6861600"/>
              <a:gd name="connsiteX104" fmla="*/ 11536236 w 12193200"/>
              <a:gd name="connsiteY104" fmla="*/ 816654 h 6861600"/>
              <a:gd name="connsiteX105" fmla="*/ 11553619 w 12193200"/>
              <a:gd name="connsiteY105" fmla="*/ 821531 h 6861600"/>
              <a:gd name="connsiteX106" fmla="*/ 11571001 w 12193200"/>
              <a:gd name="connsiteY106" fmla="*/ 816654 h 6861600"/>
              <a:gd name="connsiteX107" fmla="*/ 11583917 w 12193200"/>
              <a:gd name="connsiteY107" fmla="*/ 784954 h 6861600"/>
              <a:gd name="connsiteX108" fmla="*/ 11571001 w 12193200"/>
              <a:gd name="connsiteY108" fmla="*/ 753124 h 6861600"/>
              <a:gd name="connsiteX109" fmla="*/ 11553619 w 12193200"/>
              <a:gd name="connsiteY109" fmla="*/ 748117 h 6861600"/>
              <a:gd name="connsiteX110" fmla="*/ 11486031 w 12193200"/>
              <a:gd name="connsiteY110" fmla="*/ 748117 h 6861600"/>
              <a:gd name="connsiteX111" fmla="*/ 11465229 w 12193200"/>
              <a:gd name="connsiteY111" fmla="*/ 751452 h 6861600"/>
              <a:gd name="connsiteX112" fmla="*/ 11459230 w 12193200"/>
              <a:gd name="connsiteY112" fmla="*/ 756965 h 6861600"/>
              <a:gd name="connsiteX113" fmla="*/ 11459230 w 12193200"/>
              <a:gd name="connsiteY113" fmla="*/ 817010 h 6861600"/>
              <a:gd name="connsiteX114" fmla="*/ 11461787 w 12193200"/>
              <a:gd name="connsiteY114" fmla="*/ 819449 h 6861600"/>
              <a:gd name="connsiteX115" fmla="*/ 11468422 w 12193200"/>
              <a:gd name="connsiteY115" fmla="*/ 819449 h 6861600"/>
              <a:gd name="connsiteX116" fmla="*/ 11471228 w 12193200"/>
              <a:gd name="connsiteY116" fmla="*/ 816751 h 6861600"/>
              <a:gd name="connsiteX117" fmla="*/ 11471228 w 12193200"/>
              <a:gd name="connsiteY117" fmla="*/ 761454 h 6861600"/>
              <a:gd name="connsiteX118" fmla="*/ 11485654 w 12193200"/>
              <a:gd name="connsiteY118" fmla="*/ 755422 h 6861600"/>
              <a:gd name="connsiteX119" fmla="*/ 11501223 w 12193200"/>
              <a:gd name="connsiteY119" fmla="*/ 771844 h 6861600"/>
              <a:gd name="connsiteX120" fmla="*/ 11501223 w 12193200"/>
              <a:gd name="connsiteY120" fmla="*/ 816751 h 6861600"/>
              <a:gd name="connsiteX121" fmla="*/ 11504288 w 12193200"/>
              <a:gd name="connsiteY121" fmla="*/ 819449 h 6861600"/>
              <a:gd name="connsiteX122" fmla="*/ 11511690 w 12193200"/>
              <a:gd name="connsiteY122" fmla="*/ 819449 h 6861600"/>
              <a:gd name="connsiteX123" fmla="*/ 11512963 w 12193200"/>
              <a:gd name="connsiteY123" fmla="*/ 816762 h 6861600"/>
              <a:gd name="connsiteX124" fmla="*/ 11512963 w 12193200"/>
              <a:gd name="connsiteY124" fmla="*/ 770312 h 6861600"/>
              <a:gd name="connsiteX125" fmla="*/ 11486031 w 12193200"/>
              <a:gd name="connsiteY125" fmla="*/ 748117 h 6861600"/>
              <a:gd name="connsiteX126" fmla="*/ 11389700 w 12193200"/>
              <a:gd name="connsiteY126" fmla="*/ 748117 h 6861600"/>
              <a:gd name="connsiteX127" fmla="*/ 11372242 w 12193200"/>
              <a:gd name="connsiteY127" fmla="*/ 753124 h 6861600"/>
              <a:gd name="connsiteX128" fmla="*/ 11359402 w 12193200"/>
              <a:gd name="connsiteY128" fmla="*/ 784954 h 6861600"/>
              <a:gd name="connsiteX129" fmla="*/ 11372242 w 12193200"/>
              <a:gd name="connsiteY129" fmla="*/ 816654 h 6861600"/>
              <a:gd name="connsiteX130" fmla="*/ 11389700 w 12193200"/>
              <a:gd name="connsiteY130" fmla="*/ 821531 h 6861600"/>
              <a:gd name="connsiteX131" fmla="*/ 11407158 w 12193200"/>
              <a:gd name="connsiteY131" fmla="*/ 816654 h 6861600"/>
              <a:gd name="connsiteX132" fmla="*/ 11420127 w 12193200"/>
              <a:gd name="connsiteY132" fmla="*/ 784954 h 6861600"/>
              <a:gd name="connsiteX133" fmla="*/ 11407158 w 12193200"/>
              <a:gd name="connsiteY133" fmla="*/ 753124 h 6861600"/>
              <a:gd name="connsiteX134" fmla="*/ 11389700 w 12193200"/>
              <a:gd name="connsiteY134" fmla="*/ 748117 h 6861600"/>
              <a:gd name="connsiteX135" fmla="*/ 11267473 w 12193200"/>
              <a:gd name="connsiteY135" fmla="*/ 748117 h 6861600"/>
              <a:gd name="connsiteX136" fmla="*/ 11250015 w 12193200"/>
              <a:gd name="connsiteY136" fmla="*/ 753124 h 6861600"/>
              <a:gd name="connsiteX137" fmla="*/ 11237046 w 12193200"/>
              <a:gd name="connsiteY137" fmla="*/ 784954 h 6861600"/>
              <a:gd name="connsiteX138" fmla="*/ 11250015 w 12193200"/>
              <a:gd name="connsiteY138" fmla="*/ 816654 h 6861600"/>
              <a:gd name="connsiteX139" fmla="*/ 11267473 w 12193200"/>
              <a:gd name="connsiteY139" fmla="*/ 821531 h 6861600"/>
              <a:gd name="connsiteX140" fmla="*/ 11284931 w 12193200"/>
              <a:gd name="connsiteY140" fmla="*/ 816654 h 6861600"/>
              <a:gd name="connsiteX141" fmla="*/ 11297771 w 12193200"/>
              <a:gd name="connsiteY141" fmla="*/ 784954 h 6861600"/>
              <a:gd name="connsiteX142" fmla="*/ 11284931 w 12193200"/>
              <a:gd name="connsiteY142" fmla="*/ 753124 h 6861600"/>
              <a:gd name="connsiteX143" fmla="*/ 11267473 w 12193200"/>
              <a:gd name="connsiteY143" fmla="*/ 748117 h 6861600"/>
              <a:gd name="connsiteX144" fmla="*/ 11199756 w 12193200"/>
              <a:gd name="connsiteY144" fmla="*/ 748117 h 6861600"/>
              <a:gd name="connsiteX145" fmla="*/ 11178857 w 12193200"/>
              <a:gd name="connsiteY145" fmla="*/ 751452 h 6861600"/>
              <a:gd name="connsiteX146" fmla="*/ 11172825 w 12193200"/>
              <a:gd name="connsiteY146" fmla="*/ 756965 h 6861600"/>
              <a:gd name="connsiteX147" fmla="*/ 11172825 w 12193200"/>
              <a:gd name="connsiteY147" fmla="*/ 817010 h 6861600"/>
              <a:gd name="connsiteX148" fmla="*/ 11175263 w 12193200"/>
              <a:gd name="connsiteY148" fmla="*/ 819449 h 6861600"/>
              <a:gd name="connsiteX149" fmla="*/ 11181932 w 12193200"/>
              <a:gd name="connsiteY149" fmla="*/ 819449 h 6861600"/>
              <a:gd name="connsiteX150" fmla="*/ 11184748 w 12193200"/>
              <a:gd name="connsiteY150" fmla="*/ 816751 h 6861600"/>
              <a:gd name="connsiteX151" fmla="*/ 11184748 w 12193200"/>
              <a:gd name="connsiteY151" fmla="*/ 761454 h 6861600"/>
              <a:gd name="connsiteX152" fmla="*/ 11199238 w 12193200"/>
              <a:gd name="connsiteY152" fmla="*/ 755422 h 6861600"/>
              <a:gd name="connsiteX153" fmla="*/ 11214884 w 12193200"/>
              <a:gd name="connsiteY153" fmla="*/ 771844 h 6861600"/>
              <a:gd name="connsiteX154" fmla="*/ 11214884 w 12193200"/>
              <a:gd name="connsiteY154" fmla="*/ 816751 h 6861600"/>
              <a:gd name="connsiteX155" fmla="*/ 11217959 w 12193200"/>
              <a:gd name="connsiteY155" fmla="*/ 819449 h 6861600"/>
              <a:gd name="connsiteX156" fmla="*/ 11225393 w 12193200"/>
              <a:gd name="connsiteY156" fmla="*/ 819449 h 6861600"/>
              <a:gd name="connsiteX157" fmla="*/ 11226817 w 12193200"/>
              <a:gd name="connsiteY157" fmla="*/ 816762 h 6861600"/>
              <a:gd name="connsiteX158" fmla="*/ 11226817 w 12193200"/>
              <a:gd name="connsiteY158" fmla="*/ 770312 h 6861600"/>
              <a:gd name="connsiteX159" fmla="*/ 11199756 w 12193200"/>
              <a:gd name="connsiteY159" fmla="*/ 748117 h 6861600"/>
              <a:gd name="connsiteX160" fmla="*/ 11681273 w 12193200"/>
              <a:gd name="connsiteY160" fmla="*/ 724801 h 6861600"/>
              <a:gd name="connsiteX161" fmla="*/ 11678845 w 12193200"/>
              <a:gd name="connsiteY161" fmla="*/ 727876 h 6861600"/>
              <a:gd name="connsiteX162" fmla="*/ 11678845 w 12193200"/>
              <a:gd name="connsiteY162" fmla="*/ 752250 h 6861600"/>
              <a:gd name="connsiteX163" fmla="*/ 11664279 w 12193200"/>
              <a:gd name="connsiteY163" fmla="*/ 748527 h 6861600"/>
              <a:gd name="connsiteX164" fmla="*/ 11632848 w 12193200"/>
              <a:gd name="connsiteY164" fmla="*/ 784954 h 6861600"/>
              <a:gd name="connsiteX165" fmla="*/ 11666707 w 12193200"/>
              <a:gd name="connsiteY165" fmla="*/ 821510 h 6861600"/>
              <a:gd name="connsiteX166" fmla="*/ 11690477 w 12193200"/>
              <a:gd name="connsiteY166" fmla="*/ 812036 h 6861600"/>
              <a:gd name="connsiteX167" fmla="*/ 11690477 w 12193200"/>
              <a:gd name="connsiteY167" fmla="*/ 727498 h 6861600"/>
              <a:gd name="connsiteX168" fmla="*/ 11687919 w 12193200"/>
              <a:gd name="connsiteY168" fmla="*/ 724801 h 6861600"/>
              <a:gd name="connsiteX169" fmla="*/ 11681273 w 12193200"/>
              <a:gd name="connsiteY169" fmla="*/ 724801 h 6861600"/>
              <a:gd name="connsiteX170" fmla="*/ 11786797 w 12193200"/>
              <a:gd name="connsiteY170" fmla="*/ 724552 h 6861600"/>
              <a:gd name="connsiteX171" fmla="*/ 11784607 w 12193200"/>
              <a:gd name="connsiteY171" fmla="*/ 726732 h 6861600"/>
              <a:gd name="connsiteX172" fmla="*/ 11784607 w 12193200"/>
              <a:gd name="connsiteY172" fmla="*/ 817280 h 6861600"/>
              <a:gd name="connsiteX173" fmla="*/ 11786797 w 12193200"/>
              <a:gd name="connsiteY173" fmla="*/ 819330 h 6861600"/>
              <a:gd name="connsiteX174" fmla="*/ 11793864 w 12193200"/>
              <a:gd name="connsiteY174" fmla="*/ 819330 h 6861600"/>
              <a:gd name="connsiteX175" fmla="*/ 11796303 w 12193200"/>
              <a:gd name="connsiteY175" fmla="*/ 817409 h 6861600"/>
              <a:gd name="connsiteX176" fmla="*/ 11796303 w 12193200"/>
              <a:gd name="connsiteY176" fmla="*/ 726473 h 6861600"/>
              <a:gd name="connsiteX177" fmla="*/ 11793864 w 12193200"/>
              <a:gd name="connsiteY177" fmla="*/ 724552 h 6861600"/>
              <a:gd name="connsiteX178" fmla="*/ 11786797 w 12193200"/>
              <a:gd name="connsiteY178" fmla="*/ 724552 h 6861600"/>
              <a:gd name="connsiteX179" fmla="*/ 11712617 w 12193200"/>
              <a:gd name="connsiteY179" fmla="*/ 723776 h 6861600"/>
              <a:gd name="connsiteX180" fmla="*/ 11705237 w 12193200"/>
              <a:gd name="connsiteY180" fmla="*/ 730940 h 6861600"/>
              <a:gd name="connsiteX181" fmla="*/ 11712358 w 12193200"/>
              <a:gd name="connsiteY181" fmla="*/ 737975 h 6861600"/>
              <a:gd name="connsiteX182" fmla="*/ 11719609 w 12193200"/>
              <a:gd name="connsiteY182" fmla="*/ 730433 h 6861600"/>
              <a:gd name="connsiteX183" fmla="*/ 11712617 w 12193200"/>
              <a:gd name="connsiteY183" fmla="*/ 723776 h 6861600"/>
              <a:gd name="connsiteX184" fmla="*/ 11855021 w 12193200"/>
              <a:gd name="connsiteY184" fmla="*/ 713601 h 6861600"/>
              <a:gd name="connsiteX185" fmla="*/ 11855284 w 12193200"/>
              <a:gd name="connsiteY185" fmla="*/ 713794 h 6861600"/>
              <a:gd name="connsiteX186" fmla="*/ 11855021 w 12193200"/>
              <a:gd name="connsiteY186" fmla="*/ 713860 h 6861600"/>
              <a:gd name="connsiteX187" fmla="*/ 11855021 w 12193200"/>
              <a:gd name="connsiteY187" fmla="*/ 713601 h 6861600"/>
              <a:gd name="connsiteX188" fmla="*/ 11847209 w 12193200"/>
              <a:gd name="connsiteY188" fmla="*/ 704235 h 6861600"/>
              <a:gd name="connsiteX189" fmla="*/ 11851428 w 12193200"/>
              <a:gd name="connsiteY189" fmla="*/ 704235 h 6861600"/>
              <a:gd name="connsiteX190" fmla="*/ 11857190 w 12193200"/>
              <a:gd name="connsiteY190" fmla="*/ 707699 h 6861600"/>
              <a:gd name="connsiteX191" fmla="*/ 11851817 w 12193200"/>
              <a:gd name="connsiteY191" fmla="*/ 711162 h 6861600"/>
              <a:gd name="connsiteX192" fmla="*/ 11847209 w 12193200"/>
              <a:gd name="connsiteY192" fmla="*/ 711162 h 6861600"/>
              <a:gd name="connsiteX193" fmla="*/ 11843627 w 12193200"/>
              <a:gd name="connsiteY193" fmla="*/ 701020 h 6861600"/>
              <a:gd name="connsiteX194" fmla="*/ 11843627 w 12193200"/>
              <a:gd name="connsiteY194" fmla="*/ 724250 h 6861600"/>
              <a:gd name="connsiteX195" fmla="*/ 11847468 w 12193200"/>
              <a:gd name="connsiteY195" fmla="*/ 724250 h 6861600"/>
              <a:gd name="connsiteX196" fmla="*/ 11847468 w 12193200"/>
              <a:gd name="connsiteY196" fmla="*/ 714367 h 6861600"/>
              <a:gd name="connsiteX197" fmla="*/ 11849648 w 12193200"/>
              <a:gd name="connsiteY197" fmla="*/ 714367 h 6861600"/>
              <a:gd name="connsiteX198" fmla="*/ 11856553 w 12193200"/>
              <a:gd name="connsiteY198" fmla="*/ 720528 h 6861600"/>
              <a:gd name="connsiteX199" fmla="*/ 11858603 w 12193200"/>
              <a:gd name="connsiteY199" fmla="*/ 724121 h 6861600"/>
              <a:gd name="connsiteX200" fmla="*/ 11863081 w 12193200"/>
              <a:gd name="connsiteY200" fmla="*/ 724121 h 6861600"/>
              <a:gd name="connsiteX201" fmla="*/ 11860265 w 12193200"/>
              <a:gd name="connsiteY201" fmla="*/ 719503 h 6861600"/>
              <a:gd name="connsiteX202" fmla="*/ 11857064 w 12193200"/>
              <a:gd name="connsiteY202" fmla="*/ 715107 h 6861600"/>
              <a:gd name="connsiteX203" fmla="*/ 11855284 w 12193200"/>
              <a:gd name="connsiteY203" fmla="*/ 713794 h 6861600"/>
              <a:gd name="connsiteX204" fmla="*/ 11858039 w 12193200"/>
              <a:gd name="connsiteY204" fmla="*/ 713106 h 6861600"/>
              <a:gd name="connsiteX205" fmla="*/ 11861549 w 12193200"/>
              <a:gd name="connsiteY205" fmla="*/ 707310 h 6861600"/>
              <a:gd name="connsiteX206" fmla="*/ 11859370 w 12193200"/>
              <a:gd name="connsiteY206" fmla="*/ 702822 h 6861600"/>
              <a:gd name="connsiteX207" fmla="*/ 11851817 w 12193200"/>
              <a:gd name="connsiteY207" fmla="*/ 701020 h 6861600"/>
              <a:gd name="connsiteX208" fmla="*/ 11843627 w 12193200"/>
              <a:gd name="connsiteY208" fmla="*/ 701020 h 6861600"/>
              <a:gd name="connsiteX209" fmla="*/ 11852712 w 12193200"/>
              <a:gd name="connsiteY209" fmla="*/ 694611 h 6861600"/>
              <a:gd name="connsiteX210" fmla="*/ 11870623 w 12193200"/>
              <a:gd name="connsiteY210" fmla="*/ 712446 h 6861600"/>
              <a:gd name="connsiteX211" fmla="*/ 11852712 w 12193200"/>
              <a:gd name="connsiteY211" fmla="*/ 730541 h 6861600"/>
              <a:gd name="connsiteX212" fmla="*/ 11834931 w 12193200"/>
              <a:gd name="connsiteY212" fmla="*/ 712446 h 6861600"/>
              <a:gd name="connsiteX213" fmla="*/ 11852712 w 12193200"/>
              <a:gd name="connsiteY213" fmla="*/ 694611 h 6861600"/>
              <a:gd name="connsiteX214" fmla="*/ 11852712 w 12193200"/>
              <a:gd name="connsiteY214" fmla="*/ 690888 h 6861600"/>
              <a:gd name="connsiteX215" fmla="*/ 11831348 w 12193200"/>
              <a:gd name="connsiteY215" fmla="*/ 712446 h 6861600"/>
              <a:gd name="connsiteX216" fmla="*/ 11852712 w 12193200"/>
              <a:gd name="connsiteY216" fmla="*/ 734004 h 6861600"/>
              <a:gd name="connsiteX217" fmla="*/ 11874076 w 12193200"/>
              <a:gd name="connsiteY217" fmla="*/ 712446 h 6861600"/>
              <a:gd name="connsiteX218" fmla="*/ 11852712 w 12193200"/>
              <a:gd name="connsiteY218" fmla="*/ 690888 h 6861600"/>
              <a:gd name="connsiteX219" fmla="*/ 11639380 w 12193200"/>
              <a:gd name="connsiteY219" fmla="*/ 551044 h 6861600"/>
              <a:gd name="connsiteX220" fmla="*/ 11641189 w 12193200"/>
              <a:gd name="connsiteY220" fmla="*/ 551862 h 6861600"/>
              <a:gd name="connsiteX221" fmla="*/ 11644652 w 12193200"/>
              <a:gd name="connsiteY221" fmla="*/ 634274 h 6861600"/>
              <a:gd name="connsiteX222" fmla="*/ 11640682 w 12193200"/>
              <a:gd name="connsiteY222" fmla="*/ 633508 h 6861600"/>
              <a:gd name="connsiteX223" fmla="*/ 11634273 w 12193200"/>
              <a:gd name="connsiteY223" fmla="*/ 599671 h 6861600"/>
              <a:gd name="connsiteX224" fmla="*/ 11638243 w 12193200"/>
              <a:gd name="connsiteY224" fmla="*/ 552250 h 6861600"/>
              <a:gd name="connsiteX225" fmla="*/ 11639380 w 12193200"/>
              <a:gd name="connsiteY225" fmla="*/ 551044 h 6861600"/>
              <a:gd name="connsiteX226" fmla="*/ 11490639 w 12193200"/>
              <a:gd name="connsiteY226" fmla="*/ 502002 h 6861600"/>
              <a:gd name="connsiteX227" fmla="*/ 11550015 w 12193200"/>
              <a:gd name="connsiteY227" fmla="*/ 504052 h 6861600"/>
              <a:gd name="connsiteX228" fmla="*/ 11548343 w 12193200"/>
              <a:gd name="connsiteY228" fmla="*/ 536605 h 6861600"/>
              <a:gd name="connsiteX229" fmla="*/ 11499486 w 12193200"/>
              <a:gd name="connsiteY229" fmla="*/ 541094 h 6861600"/>
              <a:gd name="connsiteX230" fmla="*/ 11492948 w 12193200"/>
              <a:gd name="connsiteY230" fmla="*/ 533659 h 6861600"/>
              <a:gd name="connsiteX231" fmla="*/ 11490639 w 12193200"/>
              <a:gd name="connsiteY231" fmla="*/ 502002 h 6861600"/>
              <a:gd name="connsiteX232" fmla="*/ 11594253 w 12193200"/>
              <a:gd name="connsiteY232" fmla="*/ 498797 h 6861600"/>
              <a:gd name="connsiteX233" fmla="*/ 11598612 w 12193200"/>
              <a:gd name="connsiteY233" fmla="*/ 520075 h 6861600"/>
              <a:gd name="connsiteX234" fmla="*/ 11588351 w 12193200"/>
              <a:gd name="connsiteY234" fmla="*/ 527509 h 6861600"/>
              <a:gd name="connsiteX235" fmla="*/ 11580011 w 12193200"/>
              <a:gd name="connsiteY235" fmla="*/ 500718 h 6861600"/>
              <a:gd name="connsiteX236" fmla="*/ 11594253 w 12193200"/>
              <a:gd name="connsiteY236" fmla="*/ 498797 h 6861600"/>
              <a:gd name="connsiteX237" fmla="*/ 11441405 w 12193200"/>
              <a:gd name="connsiteY237" fmla="*/ 491374 h 6861600"/>
              <a:gd name="connsiteX238" fmla="*/ 11460384 w 12193200"/>
              <a:gd name="connsiteY238" fmla="*/ 496499 h 6861600"/>
              <a:gd name="connsiteX239" fmla="*/ 11442948 w 12193200"/>
              <a:gd name="connsiteY239" fmla="*/ 533670 h 6861600"/>
              <a:gd name="connsiteX240" fmla="*/ 11434607 w 12193200"/>
              <a:gd name="connsiteY240" fmla="*/ 527131 h 6861600"/>
              <a:gd name="connsiteX241" fmla="*/ 11441405 w 12193200"/>
              <a:gd name="connsiteY241" fmla="*/ 491374 h 6861600"/>
              <a:gd name="connsiteX242" fmla="*/ 11419441 w 12193200"/>
              <a:gd name="connsiteY242" fmla="*/ 484343 h 6861600"/>
              <a:gd name="connsiteX243" fmla="*/ 11431543 w 12193200"/>
              <a:gd name="connsiteY243" fmla="*/ 488299 h 6861600"/>
              <a:gd name="connsiteX244" fmla="*/ 11423202 w 12193200"/>
              <a:gd name="connsiteY244" fmla="*/ 532257 h 6861600"/>
              <a:gd name="connsiteX245" fmla="*/ 11444102 w 12193200"/>
              <a:gd name="connsiteY245" fmla="*/ 543154 h 6861600"/>
              <a:gd name="connsiteX246" fmla="*/ 11469620 w 12193200"/>
              <a:gd name="connsiteY246" fmla="*/ 498549 h 6861600"/>
              <a:gd name="connsiteX247" fmla="*/ 11481672 w 12193200"/>
              <a:gd name="connsiteY247" fmla="*/ 500729 h 6861600"/>
              <a:gd name="connsiteX248" fmla="*/ 11485395 w 12193200"/>
              <a:gd name="connsiteY248" fmla="*/ 542507 h 6861600"/>
              <a:gd name="connsiteX249" fmla="*/ 11498472 w 12193200"/>
              <a:gd name="connsiteY249" fmla="*/ 550707 h 6861600"/>
              <a:gd name="connsiteX250" fmla="*/ 11555917 w 12193200"/>
              <a:gd name="connsiteY250" fmla="*/ 543532 h 6861600"/>
              <a:gd name="connsiteX251" fmla="*/ 11559122 w 12193200"/>
              <a:gd name="connsiteY251" fmla="*/ 503286 h 6861600"/>
              <a:gd name="connsiteX252" fmla="*/ 11570149 w 12193200"/>
              <a:gd name="connsiteY252" fmla="*/ 502002 h 6861600"/>
              <a:gd name="connsiteX253" fmla="*/ 11579385 w 12193200"/>
              <a:gd name="connsiteY253" fmla="*/ 528405 h 6861600"/>
              <a:gd name="connsiteX254" fmla="*/ 11598752 w 12193200"/>
              <a:gd name="connsiteY254" fmla="*/ 531739 h 6861600"/>
              <a:gd name="connsiteX255" fmla="*/ 11602723 w 12193200"/>
              <a:gd name="connsiteY255" fmla="*/ 497772 h 6861600"/>
              <a:gd name="connsiteX256" fmla="*/ 11625673 w 12193200"/>
              <a:gd name="connsiteY256" fmla="*/ 533282 h 6861600"/>
              <a:gd name="connsiteX257" fmla="*/ 11612855 w 12193200"/>
              <a:gd name="connsiteY257" fmla="*/ 586216 h 6861600"/>
              <a:gd name="connsiteX258" fmla="*/ 11537326 w 12193200"/>
              <a:gd name="connsiteY258" fmla="*/ 569427 h 6861600"/>
              <a:gd name="connsiteX259" fmla="*/ 11459488 w 12193200"/>
              <a:gd name="connsiteY259" fmla="*/ 611465 h 6861600"/>
              <a:gd name="connsiteX260" fmla="*/ 11456154 w 12193200"/>
              <a:gd name="connsiteY260" fmla="*/ 612360 h 6861600"/>
              <a:gd name="connsiteX261" fmla="*/ 11418325 w 12193200"/>
              <a:gd name="connsiteY261" fmla="*/ 585191 h 6861600"/>
              <a:gd name="connsiteX262" fmla="*/ 11388707 w 12193200"/>
              <a:gd name="connsiteY262" fmla="*/ 549434 h 6861600"/>
              <a:gd name="connsiteX263" fmla="*/ 11414743 w 12193200"/>
              <a:gd name="connsiteY263" fmla="*/ 487403 h 6861600"/>
              <a:gd name="connsiteX264" fmla="*/ 11419441 w 12193200"/>
              <a:gd name="connsiteY264" fmla="*/ 484343 h 6861600"/>
              <a:gd name="connsiteX265" fmla="*/ 11358173 w 12193200"/>
              <a:gd name="connsiteY265" fmla="*/ 469801 h 6861600"/>
              <a:gd name="connsiteX266" fmla="*/ 11346260 w 12193200"/>
              <a:gd name="connsiteY266" fmla="*/ 478275 h 6861600"/>
              <a:gd name="connsiteX267" fmla="*/ 11361744 w 12193200"/>
              <a:gd name="connsiteY267" fmla="*/ 470744 h 6861600"/>
              <a:gd name="connsiteX268" fmla="*/ 11358173 w 12193200"/>
              <a:gd name="connsiteY268" fmla="*/ 469801 h 6861600"/>
              <a:gd name="connsiteX269" fmla="*/ 11354455 w 12193200"/>
              <a:gd name="connsiteY269" fmla="*/ 453696 h 6861600"/>
              <a:gd name="connsiteX270" fmla="*/ 11379471 w 12193200"/>
              <a:gd name="connsiteY270" fmla="*/ 464454 h 6861600"/>
              <a:gd name="connsiteX271" fmla="*/ 11401267 w 12193200"/>
              <a:gd name="connsiteY271" fmla="*/ 487522 h 6861600"/>
              <a:gd name="connsiteX272" fmla="*/ 11376515 w 12193200"/>
              <a:gd name="connsiteY272" fmla="*/ 541611 h 6861600"/>
              <a:gd name="connsiteX273" fmla="*/ 11357665 w 12193200"/>
              <a:gd name="connsiteY273" fmla="*/ 511745 h 6861600"/>
              <a:gd name="connsiteX274" fmla="*/ 11330734 w 12193200"/>
              <a:gd name="connsiteY274" fmla="*/ 504052 h 6861600"/>
              <a:gd name="connsiteX275" fmla="*/ 11328166 w 12193200"/>
              <a:gd name="connsiteY275" fmla="*/ 491881 h 6861600"/>
              <a:gd name="connsiteX276" fmla="*/ 11335600 w 12193200"/>
              <a:gd name="connsiteY276" fmla="*/ 481879 h 6861600"/>
              <a:gd name="connsiteX277" fmla="*/ 11338297 w 12193200"/>
              <a:gd name="connsiteY277" fmla="*/ 470604 h 6861600"/>
              <a:gd name="connsiteX278" fmla="*/ 11349972 w 12193200"/>
              <a:gd name="connsiteY278" fmla="*/ 456124 h 6861600"/>
              <a:gd name="connsiteX279" fmla="*/ 11354455 w 12193200"/>
              <a:gd name="connsiteY279" fmla="*/ 453696 h 6861600"/>
              <a:gd name="connsiteX280" fmla="*/ 11324025 w 12193200"/>
              <a:gd name="connsiteY280" fmla="*/ 392924 h 6861600"/>
              <a:gd name="connsiteX281" fmla="*/ 11322134 w 12193200"/>
              <a:gd name="connsiteY281" fmla="*/ 400006 h 6861600"/>
              <a:gd name="connsiteX282" fmla="*/ 11335988 w 12193200"/>
              <a:gd name="connsiteY282" fmla="*/ 441536 h 6861600"/>
              <a:gd name="connsiteX283" fmla="*/ 11339193 w 12193200"/>
              <a:gd name="connsiteY283" fmla="*/ 451786 h 6861600"/>
              <a:gd name="connsiteX284" fmla="*/ 11328425 w 12193200"/>
              <a:gd name="connsiteY284" fmla="*/ 467162 h 6861600"/>
              <a:gd name="connsiteX285" fmla="*/ 11327270 w 12193200"/>
              <a:gd name="connsiteY285" fmla="*/ 474855 h 6861600"/>
              <a:gd name="connsiteX286" fmla="*/ 11315477 w 12193200"/>
              <a:gd name="connsiteY286" fmla="*/ 490748 h 6861600"/>
              <a:gd name="connsiteX287" fmla="*/ 11317268 w 12193200"/>
              <a:gd name="connsiteY287" fmla="*/ 503696 h 6861600"/>
              <a:gd name="connsiteX288" fmla="*/ 11327788 w 12193200"/>
              <a:gd name="connsiteY288" fmla="*/ 514594 h 6861600"/>
              <a:gd name="connsiteX289" fmla="*/ 11341890 w 12193200"/>
              <a:gd name="connsiteY289" fmla="*/ 516137 h 6861600"/>
              <a:gd name="connsiteX290" fmla="*/ 11358561 w 12193200"/>
              <a:gd name="connsiteY290" fmla="*/ 529214 h 6861600"/>
              <a:gd name="connsiteX291" fmla="*/ 11388308 w 12193200"/>
              <a:gd name="connsiteY291" fmla="*/ 580476 h 6861600"/>
              <a:gd name="connsiteX292" fmla="*/ 11394717 w 12193200"/>
              <a:gd name="connsiteY292" fmla="*/ 606490 h 6861600"/>
              <a:gd name="connsiteX293" fmla="*/ 11360611 w 12193200"/>
              <a:gd name="connsiteY293" fmla="*/ 709026 h 6861600"/>
              <a:gd name="connsiteX294" fmla="*/ 11362402 w 12193200"/>
              <a:gd name="connsiteY294" fmla="*/ 719406 h 6861600"/>
              <a:gd name="connsiteX295" fmla="*/ 11388567 w 12193200"/>
              <a:gd name="connsiteY295" fmla="*/ 719406 h 6861600"/>
              <a:gd name="connsiteX296" fmla="*/ 11394210 w 12193200"/>
              <a:gd name="connsiteY296" fmla="*/ 711972 h 6861600"/>
              <a:gd name="connsiteX297" fmla="*/ 11429094 w 12193200"/>
              <a:gd name="connsiteY297" fmla="*/ 608411 h 6861600"/>
              <a:gd name="connsiteX298" fmla="*/ 11464484 w 12193200"/>
              <a:gd name="connsiteY298" fmla="*/ 709921 h 6861600"/>
              <a:gd name="connsiteX299" fmla="*/ 11468207 w 12193200"/>
              <a:gd name="connsiteY299" fmla="*/ 719665 h 6861600"/>
              <a:gd name="connsiteX300" fmla="*/ 11490650 w 12193200"/>
              <a:gd name="connsiteY300" fmla="*/ 719665 h 6861600"/>
              <a:gd name="connsiteX301" fmla="*/ 11497954 w 12193200"/>
              <a:gd name="connsiteY301" fmla="*/ 713126 h 6861600"/>
              <a:gd name="connsiteX302" fmla="*/ 11473979 w 12193200"/>
              <a:gd name="connsiteY302" fmla="*/ 619309 h 6861600"/>
              <a:gd name="connsiteX303" fmla="*/ 11535276 w 12193200"/>
              <a:gd name="connsiteY303" fmla="*/ 595345 h 6861600"/>
              <a:gd name="connsiteX304" fmla="*/ 11569383 w 12193200"/>
              <a:gd name="connsiteY304" fmla="*/ 622136 h 6861600"/>
              <a:gd name="connsiteX305" fmla="*/ 11512315 w 12193200"/>
              <a:gd name="connsiteY305" fmla="*/ 709932 h 6861600"/>
              <a:gd name="connsiteX306" fmla="*/ 11514624 w 12193200"/>
              <a:gd name="connsiteY306" fmla="*/ 719417 h 6861600"/>
              <a:gd name="connsiteX307" fmla="*/ 11538351 w 12193200"/>
              <a:gd name="connsiteY307" fmla="*/ 719417 h 6861600"/>
              <a:gd name="connsiteX308" fmla="*/ 11547069 w 12193200"/>
              <a:gd name="connsiteY308" fmla="*/ 713903 h 6861600"/>
              <a:gd name="connsiteX309" fmla="*/ 11598623 w 12193200"/>
              <a:gd name="connsiteY309" fmla="*/ 630983 h 6861600"/>
              <a:gd name="connsiteX310" fmla="*/ 11608496 w 12193200"/>
              <a:gd name="connsiteY310" fmla="*/ 600869 h 6861600"/>
              <a:gd name="connsiteX311" fmla="*/ 11599130 w 12193200"/>
              <a:gd name="connsiteY311" fmla="*/ 710062 h 6861600"/>
              <a:gd name="connsiteX312" fmla="*/ 11601439 w 12193200"/>
              <a:gd name="connsiteY312" fmla="*/ 719287 h 6861600"/>
              <a:gd name="connsiteX313" fmla="*/ 11622857 w 12193200"/>
              <a:gd name="connsiteY313" fmla="*/ 719287 h 6861600"/>
              <a:gd name="connsiteX314" fmla="*/ 11629525 w 12193200"/>
              <a:gd name="connsiteY314" fmla="*/ 711087 h 6861600"/>
              <a:gd name="connsiteX315" fmla="*/ 11634650 w 12193200"/>
              <a:gd name="connsiteY315" fmla="*/ 693014 h 6861600"/>
              <a:gd name="connsiteX316" fmla="*/ 11654018 w 12193200"/>
              <a:gd name="connsiteY316" fmla="*/ 688018 h 6861600"/>
              <a:gd name="connsiteX317" fmla="*/ 11659024 w 12193200"/>
              <a:gd name="connsiteY317" fmla="*/ 680584 h 6861600"/>
              <a:gd name="connsiteX318" fmla="*/ 11654654 w 12193200"/>
              <a:gd name="connsiteY318" fmla="*/ 520852 h 6861600"/>
              <a:gd name="connsiteX319" fmla="*/ 11603360 w 12193200"/>
              <a:gd name="connsiteY319" fmla="*/ 487533 h 6861600"/>
              <a:gd name="connsiteX320" fmla="*/ 11526547 w 12193200"/>
              <a:gd name="connsiteY320" fmla="*/ 493424 h 6861600"/>
              <a:gd name="connsiteX321" fmla="*/ 11402033 w 12193200"/>
              <a:gd name="connsiteY321" fmla="*/ 464842 h 6861600"/>
              <a:gd name="connsiteX322" fmla="*/ 11401644 w 12193200"/>
              <a:gd name="connsiteY322" fmla="*/ 459199 h 6861600"/>
              <a:gd name="connsiteX323" fmla="*/ 11433960 w 12193200"/>
              <a:gd name="connsiteY323" fmla="*/ 433314 h 6861600"/>
              <a:gd name="connsiteX324" fmla="*/ 11431392 w 12193200"/>
              <a:gd name="connsiteY324" fmla="*/ 426398 h 6861600"/>
              <a:gd name="connsiteX325" fmla="*/ 11365995 w 12193200"/>
              <a:gd name="connsiteY325" fmla="*/ 438191 h 6861600"/>
              <a:gd name="connsiteX326" fmla="*/ 11327648 w 12193200"/>
              <a:gd name="connsiteY326" fmla="*/ 397568 h 6861600"/>
              <a:gd name="connsiteX327" fmla="*/ 11324025 w 12193200"/>
              <a:gd name="connsiteY327" fmla="*/ 392924 h 6861600"/>
              <a:gd name="connsiteX328" fmla="*/ 11391491 w 12193200"/>
              <a:gd name="connsiteY328" fmla="*/ 334037 h 6861600"/>
              <a:gd name="connsiteX329" fmla="*/ 11426364 w 12193200"/>
              <a:gd name="connsiteY329" fmla="*/ 368996 h 6861600"/>
              <a:gd name="connsiteX330" fmla="*/ 11391491 w 12193200"/>
              <a:gd name="connsiteY330" fmla="*/ 403955 h 6861600"/>
              <a:gd name="connsiteX331" fmla="*/ 11356360 w 12193200"/>
              <a:gd name="connsiteY331" fmla="*/ 368996 h 6861600"/>
              <a:gd name="connsiteX332" fmla="*/ 11391491 w 12193200"/>
              <a:gd name="connsiteY332" fmla="*/ 334037 h 6861600"/>
              <a:gd name="connsiteX333" fmla="*/ 11389959 w 12193200"/>
              <a:gd name="connsiteY333" fmla="*/ 321618 h 6861600"/>
              <a:gd name="connsiteX334" fmla="*/ 11337262 w 12193200"/>
              <a:gd name="connsiteY334" fmla="*/ 374510 h 6861600"/>
              <a:gd name="connsiteX335" fmla="*/ 11389959 w 12193200"/>
              <a:gd name="connsiteY335" fmla="*/ 427401 h 6861600"/>
              <a:gd name="connsiteX336" fmla="*/ 11442656 w 12193200"/>
              <a:gd name="connsiteY336" fmla="*/ 374510 h 6861600"/>
              <a:gd name="connsiteX337" fmla="*/ 11389959 w 12193200"/>
              <a:gd name="connsiteY337" fmla="*/ 321618 h 6861600"/>
              <a:gd name="connsiteX338" fmla="*/ 0 w 12193200"/>
              <a:gd name="connsiteY338" fmla="*/ 0 h 6861600"/>
              <a:gd name="connsiteX339" fmla="*/ 12193200 w 12193200"/>
              <a:gd name="connsiteY339" fmla="*/ 0 h 6861600"/>
              <a:gd name="connsiteX340" fmla="*/ 12193200 w 12193200"/>
              <a:gd name="connsiteY340" fmla="*/ 6861600 h 6861600"/>
              <a:gd name="connsiteX341" fmla="*/ 0 w 12193200"/>
              <a:gd name="connsiteY341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3200" h="6861600">
                <a:moveTo>
                  <a:pt x="11666200" y="756760"/>
                </a:moveTo>
                <a:cubicBezTo>
                  <a:pt x="11673094" y="756760"/>
                  <a:pt x="11676288" y="758939"/>
                  <a:pt x="11678975" y="761119"/>
                </a:cubicBezTo>
                <a:cubicBezTo>
                  <a:pt x="11678975" y="808195"/>
                  <a:pt x="11678975" y="808195"/>
                  <a:pt x="11678975" y="808195"/>
                </a:cubicBezTo>
                <a:lnTo>
                  <a:pt x="11678845" y="808195"/>
                </a:lnTo>
                <a:cubicBezTo>
                  <a:pt x="11678845" y="811658"/>
                  <a:pt x="11673094" y="813579"/>
                  <a:pt x="11667095" y="813579"/>
                </a:cubicBezTo>
                <a:cubicBezTo>
                  <a:pt x="11654191" y="813579"/>
                  <a:pt x="11644998" y="802671"/>
                  <a:pt x="11644998" y="784080"/>
                </a:cubicBezTo>
                <a:cubicBezTo>
                  <a:pt x="11644998" y="767658"/>
                  <a:pt x="11653942" y="756760"/>
                  <a:pt x="11666200" y="756760"/>
                </a:cubicBezTo>
                <a:close/>
                <a:moveTo>
                  <a:pt x="11553608" y="755951"/>
                </a:moveTo>
                <a:cubicBezTo>
                  <a:pt x="11558334" y="755951"/>
                  <a:pt x="11561787" y="756976"/>
                  <a:pt x="11565369" y="760439"/>
                </a:cubicBezTo>
                <a:cubicBezTo>
                  <a:pt x="11569210" y="764032"/>
                  <a:pt x="11571638" y="771995"/>
                  <a:pt x="11571638" y="784954"/>
                </a:cubicBezTo>
                <a:cubicBezTo>
                  <a:pt x="11571638" y="797535"/>
                  <a:pt x="11569210" y="805746"/>
                  <a:pt x="11565369" y="809339"/>
                </a:cubicBezTo>
                <a:cubicBezTo>
                  <a:pt x="11561787" y="812802"/>
                  <a:pt x="11558334" y="813698"/>
                  <a:pt x="11553608" y="813698"/>
                </a:cubicBezTo>
                <a:cubicBezTo>
                  <a:pt x="11548882" y="813698"/>
                  <a:pt x="11545677" y="812802"/>
                  <a:pt x="11542106" y="809339"/>
                </a:cubicBezTo>
                <a:cubicBezTo>
                  <a:pt x="11538394" y="805746"/>
                  <a:pt x="11535837" y="797783"/>
                  <a:pt x="11535837" y="784954"/>
                </a:cubicBezTo>
                <a:cubicBezTo>
                  <a:pt x="11535837" y="772243"/>
                  <a:pt x="11538394" y="764032"/>
                  <a:pt x="11542106" y="760439"/>
                </a:cubicBezTo>
                <a:cubicBezTo>
                  <a:pt x="11545688" y="756976"/>
                  <a:pt x="11549141" y="755951"/>
                  <a:pt x="11553608" y="755951"/>
                </a:cubicBezTo>
                <a:close/>
                <a:moveTo>
                  <a:pt x="11389948" y="755951"/>
                </a:moveTo>
                <a:cubicBezTo>
                  <a:pt x="11394707" y="755951"/>
                  <a:pt x="11397911" y="756976"/>
                  <a:pt x="11401504" y="760439"/>
                </a:cubicBezTo>
                <a:cubicBezTo>
                  <a:pt x="11405356" y="764032"/>
                  <a:pt x="11407795" y="771995"/>
                  <a:pt x="11407795" y="784954"/>
                </a:cubicBezTo>
                <a:cubicBezTo>
                  <a:pt x="11407795" y="797535"/>
                  <a:pt x="11405356" y="805746"/>
                  <a:pt x="11401504" y="809339"/>
                </a:cubicBezTo>
                <a:cubicBezTo>
                  <a:pt x="11397911" y="812802"/>
                  <a:pt x="11394448" y="813698"/>
                  <a:pt x="11389948" y="813698"/>
                </a:cubicBezTo>
                <a:cubicBezTo>
                  <a:pt x="11385201" y="813698"/>
                  <a:pt x="11381985" y="812802"/>
                  <a:pt x="11378133" y="809339"/>
                </a:cubicBezTo>
                <a:cubicBezTo>
                  <a:pt x="11374411" y="805746"/>
                  <a:pt x="11371843" y="797783"/>
                  <a:pt x="11371843" y="784954"/>
                </a:cubicBezTo>
                <a:cubicBezTo>
                  <a:pt x="11371843" y="772243"/>
                  <a:pt x="11374411" y="764032"/>
                  <a:pt x="11378133" y="760439"/>
                </a:cubicBezTo>
                <a:cubicBezTo>
                  <a:pt x="11381726" y="756976"/>
                  <a:pt x="11385190" y="755951"/>
                  <a:pt x="11389948" y="755951"/>
                </a:cubicBezTo>
                <a:close/>
                <a:moveTo>
                  <a:pt x="11267462" y="755951"/>
                </a:moveTo>
                <a:cubicBezTo>
                  <a:pt x="11272210" y="755951"/>
                  <a:pt x="11275425" y="756976"/>
                  <a:pt x="11279148" y="760439"/>
                </a:cubicBezTo>
                <a:cubicBezTo>
                  <a:pt x="11282881" y="764032"/>
                  <a:pt x="11285438" y="771995"/>
                  <a:pt x="11285438" y="784954"/>
                </a:cubicBezTo>
                <a:cubicBezTo>
                  <a:pt x="11285438" y="797535"/>
                  <a:pt x="11283000" y="805746"/>
                  <a:pt x="11279148" y="809339"/>
                </a:cubicBezTo>
                <a:cubicBezTo>
                  <a:pt x="11275555" y="812802"/>
                  <a:pt x="11272210" y="813698"/>
                  <a:pt x="11267462" y="813698"/>
                </a:cubicBezTo>
                <a:cubicBezTo>
                  <a:pt x="11262715" y="813698"/>
                  <a:pt x="11259499" y="812802"/>
                  <a:pt x="11255907" y="809339"/>
                </a:cubicBezTo>
                <a:cubicBezTo>
                  <a:pt x="11252054" y="805746"/>
                  <a:pt x="11249616" y="797783"/>
                  <a:pt x="11249616" y="784954"/>
                </a:cubicBezTo>
                <a:cubicBezTo>
                  <a:pt x="11249616" y="772243"/>
                  <a:pt x="11252054" y="764032"/>
                  <a:pt x="11255907" y="760439"/>
                </a:cubicBezTo>
                <a:cubicBezTo>
                  <a:pt x="11259499" y="756976"/>
                  <a:pt x="11262844" y="755951"/>
                  <a:pt x="11267462" y="755951"/>
                </a:cubicBezTo>
                <a:close/>
                <a:moveTo>
                  <a:pt x="11708668" y="750006"/>
                </a:moveTo>
                <a:cubicBezTo>
                  <a:pt x="11706381" y="750006"/>
                  <a:pt x="11706381" y="750772"/>
                  <a:pt x="11706381" y="752433"/>
                </a:cubicBezTo>
                <a:cubicBezTo>
                  <a:pt x="11706381" y="817032"/>
                  <a:pt x="11706381" y="817032"/>
                  <a:pt x="11706381" y="817032"/>
                </a:cubicBezTo>
                <a:cubicBezTo>
                  <a:pt x="11706381" y="818952"/>
                  <a:pt x="11706381" y="819459"/>
                  <a:pt x="11708420" y="819459"/>
                </a:cubicBezTo>
                <a:cubicBezTo>
                  <a:pt x="11715671" y="819459"/>
                  <a:pt x="11715671" y="819459"/>
                  <a:pt x="11715671" y="819459"/>
                </a:cubicBezTo>
                <a:cubicBezTo>
                  <a:pt x="11717699" y="819330"/>
                  <a:pt x="11718206" y="819330"/>
                  <a:pt x="11718206" y="817032"/>
                </a:cubicBezTo>
                <a:cubicBezTo>
                  <a:pt x="11718206" y="752433"/>
                  <a:pt x="11718206" y="752433"/>
                  <a:pt x="11718206" y="752433"/>
                </a:cubicBezTo>
                <a:cubicBezTo>
                  <a:pt x="11718206" y="750383"/>
                  <a:pt x="11717699" y="750006"/>
                  <a:pt x="11715660" y="750006"/>
                </a:cubicBezTo>
                <a:cubicBezTo>
                  <a:pt x="11708668" y="750006"/>
                  <a:pt x="11708668" y="750006"/>
                  <a:pt x="11708668" y="750006"/>
                </a:cubicBezTo>
                <a:close/>
                <a:moveTo>
                  <a:pt x="11826514" y="749671"/>
                </a:moveTo>
                <a:cubicBezTo>
                  <a:pt x="11824076" y="749671"/>
                  <a:pt x="11823170" y="749542"/>
                  <a:pt x="11822404" y="751851"/>
                </a:cubicBezTo>
                <a:cubicBezTo>
                  <a:pt x="11818552" y="763374"/>
                  <a:pt x="11808647" y="775804"/>
                  <a:pt x="11798623" y="781695"/>
                </a:cubicBezTo>
                <a:cubicBezTo>
                  <a:pt x="11798234" y="782084"/>
                  <a:pt x="11798105" y="782461"/>
                  <a:pt x="11798105" y="782461"/>
                </a:cubicBezTo>
                <a:cubicBezTo>
                  <a:pt x="11798105" y="782591"/>
                  <a:pt x="11798234" y="782968"/>
                  <a:pt x="11798234" y="783227"/>
                </a:cubicBezTo>
                <a:cubicBezTo>
                  <a:pt x="11822145" y="817420"/>
                  <a:pt x="11822145" y="817420"/>
                  <a:pt x="11822145" y="817420"/>
                </a:cubicBezTo>
                <a:cubicBezTo>
                  <a:pt x="11823558" y="819470"/>
                  <a:pt x="11824076" y="819470"/>
                  <a:pt x="11826126" y="819470"/>
                </a:cubicBezTo>
                <a:cubicBezTo>
                  <a:pt x="11835254" y="819470"/>
                  <a:pt x="11835254" y="819470"/>
                  <a:pt x="11835254" y="819470"/>
                </a:cubicBezTo>
                <a:cubicBezTo>
                  <a:pt x="11835891" y="819330"/>
                  <a:pt x="11837175" y="819330"/>
                  <a:pt x="11837175" y="817798"/>
                </a:cubicBezTo>
                <a:cubicBezTo>
                  <a:pt x="11837175" y="817291"/>
                  <a:pt x="11836786" y="816643"/>
                  <a:pt x="11836279" y="816136"/>
                </a:cubicBezTo>
                <a:cubicBezTo>
                  <a:pt x="11810826" y="782450"/>
                  <a:pt x="11810826" y="782450"/>
                  <a:pt x="11810826" y="782450"/>
                </a:cubicBezTo>
                <a:cubicBezTo>
                  <a:pt x="11810567" y="782192"/>
                  <a:pt x="11810567" y="782192"/>
                  <a:pt x="11810567" y="782192"/>
                </a:cubicBezTo>
                <a:cubicBezTo>
                  <a:pt x="11819566" y="775534"/>
                  <a:pt x="11828824" y="765154"/>
                  <a:pt x="11834607" y="753890"/>
                </a:cubicBezTo>
                <a:cubicBezTo>
                  <a:pt x="11835125" y="752606"/>
                  <a:pt x="11835254" y="751969"/>
                  <a:pt x="11835254" y="751203"/>
                </a:cubicBezTo>
                <a:cubicBezTo>
                  <a:pt x="11835254" y="750049"/>
                  <a:pt x="11834607" y="749671"/>
                  <a:pt x="11832816" y="749671"/>
                </a:cubicBezTo>
                <a:cubicBezTo>
                  <a:pt x="11826514" y="749671"/>
                  <a:pt x="11826514" y="749671"/>
                  <a:pt x="11826514" y="749671"/>
                </a:cubicBezTo>
                <a:close/>
                <a:moveTo>
                  <a:pt x="11301634" y="749671"/>
                </a:moveTo>
                <a:cubicBezTo>
                  <a:pt x="11301116" y="749671"/>
                  <a:pt x="11299832" y="749671"/>
                  <a:pt x="11299832" y="751462"/>
                </a:cubicBezTo>
                <a:cubicBezTo>
                  <a:pt x="11299832" y="751980"/>
                  <a:pt x="11299961" y="752617"/>
                  <a:pt x="11300350" y="753383"/>
                </a:cubicBezTo>
                <a:cubicBezTo>
                  <a:pt x="11324605" y="817399"/>
                  <a:pt x="11324605" y="817399"/>
                  <a:pt x="11324605" y="817399"/>
                </a:cubicBezTo>
                <a:cubicBezTo>
                  <a:pt x="11325371" y="818942"/>
                  <a:pt x="11325630" y="819449"/>
                  <a:pt x="11326785" y="819449"/>
                </a:cubicBezTo>
                <a:cubicBezTo>
                  <a:pt x="11332050" y="819449"/>
                  <a:pt x="11332050" y="819449"/>
                  <a:pt x="11332050" y="819449"/>
                </a:cubicBezTo>
                <a:cubicBezTo>
                  <a:pt x="11333593" y="819449"/>
                  <a:pt x="11333971" y="819190"/>
                  <a:pt x="11334489" y="817399"/>
                </a:cubicBezTo>
                <a:cubicBezTo>
                  <a:pt x="11358108" y="753135"/>
                  <a:pt x="11358108" y="753135"/>
                  <a:pt x="11358108" y="753135"/>
                </a:cubicBezTo>
                <a:cubicBezTo>
                  <a:pt x="11358366" y="751592"/>
                  <a:pt x="11358366" y="751462"/>
                  <a:pt x="11358366" y="751085"/>
                </a:cubicBezTo>
                <a:cubicBezTo>
                  <a:pt x="11358366" y="749671"/>
                  <a:pt x="11357341" y="749671"/>
                  <a:pt x="11356694" y="749671"/>
                </a:cubicBezTo>
                <a:cubicBezTo>
                  <a:pt x="11350015" y="749671"/>
                  <a:pt x="11350015" y="749671"/>
                  <a:pt x="11350015" y="749671"/>
                </a:cubicBezTo>
                <a:cubicBezTo>
                  <a:pt x="11349120" y="749930"/>
                  <a:pt x="11348990" y="750308"/>
                  <a:pt x="11348343" y="751592"/>
                </a:cubicBezTo>
                <a:cubicBezTo>
                  <a:pt x="11330885" y="802908"/>
                  <a:pt x="11330885" y="802908"/>
                  <a:pt x="11330885" y="802908"/>
                </a:cubicBezTo>
                <a:cubicBezTo>
                  <a:pt x="11312920" y="751851"/>
                  <a:pt x="11312920" y="751851"/>
                  <a:pt x="11312920" y="751851"/>
                </a:cubicBezTo>
                <a:cubicBezTo>
                  <a:pt x="11312154" y="749930"/>
                  <a:pt x="11311895" y="749671"/>
                  <a:pt x="11309845" y="749671"/>
                </a:cubicBezTo>
                <a:cubicBezTo>
                  <a:pt x="11301634" y="749671"/>
                  <a:pt x="11301634" y="749671"/>
                  <a:pt x="11301634" y="749671"/>
                </a:cubicBezTo>
                <a:close/>
                <a:moveTo>
                  <a:pt x="11754223" y="748506"/>
                </a:moveTo>
                <a:cubicBezTo>
                  <a:pt x="11742149" y="748506"/>
                  <a:pt x="11731241" y="755185"/>
                  <a:pt x="11731241" y="767625"/>
                </a:cubicBezTo>
                <a:cubicBezTo>
                  <a:pt x="11731241" y="779300"/>
                  <a:pt x="11739462" y="784177"/>
                  <a:pt x="11749346" y="788417"/>
                </a:cubicBezTo>
                <a:cubicBezTo>
                  <a:pt x="11757050" y="791622"/>
                  <a:pt x="11764236" y="794708"/>
                  <a:pt x="11764236" y="801894"/>
                </a:cubicBezTo>
                <a:cubicBezTo>
                  <a:pt x="11764236" y="807407"/>
                  <a:pt x="11759866" y="813698"/>
                  <a:pt x="11750500" y="813698"/>
                </a:cubicBezTo>
                <a:cubicBezTo>
                  <a:pt x="11740995" y="813698"/>
                  <a:pt x="11738308" y="806641"/>
                  <a:pt x="11733679" y="806641"/>
                </a:cubicBezTo>
                <a:cubicBezTo>
                  <a:pt x="11731500" y="806641"/>
                  <a:pt x="11728673" y="807666"/>
                  <a:pt x="11728673" y="811130"/>
                </a:cubicBezTo>
                <a:cubicBezTo>
                  <a:pt x="11728673" y="816643"/>
                  <a:pt x="11739462" y="821402"/>
                  <a:pt x="11750241" y="821402"/>
                </a:cubicBezTo>
                <a:cubicBezTo>
                  <a:pt x="11762434" y="821531"/>
                  <a:pt x="11774896" y="815111"/>
                  <a:pt x="11774896" y="800610"/>
                </a:cubicBezTo>
                <a:cubicBezTo>
                  <a:pt x="11774896" y="777897"/>
                  <a:pt x="11741901" y="781490"/>
                  <a:pt x="11741901" y="766471"/>
                </a:cubicBezTo>
                <a:cubicBezTo>
                  <a:pt x="11741901" y="761335"/>
                  <a:pt x="11745882" y="756199"/>
                  <a:pt x="11753457" y="756199"/>
                </a:cubicBezTo>
                <a:cubicBezTo>
                  <a:pt x="11761290" y="756199"/>
                  <a:pt x="11763340" y="761335"/>
                  <a:pt x="11767322" y="761335"/>
                </a:cubicBezTo>
                <a:cubicBezTo>
                  <a:pt x="11769372" y="761335"/>
                  <a:pt x="11772328" y="760180"/>
                  <a:pt x="11772328" y="756587"/>
                </a:cubicBezTo>
                <a:cubicBezTo>
                  <a:pt x="11772328" y="751452"/>
                  <a:pt x="11763599" y="748506"/>
                  <a:pt x="11754223" y="748506"/>
                </a:cubicBezTo>
                <a:close/>
                <a:moveTo>
                  <a:pt x="11614257" y="748117"/>
                </a:moveTo>
                <a:cubicBezTo>
                  <a:pt x="11607082" y="748117"/>
                  <a:pt x="11602594" y="749272"/>
                  <a:pt x="11599001" y="750167"/>
                </a:cubicBezTo>
                <a:cubicBezTo>
                  <a:pt x="11594383" y="751322"/>
                  <a:pt x="11592721" y="753491"/>
                  <a:pt x="11592721" y="755660"/>
                </a:cubicBezTo>
                <a:cubicBezTo>
                  <a:pt x="11592721" y="816902"/>
                  <a:pt x="11592721" y="816902"/>
                  <a:pt x="11592721" y="816902"/>
                </a:cubicBezTo>
                <a:cubicBezTo>
                  <a:pt x="11592721" y="818952"/>
                  <a:pt x="11593487" y="819071"/>
                  <a:pt x="11595418" y="819071"/>
                </a:cubicBezTo>
                <a:cubicBezTo>
                  <a:pt x="11602216" y="819071"/>
                  <a:pt x="11602216" y="819071"/>
                  <a:pt x="11602216" y="819071"/>
                </a:cubicBezTo>
                <a:cubicBezTo>
                  <a:pt x="11603878" y="819071"/>
                  <a:pt x="11604654" y="818942"/>
                  <a:pt x="11604654" y="816902"/>
                </a:cubicBezTo>
                <a:cubicBezTo>
                  <a:pt x="11604654" y="760774"/>
                  <a:pt x="11604654" y="760774"/>
                  <a:pt x="11604654" y="760774"/>
                </a:cubicBezTo>
                <a:cubicBezTo>
                  <a:pt x="11604654" y="757192"/>
                  <a:pt x="11607471" y="754764"/>
                  <a:pt x="11611452" y="754764"/>
                </a:cubicBezTo>
                <a:cubicBezTo>
                  <a:pt x="11620041" y="754764"/>
                  <a:pt x="11621325" y="761033"/>
                  <a:pt x="11625943" y="761033"/>
                </a:cubicBezTo>
                <a:cubicBezTo>
                  <a:pt x="11629255" y="761162"/>
                  <a:pt x="11631823" y="759112"/>
                  <a:pt x="11631823" y="755152"/>
                </a:cubicBezTo>
                <a:cubicBezTo>
                  <a:pt x="11631823" y="750167"/>
                  <a:pt x="11623623" y="748117"/>
                  <a:pt x="11614257" y="748117"/>
                </a:cubicBezTo>
                <a:close/>
                <a:moveTo>
                  <a:pt x="11553619" y="748117"/>
                </a:moveTo>
                <a:cubicBezTo>
                  <a:pt x="11547609" y="748117"/>
                  <a:pt x="11541221" y="749919"/>
                  <a:pt x="11536236" y="753124"/>
                </a:cubicBezTo>
                <a:cubicBezTo>
                  <a:pt x="11528565" y="758519"/>
                  <a:pt x="11523450" y="768780"/>
                  <a:pt x="11523450" y="784954"/>
                </a:cubicBezTo>
                <a:cubicBezTo>
                  <a:pt x="11523450" y="800998"/>
                  <a:pt x="11528565" y="811270"/>
                  <a:pt x="11536236" y="816654"/>
                </a:cubicBezTo>
                <a:cubicBezTo>
                  <a:pt x="11540962" y="819988"/>
                  <a:pt x="11547490" y="821531"/>
                  <a:pt x="11553619" y="821531"/>
                </a:cubicBezTo>
                <a:cubicBezTo>
                  <a:pt x="11559888" y="821531"/>
                  <a:pt x="11566275" y="819859"/>
                  <a:pt x="11571001" y="816654"/>
                </a:cubicBezTo>
                <a:cubicBezTo>
                  <a:pt x="11578802" y="811259"/>
                  <a:pt x="11583917" y="800998"/>
                  <a:pt x="11583917" y="784954"/>
                </a:cubicBezTo>
                <a:cubicBezTo>
                  <a:pt x="11583917" y="768780"/>
                  <a:pt x="11578802" y="758519"/>
                  <a:pt x="11571001" y="753124"/>
                </a:cubicBezTo>
                <a:cubicBezTo>
                  <a:pt x="11566146" y="749660"/>
                  <a:pt x="11559747" y="748117"/>
                  <a:pt x="11553619" y="748117"/>
                </a:cubicBezTo>
                <a:close/>
                <a:moveTo>
                  <a:pt x="11486031" y="748117"/>
                </a:moveTo>
                <a:cubicBezTo>
                  <a:pt x="11475824" y="748117"/>
                  <a:pt x="11468930" y="750297"/>
                  <a:pt x="11465229" y="751452"/>
                </a:cubicBezTo>
                <a:cubicBezTo>
                  <a:pt x="11460632" y="752994"/>
                  <a:pt x="11459230" y="754656"/>
                  <a:pt x="11459230" y="756965"/>
                </a:cubicBezTo>
                <a:cubicBezTo>
                  <a:pt x="11459230" y="817010"/>
                  <a:pt x="11459230" y="817010"/>
                  <a:pt x="11459230" y="817010"/>
                </a:cubicBezTo>
                <a:cubicBezTo>
                  <a:pt x="11459230" y="819190"/>
                  <a:pt x="11459737" y="819449"/>
                  <a:pt x="11461787" y="819449"/>
                </a:cubicBezTo>
                <a:cubicBezTo>
                  <a:pt x="11468422" y="819449"/>
                  <a:pt x="11468422" y="819449"/>
                  <a:pt x="11468422" y="819449"/>
                </a:cubicBezTo>
                <a:cubicBezTo>
                  <a:pt x="11470332" y="819449"/>
                  <a:pt x="11471228" y="819190"/>
                  <a:pt x="11471228" y="816751"/>
                </a:cubicBezTo>
                <a:cubicBezTo>
                  <a:pt x="11471228" y="761454"/>
                  <a:pt x="11471228" y="761454"/>
                  <a:pt x="11471228" y="761454"/>
                </a:cubicBezTo>
                <a:cubicBezTo>
                  <a:pt x="11471228" y="758497"/>
                  <a:pt x="11476331" y="755422"/>
                  <a:pt x="11485654" y="755422"/>
                </a:cubicBezTo>
                <a:cubicBezTo>
                  <a:pt x="11501223" y="755422"/>
                  <a:pt x="11501223" y="765554"/>
                  <a:pt x="11501223" y="771844"/>
                </a:cubicBezTo>
                <a:cubicBezTo>
                  <a:pt x="11501223" y="816751"/>
                  <a:pt x="11501223" y="816751"/>
                  <a:pt x="11501223" y="816751"/>
                </a:cubicBezTo>
                <a:cubicBezTo>
                  <a:pt x="11501223" y="819190"/>
                  <a:pt x="11501990" y="819449"/>
                  <a:pt x="11504288" y="819449"/>
                </a:cubicBezTo>
                <a:cubicBezTo>
                  <a:pt x="11511690" y="819449"/>
                  <a:pt x="11511690" y="819449"/>
                  <a:pt x="11511690" y="819449"/>
                </a:cubicBezTo>
                <a:cubicBezTo>
                  <a:pt x="11512963" y="819201"/>
                  <a:pt x="11512963" y="817917"/>
                  <a:pt x="11512963" y="816762"/>
                </a:cubicBezTo>
                <a:cubicBezTo>
                  <a:pt x="11512963" y="770312"/>
                  <a:pt x="11512963" y="770312"/>
                  <a:pt x="11512963" y="770312"/>
                </a:cubicBezTo>
                <a:cubicBezTo>
                  <a:pt x="11512963" y="762230"/>
                  <a:pt x="11512704" y="748117"/>
                  <a:pt x="11486031" y="748117"/>
                </a:cubicBezTo>
                <a:close/>
                <a:moveTo>
                  <a:pt x="11389700" y="748117"/>
                </a:moveTo>
                <a:cubicBezTo>
                  <a:pt x="11383539" y="748117"/>
                  <a:pt x="11377249" y="749919"/>
                  <a:pt x="11372242" y="753124"/>
                </a:cubicBezTo>
                <a:cubicBezTo>
                  <a:pt x="11364538" y="758519"/>
                  <a:pt x="11359402" y="768780"/>
                  <a:pt x="11359402" y="784954"/>
                </a:cubicBezTo>
                <a:cubicBezTo>
                  <a:pt x="11359402" y="800998"/>
                  <a:pt x="11364538" y="811270"/>
                  <a:pt x="11372242" y="816654"/>
                </a:cubicBezTo>
                <a:cubicBezTo>
                  <a:pt x="11376990" y="819988"/>
                  <a:pt x="11383539" y="821531"/>
                  <a:pt x="11389700" y="821531"/>
                </a:cubicBezTo>
                <a:cubicBezTo>
                  <a:pt x="11395990" y="821531"/>
                  <a:pt x="11402281" y="819859"/>
                  <a:pt x="11407158" y="816654"/>
                </a:cubicBezTo>
                <a:cubicBezTo>
                  <a:pt x="11414991" y="811259"/>
                  <a:pt x="11420127" y="800998"/>
                  <a:pt x="11420127" y="784954"/>
                </a:cubicBezTo>
                <a:cubicBezTo>
                  <a:pt x="11420127" y="768780"/>
                  <a:pt x="11414991" y="758519"/>
                  <a:pt x="11407158" y="753124"/>
                </a:cubicBezTo>
                <a:cubicBezTo>
                  <a:pt x="11402540" y="749660"/>
                  <a:pt x="11395990" y="748117"/>
                  <a:pt x="11389700" y="748117"/>
                </a:cubicBezTo>
                <a:close/>
                <a:moveTo>
                  <a:pt x="11267473" y="748117"/>
                </a:moveTo>
                <a:cubicBezTo>
                  <a:pt x="11261312" y="748117"/>
                  <a:pt x="11254892" y="749919"/>
                  <a:pt x="11250015" y="753124"/>
                </a:cubicBezTo>
                <a:cubicBezTo>
                  <a:pt x="11242182" y="758519"/>
                  <a:pt x="11237046" y="768780"/>
                  <a:pt x="11237046" y="784954"/>
                </a:cubicBezTo>
                <a:cubicBezTo>
                  <a:pt x="11237046" y="800998"/>
                  <a:pt x="11242182" y="811270"/>
                  <a:pt x="11250015" y="816654"/>
                </a:cubicBezTo>
                <a:cubicBezTo>
                  <a:pt x="11254763" y="819988"/>
                  <a:pt x="11261183" y="821531"/>
                  <a:pt x="11267473" y="821531"/>
                </a:cubicBezTo>
                <a:cubicBezTo>
                  <a:pt x="11273764" y="821531"/>
                  <a:pt x="11279925" y="819859"/>
                  <a:pt x="11284931" y="816654"/>
                </a:cubicBezTo>
                <a:cubicBezTo>
                  <a:pt x="11292635" y="811259"/>
                  <a:pt x="11297771" y="800998"/>
                  <a:pt x="11297771" y="784954"/>
                </a:cubicBezTo>
                <a:cubicBezTo>
                  <a:pt x="11297771" y="768780"/>
                  <a:pt x="11292635" y="758519"/>
                  <a:pt x="11284931" y="753124"/>
                </a:cubicBezTo>
                <a:cubicBezTo>
                  <a:pt x="11279925" y="749660"/>
                  <a:pt x="11273764" y="748117"/>
                  <a:pt x="11267473" y="748117"/>
                </a:cubicBezTo>
                <a:close/>
                <a:moveTo>
                  <a:pt x="11199756" y="748117"/>
                </a:moveTo>
                <a:cubicBezTo>
                  <a:pt x="11189495" y="748117"/>
                  <a:pt x="11182698" y="750297"/>
                  <a:pt x="11178857" y="751452"/>
                </a:cubicBezTo>
                <a:cubicBezTo>
                  <a:pt x="11174368" y="752994"/>
                  <a:pt x="11172825" y="754656"/>
                  <a:pt x="11172825" y="756965"/>
                </a:cubicBezTo>
                <a:cubicBezTo>
                  <a:pt x="11172825" y="817010"/>
                  <a:pt x="11172825" y="817010"/>
                  <a:pt x="11172825" y="817010"/>
                </a:cubicBezTo>
                <a:cubicBezTo>
                  <a:pt x="11172825" y="819190"/>
                  <a:pt x="11173343" y="819449"/>
                  <a:pt x="11175263" y="819449"/>
                </a:cubicBezTo>
                <a:cubicBezTo>
                  <a:pt x="11181932" y="819449"/>
                  <a:pt x="11181932" y="819449"/>
                  <a:pt x="11181932" y="819449"/>
                </a:cubicBezTo>
                <a:cubicBezTo>
                  <a:pt x="11183852" y="819449"/>
                  <a:pt x="11184748" y="819190"/>
                  <a:pt x="11184748" y="816751"/>
                </a:cubicBezTo>
                <a:cubicBezTo>
                  <a:pt x="11184748" y="761454"/>
                  <a:pt x="11184748" y="761454"/>
                  <a:pt x="11184748" y="761454"/>
                </a:cubicBezTo>
                <a:cubicBezTo>
                  <a:pt x="11184748" y="758497"/>
                  <a:pt x="11189873" y="755422"/>
                  <a:pt x="11199238" y="755422"/>
                </a:cubicBezTo>
                <a:cubicBezTo>
                  <a:pt x="11214884" y="755422"/>
                  <a:pt x="11214884" y="765554"/>
                  <a:pt x="11214884" y="771844"/>
                </a:cubicBezTo>
                <a:cubicBezTo>
                  <a:pt x="11214884" y="816751"/>
                  <a:pt x="11214884" y="816751"/>
                  <a:pt x="11214884" y="816751"/>
                </a:cubicBezTo>
                <a:cubicBezTo>
                  <a:pt x="11214884" y="819190"/>
                  <a:pt x="11215650" y="819449"/>
                  <a:pt x="11217959" y="819449"/>
                </a:cubicBezTo>
                <a:cubicBezTo>
                  <a:pt x="11225393" y="819449"/>
                  <a:pt x="11225393" y="819449"/>
                  <a:pt x="11225393" y="819449"/>
                </a:cubicBezTo>
                <a:cubicBezTo>
                  <a:pt x="11226688" y="819201"/>
                  <a:pt x="11226817" y="817917"/>
                  <a:pt x="11226817" y="816762"/>
                </a:cubicBezTo>
                <a:cubicBezTo>
                  <a:pt x="11226817" y="770312"/>
                  <a:pt x="11226817" y="770312"/>
                  <a:pt x="11226817" y="770312"/>
                </a:cubicBezTo>
                <a:cubicBezTo>
                  <a:pt x="11226817" y="762230"/>
                  <a:pt x="11226688" y="748117"/>
                  <a:pt x="11199756" y="748117"/>
                </a:cubicBezTo>
                <a:close/>
                <a:moveTo>
                  <a:pt x="11681273" y="724801"/>
                </a:moveTo>
                <a:cubicBezTo>
                  <a:pt x="11678975" y="724801"/>
                  <a:pt x="11678845" y="725567"/>
                  <a:pt x="11678845" y="727876"/>
                </a:cubicBezTo>
                <a:cubicBezTo>
                  <a:pt x="11678845" y="752250"/>
                  <a:pt x="11678845" y="752250"/>
                  <a:pt x="11678845" y="752250"/>
                </a:cubicBezTo>
                <a:cubicBezTo>
                  <a:pt x="11674626" y="750070"/>
                  <a:pt x="11670537" y="748527"/>
                  <a:pt x="11664279" y="748527"/>
                </a:cubicBezTo>
                <a:cubicBezTo>
                  <a:pt x="11643455" y="748527"/>
                  <a:pt x="11632848" y="768413"/>
                  <a:pt x="11632848" y="784954"/>
                </a:cubicBezTo>
                <a:cubicBezTo>
                  <a:pt x="11632848" y="809587"/>
                  <a:pt x="11646260" y="821510"/>
                  <a:pt x="11666707" y="821510"/>
                </a:cubicBezTo>
                <a:cubicBezTo>
                  <a:pt x="11676547" y="821531"/>
                  <a:pt x="11690477" y="816654"/>
                  <a:pt x="11690477" y="812036"/>
                </a:cubicBezTo>
                <a:cubicBezTo>
                  <a:pt x="11690477" y="727498"/>
                  <a:pt x="11690477" y="727498"/>
                  <a:pt x="11690477" y="727498"/>
                </a:cubicBezTo>
                <a:cubicBezTo>
                  <a:pt x="11690477" y="724930"/>
                  <a:pt x="11689711" y="724801"/>
                  <a:pt x="11687919" y="724801"/>
                </a:cubicBezTo>
                <a:cubicBezTo>
                  <a:pt x="11681273" y="724801"/>
                  <a:pt x="11681273" y="724801"/>
                  <a:pt x="11681273" y="724801"/>
                </a:cubicBezTo>
                <a:close/>
                <a:moveTo>
                  <a:pt x="11786797" y="724552"/>
                </a:moveTo>
                <a:cubicBezTo>
                  <a:pt x="11785384" y="724552"/>
                  <a:pt x="11784607" y="724811"/>
                  <a:pt x="11784607" y="726732"/>
                </a:cubicBezTo>
                <a:cubicBezTo>
                  <a:pt x="11784607" y="817280"/>
                  <a:pt x="11784607" y="817280"/>
                  <a:pt x="11784607" y="817280"/>
                </a:cubicBezTo>
                <a:cubicBezTo>
                  <a:pt x="11784607" y="819071"/>
                  <a:pt x="11784995" y="819330"/>
                  <a:pt x="11786797" y="819330"/>
                </a:cubicBezTo>
                <a:cubicBezTo>
                  <a:pt x="11793864" y="819330"/>
                  <a:pt x="11793864" y="819330"/>
                  <a:pt x="11793864" y="819330"/>
                </a:cubicBezTo>
                <a:cubicBezTo>
                  <a:pt x="11795526" y="819330"/>
                  <a:pt x="11796303" y="819330"/>
                  <a:pt x="11796303" y="817409"/>
                </a:cubicBezTo>
                <a:cubicBezTo>
                  <a:pt x="11796303" y="726473"/>
                  <a:pt x="11796303" y="726473"/>
                  <a:pt x="11796303" y="726473"/>
                </a:cubicBezTo>
                <a:cubicBezTo>
                  <a:pt x="11796303" y="724552"/>
                  <a:pt x="11795407" y="724552"/>
                  <a:pt x="11793864" y="724552"/>
                </a:cubicBezTo>
                <a:cubicBezTo>
                  <a:pt x="11786797" y="724552"/>
                  <a:pt x="11786797" y="724552"/>
                  <a:pt x="11786797" y="724552"/>
                </a:cubicBezTo>
                <a:close/>
                <a:moveTo>
                  <a:pt x="11712617" y="723776"/>
                </a:moveTo>
                <a:cubicBezTo>
                  <a:pt x="11708291" y="723776"/>
                  <a:pt x="11705237" y="726851"/>
                  <a:pt x="11705237" y="730940"/>
                </a:cubicBezTo>
                <a:cubicBezTo>
                  <a:pt x="11705237" y="734781"/>
                  <a:pt x="11707913" y="737975"/>
                  <a:pt x="11712358" y="737975"/>
                </a:cubicBezTo>
                <a:cubicBezTo>
                  <a:pt x="11716933" y="737845"/>
                  <a:pt x="11719739" y="734263"/>
                  <a:pt x="11719609" y="730433"/>
                </a:cubicBezTo>
                <a:cubicBezTo>
                  <a:pt x="11719350" y="726462"/>
                  <a:pt x="11716178" y="723776"/>
                  <a:pt x="11712617" y="723776"/>
                </a:cubicBezTo>
                <a:close/>
                <a:moveTo>
                  <a:pt x="11855021" y="713601"/>
                </a:moveTo>
                <a:lnTo>
                  <a:pt x="11855284" y="713794"/>
                </a:lnTo>
                <a:lnTo>
                  <a:pt x="11855021" y="713860"/>
                </a:lnTo>
                <a:cubicBezTo>
                  <a:pt x="11855021" y="713860"/>
                  <a:pt x="11855021" y="713860"/>
                  <a:pt x="11855021" y="713601"/>
                </a:cubicBezTo>
                <a:close/>
                <a:moveTo>
                  <a:pt x="11847209" y="704235"/>
                </a:moveTo>
                <a:cubicBezTo>
                  <a:pt x="11851428" y="704235"/>
                  <a:pt x="11851428" y="704235"/>
                  <a:pt x="11851428" y="704235"/>
                </a:cubicBezTo>
                <a:cubicBezTo>
                  <a:pt x="11853608" y="704235"/>
                  <a:pt x="11857190" y="704235"/>
                  <a:pt x="11857190" y="707699"/>
                </a:cubicBezTo>
                <a:cubicBezTo>
                  <a:pt x="11857190" y="711162"/>
                  <a:pt x="11853478" y="711162"/>
                  <a:pt x="11851817" y="711162"/>
                </a:cubicBezTo>
                <a:cubicBezTo>
                  <a:pt x="11847209" y="711162"/>
                  <a:pt x="11847209" y="711162"/>
                  <a:pt x="11847209" y="711162"/>
                </a:cubicBezTo>
                <a:close/>
                <a:moveTo>
                  <a:pt x="11843627" y="701020"/>
                </a:moveTo>
                <a:lnTo>
                  <a:pt x="11843627" y="724250"/>
                </a:lnTo>
                <a:cubicBezTo>
                  <a:pt x="11847468" y="724250"/>
                  <a:pt x="11847468" y="724250"/>
                  <a:pt x="11847468" y="724250"/>
                </a:cubicBezTo>
                <a:cubicBezTo>
                  <a:pt x="11847468" y="714367"/>
                  <a:pt x="11847468" y="714367"/>
                  <a:pt x="11847468" y="714367"/>
                </a:cubicBezTo>
                <a:cubicBezTo>
                  <a:pt x="11849648" y="714367"/>
                  <a:pt x="11849648" y="714367"/>
                  <a:pt x="11849648" y="714367"/>
                </a:cubicBezTo>
                <a:cubicBezTo>
                  <a:pt x="11852723" y="714367"/>
                  <a:pt x="11853867" y="715521"/>
                  <a:pt x="11856553" y="720528"/>
                </a:cubicBezTo>
                <a:cubicBezTo>
                  <a:pt x="11858603" y="724121"/>
                  <a:pt x="11858603" y="724121"/>
                  <a:pt x="11858603" y="724121"/>
                </a:cubicBezTo>
                <a:cubicBezTo>
                  <a:pt x="11863081" y="724121"/>
                  <a:pt x="11863081" y="724121"/>
                  <a:pt x="11863081" y="724121"/>
                </a:cubicBezTo>
                <a:cubicBezTo>
                  <a:pt x="11860265" y="719503"/>
                  <a:pt x="11860265" y="719503"/>
                  <a:pt x="11860265" y="719503"/>
                </a:cubicBezTo>
                <a:cubicBezTo>
                  <a:pt x="11858857" y="717258"/>
                  <a:pt x="11857864" y="715942"/>
                  <a:pt x="11857064" y="715107"/>
                </a:cubicBezTo>
                <a:lnTo>
                  <a:pt x="11855284" y="713794"/>
                </a:lnTo>
                <a:lnTo>
                  <a:pt x="11858039" y="713106"/>
                </a:lnTo>
                <a:cubicBezTo>
                  <a:pt x="11860542" y="711860"/>
                  <a:pt x="11861549" y="709333"/>
                  <a:pt x="11861549" y="707310"/>
                </a:cubicBezTo>
                <a:cubicBezTo>
                  <a:pt x="11861549" y="705390"/>
                  <a:pt x="11860653" y="703717"/>
                  <a:pt x="11859370" y="702822"/>
                </a:cubicBezTo>
                <a:cubicBezTo>
                  <a:pt x="11857449" y="701020"/>
                  <a:pt x="11854385" y="701020"/>
                  <a:pt x="11851817" y="701020"/>
                </a:cubicBezTo>
                <a:cubicBezTo>
                  <a:pt x="11843627" y="701020"/>
                  <a:pt x="11843627" y="701020"/>
                  <a:pt x="11843627" y="701020"/>
                </a:cubicBezTo>
                <a:close/>
                <a:moveTo>
                  <a:pt x="11852712" y="694611"/>
                </a:moveTo>
                <a:cubicBezTo>
                  <a:pt x="11862563" y="694611"/>
                  <a:pt x="11870623" y="702563"/>
                  <a:pt x="11870623" y="712446"/>
                </a:cubicBezTo>
                <a:cubicBezTo>
                  <a:pt x="11870623" y="722330"/>
                  <a:pt x="11862693" y="730541"/>
                  <a:pt x="11852712" y="730541"/>
                </a:cubicBezTo>
                <a:cubicBezTo>
                  <a:pt x="11842861" y="730541"/>
                  <a:pt x="11834931" y="722330"/>
                  <a:pt x="11834931" y="712446"/>
                </a:cubicBezTo>
                <a:cubicBezTo>
                  <a:pt x="11834801" y="702563"/>
                  <a:pt x="11842732" y="694611"/>
                  <a:pt x="11852712" y="694611"/>
                </a:cubicBezTo>
                <a:close/>
                <a:moveTo>
                  <a:pt x="11852712" y="690888"/>
                </a:moveTo>
                <a:cubicBezTo>
                  <a:pt x="11840940" y="690888"/>
                  <a:pt x="11831348" y="700513"/>
                  <a:pt x="11831348" y="712446"/>
                </a:cubicBezTo>
                <a:cubicBezTo>
                  <a:pt x="11831348" y="724509"/>
                  <a:pt x="11840940" y="734004"/>
                  <a:pt x="11852712" y="734004"/>
                </a:cubicBezTo>
                <a:cubicBezTo>
                  <a:pt x="11864613" y="734004"/>
                  <a:pt x="11874076" y="724250"/>
                  <a:pt x="11874076" y="712446"/>
                </a:cubicBezTo>
                <a:cubicBezTo>
                  <a:pt x="11874076" y="700642"/>
                  <a:pt x="11864484" y="690888"/>
                  <a:pt x="11852712" y="690888"/>
                </a:cubicBezTo>
                <a:close/>
                <a:moveTo>
                  <a:pt x="11639380" y="551044"/>
                </a:moveTo>
                <a:cubicBezTo>
                  <a:pt x="11639972" y="550996"/>
                  <a:pt x="11640676" y="551284"/>
                  <a:pt x="11641189" y="551862"/>
                </a:cubicBezTo>
                <a:cubicBezTo>
                  <a:pt x="11649011" y="560062"/>
                  <a:pt x="11646325" y="621974"/>
                  <a:pt x="11644652" y="634274"/>
                </a:cubicBezTo>
                <a:cubicBezTo>
                  <a:pt x="11644264" y="637349"/>
                  <a:pt x="11641448" y="639788"/>
                  <a:pt x="11640682" y="633508"/>
                </a:cubicBezTo>
                <a:cubicBezTo>
                  <a:pt x="11639786" y="625567"/>
                  <a:pt x="11635557" y="607235"/>
                  <a:pt x="11634273" y="599671"/>
                </a:cubicBezTo>
                <a:cubicBezTo>
                  <a:pt x="11632859" y="592496"/>
                  <a:pt x="11636841" y="570582"/>
                  <a:pt x="11638243" y="552250"/>
                </a:cubicBezTo>
                <a:cubicBezTo>
                  <a:pt x="11638308" y="551479"/>
                  <a:pt x="11638788" y="551093"/>
                  <a:pt x="11639380" y="551044"/>
                </a:cubicBezTo>
                <a:close/>
                <a:moveTo>
                  <a:pt x="11490639" y="502002"/>
                </a:moveTo>
                <a:cubicBezTo>
                  <a:pt x="11510395" y="504700"/>
                  <a:pt x="11530399" y="505207"/>
                  <a:pt x="11550015" y="504052"/>
                </a:cubicBezTo>
                <a:cubicBezTo>
                  <a:pt x="11553220" y="516223"/>
                  <a:pt x="11552831" y="532116"/>
                  <a:pt x="11548343" y="536605"/>
                </a:cubicBezTo>
                <a:cubicBezTo>
                  <a:pt x="11541157" y="543910"/>
                  <a:pt x="11508722" y="542496"/>
                  <a:pt x="11499486" y="541094"/>
                </a:cubicBezTo>
                <a:cubicBezTo>
                  <a:pt x="11496918" y="540705"/>
                  <a:pt x="11494361" y="540327"/>
                  <a:pt x="11492948" y="533659"/>
                </a:cubicBezTo>
                <a:cubicBezTo>
                  <a:pt x="11491405" y="525837"/>
                  <a:pt x="11491275" y="511486"/>
                  <a:pt x="11490639" y="502002"/>
                </a:cubicBezTo>
                <a:close/>
                <a:moveTo>
                  <a:pt x="11594253" y="498797"/>
                </a:moveTo>
                <a:cubicBezTo>
                  <a:pt x="11599767" y="509048"/>
                  <a:pt x="11600155" y="514950"/>
                  <a:pt x="11598612" y="520075"/>
                </a:cubicBezTo>
                <a:cubicBezTo>
                  <a:pt x="11597069" y="525200"/>
                  <a:pt x="11589894" y="528146"/>
                  <a:pt x="11588351" y="527509"/>
                </a:cubicBezTo>
                <a:cubicBezTo>
                  <a:pt x="11588092" y="516482"/>
                  <a:pt x="11585147" y="508152"/>
                  <a:pt x="11580011" y="500718"/>
                </a:cubicBezTo>
                <a:cubicBezTo>
                  <a:pt x="11584510" y="499952"/>
                  <a:pt x="11589257" y="499315"/>
                  <a:pt x="11594253" y="498797"/>
                </a:cubicBezTo>
                <a:close/>
                <a:moveTo>
                  <a:pt x="11441405" y="491374"/>
                </a:moveTo>
                <a:cubicBezTo>
                  <a:pt x="11447684" y="493295"/>
                  <a:pt x="11454104" y="494967"/>
                  <a:pt x="11460384" y="496499"/>
                </a:cubicBezTo>
                <a:cubicBezTo>
                  <a:pt x="11456025" y="524056"/>
                  <a:pt x="11447436" y="531868"/>
                  <a:pt x="11442948" y="533670"/>
                </a:cubicBezTo>
                <a:cubicBezTo>
                  <a:pt x="11439473" y="535073"/>
                  <a:pt x="11431910" y="535839"/>
                  <a:pt x="11434607" y="527131"/>
                </a:cubicBezTo>
                <a:cubicBezTo>
                  <a:pt x="11437305" y="518413"/>
                  <a:pt x="11439862" y="503545"/>
                  <a:pt x="11441405" y="491374"/>
                </a:cubicBezTo>
                <a:close/>
                <a:moveTo>
                  <a:pt x="11419441" y="484343"/>
                </a:moveTo>
                <a:cubicBezTo>
                  <a:pt x="11421606" y="484488"/>
                  <a:pt x="11425004" y="485801"/>
                  <a:pt x="11431543" y="488299"/>
                </a:cubicBezTo>
                <a:cubicBezTo>
                  <a:pt x="11430647" y="509447"/>
                  <a:pt x="11425263" y="521499"/>
                  <a:pt x="11423202" y="532257"/>
                </a:cubicBezTo>
                <a:cubicBezTo>
                  <a:pt x="11420893" y="543284"/>
                  <a:pt x="11433204" y="545841"/>
                  <a:pt x="11444102" y="543154"/>
                </a:cubicBezTo>
                <a:cubicBezTo>
                  <a:pt x="11454870" y="540468"/>
                  <a:pt x="11465132" y="529181"/>
                  <a:pt x="11469620" y="498549"/>
                </a:cubicBezTo>
                <a:cubicBezTo>
                  <a:pt x="11473850" y="499574"/>
                  <a:pt x="11477313" y="500092"/>
                  <a:pt x="11481672" y="500729"/>
                </a:cubicBezTo>
                <a:cubicBezTo>
                  <a:pt x="11482190" y="532516"/>
                  <a:pt x="11484111" y="539691"/>
                  <a:pt x="11485395" y="542507"/>
                </a:cubicBezTo>
                <a:cubicBezTo>
                  <a:pt x="11487833" y="548398"/>
                  <a:pt x="11493735" y="550330"/>
                  <a:pt x="11498472" y="550707"/>
                </a:cubicBezTo>
                <a:cubicBezTo>
                  <a:pt x="11523353" y="552628"/>
                  <a:pt x="11547458" y="551862"/>
                  <a:pt x="11555917" y="543532"/>
                </a:cubicBezTo>
                <a:cubicBezTo>
                  <a:pt x="11564506" y="535073"/>
                  <a:pt x="11561560" y="514443"/>
                  <a:pt x="11559122" y="503286"/>
                </a:cubicBezTo>
                <a:cubicBezTo>
                  <a:pt x="11563092" y="502898"/>
                  <a:pt x="11566308" y="502520"/>
                  <a:pt x="11570149" y="502002"/>
                </a:cubicBezTo>
                <a:cubicBezTo>
                  <a:pt x="11578360" y="511486"/>
                  <a:pt x="11579385" y="521866"/>
                  <a:pt x="11579385" y="528405"/>
                </a:cubicBezTo>
                <a:cubicBezTo>
                  <a:pt x="11579385" y="535709"/>
                  <a:pt x="11587466" y="539551"/>
                  <a:pt x="11598752" y="531739"/>
                </a:cubicBezTo>
                <a:cubicBezTo>
                  <a:pt x="11609909" y="523916"/>
                  <a:pt x="11608884" y="510202"/>
                  <a:pt x="11602723" y="497772"/>
                </a:cubicBezTo>
                <a:cubicBezTo>
                  <a:pt x="11628371" y="495722"/>
                  <a:pt x="11627086" y="512511"/>
                  <a:pt x="11625673" y="533282"/>
                </a:cubicBezTo>
                <a:cubicBezTo>
                  <a:pt x="11624389" y="553793"/>
                  <a:pt x="11619771" y="582882"/>
                  <a:pt x="11612855" y="586216"/>
                </a:cubicBezTo>
                <a:cubicBezTo>
                  <a:pt x="11605798" y="589162"/>
                  <a:pt x="11594771" y="570323"/>
                  <a:pt x="11537326" y="569427"/>
                </a:cubicBezTo>
                <a:cubicBezTo>
                  <a:pt x="11496551" y="568661"/>
                  <a:pt x="11465261" y="574175"/>
                  <a:pt x="11459488" y="611465"/>
                </a:cubicBezTo>
                <a:cubicBezTo>
                  <a:pt x="11459100" y="614151"/>
                  <a:pt x="11457568" y="613774"/>
                  <a:pt x="11456154" y="612360"/>
                </a:cubicBezTo>
                <a:cubicBezTo>
                  <a:pt x="11444998" y="600189"/>
                  <a:pt x="11434737" y="594676"/>
                  <a:pt x="11418325" y="585191"/>
                </a:cubicBezTo>
                <a:cubicBezTo>
                  <a:pt x="11401785" y="575448"/>
                  <a:pt x="11390757" y="562382"/>
                  <a:pt x="11388707" y="549434"/>
                </a:cubicBezTo>
                <a:cubicBezTo>
                  <a:pt x="11386657" y="536486"/>
                  <a:pt x="11391405" y="519190"/>
                  <a:pt x="11414743" y="487403"/>
                </a:cubicBezTo>
                <a:cubicBezTo>
                  <a:pt x="11416346" y="485224"/>
                  <a:pt x="11417276" y="484199"/>
                  <a:pt x="11419441" y="484343"/>
                </a:cubicBezTo>
                <a:close/>
                <a:moveTo>
                  <a:pt x="11358173" y="469801"/>
                </a:moveTo>
                <a:cubicBezTo>
                  <a:pt x="11352402" y="469752"/>
                  <a:pt x="11342133" y="472433"/>
                  <a:pt x="11346260" y="478275"/>
                </a:cubicBezTo>
                <a:cubicBezTo>
                  <a:pt x="11351763" y="486314"/>
                  <a:pt x="11362639" y="473042"/>
                  <a:pt x="11361744" y="470744"/>
                </a:cubicBezTo>
                <a:cubicBezTo>
                  <a:pt x="11361520" y="470137"/>
                  <a:pt x="11360096" y="469817"/>
                  <a:pt x="11358173" y="469801"/>
                </a:cubicBezTo>
                <a:close/>
                <a:moveTo>
                  <a:pt x="11354455" y="453696"/>
                </a:moveTo>
                <a:cubicBezTo>
                  <a:pt x="11359222" y="452705"/>
                  <a:pt x="11365520" y="456094"/>
                  <a:pt x="11379471" y="464454"/>
                </a:cubicBezTo>
                <a:cubicBezTo>
                  <a:pt x="11402044" y="478167"/>
                  <a:pt x="11408971" y="475351"/>
                  <a:pt x="11401267" y="487522"/>
                </a:cubicBezTo>
                <a:cubicBezTo>
                  <a:pt x="11396519" y="495345"/>
                  <a:pt x="11380486" y="516104"/>
                  <a:pt x="11376515" y="541611"/>
                </a:cubicBezTo>
                <a:cubicBezTo>
                  <a:pt x="11371131" y="534436"/>
                  <a:pt x="11363815" y="516622"/>
                  <a:pt x="11357665" y="511745"/>
                </a:cubicBezTo>
                <a:cubicBezTo>
                  <a:pt x="11345613" y="502261"/>
                  <a:pt x="11335222" y="509566"/>
                  <a:pt x="11330734" y="504052"/>
                </a:cubicBezTo>
                <a:cubicBezTo>
                  <a:pt x="11325727" y="498031"/>
                  <a:pt x="11323677" y="497643"/>
                  <a:pt x="11328166" y="491881"/>
                </a:cubicBezTo>
                <a:cubicBezTo>
                  <a:pt x="11328166" y="491881"/>
                  <a:pt x="11333550" y="484835"/>
                  <a:pt x="11335600" y="481879"/>
                </a:cubicBezTo>
                <a:cubicBezTo>
                  <a:pt x="11337909" y="478804"/>
                  <a:pt x="11337272" y="473031"/>
                  <a:pt x="11338297" y="470604"/>
                </a:cubicBezTo>
                <a:cubicBezTo>
                  <a:pt x="11339193" y="468165"/>
                  <a:pt x="11344707" y="460861"/>
                  <a:pt x="11349972" y="456124"/>
                </a:cubicBezTo>
                <a:cubicBezTo>
                  <a:pt x="11351448" y="454843"/>
                  <a:pt x="11352866" y="454026"/>
                  <a:pt x="11354455" y="453696"/>
                </a:cubicBezTo>
                <a:close/>
                <a:moveTo>
                  <a:pt x="11324025" y="392924"/>
                </a:moveTo>
                <a:cubicBezTo>
                  <a:pt x="11322935" y="393149"/>
                  <a:pt x="11322134" y="395329"/>
                  <a:pt x="11322134" y="400006"/>
                </a:cubicBezTo>
                <a:cubicBezTo>
                  <a:pt x="11322134" y="423463"/>
                  <a:pt x="11332395" y="437555"/>
                  <a:pt x="11335988" y="441536"/>
                </a:cubicBezTo>
                <a:cubicBezTo>
                  <a:pt x="11339452" y="445507"/>
                  <a:pt x="11341114" y="449477"/>
                  <a:pt x="11339193" y="451786"/>
                </a:cubicBezTo>
                <a:cubicBezTo>
                  <a:pt x="11334068" y="457807"/>
                  <a:pt x="11328554" y="464475"/>
                  <a:pt x="11328425" y="467162"/>
                </a:cubicBezTo>
                <a:cubicBezTo>
                  <a:pt x="11328166" y="470107"/>
                  <a:pt x="11328425" y="471521"/>
                  <a:pt x="11327270" y="474855"/>
                </a:cubicBezTo>
                <a:cubicBezTo>
                  <a:pt x="11326116" y="478059"/>
                  <a:pt x="11322016" y="482796"/>
                  <a:pt x="11315477" y="490748"/>
                </a:cubicBezTo>
                <a:cubicBezTo>
                  <a:pt x="11311884" y="495366"/>
                  <a:pt x="11314193" y="500362"/>
                  <a:pt x="11317268" y="503696"/>
                </a:cubicBezTo>
                <a:cubicBezTo>
                  <a:pt x="11320861" y="507796"/>
                  <a:pt x="11323300" y="512544"/>
                  <a:pt x="11327788" y="514594"/>
                </a:cubicBezTo>
                <a:cubicBezTo>
                  <a:pt x="11332406" y="516644"/>
                  <a:pt x="11336506" y="515230"/>
                  <a:pt x="11341890" y="516137"/>
                </a:cubicBezTo>
                <a:cubicBezTo>
                  <a:pt x="11347016" y="517032"/>
                  <a:pt x="11353436" y="520107"/>
                  <a:pt x="11358561" y="529214"/>
                </a:cubicBezTo>
                <a:cubicBezTo>
                  <a:pt x="11365995" y="542539"/>
                  <a:pt x="11373947" y="563310"/>
                  <a:pt x="11388308" y="580476"/>
                </a:cubicBezTo>
                <a:cubicBezTo>
                  <a:pt x="11394717" y="588040"/>
                  <a:pt x="11394717" y="602013"/>
                  <a:pt x="11394717" y="606490"/>
                </a:cubicBezTo>
                <a:cubicBezTo>
                  <a:pt x="11395106" y="646736"/>
                  <a:pt x="11374076" y="684803"/>
                  <a:pt x="11360611" y="709026"/>
                </a:cubicBezTo>
                <a:cubicBezTo>
                  <a:pt x="11357406" y="714669"/>
                  <a:pt x="11358172" y="719406"/>
                  <a:pt x="11362402" y="719406"/>
                </a:cubicBezTo>
                <a:cubicBezTo>
                  <a:pt x="11367279" y="719406"/>
                  <a:pt x="11385481" y="719406"/>
                  <a:pt x="11388567" y="719406"/>
                </a:cubicBezTo>
                <a:cubicBezTo>
                  <a:pt x="11391901" y="719406"/>
                  <a:pt x="11393951" y="715813"/>
                  <a:pt x="11394210" y="711972"/>
                </a:cubicBezTo>
                <a:cubicBezTo>
                  <a:pt x="11396519" y="679030"/>
                  <a:pt x="11415110" y="618661"/>
                  <a:pt x="11429094" y="608411"/>
                </a:cubicBezTo>
                <a:cubicBezTo>
                  <a:pt x="11452561" y="623150"/>
                  <a:pt x="11475900" y="654678"/>
                  <a:pt x="11464484" y="709921"/>
                </a:cubicBezTo>
                <a:cubicBezTo>
                  <a:pt x="11463966" y="712997"/>
                  <a:pt x="11461150" y="719665"/>
                  <a:pt x="11468207" y="719665"/>
                </a:cubicBezTo>
                <a:cubicBezTo>
                  <a:pt x="11468207" y="719665"/>
                  <a:pt x="11488082" y="719665"/>
                  <a:pt x="11490650" y="719665"/>
                </a:cubicBezTo>
                <a:cubicBezTo>
                  <a:pt x="11493595" y="719665"/>
                  <a:pt x="11498343" y="718510"/>
                  <a:pt x="11497954" y="713126"/>
                </a:cubicBezTo>
                <a:cubicBezTo>
                  <a:pt x="11496800" y="691590"/>
                  <a:pt x="11478716" y="646100"/>
                  <a:pt x="11473979" y="619309"/>
                </a:cubicBezTo>
                <a:cubicBezTo>
                  <a:pt x="11471034" y="602390"/>
                  <a:pt x="11484499" y="572147"/>
                  <a:pt x="11535276" y="595345"/>
                </a:cubicBezTo>
                <a:cubicBezTo>
                  <a:pt x="11554773" y="577790"/>
                  <a:pt x="11580421" y="588428"/>
                  <a:pt x="11569383" y="622136"/>
                </a:cubicBezTo>
                <a:cubicBezTo>
                  <a:pt x="11558614" y="655714"/>
                  <a:pt x="11549249" y="670452"/>
                  <a:pt x="11512315" y="709932"/>
                </a:cubicBezTo>
                <a:cubicBezTo>
                  <a:pt x="11508215" y="714550"/>
                  <a:pt x="11507827" y="719417"/>
                  <a:pt x="11514624" y="719417"/>
                </a:cubicBezTo>
                <a:cubicBezTo>
                  <a:pt x="11517958" y="719417"/>
                  <a:pt x="11534888" y="719417"/>
                  <a:pt x="11538351" y="719417"/>
                </a:cubicBezTo>
                <a:cubicBezTo>
                  <a:pt x="11543476" y="719417"/>
                  <a:pt x="11545537" y="717874"/>
                  <a:pt x="11547069" y="713903"/>
                </a:cubicBezTo>
                <a:cubicBezTo>
                  <a:pt x="11548483" y="709673"/>
                  <a:pt x="11565412" y="656102"/>
                  <a:pt x="11598623" y="630983"/>
                </a:cubicBezTo>
                <a:cubicBezTo>
                  <a:pt x="11601191" y="629063"/>
                  <a:pt x="11603371" y="620474"/>
                  <a:pt x="11608496" y="600869"/>
                </a:cubicBezTo>
                <a:cubicBezTo>
                  <a:pt x="11624529" y="622017"/>
                  <a:pt x="11626709" y="660461"/>
                  <a:pt x="11599130" y="710062"/>
                </a:cubicBezTo>
                <a:cubicBezTo>
                  <a:pt x="11596314" y="715316"/>
                  <a:pt x="11597976" y="719287"/>
                  <a:pt x="11601439" y="719287"/>
                </a:cubicBezTo>
                <a:cubicBezTo>
                  <a:pt x="11603360" y="719287"/>
                  <a:pt x="11618368" y="719287"/>
                  <a:pt x="11622857" y="719287"/>
                </a:cubicBezTo>
                <a:cubicBezTo>
                  <a:pt x="11626828" y="719287"/>
                  <a:pt x="11627982" y="717107"/>
                  <a:pt x="11629525" y="711087"/>
                </a:cubicBezTo>
                <a:cubicBezTo>
                  <a:pt x="11631446" y="703653"/>
                  <a:pt x="11632093" y="700060"/>
                  <a:pt x="11634650" y="693014"/>
                </a:cubicBezTo>
                <a:cubicBezTo>
                  <a:pt x="11636193" y="688655"/>
                  <a:pt x="11636830" y="687889"/>
                  <a:pt x="11654018" y="688018"/>
                </a:cubicBezTo>
                <a:cubicBezTo>
                  <a:pt x="11659402" y="688018"/>
                  <a:pt x="11659024" y="685202"/>
                  <a:pt x="11659024" y="680584"/>
                </a:cubicBezTo>
                <a:cubicBezTo>
                  <a:pt x="11659272" y="614151"/>
                  <a:pt x="11659661" y="544687"/>
                  <a:pt x="11654654" y="520852"/>
                </a:cubicBezTo>
                <a:cubicBezTo>
                  <a:pt x="11647727" y="487403"/>
                  <a:pt x="11618617" y="486378"/>
                  <a:pt x="11603360" y="487533"/>
                </a:cubicBezTo>
                <a:cubicBezTo>
                  <a:pt x="11587456" y="488688"/>
                  <a:pt x="11557449" y="493424"/>
                  <a:pt x="11526547" y="493424"/>
                </a:cubicBezTo>
                <a:cubicBezTo>
                  <a:pt x="11484866" y="493424"/>
                  <a:pt x="11437930" y="481631"/>
                  <a:pt x="11402033" y="464842"/>
                </a:cubicBezTo>
                <a:cubicBezTo>
                  <a:pt x="11395753" y="462026"/>
                  <a:pt x="11398958" y="460742"/>
                  <a:pt x="11401644" y="459199"/>
                </a:cubicBezTo>
                <a:cubicBezTo>
                  <a:pt x="11415110" y="451765"/>
                  <a:pt x="11426774" y="445097"/>
                  <a:pt x="11433960" y="433314"/>
                </a:cubicBezTo>
                <a:cubicBezTo>
                  <a:pt x="11439473" y="424348"/>
                  <a:pt x="11437423" y="421521"/>
                  <a:pt x="11431392" y="426398"/>
                </a:cubicBezTo>
                <a:cubicBezTo>
                  <a:pt x="11415110" y="439982"/>
                  <a:pt x="11391890" y="447546"/>
                  <a:pt x="11365995" y="438191"/>
                </a:cubicBezTo>
                <a:cubicBezTo>
                  <a:pt x="11339959" y="428966"/>
                  <a:pt x="11329957" y="403847"/>
                  <a:pt x="11327648" y="397568"/>
                </a:cubicBezTo>
                <a:cubicBezTo>
                  <a:pt x="11326493" y="394428"/>
                  <a:pt x="11325115" y="392699"/>
                  <a:pt x="11324025" y="392924"/>
                </a:cubicBezTo>
                <a:close/>
                <a:moveTo>
                  <a:pt x="11391491" y="334037"/>
                </a:moveTo>
                <a:cubicBezTo>
                  <a:pt x="11410848" y="334037"/>
                  <a:pt x="11426364" y="349790"/>
                  <a:pt x="11426364" y="368996"/>
                </a:cubicBezTo>
                <a:cubicBezTo>
                  <a:pt x="11426364" y="388332"/>
                  <a:pt x="11410848" y="403955"/>
                  <a:pt x="11391491" y="403955"/>
                </a:cubicBezTo>
                <a:cubicBezTo>
                  <a:pt x="11372134" y="403955"/>
                  <a:pt x="11356360" y="388332"/>
                  <a:pt x="11356360" y="368996"/>
                </a:cubicBezTo>
                <a:cubicBezTo>
                  <a:pt x="11356360" y="349542"/>
                  <a:pt x="11372134" y="334037"/>
                  <a:pt x="11391491" y="334037"/>
                </a:cubicBezTo>
                <a:close/>
                <a:moveTo>
                  <a:pt x="11389959" y="321618"/>
                </a:moveTo>
                <a:cubicBezTo>
                  <a:pt x="11360729" y="321618"/>
                  <a:pt x="11337262" y="345442"/>
                  <a:pt x="11337262" y="374510"/>
                </a:cubicBezTo>
                <a:cubicBezTo>
                  <a:pt x="11337262" y="403836"/>
                  <a:pt x="11360978" y="427401"/>
                  <a:pt x="11389959" y="427401"/>
                </a:cubicBezTo>
                <a:cubicBezTo>
                  <a:pt x="11419189" y="427401"/>
                  <a:pt x="11442656" y="403577"/>
                  <a:pt x="11442656" y="374510"/>
                </a:cubicBezTo>
                <a:cubicBezTo>
                  <a:pt x="11442656" y="345183"/>
                  <a:pt x="11419189" y="321618"/>
                  <a:pt x="11389959" y="321618"/>
                </a:cubicBezTo>
                <a:close/>
                <a:moveTo>
                  <a:pt x="0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close/>
              </a:path>
            </a:pathLst>
          </a:custGeom>
          <a:solidFill>
            <a:srgbClr val="D4D7DC"/>
          </a:solidFill>
        </p:spPr>
        <p:txBody>
          <a:bodyPr wrap="square" tIns="72000" anchor="t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here and insert picture via Templafy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C3EE7D-BC64-44D4-965B-AAAA5C4BD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3792" y="648000"/>
            <a:ext cx="7531408" cy="5562000"/>
          </a:xfrm>
        </p:spPr>
        <p:txBody>
          <a:bodyPr anchor="ctr"/>
          <a:lstStyle>
            <a:lvl1pPr>
              <a:lnSpc>
                <a:spcPct val="12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69A22-4168-4C89-915E-68554934A9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000" y="2779200"/>
            <a:ext cx="3041792" cy="3430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2E73A1B-874D-4A61-944C-6104EF22B9D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123DF4B-C0EB-448C-B355-2743629DD45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92667E6-AA52-4ED3-B122-113FB4F8CA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agline" descr="{&quot;templafy&quot;:{&quot;id&quot;:&quot;73ab4220-910a-45d7-9ebd-62ed5a896302&quot;}}" title="Form.PLogoChoice.PLogoInsertionWhite">
            <a:extLst>
              <a:ext uri="{FF2B5EF4-FFF2-40B4-BE49-F238E27FC236}">
                <a16:creationId xmlns:a16="http://schemas.microsoft.com/office/drawing/2014/main" id="{E3FA8B5C-51AE-4CBF-B3D5-16E4AB91FC04}"/>
              </a:ext>
            </a:extLst>
          </p:cNvPr>
          <p:cNvSpPr/>
          <p:nvPr userDrawn="1"/>
        </p:nvSpPr>
        <p:spPr>
          <a:xfrm>
            <a:off x="9240655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err="1"/>
          </a:p>
        </p:txBody>
      </p:sp>
    </p:spTree>
    <p:extLst>
      <p:ext uri="{BB962C8B-B14F-4D97-AF65-F5344CB8AC3E}">
        <p14:creationId xmlns:p14="http://schemas.microsoft.com/office/powerpoint/2010/main" val="6323987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. Editori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581EB9-E0FA-446E-8021-1547926BE1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custGeom>
            <a:avLst/>
            <a:gdLst>
              <a:gd name="connsiteX0" fmla="*/ 11666200 w 12193200"/>
              <a:gd name="connsiteY0" fmla="*/ 756760 h 6861600"/>
              <a:gd name="connsiteX1" fmla="*/ 11678975 w 12193200"/>
              <a:gd name="connsiteY1" fmla="*/ 761119 h 6861600"/>
              <a:gd name="connsiteX2" fmla="*/ 11678975 w 12193200"/>
              <a:gd name="connsiteY2" fmla="*/ 808195 h 6861600"/>
              <a:gd name="connsiteX3" fmla="*/ 11678845 w 12193200"/>
              <a:gd name="connsiteY3" fmla="*/ 808195 h 6861600"/>
              <a:gd name="connsiteX4" fmla="*/ 11667095 w 12193200"/>
              <a:gd name="connsiteY4" fmla="*/ 813579 h 6861600"/>
              <a:gd name="connsiteX5" fmla="*/ 11644998 w 12193200"/>
              <a:gd name="connsiteY5" fmla="*/ 784080 h 6861600"/>
              <a:gd name="connsiteX6" fmla="*/ 11666200 w 12193200"/>
              <a:gd name="connsiteY6" fmla="*/ 756760 h 6861600"/>
              <a:gd name="connsiteX7" fmla="*/ 11553608 w 12193200"/>
              <a:gd name="connsiteY7" fmla="*/ 755951 h 6861600"/>
              <a:gd name="connsiteX8" fmla="*/ 11565369 w 12193200"/>
              <a:gd name="connsiteY8" fmla="*/ 760439 h 6861600"/>
              <a:gd name="connsiteX9" fmla="*/ 11571638 w 12193200"/>
              <a:gd name="connsiteY9" fmla="*/ 784954 h 6861600"/>
              <a:gd name="connsiteX10" fmla="*/ 11565369 w 12193200"/>
              <a:gd name="connsiteY10" fmla="*/ 809339 h 6861600"/>
              <a:gd name="connsiteX11" fmla="*/ 11553608 w 12193200"/>
              <a:gd name="connsiteY11" fmla="*/ 813698 h 6861600"/>
              <a:gd name="connsiteX12" fmla="*/ 11542106 w 12193200"/>
              <a:gd name="connsiteY12" fmla="*/ 809339 h 6861600"/>
              <a:gd name="connsiteX13" fmla="*/ 11535837 w 12193200"/>
              <a:gd name="connsiteY13" fmla="*/ 784954 h 6861600"/>
              <a:gd name="connsiteX14" fmla="*/ 11542106 w 12193200"/>
              <a:gd name="connsiteY14" fmla="*/ 760439 h 6861600"/>
              <a:gd name="connsiteX15" fmla="*/ 11553608 w 12193200"/>
              <a:gd name="connsiteY15" fmla="*/ 755951 h 6861600"/>
              <a:gd name="connsiteX16" fmla="*/ 11389948 w 12193200"/>
              <a:gd name="connsiteY16" fmla="*/ 755951 h 6861600"/>
              <a:gd name="connsiteX17" fmla="*/ 11401504 w 12193200"/>
              <a:gd name="connsiteY17" fmla="*/ 760439 h 6861600"/>
              <a:gd name="connsiteX18" fmla="*/ 11407795 w 12193200"/>
              <a:gd name="connsiteY18" fmla="*/ 784954 h 6861600"/>
              <a:gd name="connsiteX19" fmla="*/ 11401504 w 12193200"/>
              <a:gd name="connsiteY19" fmla="*/ 809339 h 6861600"/>
              <a:gd name="connsiteX20" fmla="*/ 11389948 w 12193200"/>
              <a:gd name="connsiteY20" fmla="*/ 813698 h 6861600"/>
              <a:gd name="connsiteX21" fmla="*/ 11378133 w 12193200"/>
              <a:gd name="connsiteY21" fmla="*/ 809339 h 6861600"/>
              <a:gd name="connsiteX22" fmla="*/ 11371843 w 12193200"/>
              <a:gd name="connsiteY22" fmla="*/ 784954 h 6861600"/>
              <a:gd name="connsiteX23" fmla="*/ 11378133 w 12193200"/>
              <a:gd name="connsiteY23" fmla="*/ 760439 h 6861600"/>
              <a:gd name="connsiteX24" fmla="*/ 11389948 w 12193200"/>
              <a:gd name="connsiteY24" fmla="*/ 755951 h 6861600"/>
              <a:gd name="connsiteX25" fmla="*/ 11267462 w 12193200"/>
              <a:gd name="connsiteY25" fmla="*/ 755951 h 6861600"/>
              <a:gd name="connsiteX26" fmla="*/ 11279148 w 12193200"/>
              <a:gd name="connsiteY26" fmla="*/ 760439 h 6861600"/>
              <a:gd name="connsiteX27" fmla="*/ 11285438 w 12193200"/>
              <a:gd name="connsiteY27" fmla="*/ 784954 h 6861600"/>
              <a:gd name="connsiteX28" fmla="*/ 11279148 w 12193200"/>
              <a:gd name="connsiteY28" fmla="*/ 809339 h 6861600"/>
              <a:gd name="connsiteX29" fmla="*/ 11267462 w 12193200"/>
              <a:gd name="connsiteY29" fmla="*/ 813698 h 6861600"/>
              <a:gd name="connsiteX30" fmla="*/ 11255907 w 12193200"/>
              <a:gd name="connsiteY30" fmla="*/ 809339 h 6861600"/>
              <a:gd name="connsiteX31" fmla="*/ 11249616 w 12193200"/>
              <a:gd name="connsiteY31" fmla="*/ 784954 h 6861600"/>
              <a:gd name="connsiteX32" fmla="*/ 11255907 w 12193200"/>
              <a:gd name="connsiteY32" fmla="*/ 760439 h 6861600"/>
              <a:gd name="connsiteX33" fmla="*/ 11267462 w 12193200"/>
              <a:gd name="connsiteY33" fmla="*/ 755951 h 6861600"/>
              <a:gd name="connsiteX34" fmla="*/ 11708668 w 12193200"/>
              <a:gd name="connsiteY34" fmla="*/ 750006 h 6861600"/>
              <a:gd name="connsiteX35" fmla="*/ 11706381 w 12193200"/>
              <a:gd name="connsiteY35" fmla="*/ 752433 h 6861600"/>
              <a:gd name="connsiteX36" fmla="*/ 11706381 w 12193200"/>
              <a:gd name="connsiteY36" fmla="*/ 817032 h 6861600"/>
              <a:gd name="connsiteX37" fmla="*/ 11708420 w 12193200"/>
              <a:gd name="connsiteY37" fmla="*/ 819459 h 6861600"/>
              <a:gd name="connsiteX38" fmla="*/ 11715671 w 12193200"/>
              <a:gd name="connsiteY38" fmla="*/ 819459 h 6861600"/>
              <a:gd name="connsiteX39" fmla="*/ 11718206 w 12193200"/>
              <a:gd name="connsiteY39" fmla="*/ 817032 h 6861600"/>
              <a:gd name="connsiteX40" fmla="*/ 11718206 w 12193200"/>
              <a:gd name="connsiteY40" fmla="*/ 752433 h 6861600"/>
              <a:gd name="connsiteX41" fmla="*/ 11715660 w 12193200"/>
              <a:gd name="connsiteY41" fmla="*/ 750006 h 6861600"/>
              <a:gd name="connsiteX42" fmla="*/ 11708668 w 12193200"/>
              <a:gd name="connsiteY42" fmla="*/ 750006 h 6861600"/>
              <a:gd name="connsiteX43" fmla="*/ 11826514 w 12193200"/>
              <a:gd name="connsiteY43" fmla="*/ 749671 h 6861600"/>
              <a:gd name="connsiteX44" fmla="*/ 11822404 w 12193200"/>
              <a:gd name="connsiteY44" fmla="*/ 751851 h 6861600"/>
              <a:gd name="connsiteX45" fmla="*/ 11798623 w 12193200"/>
              <a:gd name="connsiteY45" fmla="*/ 781695 h 6861600"/>
              <a:gd name="connsiteX46" fmla="*/ 11798105 w 12193200"/>
              <a:gd name="connsiteY46" fmla="*/ 782461 h 6861600"/>
              <a:gd name="connsiteX47" fmla="*/ 11798234 w 12193200"/>
              <a:gd name="connsiteY47" fmla="*/ 783227 h 6861600"/>
              <a:gd name="connsiteX48" fmla="*/ 11822145 w 12193200"/>
              <a:gd name="connsiteY48" fmla="*/ 817420 h 6861600"/>
              <a:gd name="connsiteX49" fmla="*/ 11826126 w 12193200"/>
              <a:gd name="connsiteY49" fmla="*/ 819470 h 6861600"/>
              <a:gd name="connsiteX50" fmla="*/ 11835254 w 12193200"/>
              <a:gd name="connsiteY50" fmla="*/ 819470 h 6861600"/>
              <a:gd name="connsiteX51" fmla="*/ 11837175 w 12193200"/>
              <a:gd name="connsiteY51" fmla="*/ 817798 h 6861600"/>
              <a:gd name="connsiteX52" fmla="*/ 11836279 w 12193200"/>
              <a:gd name="connsiteY52" fmla="*/ 816136 h 6861600"/>
              <a:gd name="connsiteX53" fmla="*/ 11810826 w 12193200"/>
              <a:gd name="connsiteY53" fmla="*/ 782450 h 6861600"/>
              <a:gd name="connsiteX54" fmla="*/ 11810567 w 12193200"/>
              <a:gd name="connsiteY54" fmla="*/ 782192 h 6861600"/>
              <a:gd name="connsiteX55" fmla="*/ 11834607 w 12193200"/>
              <a:gd name="connsiteY55" fmla="*/ 753890 h 6861600"/>
              <a:gd name="connsiteX56" fmla="*/ 11835254 w 12193200"/>
              <a:gd name="connsiteY56" fmla="*/ 751203 h 6861600"/>
              <a:gd name="connsiteX57" fmla="*/ 11832816 w 12193200"/>
              <a:gd name="connsiteY57" fmla="*/ 749671 h 6861600"/>
              <a:gd name="connsiteX58" fmla="*/ 11826514 w 12193200"/>
              <a:gd name="connsiteY58" fmla="*/ 749671 h 6861600"/>
              <a:gd name="connsiteX59" fmla="*/ 11301634 w 12193200"/>
              <a:gd name="connsiteY59" fmla="*/ 749671 h 6861600"/>
              <a:gd name="connsiteX60" fmla="*/ 11299832 w 12193200"/>
              <a:gd name="connsiteY60" fmla="*/ 751462 h 6861600"/>
              <a:gd name="connsiteX61" fmla="*/ 11300350 w 12193200"/>
              <a:gd name="connsiteY61" fmla="*/ 753383 h 6861600"/>
              <a:gd name="connsiteX62" fmla="*/ 11324605 w 12193200"/>
              <a:gd name="connsiteY62" fmla="*/ 817399 h 6861600"/>
              <a:gd name="connsiteX63" fmla="*/ 11326785 w 12193200"/>
              <a:gd name="connsiteY63" fmla="*/ 819449 h 6861600"/>
              <a:gd name="connsiteX64" fmla="*/ 11332050 w 12193200"/>
              <a:gd name="connsiteY64" fmla="*/ 819449 h 6861600"/>
              <a:gd name="connsiteX65" fmla="*/ 11334489 w 12193200"/>
              <a:gd name="connsiteY65" fmla="*/ 817399 h 6861600"/>
              <a:gd name="connsiteX66" fmla="*/ 11358108 w 12193200"/>
              <a:gd name="connsiteY66" fmla="*/ 753135 h 6861600"/>
              <a:gd name="connsiteX67" fmla="*/ 11358366 w 12193200"/>
              <a:gd name="connsiteY67" fmla="*/ 751085 h 6861600"/>
              <a:gd name="connsiteX68" fmla="*/ 11356694 w 12193200"/>
              <a:gd name="connsiteY68" fmla="*/ 749671 h 6861600"/>
              <a:gd name="connsiteX69" fmla="*/ 11350015 w 12193200"/>
              <a:gd name="connsiteY69" fmla="*/ 749671 h 6861600"/>
              <a:gd name="connsiteX70" fmla="*/ 11348343 w 12193200"/>
              <a:gd name="connsiteY70" fmla="*/ 751592 h 6861600"/>
              <a:gd name="connsiteX71" fmla="*/ 11330885 w 12193200"/>
              <a:gd name="connsiteY71" fmla="*/ 802908 h 6861600"/>
              <a:gd name="connsiteX72" fmla="*/ 11312920 w 12193200"/>
              <a:gd name="connsiteY72" fmla="*/ 751851 h 6861600"/>
              <a:gd name="connsiteX73" fmla="*/ 11309845 w 12193200"/>
              <a:gd name="connsiteY73" fmla="*/ 749671 h 6861600"/>
              <a:gd name="connsiteX74" fmla="*/ 11301634 w 12193200"/>
              <a:gd name="connsiteY74" fmla="*/ 749671 h 6861600"/>
              <a:gd name="connsiteX75" fmla="*/ 11754223 w 12193200"/>
              <a:gd name="connsiteY75" fmla="*/ 748506 h 6861600"/>
              <a:gd name="connsiteX76" fmla="*/ 11731241 w 12193200"/>
              <a:gd name="connsiteY76" fmla="*/ 767625 h 6861600"/>
              <a:gd name="connsiteX77" fmla="*/ 11749346 w 12193200"/>
              <a:gd name="connsiteY77" fmla="*/ 788417 h 6861600"/>
              <a:gd name="connsiteX78" fmla="*/ 11764236 w 12193200"/>
              <a:gd name="connsiteY78" fmla="*/ 801894 h 6861600"/>
              <a:gd name="connsiteX79" fmla="*/ 11750500 w 12193200"/>
              <a:gd name="connsiteY79" fmla="*/ 813698 h 6861600"/>
              <a:gd name="connsiteX80" fmla="*/ 11733679 w 12193200"/>
              <a:gd name="connsiteY80" fmla="*/ 806641 h 6861600"/>
              <a:gd name="connsiteX81" fmla="*/ 11728673 w 12193200"/>
              <a:gd name="connsiteY81" fmla="*/ 811130 h 6861600"/>
              <a:gd name="connsiteX82" fmla="*/ 11750241 w 12193200"/>
              <a:gd name="connsiteY82" fmla="*/ 821402 h 6861600"/>
              <a:gd name="connsiteX83" fmla="*/ 11774896 w 12193200"/>
              <a:gd name="connsiteY83" fmla="*/ 800610 h 6861600"/>
              <a:gd name="connsiteX84" fmla="*/ 11741901 w 12193200"/>
              <a:gd name="connsiteY84" fmla="*/ 766471 h 6861600"/>
              <a:gd name="connsiteX85" fmla="*/ 11753457 w 12193200"/>
              <a:gd name="connsiteY85" fmla="*/ 756199 h 6861600"/>
              <a:gd name="connsiteX86" fmla="*/ 11767322 w 12193200"/>
              <a:gd name="connsiteY86" fmla="*/ 761335 h 6861600"/>
              <a:gd name="connsiteX87" fmla="*/ 11772328 w 12193200"/>
              <a:gd name="connsiteY87" fmla="*/ 756587 h 6861600"/>
              <a:gd name="connsiteX88" fmla="*/ 11754223 w 12193200"/>
              <a:gd name="connsiteY88" fmla="*/ 748506 h 6861600"/>
              <a:gd name="connsiteX89" fmla="*/ 11614257 w 12193200"/>
              <a:gd name="connsiteY89" fmla="*/ 748117 h 6861600"/>
              <a:gd name="connsiteX90" fmla="*/ 11599001 w 12193200"/>
              <a:gd name="connsiteY90" fmla="*/ 750167 h 6861600"/>
              <a:gd name="connsiteX91" fmla="*/ 11592721 w 12193200"/>
              <a:gd name="connsiteY91" fmla="*/ 755660 h 6861600"/>
              <a:gd name="connsiteX92" fmla="*/ 11592721 w 12193200"/>
              <a:gd name="connsiteY92" fmla="*/ 816902 h 6861600"/>
              <a:gd name="connsiteX93" fmla="*/ 11595418 w 12193200"/>
              <a:gd name="connsiteY93" fmla="*/ 819071 h 6861600"/>
              <a:gd name="connsiteX94" fmla="*/ 11602216 w 12193200"/>
              <a:gd name="connsiteY94" fmla="*/ 819071 h 6861600"/>
              <a:gd name="connsiteX95" fmla="*/ 11604654 w 12193200"/>
              <a:gd name="connsiteY95" fmla="*/ 816902 h 6861600"/>
              <a:gd name="connsiteX96" fmla="*/ 11604654 w 12193200"/>
              <a:gd name="connsiteY96" fmla="*/ 760774 h 6861600"/>
              <a:gd name="connsiteX97" fmla="*/ 11611452 w 12193200"/>
              <a:gd name="connsiteY97" fmla="*/ 754764 h 6861600"/>
              <a:gd name="connsiteX98" fmla="*/ 11625943 w 12193200"/>
              <a:gd name="connsiteY98" fmla="*/ 761033 h 6861600"/>
              <a:gd name="connsiteX99" fmla="*/ 11631823 w 12193200"/>
              <a:gd name="connsiteY99" fmla="*/ 755152 h 6861600"/>
              <a:gd name="connsiteX100" fmla="*/ 11614257 w 12193200"/>
              <a:gd name="connsiteY100" fmla="*/ 748117 h 6861600"/>
              <a:gd name="connsiteX101" fmla="*/ 11553619 w 12193200"/>
              <a:gd name="connsiteY101" fmla="*/ 748117 h 6861600"/>
              <a:gd name="connsiteX102" fmla="*/ 11536236 w 12193200"/>
              <a:gd name="connsiteY102" fmla="*/ 753124 h 6861600"/>
              <a:gd name="connsiteX103" fmla="*/ 11523450 w 12193200"/>
              <a:gd name="connsiteY103" fmla="*/ 784954 h 6861600"/>
              <a:gd name="connsiteX104" fmla="*/ 11536236 w 12193200"/>
              <a:gd name="connsiteY104" fmla="*/ 816654 h 6861600"/>
              <a:gd name="connsiteX105" fmla="*/ 11553619 w 12193200"/>
              <a:gd name="connsiteY105" fmla="*/ 821531 h 6861600"/>
              <a:gd name="connsiteX106" fmla="*/ 11571001 w 12193200"/>
              <a:gd name="connsiteY106" fmla="*/ 816654 h 6861600"/>
              <a:gd name="connsiteX107" fmla="*/ 11583917 w 12193200"/>
              <a:gd name="connsiteY107" fmla="*/ 784954 h 6861600"/>
              <a:gd name="connsiteX108" fmla="*/ 11571001 w 12193200"/>
              <a:gd name="connsiteY108" fmla="*/ 753124 h 6861600"/>
              <a:gd name="connsiteX109" fmla="*/ 11553619 w 12193200"/>
              <a:gd name="connsiteY109" fmla="*/ 748117 h 6861600"/>
              <a:gd name="connsiteX110" fmla="*/ 11486031 w 12193200"/>
              <a:gd name="connsiteY110" fmla="*/ 748117 h 6861600"/>
              <a:gd name="connsiteX111" fmla="*/ 11465229 w 12193200"/>
              <a:gd name="connsiteY111" fmla="*/ 751452 h 6861600"/>
              <a:gd name="connsiteX112" fmla="*/ 11459230 w 12193200"/>
              <a:gd name="connsiteY112" fmla="*/ 756965 h 6861600"/>
              <a:gd name="connsiteX113" fmla="*/ 11459230 w 12193200"/>
              <a:gd name="connsiteY113" fmla="*/ 817010 h 6861600"/>
              <a:gd name="connsiteX114" fmla="*/ 11461787 w 12193200"/>
              <a:gd name="connsiteY114" fmla="*/ 819449 h 6861600"/>
              <a:gd name="connsiteX115" fmla="*/ 11468422 w 12193200"/>
              <a:gd name="connsiteY115" fmla="*/ 819449 h 6861600"/>
              <a:gd name="connsiteX116" fmla="*/ 11471228 w 12193200"/>
              <a:gd name="connsiteY116" fmla="*/ 816751 h 6861600"/>
              <a:gd name="connsiteX117" fmla="*/ 11471228 w 12193200"/>
              <a:gd name="connsiteY117" fmla="*/ 761454 h 6861600"/>
              <a:gd name="connsiteX118" fmla="*/ 11485654 w 12193200"/>
              <a:gd name="connsiteY118" fmla="*/ 755422 h 6861600"/>
              <a:gd name="connsiteX119" fmla="*/ 11501223 w 12193200"/>
              <a:gd name="connsiteY119" fmla="*/ 771844 h 6861600"/>
              <a:gd name="connsiteX120" fmla="*/ 11501223 w 12193200"/>
              <a:gd name="connsiteY120" fmla="*/ 816751 h 6861600"/>
              <a:gd name="connsiteX121" fmla="*/ 11504288 w 12193200"/>
              <a:gd name="connsiteY121" fmla="*/ 819449 h 6861600"/>
              <a:gd name="connsiteX122" fmla="*/ 11511690 w 12193200"/>
              <a:gd name="connsiteY122" fmla="*/ 819449 h 6861600"/>
              <a:gd name="connsiteX123" fmla="*/ 11512963 w 12193200"/>
              <a:gd name="connsiteY123" fmla="*/ 816762 h 6861600"/>
              <a:gd name="connsiteX124" fmla="*/ 11512963 w 12193200"/>
              <a:gd name="connsiteY124" fmla="*/ 770312 h 6861600"/>
              <a:gd name="connsiteX125" fmla="*/ 11486031 w 12193200"/>
              <a:gd name="connsiteY125" fmla="*/ 748117 h 6861600"/>
              <a:gd name="connsiteX126" fmla="*/ 11389700 w 12193200"/>
              <a:gd name="connsiteY126" fmla="*/ 748117 h 6861600"/>
              <a:gd name="connsiteX127" fmla="*/ 11372242 w 12193200"/>
              <a:gd name="connsiteY127" fmla="*/ 753124 h 6861600"/>
              <a:gd name="connsiteX128" fmla="*/ 11359402 w 12193200"/>
              <a:gd name="connsiteY128" fmla="*/ 784954 h 6861600"/>
              <a:gd name="connsiteX129" fmla="*/ 11372242 w 12193200"/>
              <a:gd name="connsiteY129" fmla="*/ 816654 h 6861600"/>
              <a:gd name="connsiteX130" fmla="*/ 11389700 w 12193200"/>
              <a:gd name="connsiteY130" fmla="*/ 821531 h 6861600"/>
              <a:gd name="connsiteX131" fmla="*/ 11407158 w 12193200"/>
              <a:gd name="connsiteY131" fmla="*/ 816654 h 6861600"/>
              <a:gd name="connsiteX132" fmla="*/ 11420127 w 12193200"/>
              <a:gd name="connsiteY132" fmla="*/ 784954 h 6861600"/>
              <a:gd name="connsiteX133" fmla="*/ 11407158 w 12193200"/>
              <a:gd name="connsiteY133" fmla="*/ 753124 h 6861600"/>
              <a:gd name="connsiteX134" fmla="*/ 11389700 w 12193200"/>
              <a:gd name="connsiteY134" fmla="*/ 748117 h 6861600"/>
              <a:gd name="connsiteX135" fmla="*/ 11267473 w 12193200"/>
              <a:gd name="connsiteY135" fmla="*/ 748117 h 6861600"/>
              <a:gd name="connsiteX136" fmla="*/ 11250015 w 12193200"/>
              <a:gd name="connsiteY136" fmla="*/ 753124 h 6861600"/>
              <a:gd name="connsiteX137" fmla="*/ 11237046 w 12193200"/>
              <a:gd name="connsiteY137" fmla="*/ 784954 h 6861600"/>
              <a:gd name="connsiteX138" fmla="*/ 11250015 w 12193200"/>
              <a:gd name="connsiteY138" fmla="*/ 816654 h 6861600"/>
              <a:gd name="connsiteX139" fmla="*/ 11267473 w 12193200"/>
              <a:gd name="connsiteY139" fmla="*/ 821531 h 6861600"/>
              <a:gd name="connsiteX140" fmla="*/ 11284931 w 12193200"/>
              <a:gd name="connsiteY140" fmla="*/ 816654 h 6861600"/>
              <a:gd name="connsiteX141" fmla="*/ 11297771 w 12193200"/>
              <a:gd name="connsiteY141" fmla="*/ 784954 h 6861600"/>
              <a:gd name="connsiteX142" fmla="*/ 11284931 w 12193200"/>
              <a:gd name="connsiteY142" fmla="*/ 753124 h 6861600"/>
              <a:gd name="connsiteX143" fmla="*/ 11267473 w 12193200"/>
              <a:gd name="connsiteY143" fmla="*/ 748117 h 6861600"/>
              <a:gd name="connsiteX144" fmla="*/ 11199756 w 12193200"/>
              <a:gd name="connsiteY144" fmla="*/ 748117 h 6861600"/>
              <a:gd name="connsiteX145" fmla="*/ 11178857 w 12193200"/>
              <a:gd name="connsiteY145" fmla="*/ 751452 h 6861600"/>
              <a:gd name="connsiteX146" fmla="*/ 11172825 w 12193200"/>
              <a:gd name="connsiteY146" fmla="*/ 756965 h 6861600"/>
              <a:gd name="connsiteX147" fmla="*/ 11172825 w 12193200"/>
              <a:gd name="connsiteY147" fmla="*/ 817010 h 6861600"/>
              <a:gd name="connsiteX148" fmla="*/ 11175263 w 12193200"/>
              <a:gd name="connsiteY148" fmla="*/ 819449 h 6861600"/>
              <a:gd name="connsiteX149" fmla="*/ 11181932 w 12193200"/>
              <a:gd name="connsiteY149" fmla="*/ 819449 h 6861600"/>
              <a:gd name="connsiteX150" fmla="*/ 11184748 w 12193200"/>
              <a:gd name="connsiteY150" fmla="*/ 816751 h 6861600"/>
              <a:gd name="connsiteX151" fmla="*/ 11184748 w 12193200"/>
              <a:gd name="connsiteY151" fmla="*/ 761454 h 6861600"/>
              <a:gd name="connsiteX152" fmla="*/ 11199238 w 12193200"/>
              <a:gd name="connsiteY152" fmla="*/ 755422 h 6861600"/>
              <a:gd name="connsiteX153" fmla="*/ 11214884 w 12193200"/>
              <a:gd name="connsiteY153" fmla="*/ 771844 h 6861600"/>
              <a:gd name="connsiteX154" fmla="*/ 11214884 w 12193200"/>
              <a:gd name="connsiteY154" fmla="*/ 816751 h 6861600"/>
              <a:gd name="connsiteX155" fmla="*/ 11217959 w 12193200"/>
              <a:gd name="connsiteY155" fmla="*/ 819449 h 6861600"/>
              <a:gd name="connsiteX156" fmla="*/ 11225393 w 12193200"/>
              <a:gd name="connsiteY156" fmla="*/ 819449 h 6861600"/>
              <a:gd name="connsiteX157" fmla="*/ 11226817 w 12193200"/>
              <a:gd name="connsiteY157" fmla="*/ 816762 h 6861600"/>
              <a:gd name="connsiteX158" fmla="*/ 11226817 w 12193200"/>
              <a:gd name="connsiteY158" fmla="*/ 770312 h 6861600"/>
              <a:gd name="connsiteX159" fmla="*/ 11199756 w 12193200"/>
              <a:gd name="connsiteY159" fmla="*/ 748117 h 6861600"/>
              <a:gd name="connsiteX160" fmla="*/ 11681273 w 12193200"/>
              <a:gd name="connsiteY160" fmla="*/ 724801 h 6861600"/>
              <a:gd name="connsiteX161" fmla="*/ 11678845 w 12193200"/>
              <a:gd name="connsiteY161" fmla="*/ 727876 h 6861600"/>
              <a:gd name="connsiteX162" fmla="*/ 11678845 w 12193200"/>
              <a:gd name="connsiteY162" fmla="*/ 752250 h 6861600"/>
              <a:gd name="connsiteX163" fmla="*/ 11664279 w 12193200"/>
              <a:gd name="connsiteY163" fmla="*/ 748527 h 6861600"/>
              <a:gd name="connsiteX164" fmla="*/ 11632848 w 12193200"/>
              <a:gd name="connsiteY164" fmla="*/ 784954 h 6861600"/>
              <a:gd name="connsiteX165" fmla="*/ 11666707 w 12193200"/>
              <a:gd name="connsiteY165" fmla="*/ 821510 h 6861600"/>
              <a:gd name="connsiteX166" fmla="*/ 11690477 w 12193200"/>
              <a:gd name="connsiteY166" fmla="*/ 812036 h 6861600"/>
              <a:gd name="connsiteX167" fmla="*/ 11690477 w 12193200"/>
              <a:gd name="connsiteY167" fmla="*/ 727498 h 6861600"/>
              <a:gd name="connsiteX168" fmla="*/ 11687919 w 12193200"/>
              <a:gd name="connsiteY168" fmla="*/ 724801 h 6861600"/>
              <a:gd name="connsiteX169" fmla="*/ 11681273 w 12193200"/>
              <a:gd name="connsiteY169" fmla="*/ 724801 h 6861600"/>
              <a:gd name="connsiteX170" fmla="*/ 11786797 w 12193200"/>
              <a:gd name="connsiteY170" fmla="*/ 724552 h 6861600"/>
              <a:gd name="connsiteX171" fmla="*/ 11784607 w 12193200"/>
              <a:gd name="connsiteY171" fmla="*/ 726732 h 6861600"/>
              <a:gd name="connsiteX172" fmla="*/ 11784607 w 12193200"/>
              <a:gd name="connsiteY172" fmla="*/ 817280 h 6861600"/>
              <a:gd name="connsiteX173" fmla="*/ 11786797 w 12193200"/>
              <a:gd name="connsiteY173" fmla="*/ 819330 h 6861600"/>
              <a:gd name="connsiteX174" fmla="*/ 11793864 w 12193200"/>
              <a:gd name="connsiteY174" fmla="*/ 819330 h 6861600"/>
              <a:gd name="connsiteX175" fmla="*/ 11796303 w 12193200"/>
              <a:gd name="connsiteY175" fmla="*/ 817409 h 6861600"/>
              <a:gd name="connsiteX176" fmla="*/ 11796303 w 12193200"/>
              <a:gd name="connsiteY176" fmla="*/ 726473 h 6861600"/>
              <a:gd name="connsiteX177" fmla="*/ 11793864 w 12193200"/>
              <a:gd name="connsiteY177" fmla="*/ 724552 h 6861600"/>
              <a:gd name="connsiteX178" fmla="*/ 11786797 w 12193200"/>
              <a:gd name="connsiteY178" fmla="*/ 724552 h 6861600"/>
              <a:gd name="connsiteX179" fmla="*/ 11712617 w 12193200"/>
              <a:gd name="connsiteY179" fmla="*/ 723776 h 6861600"/>
              <a:gd name="connsiteX180" fmla="*/ 11705237 w 12193200"/>
              <a:gd name="connsiteY180" fmla="*/ 730940 h 6861600"/>
              <a:gd name="connsiteX181" fmla="*/ 11712358 w 12193200"/>
              <a:gd name="connsiteY181" fmla="*/ 737975 h 6861600"/>
              <a:gd name="connsiteX182" fmla="*/ 11719609 w 12193200"/>
              <a:gd name="connsiteY182" fmla="*/ 730433 h 6861600"/>
              <a:gd name="connsiteX183" fmla="*/ 11712617 w 12193200"/>
              <a:gd name="connsiteY183" fmla="*/ 723776 h 6861600"/>
              <a:gd name="connsiteX184" fmla="*/ 11855021 w 12193200"/>
              <a:gd name="connsiteY184" fmla="*/ 713601 h 6861600"/>
              <a:gd name="connsiteX185" fmla="*/ 11855284 w 12193200"/>
              <a:gd name="connsiteY185" fmla="*/ 713794 h 6861600"/>
              <a:gd name="connsiteX186" fmla="*/ 11855021 w 12193200"/>
              <a:gd name="connsiteY186" fmla="*/ 713860 h 6861600"/>
              <a:gd name="connsiteX187" fmla="*/ 11855021 w 12193200"/>
              <a:gd name="connsiteY187" fmla="*/ 713601 h 6861600"/>
              <a:gd name="connsiteX188" fmla="*/ 11847209 w 12193200"/>
              <a:gd name="connsiteY188" fmla="*/ 704235 h 6861600"/>
              <a:gd name="connsiteX189" fmla="*/ 11851428 w 12193200"/>
              <a:gd name="connsiteY189" fmla="*/ 704235 h 6861600"/>
              <a:gd name="connsiteX190" fmla="*/ 11857190 w 12193200"/>
              <a:gd name="connsiteY190" fmla="*/ 707699 h 6861600"/>
              <a:gd name="connsiteX191" fmla="*/ 11851817 w 12193200"/>
              <a:gd name="connsiteY191" fmla="*/ 711162 h 6861600"/>
              <a:gd name="connsiteX192" fmla="*/ 11847209 w 12193200"/>
              <a:gd name="connsiteY192" fmla="*/ 711162 h 6861600"/>
              <a:gd name="connsiteX193" fmla="*/ 11843627 w 12193200"/>
              <a:gd name="connsiteY193" fmla="*/ 701020 h 6861600"/>
              <a:gd name="connsiteX194" fmla="*/ 11843627 w 12193200"/>
              <a:gd name="connsiteY194" fmla="*/ 724250 h 6861600"/>
              <a:gd name="connsiteX195" fmla="*/ 11847468 w 12193200"/>
              <a:gd name="connsiteY195" fmla="*/ 724250 h 6861600"/>
              <a:gd name="connsiteX196" fmla="*/ 11847468 w 12193200"/>
              <a:gd name="connsiteY196" fmla="*/ 714367 h 6861600"/>
              <a:gd name="connsiteX197" fmla="*/ 11849648 w 12193200"/>
              <a:gd name="connsiteY197" fmla="*/ 714367 h 6861600"/>
              <a:gd name="connsiteX198" fmla="*/ 11856553 w 12193200"/>
              <a:gd name="connsiteY198" fmla="*/ 720528 h 6861600"/>
              <a:gd name="connsiteX199" fmla="*/ 11858603 w 12193200"/>
              <a:gd name="connsiteY199" fmla="*/ 724121 h 6861600"/>
              <a:gd name="connsiteX200" fmla="*/ 11863081 w 12193200"/>
              <a:gd name="connsiteY200" fmla="*/ 724121 h 6861600"/>
              <a:gd name="connsiteX201" fmla="*/ 11860265 w 12193200"/>
              <a:gd name="connsiteY201" fmla="*/ 719503 h 6861600"/>
              <a:gd name="connsiteX202" fmla="*/ 11857064 w 12193200"/>
              <a:gd name="connsiteY202" fmla="*/ 715107 h 6861600"/>
              <a:gd name="connsiteX203" fmla="*/ 11855284 w 12193200"/>
              <a:gd name="connsiteY203" fmla="*/ 713794 h 6861600"/>
              <a:gd name="connsiteX204" fmla="*/ 11858039 w 12193200"/>
              <a:gd name="connsiteY204" fmla="*/ 713106 h 6861600"/>
              <a:gd name="connsiteX205" fmla="*/ 11861549 w 12193200"/>
              <a:gd name="connsiteY205" fmla="*/ 707310 h 6861600"/>
              <a:gd name="connsiteX206" fmla="*/ 11859370 w 12193200"/>
              <a:gd name="connsiteY206" fmla="*/ 702822 h 6861600"/>
              <a:gd name="connsiteX207" fmla="*/ 11851817 w 12193200"/>
              <a:gd name="connsiteY207" fmla="*/ 701020 h 6861600"/>
              <a:gd name="connsiteX208" fmla="*/ 11843627 w 12193200"/>
              <a:gd name="connsiteY208" fmla="*/ 701020 h 6861600"/>
              <a:gd name="connsiteX209" fmla="*/ 11852712 w 12193200"/>
              <a:gd name="connsiteY209" fmla="*/ 694611 h 6861600"/>
              <a:gd name="connsiteX210" fmla="*/ 11870623 w 12193200"/>
              <a:gd name="connsiteY210" fmla="*/ 712446 h 6861600"/>
              <a:gd name="connsiteX211" fmla="*/ 11852712 w 12193200"/>
              <a:gd name="connsiteY211" fmla="*/ 730541 h 6861600"/>
              <a:gd name="connsiteX212" fmla="*/ 11834931 w 12193200"/>
              <a:gd name="connsiteY212" fmla="*/ 712446 h 6861600"/>
              <a:gd name="connsiteX213" fmla="*/ 11852712 w 12193200"/>
              <a:gd name="connsiteY213" fmla="*/ 694611 h 6861600"/>
              <a:gd name="connsiteX214" fmla="*/ 11852712 w 12193200"/>
              <a:gd name="connsiteY214" fmla="*/ 690888 h 6861600"/>
              <a:gd name="connsiteX215" fmla="*/ 11831348 w 12193200"/>
              <a:gd name="connsiteY215" fmla="*/ 712446 h 6861600"/>
              <a:gd name="connsiteX216" fmla="*/ 11852712 w 12193200"/>
              <a:gd name="connsiteY216" fmla="*/ 734004 h 6861600"/>
              <a:gd name="connsiteX217" fmla="*/ 11874076 w 12193200"/>
              <a:gd name="connsiteY217" fmla="*/ 712446 h 6861600"/>
              <a:gd name="connsiteX218" fmla="*/ 11852712 w 12193200"/>
              <a:gd name="connsiteY218" fmla="*/ 690888 h 6861600"/>
              <a:gd name="connsiteX219" fmla="*/ 11639380 w 12193200"/>
              <a:gd name="connsiteY219" fmla="*/ 551044 h 6861600"/>
              <a:gd name="connsiteX220" fmla="*/ 11641189 w 12193200"/>
              <a:gd name="connsiteY220" fmla="*/ 551862 h 6861600"/>
              <a:gd name="connsiteX221" fmla="*/ 11644652 w 12193200"/>
              <a:gd name="connsiteY221" fmla="*/ 634274 h 6861600"/>
              <a:gd name="connsiteX222" fmla="*/ 11640682 w 12193200"/>
              <a:gd name="connsiteY222" fmla="*/ 633508 h 6861600"/>
              <a:gd name="connsiteX223" fmla="*/ 11634273 w 12193200"/>
              <a:gd name="connsiteY223" fmla="*/ 599671 h 6861600"/>
              <a:gd name="connsiteX224" fmla="*/ 11638243 w 12193200"/>
              <a:gd name="connsiteY224" fmla="*/ 552250 h 6861600"/>
              <a:gd name="connsiteX225" fmla="*/ 11639380 w 12193200"/>
              <a:gd name="connsiteY225" fmla="*/ 551044 h 6861600"/>
              <a:gd name="connsiteX226" fmla="*/ 11490639 w 12193200"/>
              <a:gd name="connsiteY226" fmla="*/ 502002 h 6861600"/>
              <a:gd name="connsiteX227" fmla="*/ 11550015 w 12193200"/>
              <a:gd name="connsiteY227" fmla="*/ 504052 h 6861600"/>
              <a:gd name="connsiteX228" fmla="*/ 11548343 w 12193200"/>
              <a:gd name="connsiteY228" fmla="*/ 536605 h 6861600"/>
              <a:gd name="connsiteX229" fmla="*/ 11499486 w 12193200"/>
              <a:gd name="connsiteY229" fmla="*/ 541094 h 6861600"/>
              <a:gd name="connsiteX230" fmla="*/ 11492948 w 12193200"/>
              <a:gd name="connsiteY230" fmla="*/ 533659 h 6861600"/>
              <a:gd name="connsiteX231" fmla="*/ 11490639 w 12193200"/>
              <a:gd name="connsiteY231" fmla="*/ 502002 h 6861600"/>
              <a:gd name="connsiteX232" fmla="*/ 11594253 w 12193200"/>
              <a:gd name="connsiteY232" fmla="*/ 498797 h 6861600"/>
              <a:gd name="connsiteX233" fmla="*/ 11598612 w 12193200"/>
              <a:gd name="connsiteY233" fmla="*/ 520075 h 6861600"/>
              <a:gd name="connsiteX234" fmla="*/ 11588351 w 12193200"/>
              <a:gd name="connsiteY234" fmla="*/ 527509 h 6861600"/>
              <a:gd name="connsiteX235" fmla="*/ 11580011 w 12193200"/>
              <a:gd name="connsiteY235" fmla="*/ 500718 h 6861600"/>
              <a:gd name="connsiteX236" fmla="*/ 11594253 w 12193200"/>
              <a:gd name="connsiteY236" fmla="*/ 498797 h 6861600"/>
              <a:gd name="connsiteX237" fmla="*/ 11441405 w 12193200"/>
              <a:gd name="connsiteY237" fmla="*/ 491374 h 6861600"/>
              <a:gd name="connsiteX238" fmla="*/ 11460384 w 12193200"/>
              <a:gd name="connsiteY238" fmla="*/ 496499 h 6861600"/>
              <a:gd name="connsiteX239" fmla="*/ 11442948 w 12193200"/>
              <a:gd name="connsiteY239" fmla="*/ 533670 h 6861600"/>
              <a:gd name="connsiteX240" fmla="*/ 11434607 w 12193200"/>
              <a:gd name="connsiteY240" fmla="*/ 527131 h 6861600"/>
              <a:gd name="connsiteX241" fmla="*/ 11441405 w 12193200"/>
              <a:gd name="connsiteY241" fmla="*/ 491374 h 6861600"/>
              <a:gd name="connsiteX242" fmla="*/ 11419441 w 12193200"/>
              <a:gd name="connsiteY242" fmla="*/ 484343 h 6861600"/>
              <a:gd name="connsiteX243" fmla="*/ 11431543 w 12193200"/>
              <a:gd name="connsiteY243" fmla="*/ 488299 h 6861600"/>
              <a:gd name="connsiteX244" fmla="*/ 11423202 w 12193200"/>
              <a:gd name="connsiteY244" fmla="*/ 532257 h 6861600"/>
              <a:gd name="connsiteX245" fmla="*/ 11444102 w 12193200"/>
              <a:gd name="connsiteY245" fmla="*/ 543154 h 6861600"/>
              <a:gd name="connsiteX246" fmla="*/ 11469620 w 12193200"/>
              <a:gd name="connsiteY246" fmla="*/ 498549 h 6861600"/>
              <a:gd name="connsiteX247" fmla="*/ 11481672 w 12193200"/>
              <a:gd name="connsiteY247" fmla="*/ 500729 h 6861600"/>
              <a:gd name="connsiteX248" fmla="*/ 11485395 w 12193200"/>
              <a:gd name="connsiteY248" fmla="*/ 542507 h 6861600"/>
              <a:gd name="connsiteX249" fmla="*/ 11498472 w 12193200"/>
              <a:gd name="connsiteY249" fmla="*/ 550707 h 6861600"/>
              <a:gd name="connsiteX250" fmla="*/ 11555917 w 12193200"/>
              <a:gd name="connsiteY250" fmla="*/ 543532 h 6861600"/>
              <a:gd name="connsiteX251" fmla="*/ 11559122 w 12193200"/>
              <a:gd name="connsiteY251" fmla="*/ 503286 h 6861600"/>
              <a:gd name="connsiteX252" fmla="*/ 11570149 w 12193200"/>
              <a:gd name="connsiteY252" fmla="*/ 502002 h 6861600"/>
              <a:gd name="connsiteX253" fmla="*/ 11579385 w 12193200"/>
              <a:gd name="connsiteY253" fmla="*/ 528405 h 6861600"/>
              <a:gd name="connsiteX254" fmla="*/ 11598752 w 12193200"/>
              <a:gd name="connsiteY254" fmla="*/ 531739 h 6861600"/>
              <a:gd name="connsiteX255" fmla="*/ 11602723 w 12193200"/>
              <a:gd name="connsiteY255" fmla="*/ 497772 h 6861600"/>
              <a:gd name="connsiteX256" fmla="*/ 11625673 w 12193200"/>
              <a:gd name="connsiteY256" fmla="*/ 533282 h 6861600"/>
              <a:gd name="connsiteX257" fmla="*/ 11612855 w 12193200"/>
              <a:gd name="connsiteY257" fmla="*/ 586216 h 6861600"/>
              <a:gd name="connsiteX258" fmla="*/ 11537326 w 12193200"/>
              <a:gd name="connsiteY258" fmla="*/ 569427 h 6861600"/>
              <a:gd name="connsiteX259" fmla="*/ 11459488 w 12193200"/>
              <a:gd name="connsiteY259" fmla="*/ 611465 h 6861600"/>
              <a:gd name="connsiteX260" fmla="*/ 11456154 w 12193200"/>
              <a:gd name="connsiteY260" fmla="*/ 612360 h 6861600"/>
              <a:gd name="connsiteX261" fmla="*/ 11418325 w 12193200"/>
              <a:gd name="connsiteY261" fmla="*/ 585191 h 6861600"/>
              <a:gd name="connsiteX262" fmla="*/ 11388707 w 12193200"/>
              <a:gd name="connsiteY262" fmla="*/ 549434 h 6861600"/>
              <a:gd name="connsiteX263" fmla="*/ 11414743 w 12193200"/>
              <a:gd name="connsiteY263" fmla="*/ 487403 h 6861600"/>
              <a:gd name="connsiteX264" fmla="*/ 11419441 w 12193200"/>
              <a:gd name="connsiteY264" fmla="*/ 484343 h 6861600"/>
              <a:gd name="connsiteX265" fmla="*/ 11358173 w 12193200"/>
              <a:gd name="connsiteY265" fmla="*/ 469801 h 6861600"/>
              <a:gd name="connsiteX266" fmla="*/ 11346260 w 12193200"/>
              <a:gd name="connsiteY266" fmla="*/ 478275 h 6861600"/>
              <a:gd name="connsiteX267" fmla="*/ 11361744 w 12193200"/>
              <a:gd name="connsiteY267" fmla="*/ 470744 h 6861600"/>
              <a:gd name="connsiteX268" fmla="*/ 11358173 w 12193200"/>
              <a:gd name="connsiteY268" fmla="*/ 469801 h 6861600"/>
              <a:gd name="connsiteX269" fmla="*/ 11354455 w 12193200"/>
              <a:gd name="connsiteY269" fmla="*/ 453696 h 6861600"/>
              <a:gd name="connsiteX270" fmla="*/ 11379471 w 12193200"/>
              <a:gd name="connsiteY270" fmla="*/ 464454 h 6861600"/>
              <a:gd name="connsiteX271" fmla="*/ 11401267 w 12193200"/>
              <a:gd name="connsiteY271" fmla="*/ 487522 h 6861600"/>
              <a:gd name="connsiteX272" fmla="*/ 11376515 w 12193200"/>
              <a:gd name="connsiteY272" fmla="*/ 541611 h 6861600"/>
              <a:gd name="connsiteX273" fmla="*/ 11357665 w 12193200"/>
              <a:gd name="connsiteY273" fmla="*/ 511745 h 6861600"/>
              <a:gd name="connsiteX274" fmla="*/ 11330734 w 12193200"/>
              <a:gd name="connsiteY274" fmla="*/ 504052 h 6861600"/>
              <a:gd name="connsiteX275" fmla="*/ 11328166 w 12193200"/>
              <a:gd name="connsiteY275" fmla="*/ 491881 h 6861600"/>
              <a:gd name="connsiteX276" fmla="*/ 11335600 w 12193200"/>
              <a:gd name="connsiteY276" fmla="*/ 481879 h 6861600"/>
              <a:gd name="connsiteX277" fmla="*/ 11338297 w 12193200"/>
              <a:gd name="connsiteY277" fmla="*/ 470604 h 6861600"/>
              <a:gd name="connsiteX278" fmla="*/ 11349972 w 12193200"/>
              <a:gd name="connsiteY278" fmla="*/ 456124 h 6861600"/>
              <a:gd name="connsiteX279" fmla="*/ 11354455 w 12193200"/>
              <a:gd name="connsiteY279" fmla="*/ 453696 h 6861600"/>
              <a:gd name="connsiteX280" fmla="*/ 11324025 w 12193200"/>
              <a:gd name="connsiteY280" fmla="*/ 392924 h 6861600"/>
              <a:gd name="connsiteX281" fmla="*/ 11322134 w 12193200"/>
              <a:gd name="connsiteY281" fmla="*/ 400006 h 6861600"/>
              <a:gd name="connsiteX282" fmla="*/ 11335988 w 12193200"/>
              <a:gd name="connsiteY282" fmla="*/ 441536 h 6861600"/>
              <a:gd name="connsiteX283" fmla="*/ 11339193 w 12193200"/>
              <a:gd name="connsiteY283" fmla="*/ 451786 h 6861600"/>
              <a:gd name="connsiteX284" fmla="*/ 11328425 w 12193200"/>
              <a:gd name="connsiteY284" fmla="*/ 467162 h 6861600"/>
              <a:gd name="connsiteX285" fmla="*/ 11327270 w 12193200"/>
              <a:gd name="connsiteY285" fmla="*/ 474855 h 6861600"/>
              <a:gd name="connsiteX286" fmla="*/ 11315477 w 12193200"/>
              <a:gd name="connsiteY286" fmla="*/ 490748 h 6861600"/>
              <a:gd name="connsiteX287" fmla="*/ 11317268 w 12193200"/>
              <a:gd name="connsiteY287" fmla="*/ 503696 h 6861600"/>
              <a:gd name="connsiteX288" fmla="*/ 11327788 w 12193200"/>
              <a:gd name="connsiteY288" fmla="*/ 514594 h 6861600"/>
              <a:gd name="connsiteX289" fmla="*/ 11341890 w 12193200"/>
              <a:gd name="connsiteY289" fmla="*/ 516137 h 6861600"/>
              <a:gd name="connsiteX290" fmla="*/ 11358561 w 12193200"/>
              <a:gd name="connsiteY290" fmla="*/ 529214 h 6861600"/>
              <a:gd name="connsiteX291" fmla="*/ 11388308 w 12193200"/>
              <a:gd name="connsiteY291" fmla="*/ 580476 h 6861600"/>
              <a:gd name="connsiteX292" fmla="*/ 11394717 w 12193200"/>
              <a:gd name="connsiteY292" fmla="*/ 606490 h 6861600"/>
              <a:gd name="connsiteX293" fmla="*/ 11360611 w 12193200"/>
              <a:gd name="connsiteY293" fmla="*/ 709026 h 6861600"/>
              <a:gd name="connsiteX294" fmla="*/ 11362402 w 12193200"/>
              <a:gd name="connsiteY294" fmla="*/ 719406 h 6861600"/>
              <a:gd name="connsiteX295" fmla="*/ 11388567 w 12193200"/>
              <a:gd name="connsiteY295" fmla="*/ 719406 h 6861600"/>
              <a:gd name="connsiteX296" fmla="*/ 11394210 w 12193200"/>
              <a:gd name="connsiteY296" fmla="*/ 711972 h 6861600"/>
              <a:gd name="connsiteX297" fmla="*/ 11429094 w 12193200"/>
              <a:gd name="connsiteY297" fmla="*/ 608411 h 6861600"/>
              <a:gd name="connsiteX298" fmla="*/ 11464484 w 12193200"/>
              <a:gd name="connsiteY298" fmla="*/ 709921 h 6861600"/>
              <a:gd name="connsiteX299" fmla="*/ 11468207 w 12193200"/>
              <a:gd name="connsiteY299" fmla="*/ 719665 h 6861600"/>
              <a:gd name="connsiteX300" fmla="*/ 11490650 w 12193200"/>
              <a:gd name="connsiteY300" fmla="*/ 719665 h 6861600"/>
              <a:gd name="connsiteX301" fmla="*/ 11497954 w 12193200"/>
              <a:gd name="connsiteY301" fmla="*/ 713126 h 6861600"/>
              <a:gd name="connsiteX302" fmla="*/ 11473979 w 12193200"/>
              <a:gd name="connsiteY302" fmla="*/ 619309 h 6861600"/>
              <a:gd name="connsiteX303" fmla="*/ 11535276 w 12193200"/>
              <a:gd name="connsiteY303" fmla="*/ 595345 h 6861600"/>
              <a:gd name="connsiteX304" fmla="*/ 11569383 w 12193200"/>
              <a:gd name="connsiteY304" fmla="*/ 622136 h 6861600"/>
              <a:gd name="connsiteX305" fmla="*/ 11512315 w 12193200"/>
              <a:gd name="connsiteY305" fmla="*/ 709932 h 6861600"/>
              <a:gd name="connsiteX306" fmla="*/ 11514624 w 12193200"/>
              <a:gd name="connsiteY306" fmla="*/ 719417 h 6861600"/>
              <a:gd name="connsiteX307" fmla="*/ 11538351 w 12193200"/>
              <a:gd name="connsiteY307" fmla="*/ 719417 h 6861600"/>
              <a:gd name="connsiteX308" fmla="*/ 11547069 w 12193200"/>
              <a:gd name="connsiteY308" fmla="*/ 713903 h 6861600"/>
              <a:gd name="connsiteX309" fmla="*/ 11598623 w 12193200"/>
              <a:gd name="connsiteY309" fmla="*/ 630983 h 6861600"/>
              <a:gd name="connsiteX310" fmla="*/ 11608496 w 12193200"/>
              <a:gd name="connsiteY310" fmla="*/ 600869 h 6861600"/>
              <a:gd name="connsiteX311" fmla="*/ 11599130 w 12193200"/>
              <a:gd name="connsiteY311" fmla="*/ 710062 h 6861600"/>
              <a:gd name="connsiteX312" fmla="*/ 11601439 w 12193200"/>
              <a:gd name="connsiteY312" fmla="*/ 719287 h 6861600"/>
              <a:gd name="connsiteX313" fmla="*/ 11622857 w 12193200"/>
              <a:gd name="connsiteY313" fmla="*/ 719287 h 6861600"/>
              <a:gd name="connsiteX314" fmla="*/ 11629525 w 12193200"/>
              <a:gd name="connsiteY314" fmla="*/ 711087 h 6861600"/>
              <a:gd name="connsiteX315" fmla="*/ 11634650 w 12193200"/>
              <a:gd name="connsiteY315" fmla="*/ 693014 h 6861600"/>
              <a:gd name="connsiteX316" fmla="*/ 11654018 w 12193200"/>
              <a:gd name="connsiteY316" fmla="*/ 688018 h 6861600"/>
              <a:gd name="connsiteX317" fmla="*/ 11659024 w 12193200"/>
              <a:gd name="connsiteY317" fmla="*/ 680584 h 6861600"/>
              <a:gd name="connsiteX318" fmla="*/ 11654654 w 12193200"/>
              <a:gd name="connsiteY318" fmla="*/ 520852 h 6861600"/>
              <a:gd name="connsiteX319" fmla="*/ 11603360 w 12193200"/>
              <a:gd name="connsiteY319" fmla="*/ 487533 h 6861600"/>
              <a:gd name="connsiteX320" fmla="*/ 11526547 w 12193200"/>
              <a:gd name="connsiteY320" fmla="*/ 493424 h 6861600"/>
              <a:gd name="connsiteX321" fmla="*/ 11402033 w 12193200"/>
              <a:gd name="connsiteY321" fmla="*/ 464842 h 6861600"/>
              <a:gd name="connsiteX322" fmla="*/ 11401644 w 12193200"/>
              <a:gd name="connsiteY322" fmla="*/ 459199 h 6861600"/>
              <a:gd name="connsiteX323" fmla="*/ 11433960 w 12193200"/>
              <a:gd name="connsiteY323" fmla="*/ 433314 h 6861600"/>
              <a:gd name="connsiteX324" fmla="*/ 11431392 w 12193200"/>
              <a:gd name="connsiteY324" fmla="*/ 426398 h 6861600"/>
              <a:gd name="connsiteX325" fmla="*/ 11365995 w 12193200"/>
              <a:gd name="connsiteY325" fmla="*/ 438191 h 6861600"/>
              <a:gd name="connsiteX326" fmla="*/ 11327648 w 12193200"/>
              <a:gd name="connsiteY326" fmla="*/ 397568 h 6861600"/>
              <a:gd name="connsiteX327" fmla="*/ 11324025 w 12193200"/>
              <a:gd name="connsiteY327" fmla="*/ 392924 h 6861600"/>
              <a:gd name="connsiteX328" fmla="*/ 11391491 w 12193200"/>
              <a:gd name="connsiteY328" fmla="*/ 334037 h 6861600"/>
              <a:gd name="connsiteX329" fmla="*/ 11426364 w 12193200"/>
              <a:gd name="connsiteY329" fmla="*/ 368996 h 6861600"/>
              <a:gd name="connsiteX330" fmla="*/ 11391491 w 12193200"/>
              <a:gd name="connsiteY330" fmla="*/ 403955 h 6861600"/>
              <a:gd name="connsiteX331" fmla="*/ 11356360 w 12193200"/>
              <a:gd name="connsiteY331" fmla="*/ 368996 h 6861600"/>
              <a:gd name="connsiteX332" fmla="*/ 11391491 w 12193200"/>
              <a:gd name="connsiteY332" fmla="*/ 334037 h 6861600"/>
              <a:gd name="connsiteX333" fmla="*/ 11389959 w 12193200"/>
              <a:gd name="connsiteY333" fmla="*/ 321618 h 6861600"/>
              <a:gd name="connsiteX334" fmla="*/ 11337262 w 12193200"/>
              <a:gd name="connsiteY334" fmla="*/ 374510 h 6861600"/>
              <a:gd name="connsiteX335" fmla="*/ 11389959 w 12193200"/>
              <a:gd name="connsiteY335" fmla="*/ 427401 h 6861600"/>
              <a:gd name="connsiteX336" fmla="*/ 11442656 w 12193200"/>
              <a:gd name="connsiteY336" fmla="*/ 374510 h 6861600"/>
              <a:gd name="connsiteX337" fmla="*/ 11389959 w 12193200"/>
              <a:gd name="connsiteY337" fmla="*/ 321618 h 6861600"/>
              <a:gd name="connsiteX338" fmla="*/ 0 w 12193200"/>
              <a:gd name="connsiteY338" fmla="*/ 0 h 6861600"/>
              <a:gd name="connsiteX339" fmla="*/ 12193200 w 12193200"/>
              <a:gd name="connsiteY339" fmla="*/ 0 h 6861600"/>
              <a:gd name="connsiteX340" fmla="*/ 12193200 w 12193200"/>
              <a:gd name="connsiteY340" fmla="*/ 6861600 h 6861600"/>
              <a:gd name="connsiteX341" fmla="*/ 0 w 12193200"/>
              <a:gd name="connsiteY341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3200" h="6861600">
                <a:moveTo>
                  <a:pt x="11666200" y="756760"/>
                </a:moveTo>
                <a:cubicBezTo>
                  <a:pt x="11673094" y="756760"/>
                  <a:pt x="11676288" y="758939"/>
                  <a:pt x="11678975" y="761119"/>
                </a:cubicBezTo>
                <a:cubicBezTo>
                  <a:pt x="11678975" y="808195"/>
                  <a:pt x="11678975" y="808195"/>
                  <a:pt x="11678975" y="808195"/>
                </a:cubicBezTo>
                <a:lnTo>
                  <a:pt x="11678845" y="808195"/>
                </a:lnTo>
                <a:cubicBezTo>
                  <a:pt x="11678845" y="811658"/>
                  <a:pt x="11673094" y="813579"/>
                  <a:pt x="11667095" y="813579"/>
                </a:cubicBezTo>
                <a:cubicBezTo>
                  <a:pt x="11654191" y="813579"/>
                  <a:pt x="11644998" y="802671"/>
                  <a:pt x="11644998" y="784080"/>
                </a:cubicBezTo>
                <a:cubicBezTo>
                  <a:pt x="11644998" y="767658"/>
                  <a:pt x="11653942" y="756760"/>
                  <a:pt x="11666200" y="756760"/>
                </a:cubicBezTo>
                <a:close/>
                <a:moveTo>
                  <a:pt x="11553608" y="755951"/>
                </a:moveTo>
                <a:cubicBezTo>
                  <a:pt x="11558334" y="755951"/>
                  <a:pt x="11561787" y="756976"/>
                  <a:pt x="11565369" y="760439"/>
                </a:cubicBezTo>
                <a:cubicBezTo>
                  <a:pt x="11569210" y="764032"/>
                  <a:pt x="11571638" y="771995"/>
                  <a:pt x="11571638" y="784954"/>
                </a:cubicBezTo>
                <a:cubicBezTo>
                  <a:pt x="11571638" y="797535"/>
                  <a:pt x="11569210" y="805746"/>
                  <a:pt x="11565369" y="809339"/>
                </a:cubicBezTo>
                <a:cubicBezTo>
                  <a:pt x="11561787" y="812802"/>
                  <a:pt x="11558334" y="813698"/>
                  <a:pt x="11553608" y="813698"/>
                </a:cubicBezTo>
                <a:cubicBezTo>
                  <a:pt x="11548882" y="813698"/>
                  <a:pt x="11545677" y="812802"/>
                  <a:pt x="11542106" y="809339"/>
                </a:cubicBezTo>
                <a:cubicBezTo>
                  <a:pt x="11538394" y="805746"/>
                  <a:pt x="11535837" y="797783"/>
                  <a:pt x="11535837" y="784954"/>
                </a:cubicBezTo>
                <a:cubicBezTo>
                  <a:pt x="11535837" y="772243"/>
                  <a:pt x="11538394" y="764032"/>
                  <a:pt x="11542106" y="760439"/>
                </a:cubicBezTo>
                <a:cubicBezTo>
                  <a:pt x="11545688" y="756976"/>
                  <a:pt x="11549141" y="755951"/>
                  <a:pt x="11553608" y="755951"/>
                </a:cubicBezTo>
                <a:close/>
                <a:moveTo>
                  <a:pt x="11389948" y="755951"/>
                </a:moveTo>
                <a:cubicBezTo>
                  <a:pt x="11394707" y="755951"/>
                  <a:pt x="11397911" y="756976"/>
                  <a:pt x="11401504" y="760439"/>
                </a:cubicBezTo>
                <a:cubicBezTo>
                  <a:pt x="11405356" y="764032"/>
                  <a:pt x="11407795" y="771995"/>
                  <a:pt x="11407795" y="784954"/>
                </a:cubicBezTo>
                <a:cubicBezTo>
                  <a:pt x="11407795" y="797535"/>
                  <a:pt x="11405356" y="805746"/>
                  <a:pt x="11401504" y="809339"/>
                </a:cubicBezTo>
                <a:cubicBezTo>
                  <a:pt x="11397911" y="812802"/>
                  <a:pt x="11394448" y="813698"/>
                  <a:pt x="11389948" y="813698"/>
                </a:cubicBezTo>
                <a:cubicBezTo>
                  <a:pt x="11385201" y="813698"/>
                  <a:pt x="11381985" y="812802"/>
                  <a:pt x="11378133" y="809339"/>
                </a:cubicBezTo>
                <a:cubicBezTo>
                  <a:pt x="11374411" y="805746"/>
                  <a:pt x="11371843" y="797783"/>
                  <a:pt x="11371843" y="784954"/>
                </a:cubicBezTo>
                <a:cubicBezTo>
                  <a:pt x="11371843" y="772243"/>
                  <a:pt x="11374411" y="764032"/>
                  <a:pt x="11378133" y="760439"/>
                </a:cubicBezTo>
                <a:cubicBezTo>
                  <a:pt x="11381726" y="756976"/>
                  <a:pt x="11385190" y="755951"/>
                  <a:pt x="11389948" y="755951"/>
                </a:cubicBezTo>
                <a:close/>
                <a:moveTo>
                  <a:pt x="11267462" y="755951"/>
                </a:moveTo>
                <a:cubicBezTo>
                  <a:pt x="11272210" y="755951"/>
                  <a:pt x="11275425" y="756976"/>
                  <a:pt x="11279148" y="760439"/>
                </a:cubicBezTo>
                <a:cubicBezTo>
                  <a:pt x="11282881" y="764032"/>
                  <a:pt x="11285438" y="771995"/>
                  <a:pt x="11285438" y="784954"/>
                </a:cubicBezTo>
                <a:cubicBezTo>
                  <a:pt x="11285438" y="797535"/>
                  <a:pt x="11283000" y="805746"/>
                  <a:pt x="11279148" y="809339"/>
                </a:cubicBezTo>
                <a:cubicBezTo>
                  <a:pt x="11275555" y="812802"/>
                  <a:pt x="11272210" y="813698"/>
                  <a:pt x="11267462" y="813698"/>
                </a:cubicBezTo>
                <a:cubicBezTo>
                  <a:pt x="11262715" y="813698"/>
                  <a:pt x="11259499" y="812802"/>
                  <a:pt x="11255907" y="809339"/>
                </a:cubicBezTo>
                <a:cubicBezTo>
                  <a:pt x="11252054" y="805746"/>
                  <a:pt x="11249616" y="797783"/>
                  <a:pt x="11249616" y="784954"/>
                </a:cubicBezTo>
                <a:cubicBezTo>
                  <a:pt x="11249616" y="772243"/>
                  <a:pt x="11252054" y="764032"/>
                  <a:pt x="11255907" y="760439"/>
                </a:cubicBezTo>
                <a:cubicBezTo>
                  <a:pt x="11259499" y="756976"/>
                  <a:pt x="11262844" y="755951"/>
                  <a:pt x="11267462" y="755951"/>
                </a:cubicBezTo>
                <a:close/>
                <a:moveTo>
                  <a:pt x="11708668" y="750006"/>
                </a:moveTo>
                <a:cubicBezTo>
                  <a:pt x="11706381" y="750006"/>
                  <a:pt x="11706381" y="750772"/>
                  <a:pt x="11706381" y="752433"/>
                </a:cubicBezTo>
                <a:cubicBezTo>
                  <a:pt x="11706381" y="817032"/>
                  <a:pt x="11706381" y="817032"/>
                  <a:pt x="11706381" y="817032"/>
                </a:cubicBezTo>
                <a:cubicBezTo>
                  <a:pt x="11706381" y="818952"/>
                  <a:pt x="11706381" y="819459"/>
                  <a:pt x="11708420" y="819459"/>
                </a:cubicBezTo>
                <a:cubicBezTo>
                  <a:pt x="11715671" y="819459"/>
                  <a:pt x="11715671" y="819459"/>
                  <a:pt x="11715671" y="819459"/>
                </a:cubicBezTo>
                <a:cubicBezTo>
                  <a:pt x="11717699" y="819330"/>
                  <a:pt x="11718206" y="819330"/>
                  <a:pt x="11718206" y="817032"/>
                </a:cubicBezTo>
                <a:cubicBezTo>
                  <a:pt x="11718206" y="752433"/>
                  <a:pt x="11718206" y="752433"/>
                  <a:pt x="11718206" y="752433"/>
                </a:cubicBezTo>
                <a:cubicBezTo>
                  <a:pt x="11718206" y="750383"/>
                  <a:pt x="11717699" y="750006"/>
                  <a:pt x="11715660" y="750006"/>
                </a:cubicBezTo>
                <a:cubicBezTo>
                  <a:pt x="11708668" y="750006"/>
                  <a:pt x="11708668" y="750006"/>
                  <a:pt x="11708668" y="750006"/>
                </a:cubicBezTo>
                <a:close/>
                <a:moveTo>
                  <a:pt x="11826514" y="749671"/>
                </a:moveTo>
                <a:cubicBezTo>
                  <a:pt x="11824076" y="749671"/>
                  <a:pt x="11823170" y="749542"/>
                  <a:pt x="11822404" y="751851"/>
                </a:cubicBezTo>
                <a:cubicBezTo>
                  <a:pt x="11818552" y="763374"/>
                  <a:pt x="11808647" y="775804"/>
                  <a:pt x="11798623" y="781695"/>
                </a:cubicBezTo>
                <a:cubicBezTo>
                  <a:pt x="11798234" y="782084"/>
                  <a:pt x="11798105" y="782461"/>
                  <a:pt x="11798105" y="782461"/>
                </a:cubicBezTo>
                <a:cubicBezTo>
                  <a:pt x="11798105" y="782591"/>
                  <a:pt x="11798234" y="782968"/>
                  <a:pt x="11798234" y="783227"/>
                </a:cubicBezTo>
                <a:cubicBezTo>
                  <a:pt x="11822145" y="817420"/>
                  <a:pt x="11822145" y="817420"/>
                  <a:pt x="11822145" y="817420"/>
                </a:cubicBezTo>
                <a:cubicBezTo>
                  <a:pt x="11823558" y="819470"/>
                  <a:pt x="11824076" y="819470"/>
                  <a:pt x="11826126" y="819470"/>
                </a:cubicBezTo>
                <a:cubicBezTo>
                  <a:pt x="11835254" y="819470"/>
                  <a:pt x="11835254" y="819470"/>
                  <a:pt x="11835254" y="819470"/>
                </a:cubicBezTo>
                <a:cubicBezTo>
                  <a:pt x="11835891" y="819330"/>
                  <a:pt x="11837175" y="819330"/>
                  <a:pt x="11837175" y="817798"/>
                </a:cubicBezTo>
                <a:cubicBezTo>
                  <a:pt x="11837175" y="817291"/>
                  <a:pt x="11836786" y="816643"/>
                  <a:pt x="11836279" y="816136"/>
                </a:cubicBezTo>
                <a:cubicBezTo>
                  <a:pt x="11810826" y="782450"/>
                  <a:pt x="11810826" y="782450"/>
                  <a:pt x="11810826" y="782450"/>
                </a:cubicBezTo>
                <a:cubicBezTo>
                  <a:pt x="11810567" y="782192"/>
                  <a:pt x="11810567" y="782192"/>
                  <a:pt x="11810567" y="782192"/>
                </a:cubicBezTo>
                <a:cubicBezTo>
                  <a:pt x="11819566" y="775534"/>
                  <a:pt x="11828824" y="765154"/>
                  <a:pt x="11834607" y="753890"/>
                </a:cubicBezTo>
                <a:cubicBezTo>
                  <a:pt x="11835125" y="752606"/>
                  <a:pt x="11835254" y="751969"/>
                  <a:pt x="11835254" y="751203"/>
                </a:cubicBezTo>
                <a:cubicBezTo>
                  <a:pt x="11835254" y="750049"/>
                  <a:pt x="11834607" y="749671"/>
                  <a:pt x="11832816" y="749671"/>
                </a:cubicBezTo>
                <a:cubicBezTo>
                  <a:pt x="11826514" y="749671"/>
                  <a:pt x="11826514" y="749671"/>
                  <a:pt x="11826514" y="749671"/>
                </a:cubicBezTo>
                <a:close/>
                <a:moveTo>
                  <a:pt x="11301634" y="749671"/>
                </a:moveTo>
                <a:cubicBezTo>
                  <a:pt x="11301116" y="749671"/>
                  <a:pt x="11299832" y="749671"/>
                  <a:pt x="11299832" y="751462"/>
                </a:cubicBezTo>
                <a:cubicBezTo>
                  <a:pt x="11299832" y="751980"/>
                  <a:pt x="11299961" y="752617"/>
                  <a:pt x="11300350" y="753383"/>
                </a:cubicBezTo>
                <a:cubicBezTo>
                  <a:pt x="11324605" y="817399"/>
                  <a:pt x="11324605" y="817399"/>
                  <a:pt x="11324605" y="817399"/>
                </a:cubicBezTo>
                <a:cubicBezTo>
                  <a:pt x="11325371" y="818942"/>
                  <a:pt x="11325630" y="819449"/>
                  <a:pt x="11326785" y="819449"/>
                </a:cubicBezTo>
                <a:cubicBezTo>
                  <a:pt x="11332050" y="819449"/>
                  <a:pt x="11332050" y="819449"/>
                  <a:pt x="11332050" y="819449"/>
                </a:cubicBezTo>
                <a:cubicBezTo>
                  <a:pt x="11333593" y="819449"/>
                  <a:pt x="11333971" y="819190"/>
                  <a:pt x="11334489" y="817399"/>
                </a:cubicBezTo>
                <a:cubicBezTo>
                  <a:pt x="11358108" y="753135"/>
                  <a:pt x="11358108" y="753135"/>
                  <a:pt x="11358108" y="753135"/>
                </a:cubicBezTo>
                <a:cubicBezTo>
                  <a:pt x="11358366" y="751592"/>
                  <a:pt x="11358366" y="751462"/>
                  <a:pt x="11358366" y="751085"/>
                </a:cubicBezTo>
                <a:cubicBezTo>
                  <a:pt x="11358366" y="749671"/>
                  <a:pt x="11357341" y="749671"/>
                  <a:pt x="11356694" y="749671"/>
                </a:cubicBezTo>
                <a:cubicBezTo>
                  <a:pt x="11350015" y="749671"/>
                  <a:pt x="11350015" y="749671"/>
                  <a:pt x="11350015" y="749671"/>
                </a:cubicBezTo>
                <a:cubicBezTo>
                  <a:pt x="11349120" y="749930"/>
                  <a:pt x="11348990" y="750308"/>
                  <a:pt x="11348343" y="751592"/>
                </a:cubicBezTo>
                <a:cubicBezTo>
                  <a:pt x="11330885" y="802908"/>
                  <a:pt x="11330885" y="802908"/>
                  <a:pt x="11330885" y="802908"/>
                </a:cubicBezTo>
                <a:cubicBezTo>
                  <a:pt x="11312920" y="751851"/>
                  <a:pt x="11312920" y="751851"/>
                  <a:pt x="11312920" y="751851"/>
                </a:cubicBezTo>
                <a:cubicBezTo>
                  <a:pt x="11312154" y="749930"/>
                  <a:pt x="11311895" y="749671"/>
                  <a:pt x="11309845" y="749671"/>
                </a:cubicBezTo>
                <a:cubicBezTo>
                  <a:pt x="11301634" y="749671"/>
                  <a:pt x="11301634" y="749671"/>
                  <a:pt x="11301634" y="749671"/>
                </a:cubicBezTo>
                <a:close/>
                <a:moveTo>
                  <a:pt x="11754223" y="748506"/>
                </a:moveTo>
                <a:cubicBezTo>
                  <a:pt x="11742149" y="748506"/>
                  <a:pt x="11731241" y="755185"/>
                  <a:pt x="11731241" y="767625"/>
                </a:cubicBezTo>
                <a:cubicBezTo>
                  <a:pt x="11731241" y="779300"/>
                  <a:pt x="11739462" y="784177"/>
                  <a:pt x="11749346" y="788417"/>
                </a:cubicBezTo>
                <a:cubicBezTo>
                  <a:pt x="11757050" y="791622"/>
                  <a:pt x="11764236" y="794708"/>
                  <a:pt x="11764236" y="801894"/>
                </a:cubicBezTo>
                <a:cubicBezTo>
                  <a:pt x="11764236" y="807407"/>
                  <a:pt x="11759866" y="813698"/>
                  <a:pt x="11750500" y="813698"/>
                </a:cubicBezTo>
                <a:cubicBezTo>
                  <a:pt x="11740995" y="813698"/>
                  <a:pt x="11738308" y="806641"/>
                  <a:pt x="11733679" y="806641"/>
                </a:cubicBezTo>
                <a:cubicBezTo>
                  <a:pt x="11731500" y="806641"/>
                  <a:pt x="11728673" y="807666"/>
                  <a:pt x="11728673" y="811130"/>
                </a:cubicBezTo>
                <a:cubicBezTo>
                  <a:pt x="11728673" y="816643"/>
                  <a:pt x="11739462" y="821402"/>
                  <a:pt x="11750241" y="821402"/>
                </a:cubicBezTo>
                <a:cubicBezTo>
                  <a:pt x="11762434" y="821531"/>
                  <a:pt x="11774896" y="815111"/>
                  <a:pt x="11774896" y="800610"/>
                </a:cubicBezTo>
                <a:cubicBezTo>
                  <a:pt x="11774896" y="777897"/>
                  <a:pt x="11741901" y="781490"/>
                  <a:pt x="11741901" y="766471"/>
                </a:cubicBezTo>
                <a:cubicBezTo>
                  <a:pt x="11741901" y="761335"/>
                  <a:pt x="11745882" y="756199"/>
                  <a:pt x="11753457" y="756199"/>
                </a:cubicBezTo>
                <a:cubicBezTo>
                  <a:pt x="11761290" y="756199"/>
                  <a:pt x="11763340" y="761335"/>
                  <a:pt x="11767322" y="761335"/>
                </a:cubicBezTo>
                <a:cubicBezTo>
                  <a:pt x="11769372" y="761335"/>
                  <a:pt x="11772328" y="760180"/>
                  <a:pt x="11772328" y="756587"/>
                </a:cubicBezTo>
                <a:cubicBezTo>
                  <a:pt x="11772328" y="751452"/>
                  <a:pt x="11763599" y="748506"/>
                  <a:pt x="11754223" y="748506"/>
                </a:cubicBezTo>
                <a:close/>
                <a:moveTo>
                  <a:pt x="11614257" y="748117"/>
                </a:moveTo>
                <a:cubicBezTo>
                  <a:pt x="11607082" y="748117"/>
                  <a:pt x="11602594" y="749272"/>
                  <a:pt x="11599001" y="750167"/>
                </a:cubicBezTo>
                <a:cubicBezTo>
                  <a:pt x="11594383" y="751322"/>
                  <a:pt x="11592721" y="753491"/>
                  <a:pt x="11592721" y="755660"/>
                </a:cubicBezTo>
                <a:cubicBezTo>
                  <a:pt x="11592721" y="816902"/>
                  <a:pt x="11592721" y="816902"/>
                  <a:pt x="11592721" y="816902"/>
                </a:cubicBezTo>
                <a:cubicBezTo>
                  <a:pt x="11592721" y="818952"/>
                  <a:pt x="11593487" y="819071"/>
                  <a:pt x="11595418" y="819071"/>
                </a:cubicBezTo>
                <a:cubicBezTo>
                  <a:pt x="11602216" y="819071"/>
                  <a:pt x="11602216" y="819071"/>
                  <a:pt x="11602216" y="819071"/>
                </a:cubicBezTo>
                <a:cubicBezTo>
                  <a:pt x="11603878" y="819071"/>
                  <a:pt x="11604654" y="818942"/>
                  <a:pt x="11604654" y="816902"/>
                </a:cubicBezTo>
                <a:cubicBezTo>
                  <a:pt x="11604654" y="760774"/>
                  <a:pt x="11604654" y="760774"/>
                  <a:pt x="11604654" y="760774"/>
                </a:cubicBezTo>
                <a:cubicBezTo>
                  <a:pt x="11604654" y="757192"/>
                  <a:pt x="11607471" y="754764"/>
                  <a:pt x="11611452" y="754764"/>
                </a:cubicBezTo>
                <a:cubicBezTo>
                  <a:pt x="11620041" y="754764"/>
                  <a:pt x="11621325" y="761033"/>
                  <a:pt x="11625943" y="761033"/>
                </a:cubicBezTo>
                <a:cubicBezTo>
                  <a:pt x="11629255" y="761162"/>
                  <a:pt x="11631823" y="759112"/>
                  <a:pt x="11631823" y="755152"/>
                </a:cubicBezTo>
                <a:cubicBezTo>
                  <a:pt x="11631823" y="750167"/>
                  <a:pt x="11623623" y="748117"/>
                  <a:pt x="11614257" y="748117"/>
                </a:cubicBezTo>
                <a:close/>
                <a:moveTo>
                  <a:pt x="11553619" y="748117"/>
                </a:moveTo>
                <a:cubicBezTo>
                  <a:pt x="11547609" y="748117"/>
                  <a:pt x="11541221" y="749919"/>
                  <a:pt x="11536236" y="753124"/>
                </a:cubicBezTo>
                <a:cubicBezTo>
                  <a:pt x="11528565" y="758519"/>
                  <a:pt x="11523450" y="768780"/>
                  <a:pt x="11523450" y="784954"/>
                </a:cubicBezTo>
                <a:cubicBezTo>
                  <a:pt x="11523450" y="800998"/>
                  <a:pt x="11528565" y="811270"/>
                  <a:pt x="11536236" y="816654"/>
                </a:cubicBezTo>
                <a:cubicBezTo>
                  <a:pt x="11540962" y="819988"/>
                  <a:pt x="11547490" y="821531"/>
                  <a:pt x="11553619" y="821531"/>
                </a:cubicBezTo>
                <a:cubicBezTo>
                  <a:pt x="11559888" y="821531"/>
                  <a:pt x="11566275" y="819859"/>
                  <a:pt x="11571001" y="816654"/>
                </a:cubicBezTo>
                <a:cubicBezTo>
                  <a:pt x="11578802" y="811259"/>
                  <a:pt x="11583917" y="800998"/>
                  <a:pt x="11583917" y="784954"/>
                </a:cubicBezTo>
                <a:cubicBezTo>
                  <a:pt x="11583917" y="768780"/>
                  <a:pt x="11578802" y="758519"/>
                  <a:pt x="11571001" y="753124"/>
                </a:cubicBezTo>
                <a:cubicBezTo>
                  <a:pt x="11566146" y="749660"/>
                  <a:pt x="11559747" y="748117"/>
                  <a:pt x="11553619" y="748117"/>
                </a:cubicBezTo>
                <a:close/>
                <a:moveTo>
                  <a:pt x="11486031" y="748117"/>
                </a:moveTo>
                <a:cubicBezTo>
                  <a:pt x="11475824" y="748117"/>
                  <a:pt x="11468930" y="750297"/>
                  <a:pt x="11465229" y="751452"/>
                </a:cubicBezTo>
                <a:cubicBezTo>
                  <a:pt x="11460632" y="752994"/>
                  <a:pt x="11459230" y="754656"/>
                  <a:pt x="11459230" y="756965"/>
                </a:cubicBezTo>
                <a:cubicBezTo>
                  <a:pt x="11459230" y="817010"/>
                  <a:pt x="11459230" y="817010"/>
                  <a:pt x="11459230" y="817010"/>
                </a:cubicBezTo>
                <a:cubicBezTo>
                  <a:pt x="11459230" y="819190"/>
                  <a:pt x="11459737" y="819449"/>
                  <a:pt x="11461787" y="819449"/>
                </a:cubicBezTo>
                <a:cubicBezTo>
                  <a:pt x="11468422" y="819449"/>
                  <a:pt x="11468422" y="819449"/>
                  <a:pt x="11468422" y="819449"/>
                </a:cubicBezTo>
                <a:cubicBezTo>
                  <a:pt x="11470332" y="819449"/>
                  <a:pt x="11471228" y="819190"/>
                  <a:pt x="11471228" y="816751"/>
                </a:cubicBezTo>
                <a:cubicBezTo>
                  <a:pt x="11471228" y="761454"/>
                  <a:pt x="11471228" y="761454"/>
                  <a:pt x="11471228" y="761454"/>
                </a:cubicBezTo>
                <a:cubicBezTo>
                  <a:pt x="11471228" y="758497"/>
                  <a:pt x="11476331" y="755422"/>
                  <a:pt x="11485654" y="755422"/>
                </a:cubicBezTo>
                <a:cubicBezTo>
                  <a:pt x="11501223" y="755422"/>
                  <a:pt x="11501223" y="765554"/>
                  <a:pt x="11501223" y="771844"/>
                </a:cubicBezTo>
                <a:cubicBezTo>
                  <a:pt x="11501223" y="816751"/>
                  <a:pt x="11501223" y="816751"/>
                  <a:pt x="11501223" y="816751"/>
                </a:cubicBezTo>
                <a:cubicBezTo>
                  <a:pt x="11501223" y="819190"/>
                  <a:pt x="11501990" y="819449"/>
                  <a:pt x="11504288" y="819449"/>
                </a:cubicBezTo>
                <a:cubicBezTo>
                  <a:pt x="11511690" y="819449"/>
                  <a:pt x="11511690" y="819449"/>
                  <a:pt x="11511690" y="819449"/>
                </a:cubicBezTo>
                <a:cubicBezTo>
                  <a:pt x="11512963" y="819201"/>
                  <a:pt x="11512963" y="817917"/>
                  <a:pt x="11512963" y="816762"/>
                </a:cubicBezTo>
                <a:cubicBezTo>
                  <a:pt x="11512963" y="770312"/>
                  <a:pt x="11512963" y="770312"/>
                  <a:pt x="11512963" y="770312"/>
                </a:cubicBezTo>
                <a:cubicBezTo>
                  <a:pt x="11512963" y="762230"/>
                  <a:pt x="11512704" y="748117"/>
                  <a:pt x="11486031" y="748117"/>
                </a:cubicBezTo>
                <a:close/>
                <a:moveTo>
                  <a:pt x="11389700" y="748117"/>
                </a:moveTo>
                <a:cubicBezTo>
                  <a:pt x="11383539" y="748117"/>
                  <a:pt x="11377249" y="749919"/>
                  <a:pt x="11372242" y="753124"/>
                </a:cubicBezTo>
                <a:cubicBezTo>
                  <a:pt x="11364538" y="758519"/>
                  <a:pt x="11359402" y="768780"/>
                  <a:pt x="11359402" y="784954"/>
                </a:cubicBezTo>
                <a:cubicBezTo>
                  <a:pt x="11359402" y="800998"/>
                  <a:pt x="11364538" y="811270"/>
                  <a:pt x="11372242" y="816654"/>
                </a:cubicBezTo>
                <a:cubicBezTo>
                  <a:pt x="11376990" y="819988"/>
                  <a:pt x="11383539" y="821531"/>
                  <a:pt x="11389700" y="821531"/>
                </a:cubicBezTo>
                <a:cubicBezTo>
                  <a:pt x="11395990" y="821531"/>
                  <a:pt x="11402281" y="819859"/>
                  <a:pt x="11407158" y="816654"/>
                </a:cubicBezTo>
                <a:cubicBezTo>
                  <a:pt x="11414991" y="811259"/>
                  <a:pt x="11420127" y="800998"/>
                  <a:pt x="11420127" y="784954"/>
                </a:cubicBezTo>
                <a:cubicBezTo>
                  <a:pt x="11420127" y="768780"/>
                  <a:pt x="11414991" y="758519"/>
                  <a:pt x="11407158" y="753124"/>
                </a:cubicBezTo>
                <a:cubicBezTo>
                  <a:pt x="11402540" y="749660"/>
                  <a:pt x="11395990" y="748117"/>
                  <a:pt x="11389700" y="748117"/>
                </a:cubicBezTo>
                <a:close/>
                <a:moveTo>
                  <a:pt x="11267473" y="748117"/>
                </a:moveTo>
                <a:cubicBezTo>
                  <a:pt x="11261312" y="748117"/>
                  <a:pt x="11254892" y="749919"/>
                  <a:pt x="11250015" y="753124"/>
                </a:cubicBezTo>
                <a:cubicBezTo>
                  <a:pt x="11242182" y="758519"/>
                  <a:pt x="11237046" y="768780"/>
                  <a:pt x="11237046" y="784954"/>
                </a:cubicBezTo>
                <a:cubicBezTo>
                  <a:pt x="11237046" y="800998"/>
                  <a:pt x="11242182" y="811270"/>
                  <a:pt x="11250015" y="816654"/>
                </a:cubicBezTo>
                <a:cubicBezTo>
                  <a:pt x="11254763" y="819988"/>
                  <a:pt x="11261183" y="821531"/>
                  <a:pt x="11267473" y="821531"/>
                </a:cubicBezTo>
                <a:cubicBezTo>
                  <a:pt x="11273764" y="821531"/>
                  <a:pt x="11279925" y="819859"/>
                  <a:pt x="11284931" y="816654"/>
                </a:cubicBezTo>
                <a:cubicBezTo>
                  <a:pt x="11292635" y="811259"/>
                  <a:pt x="11297771" y="800998"/>
                  <a:pt x="11297771" y="784954"/>
                </a:cubicBezTo>
                <a:cubicBezTo>
                  <a:pt x="11297771" y="768780"/>
                  <a:pt x="11292635" y="758519"/>
                  <a:pt x="11284931" y="753124"/>
                </a:cubicBezTo>
                <a:cubicBezTo>
                  <a:pt x="11279925" y="749660"/>
                  <a:pt x="11273764" y="748117"/>
                  <a:pt x="11267473" y="748117"/>
                </a:cubicBezTo>
                <a:close/>
                <a:moveTo>
                  <a:pt x="11199756" y="748117"/>
                </a:moveTo>
                <a:cubicBezTo>
                  <a:pt x="11189495" y="748117"/>
                  <a:pt x="11182698" y="750297"/>
                  <a:pt x="11178857" y="751452"/>
                </a:cubicBezTo>
                <a:cubicBezTo>
                  <a:pt x="11174368" y="752994"/>
                  <a:pt x="11172825" y="754656"/>
                  <a:pt x="11172825" y="756965"/>
                </a:cubicBezTo>
                <a:cubicBezTo>
                  <a:pt x="11172825" y="817010"/>
                  <a:pt x="11172825" y="817010"/>
                  <a:pt x="11172825" y="817010"/>
                </a:cubicBezTo>
                <a:cubicBezTo>
                  <a:pt x="11172825" y="819190"/>
                  <a:pt x="11173343" y="819449"/>
                  <a:pt x="11175263" y="819449"/>
                </a:cubicBezTo>
                <a:cubicBezTo>
                  <a:pt x="11181932" y="819449"/>
                  <a:pt x="11181932" y="819449"/>
                  <a:pt x="11181932" y="819449"/>
                </a:cubicBezTo>
                <a:cubicBezTo>
                  <a:pt x="11183852" y="819449"/>
                  <a:pt x="11184748" y="819190"/>
                  <a:pt x="11184748" y="816751"/>
                </a:cubicBezTo>
                <a:cubicBezTo>
                  <a:pt x="11184748" y="761454"/>
                  <a:pt x="11184748" y="761454"/>
                  <a:pt x="11184748" y="761454"/>
                </a:cubicBezTo>
                <a:cubicBezTo>
                  <a:pt x="11184748" y="758497"/>
                  <a:pt x="11189873" y="755422"/>
                  <a:pt x="11199238" y="755422"/>
                </a:cubicBezTo>
                <a:cubicBezTo>
                  <a:pt x="11214884" y="755422"/>
                  <a:pt x="11214884" y="765554"/>
                  <a:pt x="11214884" y="771844"/>
                </a:cubicBezTo>
                <a:cubicBezTo>
                  <a:pt x="11214884" y="816751"/>
                  <a:pt x="11214884" y="816751"/>
                  <a:pt x="11214884" y="816751"/>
                </a:cubicBezTo>
                <a:cubicBezTo>
                  <a:pt x="11214884" y="819190"/>
                  <a:pt x="11215650" y="819449"/>
                  <a:pt x="11217959" y="819449"/>
                </a:cubicBezTo>
                <a:cubicBezTo>
                  <a:pt x="11225393" y="819449"/>
                  <a:pt x="11225393" y="819449"/>
                  <a:pt x="11225393" y="819449"/>
                </a:cubicBezTo>
                <a:cubicBezTo>
                  <a:pt x="11226688" y="819201"/>
                  <a:pt x="11226817" y="817917"/>
                  <a:pt x="11226817" y="816762"/>
                </a:cubicBezTo>
                <a:cubicBezTo>
                  <a:pt x="11226817" y="770312"/>
                  <a:pt x="11226817" y="770312"/>
                  <a:pt x="11226817" y="770312"/>
                </a:cubicBezTo>
                <a:cubicBezTo>
                  <a:pt x="11226817" y="762230"/>
                  <a:pt x="11226688" y="748117"/>
                  <a:pt x="11199756" y="748117"/>
                </a:cubicBezTo>
                <a:close/>
                <a:moveTo>
                  <a:pt x="11681273" y="724801"/>
                </a:moveTo>
                <a:cubicBezTo>
                  <a:pt x="11678975" y="724801"/>
                  <a:pt x="11678845" y="725567"/>
                  <a:pt x="11678845" y="727876"/>
                </a:cubicBezTo>
                <a:cubicBezTo>
                  <a:pt x="11678845" y="752250"/>
                  <a:pt x="11678845" y="752250"/>
                  <a:pt x="11678845" y="752250"/>
                </a:cubicBezTo>
                <a:cubicBezTo>
                  <a:pt x="11674626" y="750070"/>
                  <a:pt x="11670537" y="748527"/>
                  <a:pt x="11664279" y="748527"/>
                </a:cubicBezTo>
                <a:cubicBezTo>
                  <a:pt x="11643455" y="748527"/>
                  <a:pt x="11632848" y="768413"/>
                  <a:pt x="11632848" y="784954"/>
                </a:cubicBezTo>
                <a:cubicBezTo>
                  <a:pt x="11632848" y="809587"/>
                  <a:pt x="11646260" y="821510"/>
                  <a:pt x="11666707" y="821510"/>
                </a:cubicBezTo>
                <a:cubicBezTo>
                  <a:pt x="11676547" y="821531"/>
                  <a:pt x="11690477" y="816654"/>
                  <a:pt x="11690477" y="812036"/>
                </a:cubicBezTo>
                <a:cubicBezTo>
                  <a:pt x="11690477" y="727498"/>
                  <a:pt x="11690477" y="727498"/>
                  <a:pt x="11690477" y="727498"/>
                </a:cubicBezTo>
                <a:cubicBezTo>
                  <a:pt x="11690477" y="724930"/>
                  <a:pt x="11689711" y="724801"/>
                  <a:pt x="11687919" y="724801"/>
                </a:cubicBezTo>
                <a:cubicBezTo>
                  <a:pt x="11681273" y="724801"/>
                  <a:pt x="11681273" y="724801"/>
                  <a:pt x="11681273" y="724801"/>
                </a:cubicBezTo>
                <a:close/>
                <a:moveTo>
                  <a:pt x="11786797" y="724552"/>
                </a:moveTo>
                <a:cubicBezTo>
                  <a:pt x="11785384" y="724552"/>
                  <a:pt x="11784607" y="724811"/>
                  <a:pt x="11784607" y="726732"/>
                </a:cubicBezTo>
                <a:cubicBezTo>
                  <a:pt x="11784607" y="817280"/>
                  <a:pt x="11784607" y="817280"/>
                  <a:pt x="11784607" y="817280"/>
                </a:cubicBezTo>
                <a:cubicBezTo>
                  <a:pt x="11784607" y="819071"/>
                  <a:pt x="11784995" y="819330"/>
                  <a:pt x="11786797" y="819330"/>
                </a:cubicBezTo>
                <a:cubicBezTo>
                  <a:pt x="11793864" y="819330"/>
                  <a:pt x="11793864" y="819330"/>
                  <a:pt x="11793864" y="819330"/>
                </a:cubicBezTo>
                <a:cubicBezTo>
                  <a:pt x="11795526" y="819330"/>
                  <a:pt x="11796303" y="819330"/>
                  <a:pt x="11796303" y="817409"/>
                </a:cubicBezTo>
                <a:cubicBezTo>
                  <a:pt x="11796303" y="726473"/>
                  <a:pt x="11796303" y="726473"/>
                  <a:pt x="11796303" y="726473"/>
                </a:cubicBezTo>
                <a:cubicBezTo>
                  <a:pt x="11796303" y="724552"/>
                  <a:pt x="11795407" y="724552"/>
                  <a:pt x="11793864" y="724552"/>
                </a:cubicBezTo>
                <a:cubicBezTo>
                  <a:pt x="11786797" y="724552"/>
                  <a:pt x="11786797" y="724552"/>
                  <a:pt x="11786797" y="724552"/>
                </a:cubicBezTo>
                <a:close/>
                <a:moveTo>
                  <a:pt x="11712617" y="723776"/>
                </a:moveTo>
                <a:cubicBezTo>
                  <a:pt x="11708291" y="723776"/>
                  <a:pt x="11705237" y="726851"/>
                  <a:pt x="11705237" y="730940"/>
                </a:cubicBezTo>
                <a:cubicBezTo>
                  <a:pt x="11705237" y="734781"/>
                  <a:pt x="11707913" y="737975"/>
                  <a:pt x="11712358" y="737975"/>
                </a:cubicBezTo>
                <a:cubicBezTo>
                  <a:pt x="11716933" y="737845"/>
                  <a:pt x="11719739" y="734263"/>
                  <a:pt x="11719609" y="730433"/>
                </a:cubicBezTo>
                <a:cubicBezTo>
                  <a:pt x="11719350" y="726462"/>
                  <a:pt x="11716178" y="723776"/>
                  <a:pt x="11712617" y="723776"/>
                </a:cubicBezTo>
                <a:close/>
                <a:moveTo>
                  <a:pt x="11855021" y="713601"/>
                </a:moveTo>
                <a:lnTo>
                  <a:pt x="11855284" y="713794"/>
                </a:lnTo>
                <a:lnTo>
                  <a:pt x="11855021" y="713860"/>
                </a:lnTo>
                <a:cubicBezTo>
                  <a:pt x="11855021" y="713860"/>
                  <a:pt x="11855021" y="713860"/>
                  <a:pt x="11855021" y="713601"/>
                </a:cubicBezTo>
                <a:close/>
                <a:moveTo>
                  <a:pt x="11847209" y="704235"/>
                </a:moveTo>
                <a:cubicBezTo>
                  <a:pt x="11851428" y="704235"/>
                  <a:pt x="11851428" y="704235"/>
                  <a:pt x="11851428" y="704235"/>
                </a:cubicBezTo>
                <a:cubicBezTo>
                  <a:pt x="11853608" y="704235"/>
                  <a:pt x="11857190" y="704235"/>
                  <a:pt x="11857190" y="707699"/>
                </a:cubicBezTo>
                <a:cubicBezTo>
                  <a:pt x="11857190" y="711162"/>
                  <a:pt x="11853478" y="711162"/>
                  <a:pt x="11851817" y="711162"/>
                </a:cubicBezTo>
                <a:cubicBezTo>
                  <a:pt x="11847209" y="711162"/>
                  <a:pt x="11847209" y="711162"/>
                  <a:pt x="11847209" y="711162"/>
                </a:cubicBezTo>
                <a:close/>
                <a:moveTo>
                  <a:pt x="11843627" y="701020"/>
                </a:moveTo>
                <a:lnTo>
                  <a:pt x="11843627" y="724250"/>
                </a:lnTo>
                <a:cubicBezTo>
                  <a:pt x="11847468" y="724250"/>
                  <a:pt x="11847468" y="724250"/>
                  <a:pt x="11847468" y="724250"/>
                </a:cubicBezTo>
                <a:cubicBezTo>
                  <a:pt x="11847468" y="714367"/>
                  <a:pt x="11847468" y="714367"/>
                  <a:pt x="11847468" y="714367"/>
                </a:cubicBezTo>
                <a:cubicBezTo>
                  <a:pt x="11849648" y="714367"/>
                  <a:pt x="11849648" y="714367"/>
                  <a:pt x="11849648" y="714367"/>
                </a:cubicBezTo>
                <a:cubicBezTo>
                  <a:pt x="11852723" y="714367"/>
                  <a:pt x="11853867" y="715521"/>
                  <a:pt x="11856553" y="720528"/>
                </a:cubicBezTo>
                <a:cubicBezTo>
                  <a:pt x="11858603" y="724121"/>
                  <a:pt x="11858603" y="724121"/>
                  <a:pt x="11858603" y="724121"/>
                </a:cubicBezTo>
                <a:cubicBezTo>
                  <a:pt x="11863081" y="724121"/>
                  <a:pt x="11863081" y="724121"/>
                  <a:pt x="11863081" y="724121"/>
                </a:cubicBezTo>
                <a:cubicBezTo>
                  <a:pt x="11860265" y="719503"/>
                  <a:pt x="11860265" y="719503"/>
                  <a:pt x="11860265" y="719503"/>
                </a:cubicBezTo>
                <a:cubicBezTo>
                  <a:pt x="11858857" y="717258"/>
                  <a:pt x="11857864" y="715942"/>
                  <a:pt x="11857064" y="715107"/>
                </a:cubicBezTo>
                <a:lnTo>
                  <a:pt x="11855284" y="713794"/>
                </a:lnTo>
                <a:lnTo>
                  <a:pt x="11858039" y="713106"/>
                </a:lnTo>
                <a:cubicBezTo>
                  <a:pt x="11860542" y="711860"/>
                  <a:pt x="11861549" y="709333"/>
                  <a:pt x="11861549" y="707310"/>
                </a:cubicBezTo>
                <a:cubicBezTo>
                  <a:pt x="11861549" y="705390"/>
                  <a:pt x="11860653" y="703717"/>
                  <a:pt x="11859370" y="702822"/>
                </a:cubicBezTo>
                <a:cubicBezTo>
                  <a:pt x="11857449" y="701020"/>
                  <a:pt x="11854385" y="701020"/>
                  <a:pt x="11851817" y="701020"/>
                </a:cubicBezTo>
                <a:cubicBezTo>
                  <a:pt x="11843627" y="701020"/>
                  <a:pt x="11843627" y="701020"/>
                  <a:pt x="11843627" y="701020"/>
                </a:cubicBezTo>
                <a:close/>
                <a:moveTo>
                  <a:pt x="11852712" y="694611"/>
                </a:moveTo>
                <a:cubicBezTo>
                  <a:pt x="11862563" y="694611"/>
                  <a:pt x="11870623" y="702563"/>
                  <a:pt x="11870623" y="712446"/>
                </a:cubicBezTo>
                <a:cubicBezTo>
                  <a:pt x="11870623" y="722330"/>
                  <a:pt x="11862693" y="730541"/>
                  <a:pt x="11852712" y="730541"/>
                </a:cubicBezTo>
                <a:cubicBezTo>
                  <a:pt x="11842861" y="730541"/>
                  <a:pt x="11834931" y="722330"/>
                  <a:pt x="11834931" y="712446"/>
                </a:cubicBezTo>
                <a:cubicBezTo>
                  <a:pt x="11834801" y="702563"/>
                  <a:pt x="11842732" y="694611"/>
                  <a:pt x="11852712" y="694611"/>
                </a:cubicBezTo>
                <a:close/>
                <a:moveTo>
                  <a:pt x="11852712" y="690888"/>
                </a:moveTo>
                <a:cubicBezTo>
                  <a:pt x="11840940" y="690888"/>
                  <a:pt x="11831348" y="700513"/>
                  <a:pt x="11831348" y="712446"/>
                </a:cubicBezTo>
                <a:cubicBezTo>
                  <a:pt x="11831348" y="724509"/>
                  <a:pt x="11840940" y="734004"/>
                  <a:pt x="11852712" y="734004"/>
                </a:cubicBezTo>
                <a:cubicBezTo>
                  <a:pt x="11864613" y="734004"/>
                  <a:pt x="11874076" y="724250"/>
                  <a:pt x="11874076" y="712446"/>
                </a:cubicBezTo>
                <a:cubicBezTo>
                  <a:pt x="11874076" y="700642"/>
                  <a:pt x="11864484" y="690888"/>
                  <a:pt x="11852712" y="690888"/>
                </a:cubicBezTo>
                <a:close/>
                <a:moveTo>
                  <a:pt x="11639380" y="551044"/>
                </a:moveTo>
                <a:cubicBezTo>
                  <a:pt x="11639972" y="550996"/>
                  <a:pt x="11640676" y="551284"/>
                  <a:pt x="11641189" y="551862"/>
                </a:cubicBezTo>
                <a:cubicBezTo>
                  <a:pt x="11649011" y="560062"/>
                  <a:pt x="11646325" y="621974"/>
                  <a:pt x="11644652" y="634274"/>
                </a:cubicBezTo>
                <a:cubicBezTo>
                  <a:pt x="11644264" y="637349"/>
                  <a:pt x="11641448" y="639788"/>
                  <a:pt x="11640682" y="633508"/>
                </a:cubicBezTo>
                <a:cubicBezTo>
                  <a:pt x="11639786" y="625567"/>
                  <a:pt x="11635557" y="607235"/>
                  <a:pt x="11634273" y="599671"/>
                </a:cubicBezTo>
                <a:cubicBezTo>
                  <a:pt x="11632859" y="592496"/>
                  <a:pt x="11636841" y="570582"/>
                  <a:pt x="11638243" y="552250"/>
                </a:cubicBezTo>
                <a:cubicBezTo>
                  <a:pt x="11638308" y="551479"/>
                  <a:pt x="11638788" y="551093"/>
                  <a:pt x="11639380" y="551044"/>
                </a:cubicBezTo>
                <a:close/>
                <a:moveTo>
                  <a:pt x="11490639" y="502002"/>
                </a:moveTo>
                <a:cubicBezTo>
                  <a:pt x="11510395" y="504700"/>
                  <a:pt x="11530399" y="505207"/>
                  <a:pt x="11550015" y="504052"/>
                </a:cubicBezTo>
                <a:cubicBezTo>
                  <a:pt x="11553220" y="516223"/>
                  <a:pt x="11552831" y="532116"/>
                  <a:pt x="11548343" y="536605"/>
                </a:cubicBezTo>
                <a:cubicBezTo>
                  <a:pt x="11541157" y="543910"/>
                  <a:pt x="11508722" y="542496"/>
                  <a:pt x="11499486" y="541094"/>
                </a:cubicBezTo>
                <a:cubicBezTo>
                  <a:pt x="11496918" y="540705"/>
                  <a:pt x="11494361" y="540327"/>
                  <a:pt x="11492948" y="533659"/>
                </a:cubicBezTo>
                <a:cubicBezTo>
                  <a:pt x="11491405" y="525837"/>
                  <a:pt x="11491275" y="511486"/>
                  <a:pt x="11490639" y="502002"/>
                </a:cubicBezTo>
                <a:close/>
                <a:moveTo>
                  <a:pt x="11594253" y="498797"/>
                </a:moveTo>
                <a:cubicBezTo>
                  <a:pt x="11599767" y="509048"/>
                  <a:pt x="11600155" y="514950"/>
                  <a:pt x="11598612" y="520075"/>
                </a:cubicBezTo>
                <a:cubicBezTo>
                  <a:pt x="11597069" y="525200"/>
                  <a:pt x="11589894" y="528146"/>
                  <a:pt x="11588351" y="527509"/>
                </a:cubicBezTo>
                <a:cubicBezTo>
                  <a:pt x="11588092" y="516482"/>
                  <a:pt x="11585147" y="508152"/>
                  <a:pt x="11580011" y="500718"/>
                </a:cubicBezTo>
                <a:cubicBezTo>
                  <a:pt x="11584510" y="499952"/>
                  <a:pt x="11589257" y="499315"/>
                  <a:pt x="11594253" y="498797"/>
                </a:cubicBezTo>
                <a:close/>
                <a:moveTo>
                  <a:pt x="11441405" y="491374"/>
                </a:moveTo>
                <a:cubicBezTo>
                  <a:pt x="11447684" y="493295"/>
                  <a:pt x="11454104" y="494967"/>
                  <a:pt x="11460384" y="496499"/>
                </a:cubicBezTo>
                <a:cubicBezTo>
                  <a:pt x="11456025" y="524056"/>
                  <a:pt x="11447436" y="531868"/>
                  <a:pt x="11442948" y="533670"/>
                </a:cubicBezTo>
                <a:cubicBezTo>
                  <a:pt x="11439473" y="535073"/>
                  <a:pt x="11431910" y="535839"/>
                  <a:pt x="11434607" y="527131"/>
                </a:cubicBezTo>
                <a:cubicBezTo>
                  <a:pt x="11437305" y="518413"/>
                  <a:pt x="11439862" y="503545"/>
                  <a:pt x="11441405" y="491374"/>
                </a:cubicBezTo>
                <a:close/>
                <a:moveTo>
                  <a:pt x="11419441" y="484343"/>
                </a:moveTo>
                <a:cubicBezTo>
                  <a:pt x="11421606" y="484488"/>
                  <a:pt x="11425004" y="485801"/>
                  <a:pt x="11431543" y="488299"/>
                </a:cubicBezTo>
                <a:cubicBezTo>
                  <a:pt x="11430647" y="509447"/>
                  <a:pt x="11425263" y="521499"/>
                  <a:pt x="11423202" y="532257"/>
                </a:cubicBezTo>
                <a:cubicBezTo>
                  <a:pt x="11420893" y="543284"/>
                  <a:pt x="11433204" y="545841"/>
                  <a:pt x="11444102" y="543154"/>
                </a:cubicBezTo>
                <a:cubicBezTo>
                  <a:pt x="11454870" y="540468"/>
                  <a:pt x="11465132" y="529181"/>
                  <a:pt x="11469620" y="498549"/>
                </a:cubicBezTo>
                <a:cubicBezTo>
                  <a:pt x="11473850" y="499574"/>
                  <a:pt x="11477313" y="500092"/>
                  <a:pt x="11481672" y="500729"/>
                </a:cubicBezTo>
                <a:cubicBezTo>
                  <a:pt x="11482190" y="532516"/>
                  <a:pt x="11484111" y="539691"/>
                  <a:pt x="11485395" y="542507"/>
                </a:cubicBezTo>
                <a:cubicBezTo>
                  <a:pt x="11487833" y="548398"/>
                  <a:pt x="11493735" y="550330"/>
                  <a:pt x="11498472" y="550707"/>
                </a:cubicBezTo>
                <a:cubicBezTo>
                  <a:pt x="11523353" y="552628"/>
                  <a:pt x="11547458" y="551862"/>
                  <a:pt x="11555917" y="543532"/>
                </a:cubicBezTo>
                <a:cubicBezTo>
                  <a:pt x="11564506" y="535073"/>
                  <a:pt x="11561560" y="514443"/>
                  <a:pt x="11559122" y="503286"/>
                </a:cubicBezTo>
                <a:cubicBezTo>
                  <a:pt x="11563092" y="502898"/>
                  <a:pt x="11566308" y="502520"/>
                  <a:pt x="11570149" y="502002"/>
                </a:cubicBezTo>
                <a:cubicBezTo>
                  <a:pt x="11578360" y="511486"/>
                  <a:pt x="11579385" y="521866"/>
                  <a:pt x="11579385" y="528405"/>
                </a:cubicBezTo>
                <a:cubicBezTo>
                  <a:pt x="11579385" y="535709"/>
                  <a:pt x="11587466" y="539551"/>
                  <a:pt x="11598752" y="531739"/>
                </a:cubicBezTo>
                <a:cubicBezTo>
                  <a:pt x="11609909" y="523916"/>
                  <a:pt x="11608884" y="510202"/>
                  <a:pt x="11602723" y="497772"/>
                </a:cubicBezTo>
                <a:cubicBezTo>
                  <a:pt x="11628371" y="495722"/>
                  <a:pt x="11627086" y="512511"/>
                  <a:pt x="11625673" y="533282"/>
                </a:cubicBezTo>
                <a:cubicBezTo>
                  <a:pt x="11624389" y="553793"/>
                  <a:pt x="11619771" y="582882"/>
                  <a:pt x="11612855" y="586216"/>
                </a:cubicBezTo>
                <a:cubicBezTo>
                  <a:pt x="11605798" y="589162"/>
                  <a:pt x="11594771" y="570323"/>
                  <a:pt x="11537326" y="569427"/>
                </a:cubicBezTo>
                <a:cubicBezTo>
                  <a:pt x="11496551" y="568661"/>
                  <a:pt x="11465261" y="574175"/>
                  <a:pt x="11459488" y="611465"/>
                </a:cubicBezTo>
                <a:cubicBezTo>
                  <a:pt x="11459100" y="614151"/>
                  <a:pt x="11457568" y="613774"/>
                  <a:pt x="11456154" y="612360"/>
                </a:cubicBezTo>
                <a:cubicBezTo>
                  <a:pt x="11444998" y="600189"/>
                  <a:pt x="11434737" y="594676"/>
                  <a:pt x="11418325" y="585191"/>
                </a:cubicBezTo>
                <a:cubicBezTo>
                  <a:pt x="11401785" y="575448"/>
                  <a:pt x="11390757" y="562382"/>
                  <a:pt x="11388707" y="549434"/>
                </a:cubicBezTo>
                <a:cubicBezTo>
                  <a:pt x="11386657" y="536486"/>
                  <a:pt x="11391405" y="519190"/>
                  <a:pt x="11414743" y="487403"/>
                </a:cubicBezTo>
                <a:cubicBezTo>
                  <a:pt x="11416346" y="485224"/>
                  <a:pt x="11417276" y="484199"/>
                  <a:pt x="11419441" y="484343"/>
                </a:cubicBezTo>
                <a:close/>
                <a:moveTo>
                  <a:pt x="11358173" y="469801"/>
                </a:moveTo>
                <a:cubicBezTo>
                  <a:pt x="11352402" y="469752"/>
                  <a:pt x="11342133" y="472433"/>
                  <a:pt x="11346260" y="478275"/>
                </a:cubicBezTo>
                <a:cubicBezTo>
                  <a:pt x="11351763" y="486314"/>
                  <a:pt x="11362639" y="473042"/>
                  <a:pt x="11361744" y="470744"/>
                </a:cubicBezTo>
                <a:cubicBezTo>
                  <a:pt x="11361520" y="470137"/>
                  <a:pt x="11360096" y="469817"/>
                  <a:pt x="11358173" y="469801"/>
                </a:cubicBezTo>
                <a:close/>
                <a:moveTo>
                  <a:pt x="11354455" y="453696"/>
                </a:moveTo>
                <a:cubicBezTo>
                  <a:pt x="11359222" y="452705"/>
                  <a:pt x="11365520" y="456094"/>
                  <a:pt x="11379471" y="464454"/>
                </a:cubicBezTo>
                <a:cubicBezTo>
                  <a:pt x="11402044" y="478167"/>
                  <a:pt x="11408971" y="475351"/>
                  <a:pt x="11401267" y="487522"/>
                </a:cubicBezTo>
                <a:cubicBezTo>
                  <a:pt x="11396519" y="495345"/>
                  <a:pt x="11380486" y="516104"/>
                  <a:pt x="11376515" y="541611"/>
                </a:cubicBezTo>
                <a:cubicBezTo>
                  <a:pt x="11371131" y="534436"/>
                  <a:pt x="11363815" y="516622"/>
                  <a:pt x="11357665" y="511745"/>
                </a:cubicBezTo>
                <a:cubicBezTo>
                  <a:pt x="11345613" y="502261"/>
                  <a:pt x="11335222" y="509566"/>
                  <a:pt x="11330734" y="504052"/>
                </a:cubicBezTo>
                <a:cubicBezTo>
                  <a:pt x="11325727" y="498031"/>
                  <a:pt x="11323677" y="497643"/>
                  <a:pt x="11328166" y="491881"/>
                </a:cubicBezTo>
                <a:cubicBezTo>
                  <a:pt x="11328166" y="491881"/>
                  <a:pt x="11333550" y="484835"/>
                  <a:pt x="11335600" y="481879"/>
                </a:cubicBezTo>
                <a:cubicBezTo>
                  <a:pt x="11337909" y="478804"/>
                  <a:pt x="11337272" y="473031"/>
                  <a:pt x="11338297" y="470604"/>
                </a:cubicBezTo>
                <a:cubicBezTo>
                  <a:pt x="11339193" y="468165"/>
                  <a:pt x="11344707" y="460861"/>
                  <a:pt x="11349972" y="456124"/>
                </a:cubicBezTo>
                <a:cubicBezTo>
                  <a:pt x="11351448" y="454843"/>
                  <a:pt x="11352866" y="454026"/>
                  <a:pt x="11354455" y="453696"/>
                </a:cubicBezTo>
                <a:close/>
                <a:moveTo>
                  <a:pt x="11324025" y="392924"/>
                </a:moveTo>
                <a:cubicBezTo>
                  <a:pt x="11322935" y="393149"/>
                  <a:pt x="11322134" y="395329"/>
                  <a:pt x="11322134" y="400006"/>
                </a:cubicBezTo>
                <a:cubicBezTo>
                  <a:pt x="11322134" y="423463"/>
                  <a:pt x="11332395" y="437555"/>
                  <a:pt x="11335988" y="441536"/>
                </a:cubicBezTo>
                <a:cubicBezTo>
                  <a:pt x="11339452" y="445507"/>
                  <a:pt x="11341114" y="449477"/>
                  <a:pt x="11339193" y="451786"/>
                </a:cubicBezTo>
                <a:cubicBezTo>
                  <a:pt x="11334068" y="457807"/>
                  <a:pt x="11328554" y="464475"/>
                  <a:pt x="11328425" y="467162"/>
                </a:cubicBezTo>
                <a:cubicBezTo>
                  <a:pt x="11328166" y="470107"/>
                  <a:pt x="11328425" y="471521"/>
                  <a:pt x="11327270" y="474855"/>
                </a:cubicBezTo>
                <a:cubicBezTo>
                  <a:pt x="11326116" y="478059"/>
                  <a:pt x="11322016" y="482796"/>
                  <a:pt x="11315477" y="490748"/>
                </a:cubicBezTo>
                <a:cubicBezTo>
                  <a:pt x="11311884" y="495366"/>
                  <a:pt x="11314193" y="500362"/>
                  <a:pt x="11317268" y="503696"/>
                </a:cubicBezTo>
                <a:cubicBezTo>
                  <a:pt x="11320861" y="507796"/>
                  <a:pt x="11323300" y="512544"/>
                  <a:pt x="11327788" y="514594"/>
                </a:cubicBezTo>
                <a:cubicBezTo>
                  <a:pt x="11332406" y="516644"/>
                  <a:pt x="11336506" y="515230"/>
                  <a:pt x="11341890" y="516137"/>
                </a:cubicBezTo>
                <a:cubicBezTo>
                  <a:pt x="11347016" y="517032"/>
                  <a:pt x="11353436" y="520107"/>
                  <a:pt x="11358561" y="529214"/>
                </a:cubicBezTo>
                <a:cubicBezTo>
                  <a:pt x="11365995" y="542539"/>
                  <a:pt x="11373947" y="563310"/>
                  <a:pt x="11388308" y="580476"/>
                </a:cubicBezTo>
                <a:cubicBezTo>
                  <a:pt x="11394717" y="588040"/>
                  <a:pt x="11394717" y="602013"/>
                  <a:pt x="11394717" y="606490"/>
                </a:cubicBezTo>
                <a:cubicBezTo>
                  <a:pt x="11395106" y="646736"/>
                  <a:pt x="11374076" y="684803"/>
                  <a:pt x="11360611" y="709026"/>
                </a:cubicBezTo>
                <a:cubicBezTo>
                  <a:pt x="11357406" y="714669"/>
                  <a:pt x="11358172" y="719406"/>
                  <a:pt x="11362402" y="719406"/>
                </a:cubicBezTo>
                <a:cubicBezTo>
                  <a:pt x="11367279" y="719406"/>
                  <a:pt x="11385481" y="719406"/>
                  <a:pt x="11388567" y="719406"/>
                </a:cubicBezTo>
                <a:cubicBezTo>
                  <a:pt x="11391901" y="719406"/>
                  <a:pt x="11393951" y="715813"/>
                  <a:pt x="11394210" y="711972"/>
                </a:cubicBezTo>
                <a:cubicBezTo>
                  <a:pt x="11396519" y="679030"/>
                  <a:pt x="11415110" y="618661"/>
                  <a:pt x="11429094" y="608411"/>
                </a:cubicBezTo>
                <a:cubicBezTo>
                  <a:pt x="11452561" y="623150"/>
                  <a:pt x="11475900" y="654678"/>
                  <a:pt x="11464484" y="709921"/>
                </a:cubicBezTo>
                <a:cubicBezTo>
                  <a:pt x="11463966" y="712997"/>
                  <a:pt x="11461150" y="719665"/>
                  <a:pt x="11468207" y="719665"/>
                </a:cubicBezTo>
                <a:cubicBezTo>
                  <a:pt x="11468207" y="719665"/>
                  <a:pt x="11488082" y="719665"/>
                  <a:pt x="11490650" y="719665"/>
                </a:cubicBezTo>
                <a:cubicBezTo>
                  <a:pt x="11493595" y="719665"/>
                  <a:pt x="11498343" y="718510"/>
                  <a:pt x="11497954" y="713126"/>
                </a:cubicBezTo>
                <a:cubicBezTo>
                  <a:pt x="11496800" y="691590"/>
                  <a:pt x="11478716" y="646100"/>
                  <a:pt x="11473979" y="619309"/>
                </a:cubicBezTo>
                <a:cubicBezTo>
                  <a:pt x="11471034" y="602390"/>
                  <a:pt x="11484499" y="572147"/>
                  <a:pt x="11535276" y="595345"/>
                </a:cubicBezTo>
                <a:cubicBezTo>
                  <a:pt x="11554773" y="577790"/>
                  <a:pt x="11580421" y="588428"/>
                  <a:pt x="11569383" y="622136"/>
                </a:cubicBezTo>
                <a:cubicBezTo>
                  <a:pt x="11558614" y="655714"/>
                  <a:pt x="11549249" y="670452"/>
                  <a:pt x="11512315" y="709932"/>
                </a:cubicBezTo>
                <a:cubicBezTo>
                  <a:pt x="11508215" y="714550"/>
                  <a:pt x="11507827" y="719417"/>
                  <a:pt x="11514624" y="719417"/>
                </a:cubicBezTo>
                <a:cubicBezTo>
                  <a:pt x="11517958" y="719417"/>
                  <a:pt x="11534888" y="719417"/>
                  <a:pt x="11538351" y="719417"/>
                </a:cubicBezTo>
                <a:cubicBezTo>
                  <a:pt x="11543476" y="719417"/>
                  <a:pt x="11545537" y="717874"/>
                  <a:pt x="11547069" y="713903"/>
                </a:cubicBezTo>
                <a:cubicBezTo>
                  <a:pt x="11548483" y="709673"/>
                  <a:pt x="11565412" y="656102"/>
                  <a:pt x="11598623" y="630983"/>
                </a:cubicBezTo>
                <a:cubicBezTo>
                  <a:pt x="11601191" y="629063"/>
                  <a:pt x="11603371" y="620474"/>
                  <a:pt x="11608496" y="600869"/>
                </a:cubicBezTo>
                <a:cubicBezTo>
                  <a:pt x="11624529" y="622017"/>
                  <a:pt x="11626709" y="660461"/>
                  <a:pt x="11599130" y="710062"/>
                </a:cubicBezTo>
                <a:cubicBezTo>
                  <a:pt x="11596314" y="715316"/>
                  <a:pt x="11597976" y="719287"/>
                  <a:pt x="11601439" y="719287"/>
                </a:cubicBezTo>
                <a:cubicBezTo>
                  <a:pt x="11603360" y="719287"/>
                  <a:pt x="11618368" y="719287"/>
                  <a:pt x="11622857" y="719287"/>
                </a:cubicBezTo>
                <a:cubicBezTo>
                  <a:pt x="11626828" y="719287"/>
                  <a:pt x="11627982" y="717107"/>
                  <a:pt x="11629525" y="711087"/>
                </a:cubicBezTo>
                <a:cubicBezTo>
                  <a:pt x="11631446" y="703653"/>
                  <a:pt x="11632093" y="700060"/>
                  <a:pt x="11634650" y="693014"/>
                </a:cubicBezTo>
                <a:cubicBezTo>
                  <a:pt x="11636193" y="688655"/>
                  <a:pt x="11636830" y="687889"/>
                  <a:pt x="11654018" y="688018"/>
                </a:cubicBezTo>
                <a:cubicBezTo>
                  <a:pt x="11659402" y="688018"/>
                  <a:pt x="11659024" y="685202"/>
                  <a:pt x="11659024" y="680584"/>
                </a:cubicBezTo>
                <a:cubicBezTo>
                  <a:pt x="11659272" y="614151"/>
                  <a:pt x="11659661" y="544687"/>
                  <a:pt x="11654654" y="520852"/>
                </a:cubicBezTo>
                <a:cubicBezTo>
                  <a:pt x="11647727" y="487403"/>
                  <a:pt x="11618617" y="486378"/>
                  <a:pt x="11603360" y="487533"/>
                </a:cubicBezTo>
                <a:cubicBezTo>
                  <a:pt x="11587456" y="488688"/>
                  <a:pt x="11557449" y="493424"/>
                  <a:pt x="11526547" y="493424"/>
                </a:cubicBezTo>
                <a:cubicBezTo>
                  <a:pt x="11484866" y="493424"/>
                  <a:pt x="11437930" y="481631"/>
                  <a:pt x="11402033" y="464842"/>
                </a:cubicBezTo>
                <a:cubicBezTo>
                  <a:pt x="11395753" y="462026"/>
                  <a:pt x="11398958" y="460742"/>
                  <a:pt x="11401644" y="459199"/>
                </a:cubicBezTo>
                <a:cubicBezTo>
                  <a:pt x="11415110" y="451765"/>
                  <a:pt x="11426774" y="445097"/>
                  <a:pt x="11433960" y="433314"/>
                </a:cubicBezTo>
                <a:cubicBezTo>
                  <a:pt x="11439473" y="424348"/>
                  <a:pt x="11437423" y="421521"/>
                  <a:pt x="11431392" y="426398"/>
                </a:cubicBezTo>
                <a:cubicBezTo>
                  <a:pt x="11415110" y="439982"/>
                  <a:pt x="11391890" y="447546"/>
                  <a:pt x="11365995" y="438191"/>
                </a:cubicBezTo>
                <a:cubicBezTo>
                  <a:pt x="11339959" y="428966"/>
                  <a:pt x="11329957" y="403847"/>
                  <a:pt x="11327648" y="397568"/>
                </a:cubicBezTo>
                <a:cubicBezTo>
                  <a:pt x="11326493" y="394428"/>
                  <a:pt x="11325115" y="392699"/>
                  <a:pt x="11324025" y="392924"/>
                </a:cubicBezTo>
                <a:close/>
                <a:moveTo>
                  <a:pt x="11391491" y="334037"/>
                </a:moveTo>
                <a:cubicBezTo>
                  <a:pt x="11410848" y="334037"/>
                  <a:pt x="11426364" y="349790"/>
                  <a:pt x="11426364" y="368996"/>
                </a:cubicBezTo>
                <a:cubicBezTo>
                  <a:pt x="11426364" y="388332"/>
                  <a:pt x="11410848" y="403955"/>
                  <a:pt x="11391491" y="403955"/>
                </a:cubicBezTo>
                <a:cubicBezTo>
                  <a:pt x="11372134" y="403955"/>
                  <a:pt x="11356360" y="388332"/>
                  <a:pt x="11356360" y="368996"/>
                </a:cubicBezTo>
                <a:cubicBezTo>
                  <a:pt x="11356360" y="349542"/>
                  <a:pt x="11372134" y="334037"/>
                  <a:pt x="11391491" y="334037"/>
                </a:cubicBezTo>
                <a:close/>
                <a:moveTo>
                  <a:pt x="11389959" y="321618"/>
                </a:moveTo>
                <a:cubicBezTo>
                  <a:pt x="11360729" y="321618"/>
                  <a:pt x="11337262" y="345442"/>
                  <a:pt x="11337262" y="374510"/>
                </a:cubicBezTo>
                <a:cubicBezTo>
                  <a:pt x="11337262" y="403836"/>
                  <a:pt x="11360978" y="427401"/>
                  <a:pt x="11389959" y="427401"/>
                </a:cubicBezTo>
                <a:cubicBezTo>
                  <a:pt x="11419189" y="427401"/>
                  <a:pt x="11442656" y="403577"/>
                  <a:pt x="11442656" y="374510"/>
                </a:cubicBezTo>
                <a:cubicBezTo>
                  <a:pt x="11442656" y="345183"/>
                  <a:pt x="11419189" y="321618"/>
                  <a:pt x="11389959" y="321618"/>
                </a:cubicBezTo>
                <a:close/>
                <a:moveTo>
                  <a:pt x="0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close/>
              </a:path>
            </a:pathLst>
          </a:custGeom>
          <a:solidFill>
            <a:srgbClr val="D4D7DC"/>
          </a:solidFill>
        </p:spPr>
        <p:txBody>
          <a:bodyPr wrap="square" tIns="72000" anchor="t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here and insert picture via Templafy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C3EE7D-BC64-44D4-965B-AAAA5C4BD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2" y="648000"/>
            <a:ext cx="8652001" cy="5562000"/>
          </a:xfrm>
        </p:spPr>
        <p:txBody>
          <a:bodyPr anchor="ctr"/>
          <a:lstStyle>
            <a:lvl1pPr>
              <a:lnSpc>
                <a:spcPct val="120000"/>
              </a:lnSpc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69A22-4168-4C89-915E-68554934A9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24000" y="3429000"/>
            <a:ext cx="1920000" cy="2781000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2E73A1B-874D-4A61-944C-6104EF22B9D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123DF4B-C0EB-448C-B355-2743629DD45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92667E6-AA52-4ED3-B122-113FB4F8CA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agline" descr="{&quot;templafy&quot;:{&quot;id&quot;:&quot;f485d35e-b57e-4dfb-8ebc-8055fa293c3a&quot;}}" title="Form.PLogoChoice.PLogoInsertionWhite">
            <a:extLst>
              <a:ext uri="{FF2B5EF4-FFF2-40B4-BE49-F238E27FC236}">
                <a16:creationId xmlns:a16="http://schemas.microsoft.com/office/drawing/2014/main" id="{152DA9A1-3FA7-4BC8-9172-644A881C6F4B}"/>
              </a:ext>
            </a:extLst>
          </p:cNvPr>
          <p:cNvSpPr/>
          <p:nvPr userDrawn="1"/>
        </p:nvSpPr>
        <p:spPr>
          <a:xfrm>
            <a:off x="9240655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err="1"/>
          </a:p>
        </p:txBody>
      </p:sp>
    </p:spTree>
    <p:extLst>
      <p:ext uri="{BB962C8B-B14F-4D97-AF65-F5344CB8AC3E}">
        <p14:creationId xmlns:p14="http://schemas.microsoft.com/office/powerpoint/2010/main" val="8486260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Edito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8F7754C-3E86-406C-B149-CDBE81C128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custGeom>
            <a:avLst/>
            <a:gdLst>
              <a:gd name="connsiteX0" fmla="*/ 11666200 w 12193200"/>
              <a:gd name="connsiteY0" fmla="*/ 756760 h 6861600"/>
              <a:gd name="connsiteX1" fmla="*/ 11678975 w 12193200"/>
              <a:gd name="connsiteY1" fmla="*/ 761119 h 6861600"/>
              <a:gd name="connsiteX2" fmla="*/ 11678975 w 12193200"/>
              <a:gd name="connsiteY2" fmla="*/ 808195 h 6861600"/>
              <a:gd name="connsiteX3" fmla="*/ 11678845 w 12193200"/>
              <a:gd name="connsiteY3" fmla="*/ 808195 h 6861600"/>
              <a:gd name="connsiteX4" fmla="*/ 11667095 w 12193200"/>
              <a:gd name="connsiteY4" fmla="*/ 813579 h 6861600"/>
              <a:gd name="connsiteX5" fmla="*/ 11644998 w 12193200"/>
              <a:gd name="connsiteY5" fmla="*/ 784080 h 6861600"/>
              <a:gd name="connsiteX6" fmla="*/ 11666200 w 12193200"/>
              <a:gd name="connsiteY6" fmla="*/ 756760 h 6861600"/>
              <a:gd name="connsiteX7" fmla="*/ 11553608 w 12193200"/>
              <a:gd name="connsiteY7" fmla="*/ 755951 h 6861600"/>
              <a:gd name="connsiteX8" fmla="*/ 11565369 w 12193200"/>
              <a:gd name="connsiteY8" fmla="*/ 760439 h 6861600"/>
              <a:gd name="connsiteX9" fmla="*/ 11571638 w 12193200"/>
              <a:gd name="connsiteY9" fmla="*/ 784954 h 6861600"/>
              <a:gd name="connsiteX10" fmla="*/ 11565369 w 12193200"/>
              <a:gd name="connsiteY10" fmla="*/ 809339 h 6861600"/>
              <a:gd name="connsiteX11" fmla="*/ 11553608 w 12193200"/>
              <a:gd name="connsiteY11" fmla="*/ 813698 h 6861600"/>
              <a:gd name="connsiteX12" fmla="*/ 11542106 w 12193200"/>
              <a:gd name="connsiteY12" fmla="*/ 809339 h 6861600"/>
              <a:gd name="connsiteX13" fmla="*/ 11535837 w 12193200"/>
              <a:gd name="connsiteY13" fmla="*/ 784954 h 6861600"/>
              <a:gd name="connsiteX14" fmla="*/ 11542106 w 12193200"/>
              <a:gd name="connsiteY14" fmla="*/ 760439 h 6861600"/>
              <a:gd name="connsiteX15" fmla="*/ 11553608 w 12193200"/>
              <a:gd name="connsiteY15" fmla="*/ 755951 h 6861600"/>
              <a:gd name="connsiteX16" fmla="*/ 11389948 w 12193200"/>
              <a:gd name="connsiteY16" fmla="*/ 755951 h 6861600"/>
              <a:gd name="connsiteX17" fmla="*/ 11401504 w 12193200"/>
              <a:gd name="connsiteY17" fmla="*/ 760439 h 6861600"/>
              <a:gd name="connsiteX18" fmla="*/ 11407795 w 12193200"/>
              <a:gd name="connsiteY18" fmla="*/ 784954 h 6861600"/>
              <a:gd name="connsiteX19" fmla="*/ 11401504 w 12193200"/>
              <a:gd name="connsiteY19" fmla="*/ 809339 h 6861600"/>
              <a:gd name="connsiteX20" fmla="*/ 11389948 w 12193200"/>
              <a:gd name="connsiteY20" fmla="*/ 813698 h 6861600"/>
              <a:gd name="connsiteX21" fmla="*/ 11378133 w 12193200"/>
              <a:gd name="connsiteY21" fmla="*/ 809339 h 6861600"/>
              <a:gd name="connsiteX22" fmla="*/ 11371843 w 12193200"/>
              <a:gd name="connsiteY22" fmla="*/ 784954 h 6861600"/>
              <a:gd name="connsiteX23" fmla="*/ 11378133 w 12193200"/>
              <a:gd name="connsiteY23" fmla="*/ 760439 h 6861600"/>
              <a:gd name="connsiteX24" fmla="*/ 11389948 w 12193200"/>
              <a:gd name="connsiteY24" fmla="*/ 755951 h 6861600"/>
              <a:gd name="connsiteX25" fmla="*/ 11267462 w 12193200"/>
              <a:gd name="connsiteY25" fmla="*/ 755951 h 6861600"/>
              <a:gd name="connsiteX26" fmla="*/ 11279148 w 12193200"/>
              <a:gd name="connsiteY26" fmla="*/ 760439 h 6861600"/>
              <a:gd name="connsiteX27" fmla="*/ 11285438 w 12193200"/>
              <a:gd name="connsiteY27" fmla="*/ 784954 h 6861600"/>
              <a:gd name="connsiteX28" fmla="*/ 11279148 w 12193200"/>
              <a:gd name="connsiteY28" fmla="*/ 809339 h 6861600"/>
              <a:gd name="connsiteX29" fmla="*/ 11267462 w 12193200"/>
              <a:gd name="connsiteY29" fmla="*/ 813698 h 6861600"/>
              <a:gd name="connsiteX30" fmla="*/ 11255907 w 12193200"/>
              <a:gd name="connsiteY30" fmla="*/ 809339 h 6861600"/>
              <a:gd name="connsiteX31" fmla="*/ 11249616 w 12193200"/>
              <a:gd name="connsiteY31" fmla="*/ 784954 h 6861600"/>
              <a:gd name="connsiteX32" fmla="*/ 11255907 w 12193200"/>
              <a:gd name="connsiteY32" fmla="*/ 760439 h 6861600"/>
              <a:gd name="connsiteX33" fmla="*/ 11267462 w 12193200"/>
              <a:gd name="connsiteY33" fmla="*/ 755951 h 6861600"/>
              <a:gd name="connsiteX34" fmla="*/ 11708668 w 12193200"/>
              <a:gd name="connsiteY34" fmla="*/ 750006 h 6861600"/>
              <a:gd name="connsiteX35" fmla="*/ 11706381 w 12193200"/>
              <a:gd name="connsiteY35" fmla="*/ 752433 h 6861600"/>
              <a:gd name="connsiteX36" fmla="*/ 11706381 w 12193200"/>
              <a:gd name="connsiteY36" fmla="*/ 817032 h 6861600"/>
              <a:gd name="connsiteX37" fmla="*/ 11708420 w 12193200"/>
              <a:gd name="connsiteY37" fmla="*/ 819459 h 6861600"/>
              <a:gd name="connsiteX38" fmla="*/ 11715671 w 12193200"/>
              <a:gd name="connsiteY38" fmla="*/ 819459 h 6861600"/>
              <a:gd name="connsiteX39" fmla="*/ 11718206 w 12193200"/>
              <a:gd name="connsiteY39" fmla="*/ 817032 h 6861600"/>
              <a:gd name="connsiteX40" fmla="*/ 11718206 w 12193200"/>
              <a:gd name="connsiteY40" fmla="*/ 752433 h 6861600"/>
              <a:gd name="connsiteX41" fmla="*/ 11715660 w 12193200"/>
              <a:gd name="connsiteY41" fmla="*/ 750006 h 6861600"/>
              <a:gd name="connsiteX42" fmla="*/ 11708668 w 12193200"/>
              <a:gd name="connsiteY42" fmla="*/ 750006 h 6861600"/>
              <a:gd name="connsiteX43" fmla="*/ 11826514 w 12193200"/>
              <a:gd name="connsiteY43" fmla="*/ 749671 h 6861600"/>
              <a:gd name="connsiteX44" fmla="*/ 11822404 w 12193200"/>
              <a:gd name="connsiteY44" fmla="*/ 751851 h 6861600"/>
              <a:gd name="connsiteX45" fmla="*/ 11798623 w 12193200"/>
              <a:gd name="connsiteY45" fmla="*/ 781695 h 6861600"/>
              <a:gd name="connsiteX46" fmla="*/ 11798105 w 12193200"/>
              <a:gd name="connsiteY46" fmla="*/ 782461 h 6861600"/>
              <a:gd name="connsiteX47" fmla="*/ 11798234 w 12193200"/>
              <a:gd name="connsiteY47" fmla="*/ 783227 h 6861600"/>
              <a:gd name="connsiteX48" fmla="*/ 11822145 w 12193200"/>
              <a:gd name="connsiteY48" fmla="*/ 817420 h 6861600"/>
              <a:gd name="connsiteX49" fmla="*/ 11826126 w 12193200"/>
              <a:gd name="connsiteY49" fmla="*/ 819470 h 6861600"/>
              <a:gd name="connsiteX50" fmla="*/ 11835254 w 12193200"/>
              <a:gd name="connsiteY50" fmla="*/ 819470 h 6861600"/>
              <a:gd name="connsiteX51" fmla="*/ 11837175 w 12193200"/>
              <a:gd name="connsiteY51" fmla="*/ 817798 h 6861600"/>
              <a:gd name="connsiteX52" fmla="*/ 11836279 w 12193200"/>
              <a:gd name="connsiteY52" fmla="*/ 816136 h 6861600"/>
              <a:gd name="connsiteX53" fmla="*/ 11810826 w 12193200"/>
              <a:gd name="connsiteY53" fmla="*/ 782450 h 6861600"/>
              <a:gd name="connsiteX54" fmla="*/ 11810567 w 12193200"/>
              <a:gd name="connsiteY54" fmla="*/ 782192 h 6861600"/>
              <a:gd name="connsiteX55" fmla="*/ 11834607 w 12193200"/>
              <a:gd name="connsiteY55" fmla="*/ 753890 h 6861600"/>
              <a:gd name="connsiteX56" fmla="*/ 11835254 w 12193200"/>
              <a:gd name="connsiteY56" fmla="*/ 751203 h 6861600"/>
              <a:gd name="connsiteX57" fmla="*/ 11832816 w 12193200"/>
              <a:gd name="connsiteY57" fmla="*/ 749671 h 6861600"/>
              <a:gd name="connsiteX58" fmla="*/ 11826514 w 12193200"/>
              <a:gd name="connsiteY58" fmla="*/ 749671 h 6861600"/>
              <a:gd name="connsiteX59" fmla="*/ 11301634 w 12193200"/>
              <a:gd name="connsiteY59" fmla="*/ 749671 h 6861600"/>
              <a:gd name="connsiteX60" fmla="*/ 11299832 w 12193200"/>
              <a:gd name="connsiteY60" fmla="*/ 751462 h 6861600"/>
              <a:gd name="connsiteX61" fmla="*/ 11300350 w 12193200"/>
              <a:gd name="connsiteY61" fmla="*/ 753383 h 6861600"/>
              <a:gd name="connsiteX62" fmla="*/ 11324605 w 12193200"/>
              <a:gd name="connsiteY62" fmla="*/ 817399 h 6861600"/>
              <a:gd name="connsiteX63" fmla="*/ 11326785 w 12193200"/>
              <a:gd name="connsiteY63" fmla="*/ 819449 h 6861600"/>
              <a:gd name="connsiteX64" fmla="*/ 11332050 w 12193200"/>
              <a:gd name="connsiteY64" fmla="*/ 819449 h 6861600"/>
              <a:gd name="connsiteX65" fmla="*/ 11334489 w 12193200"/>
              <a:gd name="connsiteY65" fmla="*/ 817399 h 6861600"/>
              <a:gd name="connsiteX66" fmla="*/ 11358108 w 12193200"/>
              <a:gd name="connsiteY66" fmla="*/ 753135 h 6861600"/>
              <a:gd name="connsiteX67" fmla="*/ 11358366 w 12193200"/>
              <a:gd name="connsiteY67" fmla="*/ 751085 h 6861600"/>
              <a:gd name="connsiteX68" fmla="*/ 11356694 w 12193200"/>
              <a:gd name="connsiteY68" fmla="*/ 749671 h 6861600"/>
              <a:gd name="connsiteX69" fmla="*/ 11350015 w 12193200"/>
              <a:gd name="connsiteY69" fmla="*/ 749671 h 6861600"/>
              <a:gd name="connsiteX70" fmla="*/ 11348343 w 12193200"/>
              <a:gd name="connsiteY70" fmla="*/ 751592 h 6861600"/>
              <a:gd name="connsiteX71" fmla="*/ 11330885 w 12193200"/>
              <a:gd name="connsiteY71" fmla="*/ 802908 h 6861600"/>
              <a:gd name="connsiteX72" fmla="*/ 11312920 w 12193200"/>
              <a:gd name="connsiteY72" fmla="*/ 751851 h 6861600"/>
              <a:gd name="connsiteX73" fmla="*/ 11309845 w 12193200"/>
              <a:gd name="connsiteY73" fmla="*/ 749671 h 6861600"/>
              <a:gd name="connsiteX74" fmla="*/ 11301634 w 12193200"/>
              <a:gd name="connsiteY74" fmla="*/ 749671 h 6861600"/>
              <a:gd name="connsiteX75" fmla="*/ 11754223 w 12193200"/>
              <a:gd name="connsiteY75" fmla="*/ 748506 h 6861600"/>
              <a:gd name="connsiteX76" fmla="*/ 11731241 w 12193200"/>
              <a:gd name="connsiteY76" fmla="*/ 767625 h 6861600"/>
              <a:gd name="connsiteX77" fmla="*/ 11749346 w 12193200"/>
              <a:gd name="connsiteY77" fmla="*/ 788417 h 6861600"/>
              <a:gd name="connsiteX78" fmla="*/ 11764236 w 12193200"/>
              <a:gd name="connsiteY78" fmla="*/ 801894 h 6861600"/>
              <a:gd name="connsiteX79" fmla="*/ 11750500 w 12193200"/>
              <a:gd name="connsiteY79" fmla="*/ 813698 h 6861600"/>
              <a:gd name="connsiteX80" fmla="*/ 11733679 w 12193200"/>
              <a:gd name="connsiteY80" fmla="*/ 806641 h 6861600"/>
              <a:gd name="connsiteX81" fmla="*/ 11728673 w 12193200"/>
              <a:gd name="connsiteY81" fmla="*/ 811130 h 6861600"/>
              <a:gd name="connsiteX82" fmla="*/ 11750241 w 12193200"/>
              <a:gd name="connsiteY82" fmla="*/ 821402 h 6861600"/>
              <a:gd name="connsiteX83" fmla="*/ 11774896 w 12193200"/>
              <a:gd name="connsiteY83" fmla="*/ 800610 h 6861600"/>
              <a:gd name="connsiteX84" fmla="*/ 11741901 w 12193200"/>
              <a:gd name="connsiteY84" fmla="*/ 766471 h 6861600"/>
              <a:gd name="connsiteX85" fmla="*/ 11753457 w 12193200"/>
              <a:gd name="connsiteY85" fmla="*/ 756199 h 6861600"/>
              <a:gd name="connsiteX86" fmla="*/ 11767322 w 12193200"/>
              <a:gd name="connsiteY86" fmla="*/ 761335 h 6861600"/>
              <a:gd name="connsiteX87" fmla="*/ 11772328 w 12193200"/>
              <a:gd name="connsiteY87" fmla="*/ 756587 h 6861600"/>
              <a:gd name="connsiteX88" fmla="*/ 11754223 w 12193200"/>
              <a:gd name="connsiteY88" fmla="*/ 748506 h 6861600"/>
              <a:gd name="connsiteX89" fmla="*/ 11614257 w 12193200"/>
              <a:gd name="connsiteY89" fmla="*/ 748117 h 6861600"/>
              <a:gd name="connsiteX90" fmla="*/ 11599001 w 12193200"/>
              <a:gd name="connsiteY90" fmla="*/ 750167 h 6861600"/>
              <a:gd name="connsiteX91" fmla="*/ 11592721 w 12193200"/>
              <a:gd name="connsiteY91" fmla="*/ 755660 h 6861600"/>
              <a:gd name="connsiteX92" fmla="*/ 11592721 w 12193200"/>
              <a:gd name="connsiteY92" fmla="*/ 816902 h 6861600"/>
              <a:gd name="connsiteX93" fmla="*/ 11595418 w 12193200"/>
              <a:gd name="connsiteY93" fmla="*/ 819071 h 6861600"/>
              <a:gd name="connsiteX94" fmla="*/ 11602216 w 12193200"/>
              <a:gd name="connsiteY94" fmla="*/ 819071 h 6861600"/>
              <a:gd name="connsiteX95" fmla="*/ 11604654 w 12193200"/>
              <a:gd name="connsiteY95" fmla="*/ 816902 h 6861600"/>
              <a:gd name="connsiteX96" fmla="*/ 11604654 w 12193200"/>
              <a:gd name="connsiteY96" fmla="*/ 760774 h 6861600"/>
              <a:gd name="connsiteX97" fmla="*/ 11611452 w 12193200"/>
              <a:gd name="connsiteY97" fmla="*/ 754764 h 6861600"/>
              <a:gd name="connsiteX98" fmla="*/ 11625943 w 12193200"/>
              <a:gd name="connsiteY98" fmla="*/ 761033 h 6861600"/>
              <a:gd name="connsiteX99" fmla="*/ 11631823 w 12193200"/>
              <a:gd name="connsiteY99" fmla="*/ 755152 h 6861600"/>
              <a:gd name="connsiteX100" fmla="*/ 11614257 w 12193200"/>
              <a:gd name="connsiteY100" fmla="*/ 748117 h 6861600"/>
              <a:gd name="connsiteX101" fmla="*/ 11553619 w 12193200"/>
              <a:gd name="connsiteY101" fmla="*/ 748117 h 6861600"/>
              <a:gd name="connsiteX102" fmla="*/ 11536236 w 12193200"/>
              <a:gd name="connsiteY102" fmla="*/ 753124 h 6861600"/>
              <a:gd name="connsiteX103" fmla="*/ 11523450 w 12193200"/>
              <a:gd name="connsiteY103" fmla="*/ 784954 h 6861600"/>
              <a:gd name="connsiteX104" fmla="*/ 11536236 w 12193200"/>
              <a:gd name="connsiteY104" fmla="*/ 816654 h 6861600"/>
              <a:gd name="connsiteX105" fmla="*/ 11553619 w 12193200"/>
              <a:gd name="connsiteY105" fmla="*/ 821531 h 6861600"/>
              <a:gd name="connsiteX106" fmla="*/ 11571001 w 12193200"/>
              <a:gd name="connsiteY106" fmla="*/ 816654 h 6861600"/>
              <a:gd name="connsiteX107" fmla="*/ 11583917 w 12193200"/>
              <a:gd name="connsiteY107" fmla="*/ 784954 h 6861600"/>
              <a:gd name="connsiteX108" fmla="*/ 11571001 w 12193200"/>
              <a:gd name="connsiteY108" fmla="*/ 753124 h 6861600"/>
              <a:gd name="connsiteX109" fmla="*/ 11553619 w 12193200"/>
              <a:gd name="connsiteY109" fmla="*/ 748117 h 6861600"/>
              <a:gd name="connsiteX110" fmla="*/ 11486031 w 12193200"/>
              <a:gd name="connsiteY110" fmla="*/ 748117 h 6861600"/>
              <a:gd name="connsiteX111" fmla="*/ 11465229 w 12193200"/>
              <a:gd name="connsiteY111" fmla="*/ 751452 h 6861600"/>
              <a:gd name="connsiteX112" fmla="*/ 11459230 w 12193200"/>
              <a:gd name="connsiteY112" fmla="*/ 756965 h 6861600"/>
              <a:gd name="connsiteX113" fmla="*/ 11459230 w 12193200"/>
              <a:gd name="connsiteY113" fmla="*/ 817010 h 6861600"/>
              <a:gd name="connsiteX114" fmla="*/ 11461787 w 12193200"/>
              <a:gd name="connsiteY114" fmla="*/ 819449 h 6861600"/>
              <a:gd name="connsiteX115" fmla="*/ 11468422 w 12193200"/>
              <a:gd name="connsiteY115" fmla="*/ 819449 h 6861600"/>
              <a:gd name="connsiteX116" fmla="*/ 11471228 w 12193200"/>
              <a:gd name="connsiteY116" fmla="*/ 816751 h 6861600"/>
              <a:gd name="connsiteX117" fmla="*/ 11471228 w 12193200"/>
              <a:gd name="connsiteY117" fmla="*/ 761454 h 6861600"/>
              <a:gd name="connsiteX118" fmla="*/ 11485654 w 12193200"/>
              <a:gd name="connsiteY118" fmla="*/ 755422 h 6861600"/>
              <a:gd name="connsiteX119" fmla="*/ 11501223 w 12193200"/>
              <a:gd name="connsiteY119" fmla="*/ 771844 h 6861600"/>
              <a:gd name="connsiteX120" fmla="*/ 11501223 w 12193200"/>
              <a:gd name="connsiteY120" fmla="*/ 816751 h 6861600"/>
              <a:gd name="connsiteX121" fmla="*/ 11504288 w 12193200"/>
              <a:gd name="connsiteY121" fmla="*/ 819449 h 6861600"/>
              <a:gd name="connsiteX122" fmla="*/ 11511690 w 12193200"/>
              <a:gd name="connsiteY122" fmla="*/ 819449 h 6861600"/>
              <a:gd name="connsiteX123" fmla="*/ 11512963 w 12193200"/>
              <a:gd name="connsiteY123" fmla="*/ 816762 h 6861600"/>
              <a:gd name="connsiteX124" fmla="*/ 11512963 w 12193200"/>
              <a:gd name="connsiteY124" fmla="*/ 770312 h 6861600"/>
              <a:gd name="connsiteX125" fmla="*/ 11486031 w 12193200"/>
              <a:gd name="connsiteY125" fmla="*/ 748117 h 6861600"/>
              <a:gd name="connsiteX126" fmla="*/ 11389700 w 12193200"/>
              <a:gd name="connsiteY126" fmla="*/ 748117 h 6861600"/>
              <a:gd name="connsiteX127" fmla="*/ 11372242 w 12193200"/>
              <a:gd name="connsiteY127" fmla="*/ 753124 h 6861600"/>
              <a:gd name="connsiteX128" fmla="*/ 11359402 w 12193200"/>
              <a:gd name="connsiteY128" fmla="*/ 784954 h 6861600"/>
              <a:gd name="connsiteX129" fmla="*/ 11372242 w 12193200"/>
              <a:gd name="connsiteY129" fmla="*/ 816654 h 6861600"/>
              <a:gd name="connsiteX130" fmla="*/ 11389700 w 12193200"/>
              <a:gd name="connsiteY130" fmla="*/ 821531 h 6861600"/>
              <a:gd name="connsiteX131" fmla="*/ 11407158 w 12193200"/>
              <a:gd name="connsiteY131" fmla="*/ 816654 h 6861600"/>
              <a:gd name="connsiteX132" fmla="*/ 11420127 w 12193200"/>
              <a:gd name="connsiteY132" fmla="*/ 784954 h 6861600"/>
              <a:gd name="connsiteX133" fmla="*/ 11407158 w 12193200"/>
              <a:gd name="connsiteY133" fmla="*/ 753124 h 6861600"/>
              <a:gd name="connsiteX134" fmla="*/ 11389700 w 12193200"/>
              <a:gd name="connsiteY134" fmla="*/ 748117 h 6861600"/>
              <a:gd name="connsiteX135" fmla="*/ 11267473 w 12193200"/>
              <a:gd name="connsiteY135" fmla="*/ 748117 h 6861600"/>
              <a:gd name="connsiteX136" fmla="*/ 11250015 w 12193200"/>
              <a:gd name="connsiteY136" fmla="*/ 753124 h 6861600"/>
              <a:gd name="connsiteX137" fmla="*/ 11237046 w 12193200"/>
              <a:gd name="connsiteY137" fmla="*/ 784954 h 6861600"/>
              <a:gd name="connsiteX138" fmla="*/ 11250015 w 12193200"/>
              <a:gd name="connsiteY138" fmla="*/ 816654 h 6861600"/>
              <a:gd name="connsiteX139" fmla="*/ 11267473 w 12193200"/>
              <a:gd name="connsiteY139" fmla="*/ 821531 h 6861600"/>
              <a:gd name="connsiteX140" fmla="*/ 11284931 w 12193200"/>
              <a:gd name="connsiteY140" fmla="*/ 816654 h 6861600"/>
              <a:gd name="connsiteX141" fmla="*/ 11297771 w 12193200"/>
              <a:gd name="connsiteY141" fmla="*/ 784954 h 6861600"/>
              <a:gd name="connsiteX142" fmla="*/ 11284931 w 12193200"/>
              <a:gd name="connsiteY142" fmla="*/ 753124 h 6861600"/>
              <a:gd name="connsiteX143" fmla="*/ 11267473 w 12193200"/>
              <a:gd name="connsiteY143" fmla="*/ 748117 h 6861600"/>
              <a:gd name="connsiteX144" fmla="*/ 11199756 w 12193200"/>
              <a:gd name="connsiteY144" fmla="*/ 748117 h 6861600"/>
              <a:gd name="connsiteX145" fmla="*/ 11178857 w 12193200"/>
              <a:gd name="connsiteY145" fmla="*/ 751452 h 6861600"/>
              <a:gd name="connsiteX146" fmla="*/ 11172825 w 12193200"/>
              <a:gd name="connsiteY146" fmla="*/ 756965 h 6861600"/>
              <a:gd name="connsiteX147" fmla="*/ 11172825 w 12193200"/>
              <a:gd name="connsiteY147" fmla="*/ 817010 h 6861600"/>
              <a:gd name="connsiteX148" fmla="*/ 11175263 w 12193200"/>
              <a:gd name="connsiteY148" fmla="*/ 819449 h 6861600"/>
              <a:gd name="connsiteX149" fmla="*/ 11181932 w 12193200"/>
              <a:gd name="connsiteY149" fmla="*/ 819449 h 6861600"/>
              <a:gd name="connsiteX150" fmla="*/ 11184748 w 12193200"/>
              <a:gd name="connsiteY150" fmla="*/ 816751 h 6861600"/>
              <a:gd name="connsiteX151" fmla="*/ 11184748 w 12193200"/>
              <a:gd name="connsiteY151" fmla="*/ 761454 h 6861600"/>
              <a:gd name="connsiteX152" fmla="*/ 11199238 w 12193200"/>
              <a:gd name="connsiteY152" fmla="*/ 755422 h 6861600"/>
              <a:gd name="connsiteX153" fmla="*/ 11214884 w 12193200"/>
              <a:gd name="connsiteY153" fmla="*/ 771844 h 6861600"/>
              <a:gd name="connsiteX154" fmla="*/ 11214884 w 12193200"/>
              <a:gd name="connsiteY154" fmla="*/ 816751 h 6861600"/>
              <a:gd name="connsiteX155" fmla="*/ 11217959 w 12193200"/>
              <a:gd name="connsiteY155" fmla="*/ 819449 h 6861600"/>
              <a:gd name="connsiteX156" fmla="*/ 11225393 w 12193200"/>
              <a:gd name="connsiteY156" fmla="*/ 819449 h 6861600"/>
              <a:gd name="connsiteX157" fmla="*/ 11226817 w 12193200"/>
              <a:gd name="connsiteY157" fmla="*/ 816762 h 6861600"/>
              <a:gd name="connsiteX158" fmla="*/ 11226817 w 12193200"/>
              <a:gd name="connsiteY158" fmla="*/ 770312 h 6861600"/>
              <a:gd name="connsiteX159" fmla="*/ 11199756 w 12193200"/>
              <a:gd name="connsiteY159" fmla="*/ 748117 h 6861600"/>
              <a:gd name="connsiteX160" fmla="*/ 11681273 w 12193200"/>
              <a:gd name="connsiteY160" fmla="*/ 724801 h 6861600"/>
              <a:gd name="connsiteX161" fmla="*/ 11678845 w 12193200"/>
              <a:gd name="connsiteY161" fmla="*/ 727876 h 6861600"/>
              <a:gd name="connsiteX162" fmla="*/ 11678845 w 12193200"/>
              <a:gd name="connsiteY162" fmla="*/ 752250 h 6861600"/>
              <a:gd name="connsiteX163" fmla="*/ 11664279 w 12193200"/>
              <a:gd name="connsiteY163" fmla="*/ 748527 h 6861600"/>
              <a:gd name="connsiteX164" fmla="*/ 11632848 w 12193200"/>
              <a:gd name="connsiteY164" fmla="*/ 784954 h 6861600"/>
              <a:gd name="connsiteX165" fmla="*/ 11666707 w 12193200"/>
              <a:gd name="connsiteY165" fmla="*/ 821510 h 6861600"/>
              <a:gd name="connsiteX166" fmla="*/ 11690477 w 12193200"/>
              <a:gd name="connsiteY166" fmla="*/ 812036 h 6861600"/>
              <a:gd name="connsiteX167" fmla="*/ 11690477 w 12193200"/>
              <a:gd name="connsiteY167" fmla="*/ 727498 h 6861600"/>
              <a:gd name="connsiteX168" fmla="*/ 11687919 w 12193200"/>
              <a:gd name="connsiteY168" fmla="*/ 724801 h 6861600"/>
              <a:gd name="connsiteX169" fmla="*/ 11681273 w 12193200"/>
              <a:gd name="connsiteY169" fmla="*/ 724801 h 6861600"/>
              <a:gd name="connsiteX170" fmla="*/ 11786797 w 12193200"/>
              <a:gd name="connsiteY170" fmla="*/ 724552 h 6861600"/>
              <a:gd name="connsiteX171" fmla="*/ 11784607 w 12193200"/>
              <a:gd name="connsiteY171" fmla="*/ 726732 h 6861600"/>
              <a:gd name="connsiteX172" fmla="*/ 11784607 w 12193200"/>
              <a:gd name="connsiteY172" fmla="*/ 817280 h 6861600"/>
              <a:gd name="connsiteX173" fmla="*/ 11786797 w 12193200"/>
              <a:gd name="connsiteY173" fmla="*/ 819330 h 6861600"/>
              <a:gd name="connsiteX174" fmla="*/ 11793864 w 12193200"/>
              <a:gd name="connsiteY174" fmla="*/ 819330 h 6861600"/>
              <a:gd name="connsiteX175" fmla="*/ 11796303 w 12193200"/>
              <a:gd name="connsiteY175" fmla="*/ 817409 h 6861600"/>
              <a:gd name="connsiteX176" fmla="*/ 11796303 w 12193200"/>
              <a:gd name="connsiteY176" fmla="*/ 726473 h 6861600"/>
              <a:gd name="connsiteX177" fmla="*/ 11793864 w 12193200"/>
              <a:gd name="connsiteY177" fmla="*/ 724552 h 6861600"/>
              <a:gd name="connsiteX178" fmla="*/ 11786797 w 12193200"/>
              <a:gd name="connsiteY178" fmla="*/ 724552 h 6861600"/>
              <a:gd name="connsiteX179" fmla="*/ 11712617 w 12193200"/>
              <a:gd name="connsiteY179" fmla="*/ 723776 h 6861600"/>
              <a:gd name="connsiteX180" fmla="*/ 11705237 w 12193200"/>
              <a:gd name="connsiteY180" fmla="*/ 730940 h 6861600"/>
              <a:gd name="connsiteX181" fmla="*/ 11712358 w 12193200"/>
              <a:gd name="connsiteY181" fmla="*/ 737975 h 6861600"/>
              <a:gd name="connsiteX182" fmla="*/ 11719609 w 12193200"/>
              <a:gd name="connsiteY182" fmla="*/ 730433 h 6861600"/>
              <a:gd name="connsiteX183" fmla="*/ 11712617 w 12193200"/>
              <a:gd name="connsiteY183" fmla="*/ 723776 h 6861600"/>
              <a:gd name="connsiteX184" fmla="*/ 11855021 w 12193200"/>
              <a:gd name="connsiteY184" fmla="*/ 713601 h 6861600"/>
              <a:gd name="connsiteX185" fmla="*/ 11855284 w 12193200"/>
              <a:gd name="connsiteY185" fmla="*/ 713794 h 6861600"/>
              <a:gd name="connsiteX186" fmla="*/ 11855021 w 12193200"/>
              <a:gd name="connsiteY186" fmla="*/ 713860 h 6861600"/>
              <a:gd name="connsiteX187" fmla="*/ 11855021 w 12193200"/>
              <a:gd name="connsiteY187" fmla="*/ 713601 h 6861600"/>
              <a:gd name="connsiteX188" fmla="*/ 11847209 w 12193200"/>
              <a:gd name="connsiteY188" fmla="*/ 704235 h 6861600"/>
              <a:gd name="connsiteX189" fmla="*/ 11851428 w 12193200"/>
              <a:gd name="connsiteY189" fmla="*/ 704235 h 6861600"/>
              <a:gd name="connsiteX190" fmla="*/ 11857190 w 12193200"/>
              <a:gd name="connsiteY190" fmla="*/ 707699 h 6861600"/>
              <a:gd name="connsiteX191" fmla="*/ 11851817 w 12193200"/>
              <a:gd name="connsiteY191" fmla="*/ 711162 h 6861600"/>
              <a:gd name="connsiteX192" fmla="*/ 11847209 w 12193200"/>
              <a:gd name="connsiteY192" fmla="*/ 711162 h 6861600"/>
              <a:gd name="connsiteX193" fmla="*/ 11843627 w 12193200"/>
              <a:gd name="connsiteY193" fmla="*/ 701020 h 6861600"/>
              <a:gd name="connsiteX194" fmla="*/ 11843627 w 12193200"/>
              <a:gd name="connsiteY194" fmla="*/ 724250 h 6861600"/>
              <a:gd name="connsiteX195" fmla="*/ 11847468 w 12193200"/>
              <a:gd name="connsiteY195" fmla="*/ 724250 h 6861600"/>
              <a:gd name="connsiteX196" fmla="*/ 11847468 w 12193200"/>
              <a:gd name="connsiteY196" fmla="*/ 714367 h 6861600"/>
              <a:gd name="connsiteX197" fmla="*/ 11849648 w 12193200"/>
              <a:gd name="connsiteY197" fmla="*/ 714367 h 6861600"/>
              <a:gd name="connsiteX198" fmla="*/ 11856553 w 12193200"/>
              <a:gd name="connsiteY198" fmla="*/ 720528 h 6861600"/>
              <a:gd name="connsiteX199" fmla="*/ 11858603 w 12193200"/>
              <a:gd name="connsiteY199" fmla="*/ 724121 h 6861600"/>
              <a:gd name="connsiteX200" fmla="*/ 11863081 w 12193200"/>
              <a:gd name="connsiteY200" fmla="*/ 724121 h 6861600"/>
              <a:gd name="connsiteX201" fmla="*/ 11860265 w 12193200"/>
              <a:gd name="connsiteY201" fmla="*/ 719503 h 6861600"/>
              <a:gd name="connsiteX202" fmla="*/ 11857064 w 12193200"/>
              <a:gd name="connsiteY202" fmla="*/ 715107 h 6861600"/>
              <a:gd name="connsiteX203" fmla="*/ 11855284 w 12193200"/>
              <a:gd name="connsiteY203" fmla="*/ 713794 h 6861600"/>
              <a:gd name="connsiteX204" fmla="*/ 11858039 w 12193200"/>
              <a:gd name="connsiteY204" fmla="*/ 713106 h 6861600"/>
              <a:gd name="connsiteX205" fmla="*/ 11861549 w 12193200"/>
              <a:gd name="connsiteY205" fmla="*/ 707310 h 6861600"/>
              <a:gd name="connsiteX206" fmla="*/ 11859370 w 12193200"/>
              <a:gd name="connsiteY206" fmla="*/ 702822 h 6861600"/>
              <a:gd name="connsiteX207" fmla="*/ 11851817 w 12193200"/>
              <a:gd name="connsiteY207" fmla="*/ 701020 h 6861600"/>
              <a:gd name="connsiteX208" fmla="*/ 11843627 w 12193200"/>
              <a:gd name="connsiteY208" fmla="*/ 701020 h 6861600"/>
              <a:gd name="connsiteX209" fmla="*/ 11852712 w 12193200"/>
              <a:gd name="connsiteY209" fmla="*/ 694611 h 6861600"/>
              <a:gd name="connsiteX210" fmla="*/ 11870623 w 12193200"/>
              <a:gd name="connsiteY210" fmla="*/ 712446 h 6861600"/>
              <a:gd name="connsiteX211" fmla="*/ 11852712 w 12193200"/>
              <a:gd name="connsiteY211" fmla="*/ 730541 h 6861600"/>
              <a:gd name="connsiteX212" fmla="*/ 11834931 w 12193200"/>
              <a:gd name="connsiteY212" fmla="*/ 712446 h 6861600"/>
              <a:gd name="connsiteX213" fmla="*/ 11852712 w 12193200"/>
              <a:gd name="connsiteY213" fmla="*/ 694611 h 6861600"/>
              <a:gd name="connsiteX214" fmla="*/ 11852712 w 12193200"/>
              <a:gd name="connsiteY214" fmla="*/ 690888 h 6861600"/>
              <a:gd name="connsiteX215" fmla="*/ 11831348 w 12193200"/>
              <a:gd name="connsiteY215" fmla="*/ 712446 h 6861600"/>
              <a:gd name="connsiteX216" fmla="*/ 11852712 w 12193200"/>
              <a:gd name="connsiteY216" fmla="*/ 734004 h 6861600"/>
              <a:gd name="connsiteX217" fmla="*/ 11874076 w 12193200"/>
              <a:gd name="connsiteY217" fmla="*/ 712446 h 6861600"/>
              <a:gd name="connsiteX218" fmla="*/ 11852712 w 12193200"/>
              <a:gd name="connsiteY218" fmla="*/ 690888 h 6861600"/>
              <a:gd name="connsiteX219" fmla="*/ 11639380 w 12193200"/>
              <a:gd name="connsiteY219" fmla="*/ 551044 h 6861600"/>
              <a:gd name="connsiteX220" fmla="*/ 11641189 w 12193200"/>
              <a:gd name="connsiteY220" fmla="*/ 551862 h 6861600"/>
              <a:gd name="connsiteX221" fmla="*/ 11644652 w 12193200"/>
              <a:gd name="connsiteY221" fmla="*/ 634274 h 6861600"/>
              <a:gd name="connsiteX222" fmla="*/ 11640682 w 12193200"/>
              <a:gd name="connsiteY222" fmla="*/ 633508 h 6861600"/>
              <a:gd name="connsiteX223" fmla="*/ 11634273 w 12193200"/>
              <a:gd name="connsiteY223" fmla="*/ 599671 h 6861600"/>
              <a:gd name="connsiteX224" fmla="*/ 11638243 w 12193200"/>
              <a:gd name="connsiteY224" fmla="*/ 552250 h 6861600"/>
              <a:gd name="connsiteX225" fmla="*/ 11639380 w 12193200"/>
              <a:gd name="connsiteY225" fmla="*/ 551044 h 6861600"/>
              <a:gd name="connsiteX226" fmla="*/ 11490639 w 12193200"/>
              <a:gd name="connsiteY226" fmla="*/ 502002 h 6861600"/>
              <a:gd name="connsiteX227" fmla="*/ 11550015 w 12193200"/>
              <a:gd name="connsiteY227" fmla="*/ 504052 h 6861600"/>
              <a:gd name="connsiteX228" fmla="*/ 11548343 w 12193200"/>
              <a:gd name="connsiteY228" fmla="*/ 536605 h 6861600"/>
              <a:gd name="connsiteX229" fmla="*/ 11499486 w 12193200"/>
              <a:gd name="connsiteY229" fmla="*/ 541094 h 6861600"/>
              <a:gd name="connsiteX230" fmla="*/ 11492948 w 12193200"/>
              <a:gd name="connsiteY230" fmla="*/ 533659 h 6861600"/>
              <a:gd name="connsiteX231" fmla="*/ 11490639 w 12193200"/>
              <a:gd name="connsiteY231" fmla="*/ 502002 h 6861600"/>
              <a:gd name="connsiteX232" fmla="*/ 11594253 w 12193200"/>
              <a:gd name="connsiteY232" fmla="*/ 498797 h 6861600"/>
              <a:gd name="connsiteX233" fmla="*/ 11598612 w 12193200"/>
              <a:gd name="connsiteY233" fmla="*/ 520075 h 6861600"/>
              <a:gd name="connsiteX234" fmla="*/ 11588351 w 12193200"/>
              <a:gd name="connsiteY234" fmla="*/ 527509 h 6861600"/>
              <a:gd name="connsiteX235" fmla="*/ 11580011 w 12193200"/>
              <a:gd name="connsiteY235" fmla="*/ 500718 h 6861600"/>
              <a:gd name="connsiteX236" fmla="*/ 11594253 w 12193200"/>
              <a:gd name="connsiteY236" fmla="*/ 498797 h 6861600"/>
              <a:gd name="connsiteX237" fmla="*/ 11441405 w 12193200"/>
              <a:gd name="connsiteY237" fmla="*/ 491374 h 6861600"/>
              <a:gd name="connsiteX238" fmla="*/ 11460384 w 12193200"/>
              <a:gd name="connsiteY238" fmla="*/ 496499 h 6861600"/>
              <a:gd name="connsiteX239" fmla="*/ 11442948 w 12193200"/>
              <a:gd name="connsiteY239" fmla="*/ 533670 h 6861600"/>
              <a:gd name="connsiteX240" fmla="*/ 11434607 w 12193200"/>
              <a:gd name="connsiteY240" fmla="*/ 527131 h 6861600"/>
              <a:gd name="connsiteX241" fmla="*/ 11441405 w 12193200"/>
              <a:gd name="connsiteY241" fmla="*/ 491374 h 6861600"/>
              <a:gd name="connsiteX242" fmla="*/ 11419441 w 12193200"/>
              <a:gd name="connsiteY242" fmla="*/ 484343 h 6861600"/>
              <a:gd name="connsiteX243" fmla="*/ 11431543 w 12193200"/>
              <a:gd name="connsiteY243" fmla="*/ 488299 h 6861600"/>
              <a:gd name="connsiteX244" fmla="*/ 11423202 w 12193200"/>
              <a:gd name="connsiteY244" fmla="*/ 532257 h 6861600"/>
              <a:gd name="connsiteX245" fmla="*/ 11444102 w 12193200"/>
              <a:gd name="connsiteY245" fmla="*/ 543154 h 6861600"/>
              <a:gd name="connsiteX246" fmla="*/ 11469620 w 12193200"/>
              <a:gd name="connsiteY246" fmla="*/ 498549 h 6861600"/>
              <a:gd name="connsiteX247" fmla="*/ 11481672 w 12193200"/>
              <a:gd name="connsiteY247" fmla="*/ 500729 h 6861600"/>
              <a:gd name="connsiteX248" fmla="*/ 11485395 w 12193200"/>
              <a:gd name="connsiteY248" fmla="*/ 542507 h 6861600"/>
              <a:gd name="connsiteX249" fmla="*/ 11498472 w 12193200"/>
              <a:gd name="connsiteY249" fmla="*/ 550707 h 6861600"/>
              <a:gd name="connsiteX250" fmla="*/ 11555917 w 12193200"/>
              <a:gd name="connsiteY250" fmla="*/ 543532 h 6861600"/>
              <a:gd name="connsiteX251" fmla="*/ 11559122 w 12193200"/>
              <a:gd name="connsiteY251" fmla="*/ 503286 h 6861600"/>
              <a:gd name="connsiteX252" fmla="*/ 11570149 w 12193200"/>
              <a:gd name="connsiteY252" fmla="*/ 502002 h 6861600"/>
              <a:gd name="connsiteX253" fmla="*/ 11579385 w 12193200"/>
              <a:gd name="connsiteY253" fmla="*/ 528405 h 6861600"/>
              <a:gd name="connsiteX254" fmla="*/ 11598752 w 12193200"/>
              <a:gd name="connsiteY254" fmla="*/ 531739 h 6861600"/>
              <a:gd name="connsiteX255" fmla="*/ 11602723 w 12193200"/>
              <a:gd name="connsiteY255" fmla="*/ 497772 h 6861600"/>
              <a:gd name="connsiteX256" fmla="*/ 11625673 w 12193200"/>
              <a:gd name="connsiteY256" fmla="*/ 533282 h 6861600"/>
              <a:gd name="connsiteX257" fmla="*/ 11612855 w 12193200"/>
              <a:gd name="connsiteY257" fmla="*/ 586216 h 6861600"/>
              <a:gd name="connsiteX258" fmla="*/ 11537326 w 12193200"/>
              <a:gd name="connsiteY258" fmla="*/ 569427 h 6861600"/>
              <a:gd name="connsiteX259" fmla="*/ 11459488 w 12193200"/>
              <a:gd name="connsiteY259" fmla="*/ 611465 h 6861600"/>
              <a:gd name="connsiteX260" fmla="*/ 11456154 w 12193200"/>
              <a:gd name="connsiteY260" fmla="*/ 612360 h 6861600"/>
              <a:gd name="connsiteX261" fmla="*/ 11418325 w 12193200"/>
              <a:gd name="connsiteY261" fmla="*/ 585191 h 6861600"/>
              <a:gd name="connsiteX262" fmla="*/ 11388707 w 12193200"/>
              <a:gd name="connsiteY262" fmla="*/ 549434 h 6861600"/>
              <a:gd name="connsiteX263" fmla="*/ 11414743 w 12193200"/>
              <a:gd name="connsiteY263" fmla="*/ 487403 h 6861600"/>
              <a:gd name="connsiteX264" fmla="*/ 11419441 w 12193200"/>
              <a:gd name="connsiteY264" fmla="*/ 484343 h 6861600"/>
              <a:gd name="connsiteX265" fmla="*/ 11358173 w 12193200"/>
              <a:gd name="connsiteY265" fmla="*/ 469801 h 6861600"/>
              <a:gd name="connsiteX266" fmla="*/ 11346260 w 12193200"/>
              <a:gd name="connsiteY266" fmla="*/ 478275 h 6861600"/>
              <a:gd name="connsiteX267" fmla="*/ 11361744 w 12193200"/>
              <a:gd name="connsiteY267" fmla="*/ 470744 h 6861600"/>
              <a:gd name="connsiteX268" fmla="*/ 11358173 w 12193200"/>
              <a:gd name="connsiteY268" fmla="*/ 469801 h 6861600"/>
              <a:gd name="connsiteX269" fmla="*/ 11354455 w 12193200"/>
              <a:gd name="connsiteY269" fmla="*/ 453696 h 6861600"/>
              <a:gd name="connsiteX270" fmla="*/ 11379471 w 12193200"/>
              <a:gd name="connsiteY270" fmla="*/ 464454 h 6861600"/>
              <a:gd name="connsiteX271" fmla="*/ 11401267 w 12193200"/>
              <a:gd name="connsiteY271" fmla="*/ 487522 h 6861600"/>
              <a:gd name="connsiteX272" fmla="*/ 11376515 w 12193200"/>
              <a:gd name="connsiteY272" fmla="*/ 541611 h 6861600"/>
              <a:gd name="connsiteX273" fmla="*/ 11357665 w 12193200"/>
              <a:gd name="connsiteY273" fmla="*/ 511745 h 6861600"/>
              <a:gd name="connsiteX274" fmla="*/ 11330734 w 12193200"/>
              <a:gd name="connsiteY274" fmla="*/ 504052 h 6861600"/>
              <a:gd name="connsiteX275" fmla="*/ 11328166 w 12193200"/>
              <a:gd name="connsiteY275" fmla="*/ 491881 h 6861600"/>
              <a:gd name="connsiteX276" fmla="*/ 11335600 w 12193200"/>
              <a:gd name="connsiteY276" fmla="*/ 481879 h 6861600"/>
              <a:gd name="connsiteX277" fmla="*/ 11338297 w 12193200"/>
              <a:gd name="connsiteY277" fmla="*/ 470604 h 6861600"/>
              <a:gd name="connsiteX278" fmla="*/ 11349972 w 12193200"/>
              <a:gd name="connsiteY278" fmla="*/ 456124 h 6861600"/>
              <a:gd name="connsiteX279" fmla="*/ 11354455 w 12193200"/>
              <a:gd name="connsiteY279" fmla="*/ 453696 h 6861600"/>
              <a:gd name="connsiteX280" fmla="*/ 11324025 w 12193200"/>
              <a:gd name="connsiteY280" fmla="*/ 392924 h 6861600"/>
              <a:gd name="connsiteX281" fmla="*/ 11322134 w 12193200"/>
              <a:gd name="connsiteY281" fmla="*/ 400006 h 6861600"/>
              <a:gd name="connsiteX282" fmla="*/ 11335988 w 12193200"/>
              <a:gd name="connsiteY282" fmla="*/ 441536 h 6861600"/>
              <a:gd name="connsiteX283" fmla="*/ 11339193 w 12193200"/>
              <a:gd name="connsiteY283" fmla="*/ 451786 h 6861600"/>
              <a:gd name="connsiteX284" fmla="*/ 11328425 w 12193200"/>
              <a:gd name="connsiteY284" fmla="*/ 467162 h 6861600"/>
              <a:gd name="connsiteX285" fmla="*/ 11327270 w 12193200"/>
              <a:gd name="connsiteY285" fmla="*/ 474855 h 6861600"/>
              <a:gd name="connsiteX286" fmla="*/ 11315477 w 12193200"/>
              <a:gd name="connsiteY286" fmla="*/ 490748 h 6861600"/>
              <a:gd name="connsiteX287" fmla="*/ 11317268 w 12193200"/>
              <a:gd name="connsiteY287" fmla="*/ 503696 h 6861600"/>
              <a:gd name="connsiteX288" fmla="*/ 11327788 w 12193200"/>
              <a:gd name="connsiteY288" fmla="*/ 514594 h 6861600"/>
              <a:gd name="connsiteX289" fmla="*/ 11341890 w 12193200"/>
              <a:gd name="connsiteY289" fmla="*/ 516137 h 6861600"/>
              <a:gd name="connsiteX290" fmla="*/ 11358561 w 12193200"/>
              <a:gd name="connsiteY290" fmla="*/ 529214 h 6861600"/>
              <a:gd name="connsiteX291" fmla="*/ 11388308 w 12193200"/>
              <a:gd name="connsiteY291" fmla="*/ 580476 h 6861600"/>
              <a:gd name="connsiteX292" fmla="*/ 11394717 w 12193200"/>
              <a:gd name="connsiteY292" fmla="*/ 606490 h 6861600"/>
              <a:gd name="connsiteX293" fmla="*/ 11360611 w 12193200"/>
              <a:gd name="connsiteY293" fmla="*/ 709026 h 6861600"/>
              <a:gd name="connsiteX294" fmla="*/ 11362402 w 12193200"/>
              <a:gd name="connsiteY294" fmla="*/ 719406 h 6861600"/>
              <a:gd name="connsiteX295" fmla="*/ 11388567 w 12193200"/>
              <a:gd name="connsiteY295" fmla="*/ 719406 h 6861600"/>
              <a:gd name="connsiteX296" fmla="*/ 11394210 w 12193200"/>
              <a:gd name="connsiteY296" fmla="*/ 711972 h 6861600"/>
              <a:gd name="connsiteX297" fmla="*/ 11429094 w 12193200"/>
              <a:gd name="connsiteY297" fmla="*/ 608411 h 6861600"/>
              <a:gd name="connsiteX298" fmla="*/ 11464484 w 12193200"/>
              <a:gd name="connsiteY298" fmla="*/ 709921 h 6861600"/>
              <a:gd name="connsiteX299" fmla="*/ 11468207 w 12193200"/>
              <a:gd name="connsiteY299" fmla="*/ 719665 h 6861600"/>
              <a:gd name="connsiteX300" fmla="*/ 11490650 w 12193200"/>
              <a:gd name="connsiteY300" fmla="*/ 719665 h 6861600"/>
              <a:gd name="connsiteX301" fmla="*/ 11497954 w 12193200"/>
              <a:gd name="connsiteY301" fmla="*/ 713126 h 6861600"/>
              <a:gd name="connsiteX302" fmla="*/ 11473979 w 12193200"/>
              <a:gd name="connsiteY302" fmla="*/ 619309 h 6861600"/>
              <a:gd name="connsiteX303" fmla="*/ 11535276 w 12193200"/>
              <a:gd name="connsiteY303" fmla="*/ 595345 h 6861600"/>
              <a:gd name="connsiteX304" fmla="*/ 11569383 w 12193200"/>
              <a:gd name="connsiteY304" fmla="*/ 622136 h 6861600"/>
              <a:gd name="connsiteX305" fmla="*/ 11512315 w 12193200"/>
              <a:gd name="connsiteY305" fmla="*/ 709932 h 6861600"/>
              <a:gd name="connsiteX306" fmla="*/ 11514624 w 12193200"/>
              <a:gd name="connsiteY306" fmla="*/ 719417 h 6861600"/>
              <a:gd name="connsiteX307" fmla="*/ 11538351 w 12193200"/>
              <a:gd name="connsiteY307" fmla="*/ 719417 h 6861600"/>
              <a:gd name="connsiteX308" fmla="*/ 11547069 w 12193200"/>
              <a:gd name="connsiteY308" fmla="*/ 713903 h 6861600"/>
              <a:gd name="connsiteX309" fmla="*/ 11598623 w 12193200"/>
              <a:gd name="connsiteY309" fmla="*/ 630983 h 6861600"/>
              <a:gd name="connsiteX310" fmla="*/ 11608496 w 12193200"/>
              <a:gd name="connsiteY310" fmla="*/ 600869 h 6861600"/>
              <a:gd name="connsiteX311" fmla="*/ 11599130 w 12193200"/>
              <a:gd name="connsiteY311" fmla="*/ 710062 h 6861600"/>
              <a:gd name="connsiteX312" fmla="*/ 11601439 w 12193200"/>
              <a:gd name="connsiteY312" fmla="*/ 719287 h 6861600"/>
              <a:gd name="connsiteX313" fmla="*/ 11622857 w 12193200"/>
              <a:gd name="connsiteY313" fmla="*/ 719287 h 6861600"/>
              <a:gd name="connsiteX314" fmla="*/ 11629525 w 12193200"/>
              <a:gd name="connsiteY314" fmla="*/ 711087 h 6861600"/>
              <a:gd name="connsiteX315" fmla="*/ 11634650 w 12193200"/>
              <a:gd name="connsiteY315" fmla="*/ 693014 h 6861600"/>
              <a:gd name="connsiteX316" fmla="*/ 11654018 w 12193200"/>
              <a:gd name="connsiteY316" fmla="*/ 688018 h 6861600"/>
              <a:gd name="connsiteX317" fmla="*/ 11659024 w 12193200"/>
              <a:gd name="connsiteY317" fmla="*/ 680584 h 6861600"/>
              <a:gd name="connsiteX318" fmla="*/ 11654654 w 12193200"/>
              <a:gd name="connsiteY318" fmla="*/ 520852 h 6861600"/>
              <a:gd name="connsiteX319" fmla="*/ 11603360 w 12193200"/>
              <a:gd name="connsiteY319" fmla="*/ 487533 h 6861600"/>
              <a:gd name="connsiteX320" fmla="*/ 11526547 w 12193200"/>
              <a:gd name="connsiteY320" fmla="*/ 493424 h 6861600"/>
              <a:gd name="connsiteX321" fmla="*/ 11402033 w 12193200"/>
              <a:gd name="connsiteY321" fmla="*/ 464842 h 6861600"/>
              <a:gd name="connsiteX322" fmla="*/ 11401644 w 12193200"/>
              <a:gd name="connsiteY322" fmla="*/ 459199 h 6861600"/>
              <a:gd name="connsiteX323" fmla="*/ 11433960 w 12193200"/>
              <a:gd name="connsiteY323" fmla="*/ 433314 h 6861600"/>
              <a:gd name="connsiteX324" fmla="*/ 11431392 w 12193200"/>
              <a:gd name="connsiteY324" fmla="*/ 426398 h 6861600"/>
              <a:gd name="connsiteX325" fmla="*/ 11365995 w 12193200"/>
              <a:gd name="connsiteY325" fmla="*/ 438191 h 6861600"/>
              <a:gd name="connsiteX326" fmla="*/ 11327648 w 12193200"/>
              <a:gd name="connsiteY326" fmla="*/ 397568 h 6861600"/>
              <a:gd name="connsiteX327" fmla="*/ 11324025 w 12193200"/>
              <a:gd name="connsiteY327" fmla="*/ 392924 h 6861600"/>
              <a:gd name="connsiteX328" fmla="*/ 11391491 w 12193200"/>
              <a:gd name="connsiteY328" fmla="*/ 334037 h 6861600"/>
              <a:gd name="connsiteX329" fmla="*/ 11426364 w 12193200"/>
              <a:gd name="connsiteY329" fmla="*/ 368996 h 6861600"/>
              <a:gd name="connsiteX330" fmla="*/ 11391491 w 12193200"/>
              <a:gd name="connsiteY330" fmla="*/ 403955 h 6861600"/>
              <a:gd name="connsiteX331" fmla="*/ 11356360 w 12193200"/>
              <a:gd name="connsiteY331" fmla="*/ 368996 h 6861600"/>
              <a:gd name="connsiteX332" fmla="*/ 11391491 w 12193200"/>
              <a:gd name="connsiteY332" fmla="*/ 334037 h 6861600"/>
              <a:gd name="connsiteX333" fmla="*/ 11389959 w 12193200"/>
              <a:gd name="connsiteY333" fmla="*/ 321618 h 6861600"/>
              <a:gd name="connsiteX334" fmla="*/ 11337262 w 12193200"/>
              <a:gd name="connsiteY334" fmla="*/ 374510 h 6861600"/>
              <a:gd name="connsiteX335" fmla="*/ 11389959 w 12193200"/>
              <a:gd name="connsiteY335" fmla="*/ 427401 h 6861600"/>
              <a:gd name="connsiteX336" fmla="*/ 11442656 w 12193200"/>
              <a:gd name="connsiteY336" fmla="*/ 374510 h 6861600"/>
              <a:gd name="connsiteX337" fmla="*/ 11389959 w 12193200"/>
              <a:gd name="connsiteY337" fmla="*/ 321618 h 6861600"/>
              <a:gd name="connsiteX338" fmla="*/ 0 w 12193200"/>
              <a:gd name="connsiteY338" fmla="*/ 0 h 6861600"/>
              <a:gd name="connsiteX339" fmla="*/ 12193200 w 12193200"/>
              <a:gd name="connsiteY339" fmla="*/ 0 h 6861600"/>
              <a:gd name="connsiteX340" fmla="*/ 12193200 w 12193200"/>
              <a:gd name="connsiteY340" fmla="*/ 6861600 h 6861600"/>
              <a:gd name="connsiteX341" fmla="*/ 0 w 12193200"/>
              <a:gd name="connsiteY341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3200" h="6861600">
                <a:moveTo>
                  <a:pt x="11666200" y="756760"/>
                </a:moveTo>
                <a:cubicBezTo>
                  <a:pt x="11673094" y="756760"/>
                  <a:pt x="11676288" y="758939"/>
                  <a:pt x="11678975" y="761119"/>
                </a:cubicBezTo>
                <a:cubicBezTo>
                  <a:pt x="11678975" y="808195"/>
                  <a:pt x="11678975" y="808195"/>
                  <a:pt x="11678975" y="808195"/>
                </a:cubicBezTo>
                <a:lnTo>
                  <a:pt x="11678845" y="808195"/>
                </a:lnTo>
                <a:cubicBezTo>
                  <a:pt x="11678845" y="811658"/>
                  <a:pt x="11673094" y="813579"/>
                  <a:pt x="11667095" y="813579"/>
                </a:cubicBezTo>
                <a:cubicBezTo>
                  <a:pt x="11654191" y="813579"/>
                  <a:pt x="11644998" y="802671"/>
                  <a:pt x="11644998" y="784080"/>
                </a:cubicBezTo>
                <a:cubicBezTo>
                  <a:pt x="11644998" y="767658"/>
                  <a:pt x="11653942" y="756760"/>
                  <a:pt x="11666200" y="756760"/>
                </a:cubicBezTo>
                <a:close/>
                <a:moveTo>
                  <a:pt x="11553608" y="755951"/>
                </a:moveTo>
                <a:cubicBezTo>
                  <a:pt x="11558334" y="755951"/>
                  <a:pt x="11561787" y="756976"/>
                  <a:pt x="11565369" y="760439"/>
                </a:cubicBezTo>
                <a:cubicBezTo>
                  <a:pt x="11569210" y="764032"/>
                  <a:pt x="11571638" y="771995"/>
                  <a:pt x="11571638" y="784954"/>
                </a:cubicBezTo>
                <a:cubicBezTo>
                  <a:pt x="11571638" y="797535"/>
                  <a:pt x="11569210" y="805746"/>
                  <a:pt x="11565369" y="809339"/>
                </a:cubicBezTo>
                <a:cubicBezTo>
                  <a:pt x="11561787" y="812802"/>
                  <a:pt x="11558334" y="813698"/>
                  <a:pt x="11553608" y="813698"/>
                </a:cubicBezTo>
                <a:cubicBezTo>
                  <a:pt x="11548882" y="813698"/>
                  <a:pt x="11545677" y="812802"/>
                  <a:pt x="11542106" y="809339"/>
                </a:cubicBezTo>
                <a:cubicBezTo>
                  <a:pt x="11538394" y="805746"/>
                  <a:pt x="11535837" y="797783"/>
                  <a:pt x="11535837" y="784954"/>
                </a:cubicBezTo>
                <a:cubicBezTo>
                  <a:pt x="11535837" y="772243"/>
                  <a:pt x="11538394" y="764032"/>
                  <a:pt x="11542106" y="760439"/>
                </a:cubicBezTo>
                <a:cubicBezTo>
                  <a:pt x="11545688" y="756976"/>
                  <a:pt x="11549141" y="755951"/>
                  <a:pt x="11553608" y="755951"/>
                </a:cubicBezTo>
                <a:close/>
                <a:moveTo>
                  <a:pt x="11389948" y="755951"/>
                </a:moveTo>
                <a:cubicBezTo>
                  <a:pt x="11394707" y="755951"/>
                  <a:pt x="11397911" y="756976"/>
                  <a:pt x="11401504" y="760439"/>
                </a:cubicBezTo>
                <a:cubicBezTo>
                  <a:pt x="11405356" y="764032"/>
                  <a:pt x="11407795" y="771995"/>
                  <a:pt x="11407795" y="784954"/>
                </a:cubicBezTo>
                <a:cubicBezTo>
                  <a:pt x="11407795" y="797535"/>
                  <a:pt x="11405356" y="805746"/>
                  <a:pt x="11401504" y="809339"/>
                </a:cubicBezTo>
                <a:cubicBezTo>
                  <a:pt x="11397911" y="812802"/>
                  <a:pt x="11394448" y="813698"/>
                  <a:pt x="11389948" y="813698"/>
                </a:cubicBezTo>
                <a:cubicBezTo>
                  <a:pt x="11385201" y="813698"/>
                  <a:pt x="11381985" y="812802"/>
                  <a:pt x="11378133" y="809339"/>
                </a:cubicBezTo>
                <a:cubicBezTo>
                  <a:pt x="11374411" y="805746"/>
                  <a:pt x="11371843" y="797783"/>
                  <a:pt x="11371843" y="784954"/>
                </a:cubicBezTo>
                <a:cubicBezTo>
                  <a:pt x="11371843" y="772243"/>
                  <a:pt x="11374411" y="764032"/>
                  <a:pt x="11378133" y="760439"/>
                </a:cubicBezTo>
                <a:cubicBezTo>
                  <a:pt x="11381726" y="756976"/>
                  <a:pt x="11385190" y="755951"/>
                  <a:pt x="11389948" y="755951"/>
                </a:cubicBezTo>
                <a:close/>
                <a:moveTo>
                  <a:pt x="11267462" y="755951"/>
                </a:moveTo>
                <a:cubicBezTo>
                  <a:pt x="11272210" y="755951"/>
                  <a:pt x="11275425" y="756976"/>
                  <a:pt x="11279148" y="760439"/>
                </a:cubicBezTo>
                <a:cubicBezTo>
                  <a:pt x="11282881" y="764032"/>
                  <a:pt x="11285438" y="771995"/>
                  <a:pt x="11285438" y="784954"/>
                </a:cubicBezTo>
                <a:cubicBezTo>
                  <a:pt x="11285438" y="797535"/>
                  <a:pt x="11283000" y="805746"/>
                  <a:pt x="11279148" y="809339"/>
                </a:cubicBezTo>
                <a:cubicBezTo>
                  <a:pt x="11275555" y="812802"/>
                  <a:pt x="11272210" y="813698"/>
                  <a:pt x="11267462" y="813698"/>
                </a:cubicBezTo>
                <a:cubicBezTo>
                  <a:pt x="11262715" y="813698"/>
                  <a:pt x="11259499" y="812802"/>
                  <a:pt x="11255907" y="809339"/>
                </a:cubicBezTo>
                <a:cubicBezTo>
                  <a:pt x="11252054" y="805746"/>
                  <a:pt x="11249616" y="797783"/>
                  <a:pt x="11249616" y="784954"/>
                </a:cubicBezTo>
                <a:cubicBezTo>
                  <a:pt x="11249616" y="772243"/>
                  <a:pt x="11252054" y="764032"/>
                  <a:pt x="11255907" y="760439"/>
                </a:cubicBezTo>
                <a:cubicBezTo>
                  <a:pt x="11259499" y="756976"/>
                  <a:pt x="11262844" y="755951"/>
                  <a:pt x="11267462" y="755951"/>
                </a:cubicBezTo>
                <a:close/>
                <a:moveTo>
                  <a:pt x="11708668" y="750006"/>
                </a:moveTo>
                <a:cubicBezTo>
                  <a:pt x="11706381" y="750006"/>
                  <a:pt x="11706381" y="750772"/>
                  <a:pt x="11706381" y="752433"/>
                </a:cubicBezTo>
                <a:cubicBezTo>
                  <a:pt x="11706381" y="817032"/>
                  <a:pt x="11706381" y="817032"/>
                  <a:pt x="11706381" y="817032"/>
                </a:cubicBezTo>
                <a:cubicBezTo>
                  <a:pt x="11706381" y="818952"/>
                  <a:pt x="11706381" y="819459"/>
                  <a:pt x="11708420" y="819459"/>
                </a:cubicBezTo>
                <a:cubicBezTo>
                  <a:pt x="11715671" y="819459"/>
                  <a:pt x="11715671" y="819459"/>
                  <a:pt x="11715671" y="819459"/>
                </a:cubicBezTo>
                <a:cubicBezTo>
                  <a:pt x="11717699" y="819330"/>
                  <a:pt x="11718206" y="819330"/>
                  <a:pt x="11718206" y="817032"/>
                </a:cubicBezTo>
                <a:cubicBezTo>
                  <a:pt x="11718206" y="752433"/>
                  <a:pt x="11718206" y="752433"/>
                  <a:pt x="11718206" y="752433"/>
                </a:cubicBezTo>
                <a:cubicBezTo>
                  <a:pt x="11718206" y="750383"/>
                  <a:pt x="11717699" y="750006"/>
                  <a:pt x="11715660" y="750006"/>
                </a:cubicBezTo>
                <a:cubicBezTo>
                  <a:pt x="11708668" y="750006"/>
                  <a:pt x="11708668" y="750006"/>
                  <a:pt x="11708668" y="750006"/>
                </a:cubicBezTo>
                <a:close/>
                <a:moveTo>
                  <a:pt x="11826514" y="749671"/>
                </a:moveTo>
                <a:cubicBezTo>
                  <a:pt x="11824076" y="749671"/>
                  <a:pt x="11823170" y="749542"/>
                  <a:pt x="11822404" y="751851"/>
                </a:cubicBezTo>
                <a:cubicBezTo>
                  <a:pt x="11818552" y="763374"/>
                  <a:pt x="11808647" y="775804"/>
                  <a:pt x="11798623" y="781695"/>
                </a:cubicBezTo>
                <a:cubicBezTo>
                  <a:pt x="11798234" y="782084"/>
                  <a:pt x="11798105" y="782461"/>
                  <a:pt x="11798105" y="782461"/>
                </a:cubicBezTo>
                <a:cubicBezTo>
                  <a:pt x="11798105" y="782591"/>
                  <a:pt x="11798234" y="782968"/>
                  <a:pt x="11798234" y="783227"/>
                </a:cubicBezTo>
                <a:cubicBezTo>
                  <a:pt x="11822145" y="817420"/>
                  <a:pt x="11822145" y="817420"/>
                  <a:pt x="11822145" y="817420"/>
                </a:cubicBezTo>
                <a:cubicBezTo>
                  <a:pt x="11823558" y="819470"/>
                  <a:pt x="11824076" y="819470"/>
                  <a:pt x="11826126" y="819470"/>
                </a:cubicBezTo>
                <a:cubicBezTo>
                  <a:pt x="11835254" y="819470"/>
                  <a:pt x="11835254" y="819470"/>
                  <a:pt x="11835254" y="819470"/>
                </a:cubicBezTo>
                <a:cubicBezTo>
                  <a:pt x="11835891" y="819330"/>
                  <a:pt x="11837175" y="819330"/>
                  <a:pt x="11837175" y="817798"/>
                </a:cubicBezTo>
                <a:cubicBezTo>
                  <a:pt x="11837175" y="817291"/>
                  <a:pt x="11836786" y="816643"/>
                  <a:pt x="11836279" y="816136"/>
                </a:cubicBezTo>
                <a:cubicBezTo>
                  <a:pt x="11810826" y="782450"/>
                  <a:pt x="11810826" y="782450"/>
                  <a:pt x="11810826" y="782450"/>
                </a:cubicBezTo>
                <a:cubicBezTo>
                  <a:pt x="11810567" y="782192"/>
                  <a:pt x="11810567" y="782192"/>
                  <a:pt x="11810567" y="782192"/>
                </a:cubicBezTo>
                <a:cubicBezTo>
                  <a:pt x="11819566" y="775534"/>
                  <a:pt x="11828824" y="765154"/>
                  <a:pt x="11834607" y="753890"/>
                </a:cubicBezTo>
                <a:cubicBezTo>
                  <a:pt x="11835125" y="752606"/>
                  <a:pt x="11835254" y="751969"/>
                  <a:pt x="11835254" y="751203"/>
                </a:cubicBezTo>
                <a:cubicBezTo>
                  <a:pt x="11835254" y="750049"/>
                  <a:pt x="11834607" y="749671"/>
                  <a:pt x="11832816" y="749671"/>
                </a:cubicBezTo>
                <a:cubicBezTo>
                  <a:pt x="11826514" y="749671"/>
                  <a:pt x="11826514" y="749671"/>
                  <a:pt x="11826514" y="749671"/>
                </a:cubicBezTo>
                <a:close/>
                <a:moveTo>
                  <a:pt x="11301634" y="749671"/>
                </a:moveTo>
                <a:cubicBezTo>
                  <a:pt x="11301116" y="749671"/>
                  <a:pt x="11299832" y="749671"/>
                  <a:pt x="11299832" y="751462"/>
                </a:cubicBezTo>
                <a:cubicBezTo>
                  <a:pt x="11299832" y="751980"/>
                  <a:pt x="11299961" y="752617"/>
                  <a:pt x="11300350" y="753383"/>
                </a:cubicBezTo>
                <a:cubicBezTo>
                  <a:pt x="11324605" y="817399"/>
                  <a:pt x="11324605" y="817399"/>
                  <a:pt x="11324605" y="817399"/>
                </a:cubicBezTo>
                <a:cubicBezTo>
                  <a:pt x="11325371" y="818942"/>
                  <a:pt x="11325630" y="819449"/>
                  <a:pt x="11326785" y="819449"/>
                </a:cubicBezTo>
                <a:cubicBezTo>
                  <a:pt x="11332050" y="819449"/>
                  <a:pt x="11332050" y="819449"/>
                  <a:pt x="11332050" y="819449"/>
                </a:cubicBezTo>
                <a:cubicBezTo>
                  <a:pt x="11333593" y="819449"/>
                  <a:pt x="11333971" y="819190"/>
                  <a:pt x="11334489" y="817399"/>
                </a:cubicBezTo>
                <a:cubicBezTo>
                  <a:pt x="11358108" y="753135"/>
                  <a:pt x="11358108" y="753135"/>
                  <a:pt x="11358108" y="753135"/>
                </a:cubicBezTo>
                <a:cubicBezTo>
                  <a:pt x="11358366" y="751592"/>
                  <a:pt x="11358366" y="751462"/>
                  <a:pt x="11358366" y="751085"/>
                </a:cubicBezTo>
                <a:cubicBezTo>
                  <a:pt x="11358366" y="749671"/>
                  <a:pt x="11357341" y="749671"/>
                  <a:pt x="11356694" y="749671"/>
                </a:cubicBezTo>
                <a:cubicBezTo>
                  <a:pt x="11350015" y="749671"/>
                  <a:pt x="11350015" y="749671"/>
                  <a:pt x="11350015" y="749671"/>
                </a:cubicBezTo>
                <a:cubicBezTo>
                  <a:pt x="11349120" y="749930"/>
                  <a:pt x="11348990" y="750308"/>
                  <a:pt x="11348343" y="751592"/>
                </a:cubicBezTo>
                <a:cubicBezTo>
                  <a:pt x="11330885" y="802908"/>
                  <a:pt x="11330885" y="802908"/>
                  <a:pt x="11330885" y="802908"/>
                </a:cubicBezTo>
                <a:cubicBezTo>
                  <a:pt x="11312920" y="751851"/>
                  <a:pt x="11312920" y="751851"/>
                  <a:pt x="11312920" y="751851"/>
                </a:cubicBezTo>
                <a:cubicBezTo>
                  <a:pt x="11312154" y="749930"/>
                  <a:pt x="11311895" y="749671"/>
                  <a:pt x="11309845" y="749671"/>
                </a:cubicBezTo>
                <a:cubicBezTo>
                  <a:pt x="11301634" y="749671"/>
                  <a:pt x="11301634" y="749671"/>
                  <a:pt x="11301634" y="749671"/>
                </a:cubicBezTo>
                <a:close/>
                <a:moveTo>
                  <a:pt x="11754223" y="748506"/>
                </a:moveTo>
                <a:cubicBezTo>
                  <a:pt x="11742149" y="748506"/>
                  <a:pt x="11731241" y="755185"/>
                  <a:pt x="11731241" y="767625"/>
                </a:cubicBezTo>
                <a:cubicBezTo>
                  <a:pt x="11731241" y="779300"/>
                  <a:pt x="11739462" y="784177"/>
                  <a:pt x="11749346" y="788417"/>
                </a:cubicBezTo>
                <a:cubicBezTo>
                  <a:pt x="11757050" y="791622"/>
                  <a:pt x="11764236" y="794708"/>
                  <a:pt x="11764236" y="801894"/>
                </a:cubicBezTo>
                <a:cubicBezTo>
                  <a:pt x="11764236" y="807407"/>
                  <a:pt x="11759866" y="813698"/>
                  <a:pt x="11750500" y="813698"/>
                </a:cubicBezTo>
                <a:cubicBezTo>
                  <a:pt x="11740995" y="813698"/>
                  <a:pt x="11738308" y="806641"/>
                  <a:pt x="11733679" y="806641"/>
                </a:cubicBezTo>
                <a:cubicBezTo>
                  <a:pt x="11731500" y="806641"/>
                  <a:pt x="11728673" y="807666"/>
                  <a:pt x="11728673" y="811130"/>
                </a:cubicBezTo>
                <a:cubicBezTo>
                  <a:pt x="11728673" y="816643"/>
                  <a:pt x="11739462" y="821402"/>
                  <a:pt x="11750241" y="821402"/>
                </a:cubicBezTo>
                <a:cubicBezTo>
                  <a:pt x="11762434" y="821531"/>
                  <a:pt x="11774896" y="815111"/>
                  <a:pt x="11774896" y="800610"/>
                </a:cubicBezTo>
                <a:cubicBezTo>
                  <a:pt x="11774896" y="777897"/>
                  <a:pt x="11741901" y="781490"/>
                  <a:pt x="11741901" y="766471"/>
                </a:cubicBezTo>
                <a:cubicBezTo>
                  <a:pt x="11741901" y="761335"/>
                  <a:pt x="11745882" y="756199"/>
                  <a:pt x="11753457" y="756199"/>
                </a:cubicBezTo>
                <a:cubicBezTo>
                  <a:pt x="11761290" y="756199"/>
                  <a:pt x="11763340" y="761335"/>
                  <a:pt x="11767322" y="761335"/>
                </a:cubicBezTo>
                <a:cubicBezTo>
                  <a:pt x="11769372" y="761335"/>
                  <a:pt x="11772328" y="760180"/>
                  <a:pt x="11772328" y="756587"/>
                </a:cubicBezTo>
                <a:cubicBezTo>
                  <a:pt x="11772328" y="751452"/>
                  <a:pt x="11763599" y="748506"/>
                  <a:pt x="11754223" y="748506"/>
                </a:cubicBezTo>
                <a:close/>
                <a:moveTo>
                  <a:pt x="11614257" y="748117"/>
                </a:moveTo>
                <a:cubicBezTo>
                  <a:pt x="11607082" y="748117"/>
                  <a:pt x="11602594" y="749272"/>
                  <a:pt x="11599001" y="750167"/>
                </a:cubicBezTo>
                <a:cubicBezTo>
                  <a:pt x="11594383" y="751322"/>
                  <a:pt x="11592721" y="753491"/>
                  <a:pt x="11592721" y="755660"/>
                </a:cubicBezTo>
                <a:cubicBezTo>
                  <a:pt x="11592721" y="816902"/>
                  <a:pt x="11592721" y="816902"/>
                  <a:pt x="11592721" y="816902"/>
                </a:cubicBezTo>
                <a:cubicBezTo>
                  <a:pt x="11592721" y="818952"/>
                  <a:pt x="11593487" y="819071"/>
                  <a:pt x="11595418" y="819071"/>
                </a:cubicBezTo>
                <a:cubicBezTo>
                  <a:pt x="11602216" y="819071"/>
                  <a:pt x="11602216" y="819071"/>
                  <a:pt x="11602216" y="819071"/>
                </a:cubicBezTo>
                <a:cubicBezTo>
                  <a:pt x="11603878" y="819071"/>
                  <a:pt x="11604654" y="818942"/>
                  <a:pt x="11604654" y="816902"/>
                </a:cubicBezTo>
                <a:cubicBezTo>
                  <a:pt x="11604654" y="760774"/>
                  <a:pt x="11604654" y="760774"/>
                  <a:pt x="11604654" y="760774"/>
                </a:cubicBezTo>
                <a:cubicBezTo>
                  <a:pt x="11604654" y="757192"/>
                  <a:pt x="11607471" y="754764"/>
                  <a:pt x="11611452" y="754764"/>
                </a:cubicBezTo>
                <a:cubicBezTo>
                  <a:pt x="11620041" y="754764"/>
                  <a:pt x="11621325" y="761033"/>
                  <a:pt x="11625943" y="761033"/>
                </a:cubicBezTo>
                <a:cubicBezTo>
                  <a:pt x="11629255" y="761162"/>
                  <a:pt x="11631823" y="759112"/>
                  <a:pt x="11631823" y="755152"/>
                </a:cubicBezTo>
                <a:cubicBezTo>
                  <a:pt x="11631823" y="750167"/>
                  <a:pt x="11623623" y="748117"/>
                  <a:pt x="11614257" y="748117"/>
                </a:cubicBezTo>
                <a:close/>
                <a:moveTo>
                  <a:pt x="11553619" y="748117"/>
                </a:moveTo>
                <a:cubicBezTo>
                  <a:pt x="11547609" y="748117"/>
                  <a:pt x="11541221" y="749919"/>
                  <a:pt x="11536236" y="753124"/>
                </a:cubicBezTo>
                <a:cubicBezTo>
                  <a:pt x="11528565" y="758519"/>
                  <a:pt x="11523450" y="768780"/>
                  <a:pt x="11523450" y="784954"/>
                </a:cubicBezTo>
                <a:cubicBezTo>
                  <a:pt x="11523450" y="800998"/>
                  <a:pt x="11528565" y="811270"/>
                  <a:pt x="11536236" y="816654"/>
                </a:cubicBezTo>
                <a:cubicBezTo>
                  <a:pt x="11540962" y="819988"/>
                  <a:pt x="11547490" y="821531"/>
                  <a:pt x="11553619" y="821531"/>
                </a:cubicBezTo>
                <a:cubicBezTo>
                  <a:pt x="11559888" y="821531"/>
                  <a:pt x="11566275" y="819859"/>
                  <a:pt x="11571001" y="816654"/>
                </a:cubicBezTo>
                <a:cubicBezTo>
                  <a:pt x="11578802" y="811259"/>
                  <a:pt x="11583917" y="800998"/>
                  <a:pt x="11583917" y="784954"/>
                </a:cubicBezTo>
                <a:cubicBezTo>
                  <a:pt x="11583917" y="768780"/>
                  <a:pt x="11578802" y="758519"/>
                  <a:pt x="11571001" y="753124"/>
                </a:cubicBezTo>
                <a:cubicBezTo>
                  <a:pt x="11566146" y="749660"/>
                  <a:pt x="11559747" y="748117"/>
                  <a:pt x="11553619" y="748117"/>
                </a:cubicBezTo>
                <a:close/>
                <a:moveTo>
                  <a:pt x="11486031" y="748117"/>
                </a:moveTo>
                <a:cubicBezTo>
                  <a:pt x="11475824" y="748117"/>
                  <a:pt x="11468930" y="750297"/>
                  <a:pt x="11465229" y="751452"/>
                </a:cubicBezTo>
                <a:cubicBezTo>
                  <a:pt x="11460632" y="752994"/>
                  <a:pt x="11459230" y="754656"/>
                  <a:pt x="11459230" y="756965"/>
                </a:cubicBezTo>
                <a:cubicBezTo>
                  <a:pt x="11459230" y="817010"/>
                  <a:pt x="11459230" y="817010"/>
                  <a:pt x="11459230" y="817010"/>
                </a:cubicBezTo>
                <a:cubicBezTo>
                  <a:pt x="11459230" y="819190"/>
                  <a:pt x="11459737" y="819449"/>
                  <a:pt x="11461787" y="819449"/>
                </a:cubicBezTo>
                <a:cubicBezTo>
                  <a:pt x="11468422" y="819449"/>
                  <a:pt x="11468422" y="819449"/>
                  <a:pt x="11468422" y="819449"/>
                </a:cubicBezTo>
                <a:cubicBezTo>
                  <a:pt x="11470332" y="819449"/>
                  <a:pt x="11471228" y="819190"/>
                  <a:pt x="11471228" y="816751"/>
                </a:cubicBezTo>
                <a:cubicBezTo>
                  <a:pt x="11471228" y="761454"/>
                  <a:pt x="11471228" y="761454"/>
                  <a:pt x="11471228" y="761454"/>
                </a:cubicBezTo>
                <a:cubicBezTo>
                  <a:pt x="11471228" y="758497"/>
                  <a:pt x="11476331" y="755422"/>
                  <a:pt x="11485654" y="755422"/>
                </a:cubicBezTo>
                <a:cubicBezTo>
                  <a:pt x="11501223" y="755422"/>
                  <a:pt x="11501223" y="765554"/>
                  <a:pt x="11501223" y="771844"/>
                </a:cubicBezTo>
                <a:cubicBezTo>
                  <a:pt x="11501223" y="816751"/>
                  <a:pt x="11501223" y="816751"/>
                  <a:pt x="11501223" y="816751"/>
                </a:cubicBezTo>
                <a:cubicBezTo>
                  <a:pt x="11501223" y="819190"/>
                  <a:pt x="11501990" y="819449"/>
                  <a:pt x="11504288" y="819449"/>
                </a:cubicBezTo>
                <a:cubicBezTo>
                  <a:pt x="11511690" y="819449"/>
                  <a:pt x="11511690" y="819449"/>
                  <a:pt x="11511690" y="819449"/>
                </a:cubicBezTo>
                <a:cubicBezTo>
                  <a:pt x="11512963" y="819201"/>
                  <a:pt x="11512963" y="817917"/>
                  <a:pt x="11512963" y="816762"/>
                </a:cubicBezTo>
                <a:cubicBezTo>
                  <a:pt x="11512963" y="770312"/>
                  <a:pt x="11512963" y="770312"/>
                  <a:pt x="11512963" y="770312"/>
                </a:cubicBezTo>
                <a:cubicBezTo>
                  <a:pt x="11512963" y="762230"/>
                  <a:pt x="11512704" y="748117"/>
                  <a:pt x="11486031" y="748117"/>
                </a:cubicBezTo>
                <a:close/>
                <a:moveTo>
                  <a:pt x="11389700" y="748117"/>
                </a:moveTo>
                <a:cubicBezTo>
                  <a:pt x="11383539" y="748117"/>
                  <a:pt x="11377249" y="749919"/>
                  <a:pt x="11372242" y="753124"/>
                </a:cubicBezTo>
                <a:cubicBezTo>
                  <a:pt x="11364538" y="758519"/>
                  <a:pt x="11359402" y="768780"/>
                  <a:pt x="11359402" y="784954"/>
                </a:cubicBezTo>
                <a:cubicBezTo>
                  <a:pt x="11359402" y="800998"/>
                  <a:pt x="11364538" y="811270"/>
                  <a:pt x="11372242" y="816654"/>
                </a:cubicBezTo>
                <a:cubicBezTo>
                  <a:pt x="11376990" y="819988"/>
                  <a:pt x="11383539" y="821531"/>
                  <a:pt x="11389700" y="821531"/>
                </a:cubicBezTo>
                <a:cubicBezTo>
                  <a:pt x="11395990" y="821531"/>
                  <a:pt x="11402281" y="819859"/>
                  <a:pt x="11407158" y="816654"/>
                </a:cubicBezTo>
                <a:cubicBezTo>
                  <a:pt x="11414991" y="811259"/>
                  <a:pt x="11420127" y="800998"/>
                  <a:pt x="11420127" y="784954"/>
                </a:cubicBezTo>
                <a:cubicBezTo>
                  <a:pt x="11420127" y="768780"/>
                  <a:pt x="11414991" y="758519"/>
                  <a:pt x="11407158" y="753124"/>
                </a:cubicBezTo>
                <a:cubicBezTo>
                  <a:pt x="11402540" y="749660"/>
                  <a:pt x="11395990" y="748117"/>
                  <a:pt x="11389700" y="748117"/>
                </a:cubicBezTo>
                <a:close/>
                <a:moveTo>
                  <a:pt x="11267473" y="748117"/>
                </a:moveTo>
                <a:cubicBezTo>
                  <a:pt x="11261312" y="748117"/>
                  <a:pt x="11254892" y="749919"/>
                  <a:pt x="11250015" y="753124"/>
                </a:cubicBezTo>
                <a:cubicBezTo>
                  <a:pt x="11242182" y="758519"/>
                  <a:pt x="11237046" y="768780"/>
                  <a:pt x="11237046" y="784954"/>
                </a:cubicBezTo>
                <a:cubicBezTo>
                  <a:pt x="11237046" y="800998"/>
                  <a:pt x="11242182" y="811270"/>
                  <a:pt x="11250015" y="816654"/>
                </a:cubicBezTo>
                <a:cubicBezTo>
                  <a:pt x="11254763" y="819988"/>
                  <a:pt x="11261183" y="821531"/>
                  <a:pt x="11267473" y="821531"/>
                </a:cubicBezTo>
                <a:cubicBezTo>
                  <a:pt x="11273764" y="821531"/>
                  <a:pt x="11279925" y="819859"/>
                  <a:pt x="11284931" y="816654"/>
                </a:cubicBezTo>
                <a:cubicBezTo>
                  <a:pt x="11292635" y="811259"/>
                  <a:pt x="11297771" y="800998"/>
                  <a:pt x="11297771" y="784954"/>
                </a:cubicBezTo>
                <a:cubicBezTo>
                  <a:pt x="11297771" y="768780"/>
                  <a:pt x="11292635" y="758519"/>
                  <a:pt x="11284931" y="753124"/>
                </a:cubicBezTo>
                <a:cubicBezTo>
                  <a:pt x="11279925" y="749660"/>
                  <a:pt x="11273764" y="748117"/>
                  <a:pt x="11267473" y="748117"/>
                </a:cubicBezTo>
                <a:close/>
                <a:moveTo>
                  <a:pt x="11199756" y="748117"/>
                </a:moveTo>
                <a:cubicBezTo>
                  <a:pt x="11189495" y="748117"/>
                  <a:pt x="11182698" y="750297"/>
                  <a:pt x="11178857" y="751452"/>
                </a:cubicBezTo>
                <a:cubicBezTo>
                  <a:pt x="11174368" y="752994"/>
                  <a:pt x="11172825" y="754656"/>
                  <a:pt x="11172825" y="756965"/>
                </a:cubicBezTo>
                <a:cubicBezTo>
                  <a:pt x="11172825" y="817010"/>
                  <a:pt x="11172825" y="817010"/>
                  <a:pt x="11172825" y="817010"/>
                </a:cubicBezTo>
                <a:cubicBezTo>
                  <a:pt x="11172825" y="819190"/>
                  <a:pt x="11173343" y="819449"/>
                  <a:pt x="11175263" y="819449"/>
                </a:cubicBezTo>
                <a:cubicBezTo>
                  <a:pt x="11181932" y="819449"/>
                  <a:pt x="11181932" y="819449"/>
                  <a:pt x="11181932" y="819449"/>
                </a:cubicBezTo>
                <a:cubicBezTo>
                  <a:pt x="11183852" y="819449"/>
                  <a:pt x="11184748" y="819190"/>
                  <a:pt x="11184748" y="816751"/>
                </a:cubicBezTo>
                <a:cubicBezTo>
                  <a:pt x="11184748" y="761454"/>
                  <a:pt x="11184748" y="761454"/>
                  <a:pt x="11184748" y="761454"/>
                </a:cubicBezTo>
                <a:cubicBezTo>
                  <a:pt x="11184748" y="758497"/>
                  <a:pt x="11189873" y="755422"/>
                  <a:pt x="11199238" y="755422"/>
                </a:cubicBezTo>
                <a:cubicBezTo>
                  <a:pt x="11214884" y="755422"/>
                  <a:pt x="11214884" y="765554"/>
                  <a:pt x="11214884" y="771844"/>
                </a:cubicBezTo>
                <a:cubicBezTo>
                  <a:pt x="11214884" y="816751"/>
                  <a:pt x="11214884" y="816751"/>
                  <a:pt x="11214884" y="816751"/>
                </a:cubicBezTo>
                <a:cubicBezTo>
                  <a:pt x="11214884" y="819190"/>
                  <a:pt x="11215650" y="819449"/>
                  <a:pt x="11217959" y="819449"/>
                </a:cubicBezTo>
                <a:cubicBezTo>
                  <a:pt x="11225393" y="819449"/>
                  <a:pt x="11225393" y="819449"/>
                  <a:pt x="11225393" y="819449"/>
                </a:cubicBezTo>
                <a:cubicBezTo>
                  <a:pt x="11226688" y="819201"/>
                  <a:pt x="11226817" y="817917"/>
                  <a:pt x="11226817" y="816762"/>
                </a:cubicBezTo>
                <a:cubicBezTo>
                  <a:pt x="11226817" y="770312"/>
                  <a:pt x="11226817" y="770312"/>
                  <a:pt x="11226817" y="770312"/>
                </a:cubicBezTo>
                <a:cubicBezTo>
                  <a:pt x="11226817" y="762230"/>
                  <a:pt x="11226688" y="748117"/>
                  <a:pt x="11199756" y="748117"/>
                </a:cubicBezTo>
                <a:close/>
                <a:moveTo>
                  <a:pt x="11681273" y="724801"/>
                </a:moveTo>
                <a:cubicBezTo>
                  <a:pt x="11678975" y="724801"/>
                  <a:pt x="11678845" y="725567"/>
                  <a:pt x="11678845" y="727876"/>
                </a:cubicBezTo>
                <a:cubicBezTo>
                  <a:pt x="11678845" y="752250"/>
                  <a:pt x="11678845" y="752250"/>
                  <a:pt x="11678845" y="752250"/>
                </a:cubicBezTo>
                <a:cubicBezTo>
                  <a:pt x="11674626" y="750070"/>
                  <a:pt x="11670537" y="748527"/>
                  <a:pt x="11664279" y="748527"/>
                </a:cubicBezTo>
                <a:cubicBezTo>
                  <a:pt x="11643455" y="748527"/>
                  <a:pt x="11632848" y="768413"/>
                  <a:pt x="11632848" y="784954"/>
                </a:cubicBezTo>
                <a:cubicBezTo>
                  <a:pt x="11632848" y="809587"/>
                  <a:pt x="11646260" y="821510"/>
                  <a:pt x="11666707" y="821510"/>
                </a:cubicBezTo>
                <a:cubicBezTo>
                  <a:pt x="11676547" y="821531"/>
                  <a:pt x="11690477" y="816654"/>
                  <a:pt x="11690477" y="812036"/>
                </a:cubicBezTo>
                <a:cubicBezTo>
                  <a:pt x="11690477" y="727498"/>
                  <a:pt x="11690477" y="727498"/>
                  <a:pt x="11690477" y="727498"/>
                </a:cubicBezTo>
                <a:cubicBezTo>
                  <a:pt x="11690477" y="724930"/>
                  <a:pt x="11689711" y="724801"/>
                  <a:pt x="11687919" y="724801"/>
                </a:cubicBezTo>
                <a:cubicBezTo>
                  <a:pt x="11681273" y="724801"/>
                  <a:pt x="11681273" y="724801"/>
                  <a:pt x="11681273" y="724801"/>
                </a:cubicBezTo>
                <a:close/>
                <a:moveTo>
                  <a:pt x="11786797" y="724552"/>
                </a:moveTo>
                <a:cubicBezTo>
                  <a:pt x="11785384" y="724552"/>
                  <a:pt x="11784607" y="724811"/>
                  <a:pt x="11784607" y="726732"/>
                </a:cubicBezTo>
                <a:cubicBezTo>
                  <a:pt x="11784607" y="817280"/>
                  <a:pt x="11784607" y="817280"/>
                  <a:pt x="11784607" y="817280"/>
                </a:cubicBezTo>
                <a:cubicBezTo>
                  <a:pt x="11784607" y="819071"/>
                  <a:pt x="11784995" y="819330"/>
                  <a:pt x="11786797" y="819330"/>
                </a:cubicBezTo>
                <a:cubicBezTo>
                  <a:pt x="11793864" y="819330"/>
                  <a:pt x="11793864" y="819330"/>
                  <a:pt x="11793864" y="819330"/>
                </a:cubicBezTo>
                <a:cubicBezTo>
                  <a:pt x="11795526" y="819330"/>
                  <a:pt x="11796303" y="819330"/>
                  <a:pt x="11796303" y="817409"/>
                </a:cubicBezTo>
                <a:cubicBezTo>
                  <a:pt x="11796303" y="726473"/>
                  <a:pt x="11796303" y="726473"/>
                  <a:pt x="11796303" y="726473"/>
                </a:cubicBezTo>
                <a:cubicBezTo>
                  <a:pt x="11796303" y="724552"/>
                  <a:pt x="11795407" y="724552"/>
                  <a:pt x="11793864" y="724552"/>
                </a:cubicBezTo>
                <a:cubicBezTo>
                  <a:pt x="11786797" y="724552"/>
                  <a:pt x="11786797" y="724552"/>
                  <a:pt x="11786797" y="724552"/>
                </a:cubicBezTo>
                <a:close/>
                <a:moveTo>
                  <a:pt x="11712617" y="723776"/>
                </a:moveTo>
                <a:cubicBezTo>
                  <a:pt x="11708291" y="723776"/>
                  <a:pt x="11705237" y="726851"/>
                  <a:pt x="11705237" y="730940"/>
                </a:cubicBezTo>
                <a:cubicBezTo>
                  <a:pt x="11705237" y="734781"/>
                  <a:pt x="11707913" y="737975"/>
                  <a:pt x="11712358" y="737975"/>
                </a:cubicBezTo>
                <a:cubicBezTo>
                  <a:pt x="11716933" y="737845"/>
                  <a:pt x="11719739" y="734263"/>
                  <a:pt x="11719609" y="730433"/>
                </a:cubicBezTo>
                <a:cubicBezTo>
                  <a:pt x="11719350" y="726462"/>
                  <a:pt x="11716178" y="723776"/>
                  <a:pt x="11712617" y="723776"/>
                </a:cubicBezTo>
                <a:close/>
                <a:moveTo>
                  <a:pt x="11855021" y="713601"/>
                </a:moveTo>
                <a:lnTo>
                  <a:pt x="11855284" y="713794"/>
                </a:lnTo>
                <a:lnTo>
                  <a:pt x="11855021" y="713860"/>
                </a:lnTo>
                <a:cubicBezTo>
                  <a:pt x="11855021" y="713860"/>
                  <a:pt x="11855021" y="713860"/>
                  <a:pt x="11855021" y="713601"/>
                </a:cubicBezTo>
                <a:close/>
                <a:moveTo>
                  <a:pt x="11847209" y="704235"/>
                </a:moveTo>
                <a:cubicBezTo>
                  <a:pt x="11851428" y="704235"/>
                  <a:pt x="11851428" y="704235"/>
                  <a:pt x="11851428" y="704235"/>
                </a:cubicBezTo>
                <a:cubicBezTo>
                  <a:pt x="11853608" y="704235"/>
                  <a:pt x="11857190" y="704235"/>
                  <a:pt x="11857190" y="707699"/>
                </a:cubicBezTo>
                <a:cubicBezTo>
                  <a:pt x="11857190" y="711162"/>
                  <a:pt x="11853478" y="711162"/>
                  <a:pt x="11851817" y="711162"/>
                </a:cubicBezTo>
                <a:cubicBezTo>
                  <a:pt x="11847209" y="711162"/>
                  <a:pt x="11847209" y="711162"/>
                  <a:pt x="11847209" y="711162"/>
                </a:cubicBezTo>
                <a:close/>
                <a:moveTo>
                  <a:pt x="11843627" y="701020"/>
                </a:moveTo>
                <a:lnTo>
                  <a:pt x="11843627" y="724250"/>
                </a:lnTo>
                <a:cubicBezTo>
                  <a:pt x="11847468" y="724250"/>
                  <a:pt x="11847468" y="724250"/>
                  <a:pt x="11847468" y="724250"/>
                </a:cubicBezTo>
                <a:cubicBezTo>
                  <a:pt x="11847468" y="714367"/>
                  <a:pt x="11847468" y="714367"/>
                  <a:pt x="11847468" y="714367"/>
                </a:cubicBezTo>
                <a:cubicBezTo>
                  <a:pt x="11849648" y="714367"/>
                  <a:pt x="11849648" y="714367"/>
                  <a:pt x="11849648" y="714367"/>
                </a:cubicBezTo>
                <a:cubicBezTo>
                  <a:pt x="11852723" y="714367"/>
                  <a:pt x="11853867" y="715521"/>
                  <a:pt x="11856553" y="720528"/>
                </a:cubicBezTo>
                <a:cubicBezTo>
                  <a:pt x="11858603" y="724121"/>
                  <a:pt x="11858603" y="724121"/>
                  <a:pt x="11858603" y="724121"/>
                </a:cubicBezTo>
                <a:cubicBezTo>
                  <a:pt x="11863081" y="724121"/>
                  <a:pt x="11863081" y="724121"/>
                  <a:pt x="11863081" y="724121"/>
                </a:cubicBezTo>
                <a:cubicBezTo>
                  <a:pt x="11860265" y="719503"/>
                  <a:pt x="11860265" y="719503"/>
                  <a:pt x="11860265" y="719503"/>
                </a:cubicBezTo>
                <a:cubicBezTo>
                  <a:pt x="11858857" y="717258"/>
                  <a:pt x="11857864" y="715942"/>
                  <a:pt x="11857064" y="715107"/>
                </a:cubicBezTo>
                <a:lnTo>
                  <a:pt x="11855284" y="713794"/>
                </a:lnTo>
                <a:lnTo>
                  <a:pt x="11858039" y="713106"/>
                </a:lnTo>
                <a:cubicBezTo>
                  <a:pt x="11860542" y="711860"/>
                  <a:pt x="11861549" y="709333"/>
                  <a:pt x="11861549" y="707310"/>
                </a:cubicBezTo>
                <a:cubicBezTo>
                  <a:pt x="11861549" y="705390"/>
                  <a:pt x="11860653" y="703717"/>
                  <a:pt x="11859370" y="702822"/>
                </a:cubicBezTo>
                <a:cubicBezTo>
                  <a:pt x="11857449" y="701020"/>
                  <a:pt x="11854385" y="701020"/>
                  <a:pt x="11851817" y="701020"/>
                </a:cubicBezTo>
                <a:cubicBezTo>
                  <a:pt x="11843627" y="701020"/>
                  <a:pt x="11843627" y="701020"/>
                  <a:pt x="11843627" y="701020"/>
                </a:cubicBezTo>
                <a:close/>
                <a:moveTo>
                  <a:pt x="11852712" y="694611"/>
                </a:moveTo>
                <a:cubicBezTo>
                  <a:pt x="11862563" y="694611"/>
                  <a:pt x="11870623" y="702563"/>
                  <a:pt x="11870623" y="712446"/>
                </a:cubicBezTo>
                <a:cubicBezTo>
                  <a:pt x="11870623" y="722330"/>
                  <a:pt x="11862693" y="730541"/>
                  <a:pt x="11852712" y="730541"/>
                </a:cubicBezTo>
                <a:cubicBezTo>
                  <a:pt x="11842861" y="730541"/>
                  <a:pt x="11834931" y="722330"/>
                  <a:pt x="11834931" y="712446"/>
                </a:cubicBezTo>
                <a:cubicBezTo>
                  <a:pt x="11834801" y="702563"/>
                  <a:pt x="11842732" y="694611"/>
                  <a:pt x="11852712" y="694611"/>
                </a:cubicBezTo>
                <a:close/>
                <a:moveTo>
                  <a:pt x="11852712" y="690888"/>
                </a:moveTo>
                <a:cubicBezTo>
                  <a:pt x="11840940" y="690888"/>
                  <a:pt x="11831348" y="700513"/>
                  <a:pt x="11831348" y="712446"/>
                </a:cubicBezTo>
                <a:cubicBezTo>
                  <a:pt x="11831348" y="724509"/>
                  <a:pt x="11840940" y="734004"/>
                  <a:pt x="11852712" y="734004"/>
                </a:cubicBezTo>
                <a:cubicBezTo>
                  <a:pt x="11864613" y="734004"/>
                  <a:pt x="11874076" y="724250"/>
                  <a:pt x="11874076" y="712446"/>
                </a:cubicBezTo>
                <a:cubicBezTo>
                  <a:pt x="11874076" y="700642"/>
                  <a:pt x="11864484" y="690888"/>
                  <a:pt x="11852712" y="690888"/>
                </a:cubicBezTo>
                <a:close/>
                <a:moveTo>
                  <a:pt x="11639380" y="551044"/>
                </a:moveTo>
                <a:cubicBezTo>
                  <a:pt x="11639972" y="550996"/>
                  <a:pt x="11640676" y="551284"/>
                  <a:pt x="11641189" y="551862"/>
                </a:cubicBezTo>
                <a:cubicBezTo>
                  <a:pt x="11649011" y="560062"/>
                  <a:pt x="11646325" y="621974"/>
                  <a:pt x="11644652" y="634274"/>
                </a:cubicBezTo>
                <a:cubicBezTo>
                  <a:pt x="11644264" y="637349"/>
                  <a:pt x="11641448" y="639788"/>
                  <a:pt x="11640682" y="633508"/>
                </a:cubicBezTo>
                <a:cubicBezTo>
                  <a:pt x="11639786" y="625567"/>
                  <a:pt x="11635557" y="607235"/>
                  <a:pt x="11634273" y="599671"/>
                </a:cubicBezTo>
                <a:cubicBezTo>
                  <a:pt x="11632859" y="592496"/>
                  <a:pt x="11636841" y="570582"/>
                  <a:pt x="11638243" y="552250"/>
                </a:cubicBezTo>
                <a:cubicBezTo>
                  <a:pt x="11638308" y="551479"/>
                  <a:pt x="11638788" y="551093"/>
                  <a:pt x="11639380" y="551044"/>
                </a:cubicBezTo>
                <a:close/>
                <a:moveTo>
                  <a:pt x="11490639" y="502002"/>
                </a:moveTo>
                <a:cubicBezTo>
                  <a:pt x="11510395" y="504700"/>
                  <a:pt x="11530399" y="505207"/>
                  <a:pt x="11550015" y="504052"/>
                </a:cubicBezTo>
                <a:cubicBezTo>
                  <a:pt x="11553220" y="516223"/>
                  <a:pt x="11552831" y="532116"/>
                  <a:pt x="11548343" y="536605"/>
                </a:cubicBezTo>
                <a:cubicBezTo>
                  <a:pt x="11541157" y="543910"/>
                  <a:pt x="11508722" y="542496"/>
                  <a:pt x="11499486" y="541094"/>
                </a:cubicBezTo>
                <a:cubicBezTo>
                  <a:pt x="11496918" y="540705"/>
                  <a:pt x="11494361" y="540327"/>
                  <a:pt x="11492948" y="533659"/>
                </a:cubicBezTo>
                <a:cubicBezTo>
                  <a:pt x="11491405" y="525837"/>
                  <a:pt x="11491275" y="511486"/>
                  <a:pt x="11490639" y="502002"/>
                </a:cubicBezTo>
                <a:close/>
                <a:moveTo>
                  <a:pt x="11594253" y="498797"/>
                </a:moveTo>
                <a:cubicBezTo>
                  <a:pt x="11599767" y="509048"/>
                  <a:pt x="11600155" y="514950"/>
                  <a:pt x="11598612" y="520075"/>
                </a:cubicBezTo>
                <a:cubicBezTo>
                  <a:pt x="11597069" y="525200"/>
                  <a:pt x="11589894" y="528146"/>
                  <a:pt x="11588351" y="527509"/>
                </a:cubicBezTo>
                <a:cubicBezTo>
                  <a:pt x="11588092" y="516482"/>
                  <a:pt x="11585147" y="508152"/>
                  <a:pt x="11580011" y="500718"/>
                </a:cubicBezTo>
                <a:cubicBezTo>
                  <a:pt x="11584510" y="499952"/>
                  <a:pt x="11589257" y="499315"/>
                  <a:pt x="11594253" y="498797"/>
                </a:cubicBezTo>
                <a:close/>
                <a:moveTo>
                  <a:pt x="11441405" y="491374"/>
                </a:moveTo>
                <a:cubicBezTo>
                  <a:pt x="11447684" y="493295"/>
                  <a:pt x="11454104" y="494967"/>
                  <a:pt x="11460384" y="496499"/>
                </a:cubicBezTo>
                <a:cubicBezTo>
                  <a:pt x="11456025" y="524056"/>
                  <a:pt x="11447436" y="531868"/>
                  <a:pt x="11442948" y="533670"/>
                </a:cubicBezTo>
                <a:cubicBezTo>
                  <a:pt x="11439473" y="535073"/>
                  <a:pt x="11431910" y="535839"/>
                  <a:pt x="11434607" y="527131"/>
                </a:cubicBezTo>
                <a:cubicBezTo>
                  <a:pt x="11437305" y="518413"/>
                  <a:pt x="11439862" y="503545"/>
                  <a:pt x="11441405" y="491374"/>
                </a:cubicBezTo>
                <a:close/>
                <a:moveTo>
                  <a:pt x="11419441" y="484343"/>
                </a:moveTo>
                <a:cubicBezTo>
                  <a:pt x="11421606" y="484488"/>
                  <a:pt x="11425004" y="485801"/>
                  <a:pt x="11431543" y="488299"/>
                </a:cubicBezTo>
                <a:cubicBezTo>
                  <a:pt x="11430647" y="509447"/>
                  <a:pt x="11425263" y="521499"/>
                  <a:pt x="11423202" y="532257"/>
                </a:cubicBezTo>
                <a:cubicBezTo>
                  <a:pt x="11420893" y="543284"/>
                  <a:pt x="11433204" y="545841"/>
                  <a:pt x="11444102" y="543154"/>
                </a:cubicBezTo>
                <a:cubicBezTo>
                  <a:pt x="11454870" y="540468"/>
                  <a:pt x="11465132" y="529181"/>
                  <a:pt x="11469620" y="498549"/>
                </a:cubicBezTo>
                <a:cubicBezTo>
                  <a:pt x="11473850" y="499574"/>
                  <a:pt x="11477313" y="500092"/>
                  <a:pt x="11481672" y="500729"/>
                </a:cubicBezTo>
                <a:cubicBezTo>
                  <a:pt x="11482190" y="532516"/>
                  <a:pt x="11484111" y="539691"/>
                  <a:pt x="11485395" y="542507"/>
                </a:cubicBezTo>
                <a:cubicBezTo>
                  <a:pt x="11487833" y="548398"/>
                  <a:pt x="11493735" y="550330"/>
                  <a:pt x="11498472" y="550707"/>
                </a:cubicBezTo>
                <a:cubicBezTo>
                  <a:pt x="11523353" y="552628"/>
                  <a:pt x="11547458" y="551862"/>
                  <a:pt x="11555917" y="543532"/>
                </a:cubicBezTo>
                <a:cubicBezTo>
                  <a:pt x="11564506" y="535073"/>
                  <a:pt x="11561560" y="514443"/>
                  <a:pt x="11559122" y="503286"/>
                </a:cubicBezTo>
                <a:cubicBezTo>
                  <a:pt x="11563092" y="502898"/>
                  <a:pt x="11566308" y="502520"/>
                  <a:pt x="11570149" y="502002"/>
                </a:cubicBezTo>
                <a:cubicBezTo>
                  <a:pt x="11578360" y="511486"/>
                  <a:pt x="11579385" y="521866"/>
                  <a:pt x="11579385" y="528405"/>
                </a:cubicBezTo>
                <a:cubicBezTo>
                  <a:pt x="11579385" y="535709"/>
                  <a:pt x="11587466" y="539551"/>
                  <a:pt x="11598752" y="531739"/>
                </a:cubicBezTo>
                <a:cubicBezTo>
                  <a:pt x="11609909" y="523916"/>
                  <a:pt x="11608884" y="510202"/>
                  <a:pt x="11602723" y="497772"/>
                </a:cubicBezTo>
                <a:cubicBezTo>
                  <a:pt x="11628371" y="495722"/>
                  <a:pt x="11627086" y="512511"/>
                  <a:pt x="11625673" y="533282"/>
                </a:cubicBezTo>
                <a:cubicBezTo>
                  <a:pt x="11624389" y="553793"/>
                  <a:pt x="11619771" y="582882"/>
                  <a:pt x="11612855" y="586216"/>
                </a:cubicBezTo>
                <a:cubicBezTo>
                  <a:pt x="11605798" y="589162"/>
                  <a:pt x="11594771" y="570323"/>
                  <a:pt x="11537326" y="569427"/>
                </a:cubicBezTo>
                <a:cubicBezTo>
                  <a:pt x="11496551" y="568661"/>
                  <a:pt x="11465261" y="574175"/>
                  <a:pt x="11459488" y="611465"/>
                </a:cubicBezTo>
                <a:cubicBezTo>
                  <a:pt x="11459100" y="614151"/>
                  <a:pt x="11457568" y="613774"/>
                  <a:pt x="11456154" y="612360"/>
                </a:cubicBezTo>
                <a:cubicBezTo>
                  <a:pt x="11444998" y="600189"/>
                  <a:pt x="11434737" y="594676"/>
                  <a:pt x="11418325" y="585191"/>
                </a:cubicBezTo>
                <a:cubicBezTo>
                  <a:pt x="11401785" y="575448"/>
                  <a:pt x="11390757" y="562382"/>
                  <a:pt x="11388707" y="549434"/>
                </a:cubicBezTo>
                <a:cubicBezTo>
                  <a:pt x="11386657" y="536486"/>
                  <a:pt x="11391405" y="519190"/>
                  <a:pt x="11414743" y="487403"/>
                </a:cubicBezTo>
                <a:cubicBezTo>
                  <a:pt x="11416346" y="485224"/>
                  <a:pt x="11417276" y="484199"/>
                  <a:pt x="11419441" y="484343"/>
                </a:cubicBezTo>
                <a:close/>
                <a:moveTo>
                  <a:pt x="11358173" y="469801"/>
                </a:moveTo>
                <a:cubicBezTo>
                  <a:pt x="11352402" y="469752"/>
                  <a:pt x="11342133" y="472433"/>
                  <a:pt x="11346260" y="478275"/>
                </a:cubicBezTo>
                <a:cubicBezTo>
                  <a:pt x="11351763" y="486314"/>
                  <a:pt x="11362639" y="473042"/>
                  <a:pt x="11361744" y="470744"/>
                </a:cubicBezTo>
                <a:cubicBezTo>
                  <a:pt x="11361520" y="470137"/>
                  <a:pt x="11360096" y="469817"/>
                  <a:pt x="11358173" y="469801"/>
                </a:cubicBezTo>
                <a:close/>
                <a:moveTo>
                  <a:pt x="11354455" y="453696"/>
                </a:moveTo>
                <a:cubicBezTo>
                  <a:pt x="11359222" y="452705"/>
                  <a:pt x="11365520" y="456094"/>
                  <a:pt x="11379471" y="464454"/>
                </a:cubicBezTo>
                <a:cubicBezTo>
                  <a:pt x="11402044" y="478167"/>
                  <a:pt x="11408971" y="475351"/>
                  <a:pt x="11401267" y="487522"/>
                </a:cubicBezTo>
                <a:cubicBezTo>
                  <a:pt x="11396519" y="495345"/>
                  <a:pt x="11380486" y="516104"/>
                  <a:pt x="11376515" y="541611"/>
                </a:cubicBezTo>
                <a:cubicBezTo>
                  <a:pt x="11371131" y="534436"/>
                  <a:pt x="11363815" y="516622"/>
                  <a:pt x="11357665" y="511745"/>
                </a:cubicBezTo>
                <a:cubicBezTo>
                  <a:pt x="11345613" y="502261"/>
                  <a:pt x="11335222" y="509566"/>
                  <a:pt x="11330734" y="504052"/>
                </a:cubicBezTo>
                <a:cubicBezTo>
                  <a:pt x="11325727" y="498031"/>
                  <a:pt x="11323677" y="497643"/>
                  <a:pt x="11328166" y="491881"/>
                </a:cubicBezTo>
                <a:cubicBezTo>
                  <a:pt x="11328166" y="491881"/>
                  <a:pt x="11333550" y="484835"/>
                  <a:pt x="11335600" y="481879"/>
                </a:cubicBezTo>
                <a:cubicBezTo>
                  <a:pt x="11337909" y="478804"/>
                  <a:pt x="11337272" y="473031"/>
                  <a:pt x="11338297" y="470604"/>
                </a:cubicBezTo>
                <a:cubicBezTo>
                  <a:pt x="11339193" y="468165"/>
                  <a:pt x="11344707" y="460861"/>
                  <a:pt x="11349972" y="456124"/>
                </a:cubicBezTo>
                <a:cubicBezTo>
                  <a:pt x="11351448" y="454843"/>
                  <a:pt x="11352866" y="454026"/>
                  <a:pt x="11354455" y="453696"/>
                </a:cubicBezTo>
                <a:close/>
                <a:moveTo>
                  <a:pt x="11324025" y="392924"/>
                </a:moveTo>
                <a:cubicBezTo>
                  <a:pt x="11322935" y="393149"/>
                  <a:pt x="11322134" y="395329"/>
                  <a:pt x="11322134" y="400006"/>
                </a:cubicBezTo>
                <a:cubicBezTo>
                  <a:pt x="11322134" y="423463"/>
                  <a:pt x="11332395" y="437555"/>
                  <a:pt x="11335988" y="441536"/>
                </a:cubicBezTo>
                <a:cubicBezTo>
                  <a:pt x="11339452" y="445507"/>
                  <a:pt x="11341114" y="449477"/>
                  <a:pt x="11339193" y="451786"/>
                </a:cubicBezTo>
                <a:cubicBezTo>
                  <a:pt x="11334068" y="457807"/>
                  <a:pt x="11328554" y="464475"/>
                  <a:pt x="11328425" y="467162"/>
                </a:cubicBezTo>
                <a:cubicBezTo>
                  <a:pt x="11328166" y="470107"/>
                  <a:pt x="11328425" y="471521"/>
                  <a:pt x="11327270" y="474855"/>
                </a:cubicBezTo>
                <a:cubicBezTo>
                  <a:pt x="11326116" y="478059"/>
                  <a:pt x="11322016" y="482796"/>
                  <a:pt x="11315477" y="490748"/>
                </a:cubicBezTo>
                <a:cubicBezTo>
                  <a:pt x="11311884" y="495366"/>
                  <a:pt x="11314193" y="500362"/>
                  <a:pt x="11317268" y="503696"/>
                </a:cubicBezTo>
                <a:cubicBezTo>
                  <a:pt x="11320861" y="507796"/>
                  <a:pt x="11323300" y="512544"/>
                  <a:pt x="11327788" y="514594"/>
                </a:cubicBezTo>
                <a:cubicBezTo>
                  <a:pt x="11332406" y="516644"/>
                  <a:pt x="11336506" y="515230"/>
                  <a:pt x="11341890" y="516137"/>
                </a:cubicBezTo>
                <a:cubicBezTo>
                  <a:pt x="11347016" y="517032"/>
                  <a:pt x="11353436" y="520107"/>
                  <a:pt x="11358561" y="529214"/>
                </a:cubicBezTo>
                <a:cubicBezTo>
                  <a:pt x="11365995" y="542539"/>
                  <a:pt x="11373947" y="563310"/>
                  <a:pt x="11388308" y="580476"/>
                </a:cubicBezTo>
                <a:cubicBezTo>
                  <a:pt x="11394717" y="588040"/>
                  <a:pt x="11394717" y="602013"/>
                  <a:pt x="11394717" y="606490"/>
                </a:cubicBezTo>
                <a:cubicBezTo>
                  <a:pt x="11395106" y="646736"/>
                  <a:pt x="11374076" y="684803"/>
                  <a:pt x="11360611" y="709026"/>
                </a:cubicBezTo>
                <a:cubicBezTo>
                  <a:pt x="11357406" y="714669"/>
                  <a:pt x="11358172" y="719406"/>
                  <a:pt x="11362402" y="719406"/>
                </a:cubicBezTo>
                <a:cubicBezTo>
                  <a:pt x="11367279" y="719406"/>
                  <a:pt x="11385481" y="719406"/>
                  <a:pt x="11388567" y="719406"/>
                </a:cubicBezTo>
                <a:cubicBezTo>
                  <a:pt x="11391901" y="719406"/>
                  <a:pt x="11393951" y="715813"/>
                  <a:pt x="11394210" y="711972"/>
                </a:cubicBezTo>
                <a:cubicBezTo>
                  <a:pt x="11396519" y="679030"/>
                  <a:pt x="11415110" y="618661"/>
                  <a:pt x="11429094" y="608411"/>
                </a:cubicBezTo>
                <a:cubicBezTo>
                  <a:pt x="11452561" y="623150"/>
                  <a:pt x="11475900" y="654678"/>
                  <a:pt x="11464484" y="709921"/>
                </a:cubicBezTo>
                <a:cubicBezTo>
                  <a:pt x="11463966" y="712997"/>
                  <a:pt x="11461150" y="719665"/>
                  <a:pt x="11468207" y="719665"/>
                </a:cubicBezTo>
                <a:cubicBezTo>
                  <a:pt x="11468207" y="719665"/>
                  <a:pt x="11488082" y="719665"/>
                  <a:pt x="11490650" y="719665"/>
                </a:cubicBezTo>
                <a:cubicBezTo>
                  <a:pt x="11493595" y="719665"/>
                  <a:pt x="11498343" y="718510"/>
                  <a:pt x="11497954" y="713126"/>
                </a:cubicBezTo>
                <a:cubicBezTo>
                  <a:pt x="11496800" y="691590"/>
                  <a:pt x="11478716" y="646100"/>
                  <a:pt x="11473979" y="619309"/>
                </a:cubicBezTo>
                <a:cubicBezTo>
                  <a:pt x="11471034" y="602390"/>
                  <a:pt x="11484499" y="572147"/>
                  <a:pt x="11535276" y="595345"/>
                </a:cubicBezTo>
                <a:cubicBezTo>
                  <a:pt x="11554773" y="577790"/>
                  <a:pt x="11580421" y="588428"/>
                  <a:pt x="11569383" y="622136"/>
                </a:cubicBezTo>
                <a:cubicBezTo>
                  <a:pt x="11558614" y="655714"/>
                  <a:pt x="11549249" y="670452"/>
                  <a:pt x="11512315" y="709932"/>
                </a:cubicBezTo>
                <a:cubicBezTo>
                  <a:pt x="11508215" y="714550"/>
                  <a:pt x="11507827" y="719417"/>
                  <a:pt x="11514624" y="719417"/>
                </a:cubicBezTo>
                <a:cubicBezTo>
                  <a:pt x="11517958" y="719417"/>
                  <a:pt x="11534888" y="719417"/>
                  <a:pt x="11538351" y="719417"/>
                </a:cubicBezTo>
                <a:cubicBezTo>
                  <a:pt x="11543476" y="719417"/>
                  <a:pt x="11545537" y="717874"/>
                  <a:pt x="11547069" y="713903"/>
                </a:cubicBezTo>
                <a:cubicBezTo>
                  <a:pt x="11548483" y="709673"/>
                  <a:pt x="11565412" y="656102"/>
                  <a:pt x="11598623" y="630983"/>
                </a:cubicBezTo>
                <a:cubicBezTo>
                  <a:pt x="11601191" y="629063"/>
                  <a:pt x="11603371" y="620474"/>
                  <a:pt x="11608496" y="600869"/>
                </a:cubicBezTo>
                <a:cubicBezTo>
                  <a:pt x="11624529" y="622017"/>
                  <a:pt x="11626709" y="660461"/>
                  <a:pt x="11599130" y="710062"/>
                </a:cubicBezTo>
                <a:cubicBezTo>
                  <a:pt x="11596314" y="715316"/>
                  <a:pt x="11597976" y="719287"/>
                  <a:pt x="11601439" y="719287"/>
                </a:cubicBezTo>
                <a:cubicBezTo>
                  <a:pt x="11603360" y="719287"/>
                  <a:pt x="11618368" y="719287"/>
                  <a:pt x="11622857" y="719287"/>
                </a:cubicBezTo>
                <a:cubicBezTo>
                  <a:pt x="11626828" y="719287"/>
                  <a:pt x="11627982" y="717107"/>
                  <a:pt x="11629525" y="711087"/>
                </a:cubicBezTo>
                <a:cubicBezTo>
                  <a:pt x="11631446" y="703653"/>
                  <a:pt x="11632093" y="700060"/>
                  <a:pt x="11634650" y="693014"/>
                </a:cubicBezTo>
                <a:cubicBezTo>
                  <a:pt x="11636193" y="688655"/>
                  <a:pt x="11636830" y="687889"/>
                  <a:pt x="11654018" y="688018"/>
                </a:cubicBezTo>
                <a:cubicBezTo>
                  <a:pt x="11659402" y="688018"/>
                  <a:pt x="11659024" y="685202"/>
                  <a:pt x="11659024" y="680584"/>
                </a:cubicBezTo>
                <a:cubicBezTo>
                  <a:pt x="11659272" y="614151"/>
                  <a:pt x="11659661" y="544687"/>
                  <a:pt x="11654654" y="520852"/>
                </a:cubicBezTo>
                <a:cubicBezTo>
                  <a:pt x="11647727" y="487403"/>
                  <a:pt x="11618617" y="486378"/>
                  <a:pt x="11603360" y="487533"/>
                </a:cubicBezTo>
                <a:cubicBezTo>
                  <a:pt x="11587456" y="488688"/>
                  <a:pt x="11557449" y="493424"/>
                  <a:pt x="11526547" y="493424"/>
                </a:cubicBezTo>
                <a:cubicBezTo>
                  <a:pt x="11484866" y="493424"/>
                  <a:pt x="11437930" y="481631"/>
                  <a:pt x="11402033" y="464842"/>
                </a:cubicBezTo>
                <a:cubicBezTo>
                  <a:pt x="11395753" y="462026"/>
                  <a:pt x="11398958" y="460742"/>
                  <a:pt x="11401644" y="459199"/>
                </a:cubicBezTo>
                <a:cubicBezTo>
                  <a:pt x="11415110" y="451765"/>
                  <a:pt x="11426774" y="445097"/>
                  <a:pt x="11433960" y="433314"/>
                </a:cubicBezTo>
                <a:cubicBezTo>
                  <a:pt x="11439473" y="424348"/>
                  <a:pt x="11437423" y="421521"/>
                  <a:pt x="11431392" y="426398"/>
                </a:cubicBezTo>
                <a:cubicBezTo>
                  <a:pt x="11415110" y="439982"/>
                  <a:pt x="11391890" y="447546"/>
                  <a:pt x="11365995" y="438191"/>
                </a:cubicBezTo>
                <a:cubicBezTo>
                  <a:pt x="11339959" y="428966"/>
                  <a:pt x="11329957" y="403847"/>
                  <a:pt x="11327648" y="397568"/>
                </a:cubicBezTo>
                <a:cubicBezTo>
                  <a:pt x="11326493" y="394428"/>
                  <a:pt x="11325115" y="392699"/>
                  <a:pt x="11324025" y="392924"/>
                </a:cubicBezTo>
                <a:close/>
                <a:moveTo>
                  <a:pt x="11391491" y="334037"/>
                </a:moveTo>
                <a:cubicBezTo>
                  <a:pt x="11410848" y="334037"/>
                  <a:pt x="11426364" y="349790"/>
                  <a:pt x="11426364" y="368996"/>
                </a:cubicBezTo>
                <a:cubicBezTo>
                  <a:pt x="11426364" y="388332"/>
                  <a:pt x="11410848" y="403955"/>
                  <a:pt x="11391491" y="403955"/>
                </a:cubicBezTo>
                <a:cubicBezTo>
                  <a:pt x="11372134" y="403955"/>
                  <a:pt x="11356360" y="388332"/>
                  <a:pt x="11356360" y="368996"/>
                </a:cubicBezTo>
                <a:cubicBezTo>
                  <a:pt x="11356360" y="349542"/>
                  <a:pt x="11372134" y="334037"/>
                  <a:pt x="11391491" y="334037"/>
                </a:cubicBezTo>
                <a:close/>
                <a:moveTo>
                  <a:pt x="11389959" y="321618"/>
                </a:moveTo>
                <a:cubicBezTo>
                  <a:pt x="11360729" y="321618"/>
                  <a:pt x="11337262" y="345442"/>
                  <a:pt x="11337262" y="374510"/>
                </a:cubicBezTo>
                <a:cubicBezTo>
                  <a:pt x="11337262" y="403836"/>
                  <a:pt x="11360978" y="427401"/>
                  <a:pt x="11389959" y="427401"/>
                </a:cubicBezTo>
                <a:cubicBezTo>
                  <a:pt x="11419189" y="427401"/>
                  <a:pt x="11442656" y="403577"/>
                  <a:pt x="11442656" y="374510"/>
                </a:cubicBezTo>
                <a:cubicBezTo>
                  <a:pt x="11442656" y="345183"/>
                  <a:pt x="11419189" y="321618"/>
                  <a:pt x="11389959" y="321618"/>
                </a:cubicBezTo>
                <a:close/>
                <a:moveTo>
                  <a:pt x="0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close/>
              </a:path>
            </a:pathLst>
          </a:custGeom>
          <a:solidFill>
            <a:srgbClr val="D4D7DC"/>
          </a:solidFill>
        </p:spPr>
        <p:txBody>
          <a:bodyPr wrap="square" tIns="72000" anchor="t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here and insert picture via Templafy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C3EE7D-BC64-44D4-965B-AAAA5C4BD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6408000" cy="5562000"/>
          </a:xfrm>
        </p:spPr>
        <p:txBody>
          <a:bodyPr anchor="ctr"/>
          <a:lstStyle>
            <a:lvl1pPr>
              <a:lnSpc>
                <a:spcPct val="12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69A22-4168-4C89-915E-68554934A9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80000" y="2781000"/>
            <a:ext cx="4164000" cy="34290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2E73A1B-874D-4A61-944C-6104EF22B9D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123DF4B-C0EB-448C-B355-2743629DD45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92667E6-AA52-4ED3-B122-113FB4F8CA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agline" descr="{&quot;templafy&quot;:{&quot;id&quot;:&quot;357fc858-2926-4ccb-86bf-1d3b3fbf302c&quot;}}" title="Form.PLogoChoice.PLogoInsertionWhite">
            <a:extLst>
              <a:ext uri="{FF2B5EF4-FFF2-40B4-BE49-F238E27FC236}">
                <a16:creationId xmlns:a16="http://schemas.microsoft.com/office/drawing/2014/main" id="{B6E51AD8-D258-457C-9483-72C95483B714}"/>
              </a:ext>
            </a:extLst>
          </p:cNvPr>
          <p:cNvSpPr/>
          <p:nvPr userDrawn="1"/>
        </p:nvSpPr>
        <p:spPr>
          <a:xfrm>
            <a:off x="9240655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err="1"/>
          </a:p>
        </p:txBody>
      </p:sp>
    </p:spTree>
    <p:extLst>
      <p:ext uri="{BB962C8B-B14F-4D97-AF65-F5344CB8AC3E}">
        <p14:creationId xmlns:p14="http://schemas.microsoft.com/office/powerpoint/2010/main" val="38258155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orial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82C40FC-7870-4C1F-9C95-3246AC8AF6C8}"/>
              </a:ext>
            </a:extLst>
          </p:cNvPr>
          <p:cNvSpPr/>
          <p:nvPr userDrawn="1"/>
        </p:nvSpPr>
        <p:spPr bwMode="ltGray">
          <a:xfrm>
            <a:off x="324002" y="3429000"/>
            <a:ext cx="11544001" cy="3105000"/>
          </a:xfrm>
          <a:prstGeom prst="rect">
            <a:avLst/>
          </a:prstGeom>
          <a:solidFill>
            <a:srgbClr val="FC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2" y="648000"/>
            <a:ext cx="8652001" cy="3105000"/>
          </a:xfrm>
        </p:spPr>
        <p:txBody>
          <a:bodyPr anchor="b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B6B429-7799-4339-B7CE-2765835DF7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92000" y="4077000"/>
            <a:ext cx="1920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7B2CB86-6590-49D4-96EB-823C6647FE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35999" y="4077000"/>
            <a:ext cx="4164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5E1B88D-BEB4-49A3-83C3-C98DF1AC33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24000" y="4077000"/>
            <a:ext cx="1920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5886000"/>
            <a:ext cx="1920000" cy="324000"/>
          </a:xfrm>
        </p:spPr>
        <p:txBody>
          <a:bodyPr anchor="b"/>
          <a:lstStyle>
            <a:lvl1pPr marL="0" indent="0">
              <a:buNone/>
              <a:defRPr sz="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3967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oria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82C40FC-7870-4C1F-9C95-3246AC8AF6C8}"/>
              </a:ext>
            </a:extLst>
          </p:cNvPr>
          <p:cNvSpPr/>
          <p:nvPr userDrawn="1"/>
        </p:nvSpPr>
        <p:spPr bwMode="ltGray">
          <a:xfrm>
            <a:off x="2892003" y="324000"/>
            <a:ext cx="8975999" cy="6210000"/>
          </a:xfrm>
          <a:prstGeom prst="rect">
            <a:avLst/>
          </a:prstGeom>
          <a:solidFill>
            <a:srgbClr val="D4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4164000" cy="5562000"/>
          </a:xfrm>
        </p:spPr>
        <p:txBody>
          <a:bodyPr anchor="ctr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4164000" cy="324000"/>
          </a:xfrm>
        </p:spPr>
        <p:txBody>
          <a:bodyPr anchor="b"/>
          <a:lstStyle>
            <a:lvl1pPr marL="0" indent="0">
              <a:buNone/>
              <a:defRPr sz="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AC364-33E1-4E5D-B7FA-E4D38492129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35999" y="648000"/>
            <a:ext cx="4164001" cy="556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8270947-5EF6-40DC-A2E5-BBCD8A56EE7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624000" y="648000"/>
            <a:ext cx="1920000" cy="556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7085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oria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82C40FC-7870-4C1F-9C95-3246AC8AF6C8}"/>
              </a:ext>
            </a:extLst>
          </p:cNvPr>
          <p:cNvSpPr/>
          <p:nvPr userDrawn="1"/>
        </p:nvSpPr>
        <p:spPr bwMode="ltGray">
          <a:xfrm>
            <a:off x="5136002" y="324000"/>
            <a:ext cx="6732001" cy="6210000"/>
          </a:xfrm>
          <a:prstGeom prst="rect">
            <a:avLst/>
          </a:prstGeom>
          <a:solidFill>
            <a:srgbClr val="D8E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6408000" cy="2133000"/>
          </a:xfrm>
        </p:spPr>
        <p:txBody>
          <a:bodyPr anchor="t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B6B429-7799-4339-B7CE-2765835DF7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92000" y="3429000"/>
            <a:ext cx="1920000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7B2CB86-6590-49D4-96EB-823C6647FE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80000" y="3429000"/>
            <a:ext cx="4164000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77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tags" Target="../tags/tag81.xml"/><Relationship Id="rId21" Type="http://schemas.openxmlformats.org/officeDocument/2006/relationships/slideLayout" Target="../slideLayouts/slideLayout21.xml"/><Relationship Id="rId42" Type="http://schemas.openxmlformats.org/officeDocument/2006/relationships/tags" Target="../tags/tag6.xml"/><Relationship Id="rId47" Type="http://schemas.openxmlformats.org/officeDocument/2006/relationships/tags" Target="../tags/tag11.xml"/><Relationship Id="rId63" Type="http://schemas.openxmlformats.org/officeDocument/2006/relationships/tags" Target="../tags/tag27.xml"/><Relationship Id="rId68" Type="http://schemas.openxmlformats.org/officeDocument/2006/relationships/tags" Target="../tags/tag32.xml"/><Relationship Id="rId84" Type="http://schemas.openxmlformats.org/officeDocument/2006/relationships/tags" Target="../tags/tag48.xml"/><Relationship Id="rId89" Type="http://schemas.openxmlformats.org/officeDocument/2006/relationships/tags" Target="../tags/tag53.xml"/><Relationship Id="rId112" Type="http://schemas.openxmlformats.org/officeDocument/2006/relationships/tags" Target="../tags/tag76.xml"/><Relationship Id="rId16" Type="http://schemas.openxmlformats.org/officeDocument/2006/relationships/slideLayout" Target="../slideLayouts/slideLayout16.xml"/><Relationship Id="rId107" Type="http://schemas.openxmlformats.org/officeDocument/2006/relationships/tags" Target="../tags/tag71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1.xml"/><Relationship Id="rId53" Type="http://schemas.openxmlformats.org/officeDocument/2006/relationships/tags" Target="../tags/tag17.xml"/><Relationship Id="rId58" Type="http://schemas.openxmlformats.org/officeDocument/2006/relationships/tags" Target="../tags/tag22.xml"/><Relationship Id="rId74" Type="http://schemas.openxmlformats.org/officeDocument/2006/relationships/tags" Target="../tags/tag38.xml"/><Relationship Id="rId79" Type="http://schemas.openxmlformats.org/officeDocument/2006/relationships/tags" Target="../tags/tag43.xml"/><Relationship Id="rId102" Type="http://schemas.openxmlformats.org/officeDocument/2006/relationships/tags" Target="../tags/tag66.xml"/><Relationship Id="rId123" Type="http://schemas.openxmlformats.org/officeDocument/2006/relationships/tags" Target="../tags/tag87.xml"/><Relationship Id="rId5" Type="http://schemas.openxmlformats.org/officeDocument/2006/relationships/slideLayout" Target="../slideLayouts/slideLayout5.xml"/><Relationship Id="rId61" Type="http://schemas.openxmlformats.org/officeDocument/2006/relationships/tags" Target="../tags/tag25.xml"/><Relationship Id="rId82" Type="http://schemas.openxmlformats.org/officeDocument/2006/relationships/tags" Target="../tags/tag46.xml"/><Relationship Id="rId90" Type="http://schemas.openxmlformats.org/officeDocument/2006/relationships/tags" Target="../tags/tag54.xml"/><Relationship Id="rId95" Type="http://schemas.openxmlformats.org/officeDocument/2006/relationships/tags" Target="../tags/tag59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7.xml"/><Relationship Id="rId48" Type="http://schemas.openxmlformats.org/officeDocument/2006/relationships/tags" Target="../tags/tag12.xml"/><Relationship Id="rId56" Type="http://schemas.openxmlformats.org/officeDocument/2006/relationships/tags" Target="../tags/tag20.xml"/><Relationship Id="rId64" Type="http://schemas.openxmlformats.org/officeDocument/2006/relationships/tags" Target="../tags/tag28.xml"/><Relationship Id="rId69" Type="http://schemas.openxmlformats.org/officeDocument/2006/relationships/tags" Target="../tags/tag33.xml"/><Relationship Id="rId77" Type="http://schemas.openxmlformats.org/officeDocument/2006/relationships/tags" Target="../tags/tag41.xml"/><Relationship Id="rId100" Type="http://schemas.openxmlformats.org/officeDocument/2006/relationships/tags" Target="../tags/tag64.xml"/><Relationship Id="rId105" Type="http://schemas.openxmlformats.org/officeDocument/2006/relationships/tags" Target="../tags/tag69.xml"/><Relationship Id="rId113" Type="http://schemas.openxmlformats.org/officeDocument/2006/relationships/tags" Target="../tags/tag77.xml"/><Relationship Id="rId118" Type="http://schemas.openxmlformats.org/officeDocument/2006/relationships/tags" Target="../tags/tag82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15.xml"/><Relationship Id="rId72" Type="http://schemas.openxmlformats.org/officeDocument/2006/relationships/tags" Target="../tags/tag36.xml"/><Relationship Id="rId80" Type="http://schemas.openxmlformats.org/officeDocument/2006/relationships/tags" Target="../tags/tag44.xml"/><Relationship Id="rId85" Type="http://schemas.openxmlformats.org/officeDocument/2006/relationships/tags" Target="../tags/tag49.xml"/><Relationship Id="rId93" Type="http://schemas.openxmlformats.org/officeDocument/2006/relationships/tags" Target="../tags/tag57.xml"/><Relationship Id="rId98" Type="http://schemas.openxmlformats.org/officeDocument/2006/relationships/tags" Target="../tags/tag62.xml"/><Relationship Id="rId121" Type="http://schemas.openxmlformats.org/officeDocument/2006/relationships/tags" Target="../tags/tag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2.xml"/><Relationship Id="rId46" Type="http://schemas.openxmlformats.org/officeDocument/2006/relationships/tags" Target="../tags/tag10.xml"/><Relationship Id="rId59" Type="http://schemas.openxmlformats.org/officeDocument/2006/relationships/tags" Target="../tags/tag23.xml"/><Relationship Id="rId67" Type="http://schemas.openxmlformats.org/officeDocument/2006/relationships/tags" Target="../tags/tag31.xml"/><Relationship Id="rId103" Type="http://schemas.openxmlformats.org/officeDocument/2006/relationships/tags" Target="../tags/tag67.xml"/><Relationship Id="rId108" Type="http://schemas.openxmlformats.org/officeDocument/2006/relationships/tags" Target="../tags/tag72.xml"/><Relationship Id="rId116" Type="http://schemas.openxmlformats.org/officeDocument/2006/relationships/tags" Target="../tags/tag80.xml"/><Relationship Id="rId124" Type="http://schemas.openxmlformats.org/officeDocument/2006/relationships/tags" Target="../tags/tag88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5.xml"/><Relationship Id="rId54" Type="http://schemas.openxmlformats.org/officeDocument/2006/relationships/tags" Target="../tags/tag18.xml"/><Relationship Id="rId62" Type="http://schemas.openxmlformats.org/officeDocument/2006/relationships/tags" Target="../tags/tag26.xml"/><Relationship Id="rId70" Type="http://schemas.openxmlformats.org/officeDocument/2006/relationships/tags" Target="../tags/tag34.xml"/><Relationship Id="rId75" Type="http://schemas.openxmlformats.org/officeDocument/2006/relationships/tags" Target="../tags/tag39.xml"/><Relationship Id="rId83" Type="http://schemas.openxmlformats.org/officeDocument/2006/relationships/tags" Target="../tags/tag47.xml"/><Relationship Id="rId88" Type="http://schemas.openxmlformats.org/officeDocument/2006/relationships/tags" Target="../tags/tag52.xml"/><Relationship Id="rId91" Type="http://schemas.openxmlformats.org/officeDocument/2006/relationships/tags" Target="../tags/tag55.xml"/><Relationship Id="rId96" Type="http://schemas.openxmlformats.org/officeDocument/2006/relationships/tags" Target="../tags/tag60.xml"/><Relationship Id="rId111" Type="http://schemas.openxmlformats.org/officeDocument/2006/relationships/tags" Target="../tags/tag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49" Type="http://schemas.openxmlformats.org/officeDocument/2006/relationships/tags" Target="../tags/tag13.xml"/><Relationship Id="rId57" Type="http://schemas.openxmlformats.org/officeDocument/2006/relationships/tags" Target="../tags/tag21.xml"/><Relationship Id="rId106" Type="http://schemas.openxmlformats.org/officeDocument/2006/relationships/tags" Target="../tags/tag70.xml"/><Relationship Id="rId114" Type="http://schemas.openxmlformats.org/officeDocument/2006/relationships/tags" Target="../tags/tag78.xml"/><Relationship Id="rId119" Type="http://schemas.openxmlformats.org/officeDocument/2006/relationships/tags" Target="../tags/tag83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8.xml"/><Relationship Id="rId52" Type="http://schemas.openxmlformats.org/officeDocument/2006/relationships/tags" Target="../tags/tag16.xml"/><Relationship Id="rId60" Type="http://schemas.openxmlformats.org/officeDocument/2006/relationships/tags" Target="../tags/tag24.xml"/><Relationship Id="rId65" Type="http://schemas.openxmlformats.org/officeDocument/2006/relationships/tags" Target="../tags/tag29.xml"/><Relationship Id="rId73" Type="http://schemas.openxmlformats.org/officeDocument/2006/relationships/tags" Target="../tags/tag37.xml"/><Relationship Id="rId78" Type="http://schemas.openxmlformats.org/officeDocument/2006/relationships/tags" Target="../tags/tag42.xml"/><Relationship Id="rId81" Type="http://schemas.openxmlformats.org/officeDocument/2006/relationships/tags" Target="../tags/tag45.xml"/><Relationship Id="rId86" Type="http://schemas.openxmlformats.org/officeDocument/2006/relationships/tags" Target="../tags/tag50.xml"/><Relationship Id="rId94" Type="http://schemas.openxmlformats.org/officeDocument/2006/relationships/tags" Target="../tags/tag58.xml"/><Relationship Id="rId99" Type="http://schemas.openxmlformats.org/officeDocument/2006/relationships/tags" Target="../tags/tag63.xml"/><Relationship Id="rId101" Type="http://schemas.openxmlformats.org/officeDocument/2006/relationships/tags" Target="../tags/tag65.xml"/><Relationship Id="rId122" Type="http://schemas.openxmlformats.org/officeDocument/2006/relationships/tags" Target="../tags/tag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tags" Target="../tags/tag3.xml"/><Relationship Id="rId109" Type="http://schemas.openxmlformats.org/officeDocument/2006/relationships/tags" Target="../tags/tag73.xml"/><Relationship Id="rId34" Type="http://schemas.openxmlformats.org/officeDocument/2006/relationships/slideLayout" Target="../slideLayouts/slideLayout34.xml"/><Relationship Id="rId50" Type="http://schemas.openxmlformats.org/officeDocument/2006/relationships/tags" Target="../tags/tag14.xml"/><Relationship Id="rId55" Type="http://schemas.openxmlformats.org/officeDocument/2006/relationships/tags" Target="../tags/tag19.xml"/><Relationship Id="rId76" Type="http://schemas.openxmlformats.org/officeDocument/2006/relationships/tags" Target="../tags/tag40.xml"/><Relationship Id="rId97" Type="http://schemas.openxmlformats.org/officeDocument/2006/relationships/tags" Target="../tags/tag61.xml"/><Relationship Id="rId104" Type="http://schemas.openxmlformats.org/officeDocument/2006/relationships/tags" Target="../tags/tag68.xml"/><Relationship Id="rId120" Type="http://schemas.openxmlformats.org/officeDocument/2006/relationships/tags" Target="../tags/tag84.xml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35.xml"/><Relationship Id="rId92" Type="http://schemas.openxmlformats.org/officeDocument/2006/relationships/tags" Target="../tags/tag56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tags" Target="../tags/tag4.xml"/><Relationship Id="rId45" Type="http://schemas.openxmlformats.org/officeDocument/2006/relationships/tags" Target="../tags/tag9.xml"/><Relationship Id="rId66" Type="http://schemas.openxmlformats.org/officeDocument/2006/relationships/tags" Target="../tags/tag30.xml"/><Relationship Id="rId87" Type="http://schemas.openxmlformats.org/officeDocument/2006/relationships/tags" Target="../tags/tag51.xml"/><Relationship Id="rId110" Type="http://schemas.openxmlformats.org/officeDocument/2006/relationships/tags" Target="../tags/tag74.xml"/><Relationship Id="rId115" Type="http://schemas.openxmlformats.org/officeDocument/2006/relationships/tags" Target="../tags/tag7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61.xml"/><Relationship Id="rId117" Type="http://schemas.openxmlformats.org/officeDocument/2006/relationships/tags" Target="../tags/tag175.xml"/><Relationship Id="rId21" Type="http://schemas.openxmlformats.org/officeDocument/2006/relationships/slideLayout" Target="../slideLayouts/slideLayout56.xml"/><Relationship Id="rId42" Type="http://schemas.openxmlformats.org/officeDocument/2006/relationships/tags" Target="../tags/tag100.xml"/><Relationship Id="rId47" Type="http://schemas.openxmlformats.org/officeDocument/2006/relationships/tags" Target="../tags/tag105.xml"/><Relationship Id="rId63" Type="http://schemas.openxmlformats.org/officeDocument/2006/relationships/tags" Target="../tags/tag121.xml"/><Relationship Id="rId68" Type="http://schemas.openxmlformats.org/officeDocument/2006/relationships/tags" Target="../tags/tag126.xml"/><Relationship Id="rId84" Type="http://schemas.openxmlformats.org/officeDocument/2006/relationships/tags" Target="../tags/tag142.xml"/><Relationship Id="rId89" Type="http://schemas.openxmlformats.org/officeDocument/2006/relationships/tags" Target="../tags/tag147.xml"/><Relationship Id="rId112" Type="http://schemas.openxmlformats.org/officeDocument/2006/relationships/tags" Target="../tags/tag170.xml"/><Relationship Id="rId16" Type="http://schemas.openxmlformats.org/officeDocument/2006/relationships/slideLayout" Target="../slideLayouts/slideLayout51.xml"/><Relationship Id="rId107" Type="http://schemas.openxmlformats.org/officeDocument/2006/relationships/tags" Target="../tags/tag165.xml"/><Relationship Id="rId11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67.xml"/><Relationship Id="rId37" Type="http://schemas.openxmlformats.org/officeDocument/2006/relationships/tags" Target="../tags/tag95.xml"/><Relationship Id="rId53" Type="http://schemas.openxmlformats.org/officeDocument/2006/relationships/tags" Target="../tags/tag111.xml"/><Relationship Id="rId58" Type="http://schemas.openxmlformats.org/officeDocument/2006/relationships/tags" Target="../tags/tag116.xml"/><Relationship Id="rId74" Type="http://schemas.openxmlformats.org/officeDocument/2006/relationships/tags" Target="../tags/tag132.xml"/><Relationship Id="rId79" Type="http://schemas.openxmlformats.org/officeDocument/2006/relationships/tags" Target="../tags/tag137.xml"/><Relationship Id="rId102" Type="http://schemas.openxmlformats.org/officeDocument/2006/relationships/tags" Target="../tags/tag160.xml"/><Relationship Id="rId123" Type="http://schemas.openxmlformats.org/officeDocument/2006/relationships/tags" Target="../tags/tag181.xml"/><Relationship Id="rId5" Type="http://schemas.openxmlformats.org/officeDocument/2006/relationships/slideLayout" Target="../slideLayouts/slideLayout40.xml"/><Relationship Id="rId61" Type="http://schemas.openxmlformats.org/officeDocument/2006/relationships/tags" Target="../tags/tag119.xml"/><Relationship Id="rId82" Type="http://schemas.openxmlformats.org/officeDocument/2006/relationships/tags" Target="../tags/tag140.xml"/><Relationship Id="rId90" Type="http://schemas.openxmlformats.org/officeDocument/2006/relationships/tags" Target="../tags/tag148.xml"/><Relationship Id="rId95" Type="http://schemas.openxmlformats.org/officeDocument/2006/relationships/tags" Target="../tags/tag153.xml"/><Relationship Id="rId1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tags" Target="../tags/tag101.xml"/><Relationship Id="rId48" Type="http://schemas.openxmlformats.org/officeDocument/2006/relationships/tags" Target="../tags/tag106.xml"/><Relationship Id="rId56" Type="http://schemas.openxmlformats.org/officeDocument/2006/relationships/tags" Target="../tags/tag114.xml"/><Relationship Id="rId64" Type="http://schemas.openxmlformats.org/officeDocument/2006/relationships/tags" Target="../tags/tag122.xml"/><Relationship Id="rId69" Type="http://schemas.openxmlformats.org/officeDocument/2006/relationships/tags" Target="../tags/tag127.xml"/><Relationship Id="rId77" Type="http://schemas.openxmlformats.org/officeDocument/2006/relationships/tags" Target="../tags/tag135.xml"/><Relationship Id="rId100" Type="http://schemas.openxmlformats.org/officeDocument/2006/relationships/tags" Target="../tags/tag158.xml"/><Relationship Id="rId105" Type="http://schemas.openxmlformats.org/officeDocument/2006/relationships/tags" Target="../tags/tag163.xml"/><Relationship Id="rId113" Type="http://schemas.openxmlformats.org/officeDocument/2006/relationships/tags" Target="../tags/tag171.xml"/><Relationship Id="rId118" Type="http://schemas.openxmlformats.org/officeDocument/2006/relationships/tags" Target="../tags/tag176.xml"/><Relationship Id="rId8" Type="http://schemas.openxmlformats.org/officeDocument/2006/relationships/slideLayout" Target="../slideLayouts/slideLayout43.xml"/><Relationship Id="rId51" Type="http://schemas.openxmlformats.org/officeDocument/2006/relationships/tags" Target="../tags/tag109.xml"/><Relationship Id="rId72" Type="http://schemas.openxmlformats.org/officeDocument/2006/relationships/tags" Target="../tags/tag130.xml"/><Relationship Id="rId80" Type="http://schemas.openxmlformats.org/officeDocument/2006/relationships/tags" Target="../tags/tag138.xml"/><Relationship Id="rId85" Type="http://schemas.openxmlformats.org/officeDocument/2006/relationships/tags" Target="../tags/tag143.xml"/><Relationship Id="rId93" Type="http://schemas.openxmlformats.org/officeDocument/2006/relationships/tags" Target="../tags/tag151.xml"/><Relationship Id="rId98" Type="http://schemas.openxmlformats.org/officeDocument/2006/relationships/tags" Target="../tags/tag156.xml"/><Relationship Id="rId121" Type="http://schemas.openxmlformats.org/officeDocument/2006/relationships/tags" Target="../tags/tag179.xml"/><Relationship Id="rId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tags" Target="../tags/tag96.xml"/><Relationship Id="rId46" Type="http://schemas.openxmlformats.org/officeDocument/2006/relationships/tags" Target="../tags/tag104.xml"/><Relationship Id="rId59" Type="http://schemas.openxmlformats.org/officeDocument/2006/relationships/tags" Target="../tags/tag117.xml"/><Relationship Id="rId67" Type="http://schemas.openxmlformats.org/officeDocument/2006/relationships/tags" Target="../tags/tag125.xml"/><Relationship Id="rId103" Type="http://schemas.openxmlformats.org/officeDocument/2006/relationships/tags" Target="../tags/tag161.xml"/><Relationship Id="rId108" Type="http://schemas.openxmlformats.org/officeDocument/2006/relationships/tags" Target="../tags/tag166.xml"/><Relationship Id="rId116" Type="http://schemas.openxmlformats.org/officeDocument/2006/relationships/tags" Target="../tags/tag174.xml"/><Relationship Id="rId124" Type="http://schemas.openxmlformats.org/officeDocument/2006/relationships/tags" Target="../tags/tag182.xml"/><Relationship Id="rId20" Type="http://schemas.openxmlformats.org/officeDocument/2006/relationships/slideLayout" Target="../slideLayouts/slideLayout55.xml"/><Relationship Id="rId41" Type="http://schemas.openxmlformats.org/officeDocument/2006/relationships/tags" Target="../tags/tag99.xml"/><Relationship Id="rId54" Type="http://schemas.openxmlformats.org/officeDocument/2006/relationships/tags" Target="../tags/tag112.xml"/><Relationship Id="rId62" Type="http://schemas.openxmlformats.org/officeDocument/2006/relationships/tags" Target="../tags/tag120.xml"/><Relationship Id="rId70" Type="http://schemas.openxmlformats.org/officeDocument/2006/relationships/tags" Target="../tags/tag128.xml"/><Relationship Id="rId75" Type="http://schemas.openxmlformats.org/officeDocument/2006/relationships/tags" Target="../tags/tag133.xml"/><Relationship Id="rId83" Type="http://schemas.openxmlformats.org/officeDocument/2006/relationships/tags" Target="../tags/tag141.xml"/><Relationship Id="rId88" Type="http://schemas.openxmlformats.org/officeDocument/2006/relationships/tags" Target="../tags/tag146.xml"/><Relationship Id="rId91" Type="http://schemas.openxmlformats.org/officeDocument/2006/relationships/tags" Target="../tags/tag149.xml"/><Relationship Id="rId96" Type="http://schemas.openxmlformats.org/officeDocument/2006/relationships/tags" Target="../tags/tag154.xml"/><Relationship Id="rId111" Type="http://schemas.openxmlformats.org/officeDocument/2006/relationships/tags" Target="../tags/tag169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theme" Target="../theme/theme2.xml"/><Relationship Id="rId49" Type="http://schemas.openxmlformats.org/officeDocument/2006/relationships/tags" Target="../tags/tag107.xml"/><Relationship Id="rId57" Type="http://schemas.openxmlformats.org/officeDocument/2006/relationships/tags" Target="../tags/tag115.xml"/><Relationship Id="rId106" Type="http://schemas.openxmlformats.org/officeDocument/2006/relationships/tags" Target="../tags/tag164.xml"/><Relationship Id="rId114" Type="http://schemas.openxmlformats.org/officeDocument/2006/relationships/tags" Target="../tags/tag172.xml"/><Relationship Id="rId119" Type="http://schemas.openxmlformats.org/officeDocument/2006/relationships/tags" Target="../tags/tag177.xml"/><Relationship Id="rId10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66.xml"/><Relationship Id="rId44" Type="http://schemas.openxmlformats.org/officeDocument/2006/relationships/tags" Target="../tags/tag102.xml"/><Relationship Id="rId52" Type="http://schemas.openxmlformats.org/officeDocument/2006/relationships/tags" Target="../tags/tag110.xml"/><Relationship Id="rId60" Type="http://schemas.openxmlformats.org/officeDocument/2006/relationships/tags" Target="../tags/tag118.xml"/><Relationship Id="rId65" Type="http://schemas.openxmlformats.org/officeDocument/2006/relationships/tags" Target="../tags/tag123.xml"/><Relationship Id="rId73" Type="http://schemas.openxmlformats.org/officeDocument/2006/relationships/tags" Target="../tags/tag131.xml"/><Relationship Id="rId78" Type="http://schemas.openxmlformats.org/officeDocument/2006/relationships/tags" Target="../tags/tag136.xml"/><Relationship Id="rId81" Type="http://schemas.openxmlformats.org/officeDocument/2006/relationships/tags" Target="../tags/tag139.xml"/><Relationship Id="rId86" Type="http://schemas.openxmlformats.org/officeDocument/2006/relationships/tags" Target="../tags/tag144.xml"/><Relationship Id="rId94" Type="http://schemas.openxmlformats.org/officeDocument/2006/relationships/tags" Target="../tags/tag152.xml"/><Relationship Id="rId99" Type="http://schemas.openxmlformats.org/officeDocument/2006/relationships/tags" Target="../tags/tag157.xml"/><Relationship Id="rId101" Type="http://schemas.openxmlformats.org/officeDocument/2006/relationships/tags" Target="../tags/tag159.xml"/><Relationship Id="rId122" Type="http://schemas.openxmlformats.org/officeDocument/2006/relationships/tags" Target="../tags/tag180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9" Type="http://schemas.openxmlformats.org/officeDocument/2006/relationships/tags" Target="../tags/tag97.xml"/><Relationship Id="rId109" Type="http://schemas.openxmlformats.org/officeDocument/2006/relationships/tags" Target="../tags/tag167.xml"/><Relationship Id="rId34" Type="http://schemas.openxmlformats.org/officeDocument/2006/relationships/slideLayout" Target="../slideLayouts/slideLayout69.xml"/><Relationship Id="rId50" Type="http://schemas.openxmlformats.org/officeDocument/2006/relationships/tags" Target="../tags/tag108.xml"/><Relationship Id="rId55" Type="http://schemas.openxmlformats.org/officeDocument/2006/relationships/tags" Target="../tags/tag113.xml"/><Relationship Id="rId76" Type="http://schemas.openxmlformats.org/officeDocument/2006/relationships/tags" Target="../tags/tag134.xml"/><Relationship Id="rId97" Type="http://schemas.openxmlformats.org/officeDocument/2006/relationships/tags" Target="../tags/tag155.xml"/><Relationship Id="rId104" Type="http://schemas.openxmlformats.org/officeDocument/2006/relationships/tags" Target="../tags/tag162.xml"/><Relationship Id="rId120" Type="http://schemas.openxmlformats.org/officeDocument/2006/relationships/tags" Target="../tags/tag178.xml"/><Relationship Id="rId125" Type="http://schemas.openxmlformats.org/officeDocument/2006/relationships/image" Target="../media/image5.jpeg"/><Relationship Id="rId7" Type="http://schemas.openxmlformats.org/officeDocument/2006/relationships/slideLayout" Target="../slideLayouts/slideLayout42.xml"/><Relationship Id="rId71" Type="http://schemas.openxmlformats.org/officeDocument/2006/relationships/tags" Target="../tags/tag129.xml"/><Relationship Id="rId92" Type="http://schemas.openxmlformats.org/officeDocument/2006/relationships/tags" Target="../tags/tag150.xml"/><Relationship Id="rId2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59.xml"/><Relationship Id="rId40" Type="http://schemas.openxmlformats.org/officeDocument/2006/relationships/tags" Target="../tags/tag98.xml"/><Relationship Id="rId45" Type="http://schemas.openxmlformats.org/officeDocument/2006/relationships/tags" Target="../tags/tag103.xml"/><Relationship Id="rId66" Type="http://schemas.openxmlformats.org/officeDocument/2006/relationships/tags" Target="../tags/tag124.xml"/><Relationship Id="rId87" Type="http://schemas.openxmlformats.org/officeDocument/2006/relationships/tags" Target="../tags/tag145.xml"/><Relationship Id="rId110" Type="http://schemas.openxmlformats.org/officeDocument/2006/relationships/tags" Target="../tags/tag168.xml"/><Relationship Id="rId115" Type="http://schemas.openxmlformats.org/officeDocument/2006/relationships/tags" Target="../tags/tag173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96.xml"/><Relationship Id="rId117" Type="http://schemas.openxmlformats.org/officeDocument/2006/relationships/tags" Target="../tags/tag264.xml"/><Relationship Id="rId21" Type="http://schemas.openxmlformats.org/officeDocument/2006/relationships/slideLayout" Target="../slideLayouts/slideLayout91.xml"/><Relationship Id="rId42" Type="http://schemas.openxmlformats.org/officeDocument/2006/relationships/tags" Target="../tags/tag189.xml"/><Relationship Id="rId47" Type="http://schemas.openxmlformats.org/officeDocument/2006/relationships/tags" Target="../tags/tag194.xml"/><Relationship Id="rId63" Type="http://schemas.openxmlformats.org/officeDocument/2006/relationships/tags" Target="../tags/tag210.xml"/><Relationship Id="rId68" Type="http://schemas.openxmlformats.org/officeDocument/2006/relationships/tags" Target="../tags/tag215.xml"/><Relationship Id="rId84" Type="http://schemas.openxmlformats.org/officeDocument/2006/relationships/tags" Target="../tags/tag231.xml"/><Relationship Id="rId89" Type="http://schemas.openxmlformats.org/officeDocument/2006/relationships/tags" Target="../tags/tag236.xml"/><Relationship Id="rId112" Type="http://schemas.openxmlformats.org/officeDocument/2006/relationships/tags" Target="../tags/tag259.xml"/><Relationship Id="rId16" Type="http://schemas.openxmlformats.org/officeDocument/2006/relationships/slideLayout" Target="../slideLayouts/slideLayout86.xml"/><Relationship Id="rId107" Type="http://schemas.openxmlformats.org/officeDocument/2006/relationships/tags" Target="../tags/tag254.xml"/><Relationship Id="rId11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102.xml"/><Relationship Id="rId37" Type="http://schemas.openxmlformats.org/officeDocument/2006/relationships/tags" Target="../tags/tag184.xml"/><Relationship Id="rId53" Type="http://schemas.openxmlformats.org/officeDocument/2006/relationships/tags" Target="../tags/tag200.xml"/><Relationship Id="rId58" Type="http://schemas.openxmlformats.org/officeDocument/2006/relationships/tags" Target="../tags/tag205.xml"/><Relationship Id="rId74" Type="http://schemas.openxmlformats.org/officeDocument/2006/relationships/tags" Target="../tags/tag221.xml"/><Relationship Id="rId79" Type="http://schemas.openxmlformats.org/officeDocument/2006/relationships/tags" Target="../tags/tag226.xml"/><Relationship Id="rId102" Type="http://schemas.openxmlformats.org/officeDocument/2006/relationships/tags" Target="../tags/tag249.xml"/><Relationship Id="rId123" Type="http://schemas.openxmlformats.org/officeDocument/2006/relationships/tags" Target="../tags/tag270.xml"/><Relationship Id="rId5" Type="http://schemas.openxmlformats.org/officeDocument/2006/relationships/slideLayout" Target="../slideLayouts/slideLayout75.xml"/><Relationship Id="rId61" Type="http://schemas.openxmlformats.org/officeDocument/2006/relationships/tags" Target="../tags/tag208.xml"/><Relationship Id="rId82" Type="http://schemas.openxmlformats.org/officeDocument/2006/relationships/tags" Target="../tags/tag229.xml"/><Relationship Id="rId90" Type="http://schemas.openxmlformats.org/officeDocument/2006/relationships/tags" Target="../tags/tag237.xml"/><Relationship Id="rId95" Type="http://schemas.openxmlformats.org/officeDocument/2006/relationships/tags" Target="../tags/tag242.xml"/><Relationship Id="rId1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Relationship Id="rId27" Type="http://schemas.openxmlformats.org/officeDocument/2006/relationships/slideLayout" Target="../slideLayouts/slideLayout97.xml"/><Relationship Id="rId30" Type="http://schemas.openxmlformats.org/officeDocument/2006/relationships/slideLayout" Target="../slideLayouts/slideLayout100.xml"/><Relationship Id="rId35" Type="http://schemas.openxmlformats.org/officeDocument/2006/relationships/theme" Target="../theme/theme3.xml"/><Relationship Id="rId43" Type="http://schemas.openxmlformats.org/officeDocument/2006/relationships/tags" Target="../tags/tag190.xml"/><Relationship Id="rId48" Type="http://schemas.openxmlformats.org/officeDocument/2006/relationships/tags" Target="../tags/tag195.xml"/><Relationship Id="rId56" Type="http://schemas.openxmlformats.org/officeDocument/2006/relationships/tags" Target="../tags/tag203.xml"/><Relationship Id="rId64" Type="http://schemas.openxmlformats.org/officeDocument/2006/relationships/tags" Target="../tags/tag211.xml"/><Relationship Id="rId69" Type="http://schemas.openxmlformats.org/officeDocument/2006/relationships/tags" Target="../tags/tag216.xml"/><Relationship Id="rId77" Type="http://schemas.openxmlformats.org/officeDocument/2006/relationships/tags" Target="../tags/tag224.xml"/><Relationship Id="rId100" Type="http://schemas.openxmlformats.org/officeDocument/2006/relationships/tags" Target="../tags/tag247.xml"/><Relationship Id="rId105" Type="http://schemas.openxmlformats.org/officeDocument/2006/relationships/tags" Target="../tags/tag252.xml"/><Relationship Id="rId113" Type="http://schemas.openxmlformats.org/officeDocument/2006/relationships/tags" Target="../tags/tag260.xml"/><Relationship Id="rId118" Type="http://schemas.openxmlformats.org/officeDocument/2006/relationships/tags" Target="../tags/tag265.xml"/><Relationship Id="rId8" Type="http://schemas.openxmlformats.org/officeDocument/2006/relationships/slideLayout" Target="../slideLayouts/slideLayout78.xml"/><Relationship Id="rId51" Type="http://schemas.openxmlformats.org/officeDocument/2006/relationships/tags" Target="../tags/tag198.xml"/><Relationship Id="rId72" Type="http://schemas.openxmlformats.org/officeDocument/2006/relationships/tags" Target="../tags/tag219.xml"/><Relationship Id="rId80" Type="http://schemas.openxmlformats.org/officeDocument/2006/relationships/tags" Target="../tags/tag227.xml"/><Relationship Id="rId85" Type="http://schemas.openxmlformats.org/officeDocument/2006/relationships/tags" Target="../tags/tag232.xml"/><Relationship Id="rId93" Type="http://schemas.openxmlformats.org/officeDocument/2006/relationships/tags" Target="../tags/tag240.xml"/><Relationship Id="rId98" Type="http://schemas.openxmlformats.org/officeDocument/2006/relationships/tags" Target="../tags/tag245.xml"/><Relationship Id="rId121" Type="http://schemas.openxmlformats.org/officeDocument/2006/relationships/tags" Target="../tags/tag268.xml"/><Relationship Id="rId3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5" Type="http://schemas.openxmlformats.org/officeDocument/2006/relationships/slideLayout" Target="../slideLayouts/slideLayout95.xml"/><Relationship Id="rId33" Type="http://schemas.openxmlformats.org/officeDocument/2006/relationships/slideLayout" Target="../slideLayouts/slideLayout103.xml"/><Relationship Id="rId38" Type="http://schemas.openxmlformats.org/officeDocument/2006/relationships/tags" Target="../tags/tag185.xml"/><Relationship Id="rId46" Type="http://schemas.openxmlformats.org/officeDocument/2006/relationships/tags" Target="../tags/tag193.xml"/><Relationship Id="rId59" Type="http://schemas.openxmlformats.org/officeDocument/2006/relationships/tags" Target="../tags/tag206.xml"/><Relationship Id="rId67" Type="http://schemas.openxmlformats.org/officeDocument/2006/relationships/tags" Target="../tags/tag214.xml"/><Relationship Id="rId103" Type="http://schemas.openxmlformats.org/officeDocument/2006/relationships/tags" Target="../tags/tag250.xml"/><Relationship Id="rId108" Type="http://schemas.openxmlformats.org/officeDocument/2006/relationships/tags" Target="../tags/tag255.xml"/><Relationship Id="rId116" Type="http://schemas.openxmlformats.org/officeDocument/2006/relationships/tags" Target="../tags/tag263.xml"/><Relationship Id="rId20" Type="http://schemas.openxmlformats.org/officeDocument/2006/relationships/slideLayout" Target="../slideLayouts/slideLayout90.xml"/><Relationship Id="rId41" Type="http://schemas.openxmlformats.org/officeDocument/2006/relationships/tags" Target="../tags/tag188.xml"/><Relationship Id="rId54" Type="http://schemas.openxmlformats.org/officeDocument/2006/relationships/tags" Target="../tags/tag201.xml"/><Relationship Id="rId62" Type="http://schemas.openxmlformats.org/officeDocument/2006/relationships/tags" Target="../tags/tag209.xml"/><Relationship Id="rId70" Type="http://schemas.openxmlformats.org/officeDocument/2006/relationships/tags" Target="../tags/tag217.xml"/><Relationship Id="rId75" Type="http://schemas.openxmlformats.org/officeDocument/2006/relationships/tags" Target="../tags/tag222.xml"/><Relationship Id="rId83" Type="http://schemas.openxmlformats.org/officeDocument/2006/relationships/tags" Target="../tags/tag230.xml"/><Relationship Id="rId88" Type="http://schemas.openxmlformats.org/officeDocument/2006/relationships/tags" Target="../tags/tag235.xml"/><Relationship Id="rId91" Type="http://schemas.openxmlformats.org/officeDocument/2006/relationships/tags" Target="../tags/tag238.xml"/><Relationship Id="rId96" Type="http://schemas.openxmlformats.org/officeDocument/2006/relationships/tags" Target="../tags/tag243.xml"/><Relationship Id="rId111" Type="http://schemas.openxmlformats.org/officeDocument/2006/relationships/tags" Target="../tags/tag258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5.xml"/><Relationship Id="rId23" Type="http://schemas.openxmlformats.org/officeDocument/2006/relationships/slideLayout" Target="../slideLayouts/slideLayout93.xml"/><Relationship Id="rId28" Type="http://schemas.openxmlformats.org/officeDocument/2006/relationships/slideLayout" Target="../slideLayouts/slideLayout98.xml"/><Relationship Id="rId36" Type="http://schemas.openxmlformats.org/officeDocument/2006/relationships/tags" Target="../tags/tag183.xml"/><Relationship Id="rId49" Type="http://schemas.openxmlformats.org/officeDocument/2006/relationships/tags" Target="../tags/tag196.xml"/><Relationship Id="rId57" Type="http://schemas.openxmlformats.org/officeDocument/2006/relationships/tags" Target="../tags/tag204.xml"/><Relationship Id="rId106" Type="http://schemas.openxmlformats.org/officeDocument/2006/relationships/tags" Target="../tags/tag253.xml"/><Relationship Id="rId114" Type="http://schemas.openxmlformats.org/officeDocument/2006/relationships/tags" Target="../tags/tag261.xml"/><Relationship Id="rId119" Type="http://schemas.openxmlformats.org/officeDocument/2006/relationships/tags" Target="../tags/tag266.xml"/><Relationship Id="rId10" Type="http://schemas.openxmlformats.org/officeDocument/2006/relationships/slideLayout" Target="../slideLayouts/slideLayout80.xml"/><Relationship Id="rId31" Type="http://schemas.openxmlformats.org/officeDocument/2006/relationships/slideLayout" Target="../slideLayouts/slideLayout101.xml"/><Relationship Id="rId44" Type="http://schemas.openxmlformats.org/officeDocument/2006/relationships/tags" Target="../tags/tag191.xml"/><Relationship Id="rId52" Type="http://schemas.openxmlformats.org/officeDocument/2006/relationships/tags" Target="../tags/tag199.xml"/><Relationship Id="rId60" Type="http://schemas.openxmlformats.org/officeDocument/2006/relationships/tags" Target="../tags/tag207.xml"/><Relationship Id="rId65" Type="http://schemas.openxmlformats.org/officeDocument/2006/relationships/tags" Target="../tags/tag212.xml"/><Relationship Id="rId73" Type="http://schemas.openxmlformats.org/officeDocument/2006/relationships/tags" Target="../tags/tag220.xml"/><Relationship Id="rId78" Type="http://schemas.openxmlformats.org/officeDocument/2006/relationships/tags" Target="../tags/tag225.xml"/><Relationship Id="rId81" Type="http://schemas.openxmlformats.org/officeDocument/2006/relationships/tags" Target="../tags/tag228.xml"/><Relationship Id="rId86" Type="http://schemas.openxmlformats.org/officeDocument/2006/relationships/tags" Target="../tags/tag233.xml"/><Relationship Id="rId94" Type="http://schemas.openxmlformats.org/officeDocument/2006/relationships/tags" Target="../tags/tag241.xml"/><Relationship Id="rId99" Type="http://schemas.openxmlformats.org/officeDocument/2006/relationships/tags" Target="../tags/tag246.xml"/><Relationship Id="rId101" Type="http://schemas.openxmlformats.org/officeDocument/2006/relationships/tags" Target="../tags/tag248.xml"/><Relationship Id="rId122" Type="http://schemas.openxmlformats.org/officeDocument/2006/relationships/tags" Target="../tags/tag269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39" Type="http://schemas.openxmlformats.org/officeDocument/2006/relationships/tags" Target="../tags/tag186.xml"/><Relationship Id="rId109" Type="http://schemas.openxmlformats.org/officeDocument/2006/relationships/tags" Target="../tags/tag256.xml"/><Relationship Id="rId34" Type="http://schemas.openxmlformats.org/officeDocument/2006/relationships/slideLayout" Target="../slideLayouts/slideLayout104.xml"/><Relationship Id="rId50" Type="http://schemas.openxmlformats.org/officeDocument/2006/relationships/tags" Target="../tags/tag197.xml"/><Relationship Id="rId55" Type="http://schemas.openxmlformats.org/officeDocument/2006/relationships/tags" Target="../tags/tag202.xml"/><Relationship Id="rId76" Type="http://schemas.openxmlformats.org/officeDocument/2006/relationships/tags" Target="../tags/tag223.xml"/><Relationship Id="rId97" Type="http://schemas.openxmlformats.org/officeDocument/2006/relationships/tags" Target="../tags/tag244.xml"/><Relationship Id="rId104" Type="http://schemas.openxmlformats.org/officeDocument/2006/relationships/tags" Target="../tags/tag251.xml"/><Relationship Id="rId120" Type="http://schemas.openxmlformats.org/officeDocument/2006/relationships/tags" Target="../tags/tag267.xml"/><Relationship Id="rId7" Type="http://schemas.openxmlformats.org/officeDocument/2006/relationships/slideLayout" Target="../slideLayouts/slideLayout77.xml"/><Relationship Id="rId71" Type="http://schemas.openxmlformats.org/officeDocument/2006/relationships/tags" Target="../tags/tag218.xml"/><Relationship Id="rId92" Type="http://schemas.openxmlformats.org/officeDocument/2006/relationships/tags" Target="../tags/tag239.xml"/><Relationship Id="rId2" Type="http://schemas.openxmlformats.org/officeDocument/2006/relationships/slideLayout" Target="../slideLayouts/slideLayout72.xml"/><Relationship Id="rId29" Type="http://schemas.openxmlformats.org/officeDocument/2006/relationships/slideLayout" Target="../slideLayouts/slideLayout99.xml"/><Relationship Id="rId24" Type="http://schemas.openxmlformats.org/officeDocument/2006/relationships/slideLayout" Target="../slideLayouts/slideLayout94.xml"/><Relationship Id="rId40" Type="http://schemas.openxmlformats.org/officeDocument/2006/relationships/tags" Target="../tags/tag187.xml"/><Relationship Id="rId45" Type="http://schemas.openxmlformats.org/officeDocument/2006/relationships/tags" Target="../tags/tag192.xml"/><Relationship Id="rId66" Type="http://schemas.openxmlformats.org/officeDocument/2006/relationships/tags" Target="../tags/tag213.xml"/><Relationship Id="rId87" Type="http://schemas.openxmlformats.org/officeDocument/2006/relationships/tags" Target="../tags/tag234.xml"/><Relationship Id="rId110" Type="http://schemas.openxmlformats.org/officeDocument/2006/relationships/tags" Target="../tags/tag257.xml"/><Relationship Id="rId115" Type="http://schemas.openxmlformats.org/officeDocument/2006/relationships/tags" Target="../tags/tag2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944000"/>
            <a:ext cx="10896000" cy="426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7, Small Header</a:t>
            </a:r>
          </a:p>
          <a:p>
            <a:pPr lvl="7"/>
            <a:r>
              <a:rPr lang="en-GB" noProof="0" dirty="0"/>
              <a:t>Level 8, Small Body</a:t>
            </a:r>
          </a:p>
          <a:p>
            <a:pPr lvl="8"/>
            <a:r>
              <a:rPr lang="en-GB" noProof="0" dirty="0"/>
              <a:t>Level 9, Infographic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896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92000" y="324001"/>
            <a:ext cx="1920000" cy="12585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323851"/>
            <a:ext cx="1919288" cy="12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4000" y="324001"/>
            <a:ext cx="324000" cy="12585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8D69B5-2783-4637-A949-A867EE4EFE6B}"/>
              </a:ext>
            </a:extLst>
          </p:cNvPr>
          <p:cNvSpPr txBox="1"/>
          <p:nvPr userDrawn="1"/>
        </p:nvSpPr>
        <p:spPr>
          <a:xfrm>
            <a:off x="11218071" y="324001"/>
            <a:ext cx="648495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700">
                <a:solidFill>
                  <a:schemeClr val="tx2"/>
                </a:solidFill>
              </a:rPr>
              <a:t>Novo Nordisk</a:t>
            </a:r>
            <a:r>
              <a:rPr lang="en-GB" sz="700" baseline="30000">
                <a:solidFill>
                  <a:schemeClr val="tx2"/>
                </a:solidFill>
              </a:rPr>
              <a:t>®</a:t>
            </a:r>
          </a:p>
        </p:txBody>
      </p:sp>
      <p:sp>
        <p:nvSpPr>
          <p:cNvPr id="4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25.51181&lt;/Left&gt;&#10;      &lt;Top&gt;25.51181&lt;/Top&gt;&#10;      &lt;Width&gt;25.51181&lt;/Width&gt;&#10;      &lt;Height&gt;25.51181&lt;/Height&gt;&#10;    &lt;/SubGrid&gt;&#10;    &lt;SubGrid&gt;&#10;      &lt;Left&gt;51.02362&lt;/Left&gt;&#10;      &lt;Top&gt;25.51181&lt;/Top&gt;&#10;      &lt;Width&gt;151.1811&lt;/Width&gt;&#10;      &lt;Height&gt;25.51181&lt;/Height&gt;&#10;    &lt;/SubGrid&gt;&#10;    &lt;SubGrid&gt;&#10;      &lt;Left&gt;202.204727&lt;/Left&gt;&#10;      &lt;Top&gt;25.51181&lt;/Top&gt;&#10;      &lt;Width&gt;25.51181&lt;/Width&gt;&#10;      &lt;Height&gt;25.51181&lt;/Height&gt;&#10;    &lt;/SubGrid&gt;&#10;    &lt;SubGrid&gt;&#10;      &lt;Left&gt;227.716537&lt;/Left&gt;&#10;      &lt;Top&gt;25.51181&lt;/Top&gt;&#10;      &lt;Width&gt;151.1811&lt;/Width&gt;&#10;      &lt;Height&gt;25.51181&lt;/Height&gt;&#10;    &lt;/SubGrid&gt;&#10;    &lt;SubGrid&gt;&#10;      &lt;Left&gt;378.897644&lt;/Left&gt;&#10;      &lt;Top&gt;25.51181&lt;/Top&gt;&#10;      &lt;Width&gt;25.51181&lt;/Width&gt;&#10;      &lt;Height&gt;25.51181&lt;/Height&gt;&#10;    &lt;/SubGrid&gt;&#10;    &lt;SubGrid&gt;&#10;      &lt;Left&gt;404.409454&lt;/Left&gt;&#10;      &lt;Top&gt;25.51181&lt;/Top&gt;&#10;      &lt;Width&gt;151.1811&lt;/Width&gt;&#10;      &lt;Height&gt;25.51181&lt;/Height&gt;&#10;    &lt;/SubGrid&gt;&#10;    &lt;SubGrid&gt;&#10;      &lt;Left&gt;555.5906&lt;/Left&gt;&#10;      &lt;Top&gt;25.51181&lt;/Top&gt;&#10;      &lt;Width&gt;25.51181&lt;/Width&gt;&#10;      &lt;Height&gt;25.51181&lt;/Height&gt;&#10;    &lt;/SubGrid&gt;&#10;    &lt;SubGrid&gt;&#10;      &lt;Left&gt;581.102356&lt;/Left&gt;&#10;      &lt;Top&gt;25.51181&lt;/Top&gt;&#10;      &lt;Width&gt;151.1811&lt;/Width&gt;&#10;      &lt;Height&gt;25.51181&lt;/Height&gt;&#10;    &lt;/SubGrid&gt;&#10;    &lt;SubGrid&gt;&#10;      &lt;Left&gt;732.283447&lt;/Left&gt;&#10;      &lt;Top&gt;25.51181&lt;/Top&gt;&#10;      &lt;Width&gt;25.51181&lt;/Width&gt;&#10;      &lt;Height&gt;25.51181&lt;/Height&gt;&#10;    &lt;/SubGrid&gt;&#10;    &lt;SubGrid&gt;&#10;      &lt;Left&gt;757.7953&lt;/Left&gt;&#10;      &lt;Top&gt;25.51181&lt;/Top&gt;&#10;      &lt;Width&gt;151.1811&lt;/Width&gt;&#10;      &lt;Height&gt;25.51181&lt;/Height&gt;&#10;    &lt;/SubGrid&gt;&#10;    &lt;SubGrid&gt;&#10;      &lt;Left&gt;908.9764&lt;/Left&gt;&#10;      &lt;Top&gt;25.51181&lt;/Top&gt;&#10;      &lt;Width&gt;25.51181&lt;/Width&gt;&#10;      &lt;Height&gt;25.51181&lt;/Height&gt;&#10;    &lt;/SubGrid&gt;&#10;    &lt;SubGrid&gt;&#10;      &lt;Left&gt;25.51181&lt;/Left&gt;&#10;      &lt;Top&gt;218.976379&lt;/Top&gt;&#10;      &lt;Width&gt;25.51181&lt;/Width&gt;&#10;      &lt;Height&gt;25.51181&lt;/Height&gt;&#10;    &lt;/SubGrid&gt;&#10;    &lt;SubGrid&gt;&#10;      &lt;Left&gt;25.51181&lt;/Left&gt;&#10;      &lt;Top&gt;244.48819&lt;/Top&gt;&#10;      &lt;Width&gt;25.51181&lt;/Width&gt;&#10;      &lt;Height&gt;25.51181&lt;/Height&gt;&#10;    &lt;/SubGrid&gt;&#10;    &lt;SubGrid&gt;&#10;      &lt;Left&gt;25.51181&lt;/Left&gt;&#10;      &lt;Top&gt;270&lt;/Top&gt;&#10;      &lt;Width&gt;25.51181&lt;/Width&gt;&#10;      &lt;Height&gt;25.51181&lt;/Height&gt;&#10;    &lt;/SubGrid&gt;&#10;    &lt;SubGrid&gt;&#10;      &lt;Left&gt;25.51181&lt;/Left&gt;&#10;      &lt;Top&gt;295.5118&lt;/Top&gt;&#10;      &lt;Width&gt;25.51181&lt;/Width&gt;&#10;      &lt;Height&gt;25.51181&lt;/Height&gt;&#10;    &lt;/SubGrid&gt;&#10;    &lt;SubGrid&gt;&#10;      &lt;Left&gt;51.02362&lt;/Left&gt;&#10;      &lt;Top&gt;295.5118&lt;/Top&gt;&#10;      &lt;Width&gt;151.1811&lt;/Width&gt;&#10;      &lt;Height&gt;25.51181&lt;/Height&gt;&#10;    &lt;/SubGrid&gt;&#10;    &lt;SubGrid&gt;&#10;      &lt;Left&gt;202.204727&lt;/Left&gt;&#10;      &lt;Top&gt;295.5118&lt;/Top&gt;&#10;      &lt;Width&gt;25.51181&lt;/Width&gt;&#10;      &lt;Height&gt;25.51181&lt;/Height&gt;&#10;    &lt;/SubGrid&gt;&#10;    &lt;SubGrid&gt;&#10;      &lt;Left&gt;51.02362&lt;/Left&gt;&#10;      &lt;Top&gt;270&lt;/Top&gt;&#10;      &lt;Width&gt;151.1811&lt;/Width&gt;&#10;      &lt;Height&gt;25.51181&lt;/Height&gt;&#10;    &lt;/SubGrid&gt;&#10;    &lt;SubGrid&gt;&#10;      &lt;Left&gt;202.204727&lt;/Left&gt;&#10;      &lt;Top&gt;270&lt;/Top&gt;&#10;      &lt;Width&gt;25.51181&lt;/Width&gt;&#10;      &lt;Height&gt;25.51181&lt;/Height&gt;&#10;    &lt;/SubGrid&gt;&#10;    &lt;SubGrid&gt;&#10;      &lt;Left&gt;51.02362&lt;/Left&gt;&#10;      &lt;Top&gt;244.48819&lt;/Top&gt;&#10;      &lt;Width&gt;151.1811&lt;/Width&gt;&#10;      &lt;Height&gt;25.51181&lt;/Height&gt;&#10;    &lt;/SubGrid&gt;&#10;    &lt;SubGrid&gt;&#10;      &lt;Left&gt;202.204727&lt;/Left&gt;&#10;      &lt;Top&gt;244.48819&lt;/Top&gt;&#10;      &lt;Width&gt;25.51181&lt;/Width&gt;&#10;      &lt;Height&gt;25.51181&lt;/Height&gt;&#10;    &lt;/SubGrid&gt;&#10;    &lt;SubGrid&gt;&#10;      &lt;Left&gt;51.02362&lt;/Left&gt;&#10;      &lt;Top&gt;218.976379&lt;/Top&gt;&#10;      &lt;Width&gt;151.1811&lt;/Width&gt;&#10;      &lt;Height&gt;25.51181&lt;/Height&gt;&#10;    &lt;/SubGrid&gt;&#10;    &lt;SubGrid&gt;&#10;      &lt;Left&gt;202.204727&lt;/Left&gt;&#10;      &lt;Top&gt;218.976379&lt;/Top&gt;&#10;      &lt;Width&gt;25.51181&lt;/Width&gt;&#10;      &lt;Height&gt;25.51181&lt;/Height&gt;&#10;    &lt;/SubGrid&gt;&#10;    &lt;SubGrid&gt;&#10;      &lt;Left&gt;25.51181&lt;/Left&gt;&#10;      &lt;Top&gt;488.976379&lt;/Top&gt;&#10;      &lt;Width&gt;25.51181&lt;/Width&gt;&#10;      &lt;Height&gt;25.51181&lt;/Height&gt;&#10;    &lt;/SubGrid&gt;&#10;    &lt;SubGrid&gt;&#10;      &lt;Left&gt;51.02362&lt;/Left&gt;&#10;      &lt;Top&gt;488.976379&lt;/Top&gt;&#10;      &lt;Width&gt;151.1811&lt;/Width&gt;&#10;      &lt;Height&gt;25.51181&lt;/Height&gt;&#10;    &lt;/SubGrid&gt;&#10;    &lt;SubGrid&gt;&#10;      &lt;Left&gt;202.204727&lt;/Left&gt;&#10;      &lt;Top&gt;488.976379&lt;/Top&gt;&#10;      &lt;Width&gt;25.51181&lt;/Width&gt;&#10;      &lt;Height&gt;25.51181&lt;/Height&gt;&#10;    &lt;/SubGrid&gt;&#10;    &lt;SubGrid&gt;&#10;      &lt;Left&gt;227.716537&lt;/Left&gt;&#10;      &lt;Top&gt;488.976379&lt;/Top&gt;&#10;      &lt;Width&gt;151.1811&lt;/Width&gt;&#10;      &lt;Height&gt;25.51181&lt;/Height&gt;&#10;    &lt;/SubGrid&gt;&#10;    &lt;SubGrid&gt;&#10;      &lt;Left&gt;378.897644&lt;/Left&gt;&#10;      &lt;Top&gt;488.976379&lt;/Top&gt;&#10;      &lt;Width&gt;25.51181&lt;/Width&gt;&#10;      &lt;Height&gt;25.51181&lt;/Height&gt;&#10;    &lt;/SubGrid&gt;&#10;    &lt;SubGrid&gt;&#10;      &lt;Left&gt;404.409454&lt;/Left&gt;&#10;      &lt;Top&gt;488.976379&lt;/Top&gt;&#10;      &lt;Width&gt;151.1811&lt;/Width&gt;&#10;      &lt;Height&gt;25.51181&lt;/Height&gt;&#10;    &lt;/SubGrid&gt;&#10;    &lt;SubGrid&gt;&#10;      &lt;Left&gt;555.5906&lt;/Left&gt;&#10;      &lt;Top&gt;488.976379&lt;/Top&gt;&#10;      &lt;Width&gt;25.51181&lt;/Width&gt;&#10;      &lt;Height&gt;25.51181&lt;/Height&gt;&#10;    &lt;/SubGrid&gt;&#10;    &lt;SubGrid&gt;&#10;      &lt;Left&gt;581.102356&lt;/Left&gt;&#10;      &lt;Top&gt;488.976379&lt;/Top&gt;&#10;      &lt;Width&gt;151.1811&lt;/Width&gt;&#10;      &lt;Height&gt;25.51181&lt;/Height&gt;&#10;    &lt;/SubGrid&gt;&#10;    &lt;SubGrid&gt;&#10;      &lt;Left&gt;732.283447&lt;/Left&gt;&#10;      &lt;Top&gt;488.976379&lt;/Top&gt;&#10;      &lt;Width&gt;25.51181&lt;/Width&gt;&#10;      &lt;Height&gt;25.51181&lt;/Height&gt;&#10;    &lt;/SubGrid&gt;&#10;    &lt;SubGrid&gt;&#10;      &lt;Left&gt;757.7953&lt;/Left&gt;&#10;      &lt;Top&gt;488.976379&lt;/Top&gt;&#10;      &lt;Width&gt;151.1811&lt;/Width&gt;&#10;      &lt;Height&gt;25.51181&lt;/Height&gt;&#10;    &lt;/SubGrid&gt;&#10;    &lt;SubGrid&gt;&#10;      &lt;Left&gt;908.9764&lt;/Left&gt;&#10;      &lt;Top&gt;488.976379&lt;/Top&gt;&#10;      &lt;Width&gt;25.51181&lt;/Width&gt;&#10;      &lt;Height&gt;25.51181&lt;/Height&gt;&#10;    &lt;/SubGrid&gt;&#10;    &lt;SubGrid&gt;&#10;      &lt;Left&gt;227.716537&lt;/Left&gt;&#10;      &lt;Top&gt;295.5118&lt;/Top&gt;&#10;      &lt;Width&gt;151.1811&lt;/Width&gt;&#10;      &lt;Height&gt;25.51181&lt;/Height&gt;&#10;    &lt;/SubGrid&gt;&#10;    &lt;SubGrid&gt;&#10;      &lt;Left&gt;378.897644&lt;/Left&gt;&#10;      &lt;Top&gt;295.5118&lt;/Top&gt;&#10;      &lt;Width&gt;25.51181&lt;/Width&gt;&#10;      &lt;Height&gt;25.51181&lt;/Height&gt;&#10;    &lt;/SubGrid&gt;&#10;    &lt;SubGrid&gt;&#10;      &lt;Left&gt;227.716537&lt;/Left&gt;&#10;      &lt;Top&gt;270&lt;/Top&gt;&#10;      &lt;Width&gt;151.1811&lt;/Width&gt;&#10;      &lt;Height&gt;25.51181&lt;/Height&gt;&#10;    &lt;/SubGrid&gt;&#10;    &lt;SubGrid&gt;&#10;      &lt;Left&gt;378.897644&lt;/Left&gt;&#10;      &lt;Top&gt;270&lt;/Top&gt;&#10;      &lt;Width&gt;25.51181&lt;/Width&gt;&#10;      &lt;Height&gt;25.51181&lt;/Height&gt;&#10;    &lt;/SubGrid&gt;&#10;    &lt;SubGrid&gt;&#10;      &lt;Left&gt;227.716537&lt;/Left&gt;&#10;      &lt;Top&gt;244.48819&lt;/Top&gt;&#10;      &lt;Width&gt;151.1811&lt;/Width&gt;&#10;      &lt;Height&gt;25.51181&lt;/Height&gt;&#10;    &lt;/SubGrid&gt;&#10;    &lt;SubGrid&gt;&#10;      &lt;Left&gt;378.897644&lt;/Left&gt;&#10;      &lt;Top&gt;244.48819&lt;/Top&gt;&#10;      &lt;Width&gt;25.51181&lt;/Width&gt;&#10;      &lt;Height&gt;25.51181&lt;/Height&gt;&#10;    &lt;/SubGrid&gt;&#10;    &lt;SubGrid&gt;&#10;      &lt;Left&gt;227.716537&lt;/Left&gt;&#10;      &lt;Top&gt;218.976379&lt;/Top&gt;&#10;      &lt;Width&gt;151.1811&lt;/Width&gt;&#10;      &lt;Height&gt;25.51181&lt;/Height&gt;&#10;    &lt;/SubGrid&gt;&#10;    &lt;SubGrid&gt;&#10;      &lt;Left&gt;378.897644&lt;/Left&gt;&#10;      &lt;Top&gt;218.976379&lt;/Top&gt;&#10;      &lt;Width&gt;25.51181&lt;/Width&gt;&#10;      &lt;Height&gt;25.51181&lt;/Height&gt;&#10;    &lt;/SubGrid&gt;&#10;    &lt;SubGrid&gt;&#10;      &lt;Left&gt;404.409454&lt;/Left&gt;&#10;      &lt;Top&gt;295.5118&lt;/Top&gt;&#10;      &lt;Width&gt;151.1811&lt;/Width&gt;&#10;      &lt;Height&gt;25.51181&lt;/Height&gt;&#10;    &lt;/SubGrid&gt;&#10;    &lt;SubGrid&gt;&#10;      &lt;Left&gt;555.5906&lt;/Left&gt;&#10;      &lt;Top&gt;295.5118&lt;/Top&gt;&#10;      &lt;Width&gt;25.51181&lt;/Width&gt;&#10;      &lt;Height&gt;25.51181&lt;/Height&gt;&#10;    &lt;/SubGrid&gt;&#10;    &lt;SubGrid&gt;&#10;      &lt;Left&gt;404.409454&lt;/Left&gt;&#10;      &lt;Top&gt;270&lt;/Top&gt;&#10;      &lt;Width&gt;151.1811&lt;/Width&gt;&#10;      &lt;Height&gt;25.51181&lt;/Height&gt;&#10;    &lt;/SubGrid&gt;&#10;    &lt;SubGrid&gt;&#10;      &lt;Left&gt;555.5906&lt;/Left&gt;&#10;      &lt;Top&gt;270&lt;/Top&gt;&#10;      &lt;Width&gt;25.51181&lt;/Width&gt;&#10;      &lt;Height&gt;25.51181&lt;/Height&gt;&#10;    &lt;/SubGrid&gt;&#10;    &lt;SubGrid&gt;&#10;      &lt;Left&gt;404.409454&lt;/Left&gt;&#10;      &lt;Top&gt;244.48819&lt;/Top&gt;&#10;      &lt;Width&gt;151.1811&lt;/Width&gt;&#10;      &lt;Height&gt;25.51181&lt;/Height&gt;&#10;    &lt;/SubGrid&gt;&#10;    &lt;SubGrid&gt;&#10;      &lt;Left&gt;555.5906&lt;/Left&gt;&#10;      &lt;Top&gt;244.48819&lt;/Top&gt;&#10;      &lt;Width&gt;25.51181&lt;/Width&gt;&#10;      &lt;Height&gt;25.51181&lt;/Height&gt;&#10;    &lt;/SubGrid&gt;&#10;    &lt;SubGrid&gt;&#10;      &lt;Left&gt;404.409454&lt;/Left&gt;&#10;      &lt;Top&gt;218.976379&lt;/Top&gt;&#10;      &lt;Width&gt;151.1811&lt;/Width&gt;&#10;      &lt;Height&gt;25.51181&lt;/Height&gt;&#10;    &lt;/SubGrid&gt;&#10;    &lt;SubGrid&gt;&#10;      &lt;Left&gt;555.5906&lt;/Left&gt;&#10;      &lt;Top&gt;218.976379&lt;/Top&gt;&#10;      &lt;Width&gt;25.51181&lt;/Width&gt;&#10;      &lt;Height&gt;25.51181&lt;/Height&gt;&#10;    &lt;/SubGrid&gt;&#10;    &lt;SubGrid&gt;&#10;      &lt;Left&gt;581.102356&lt;/Left&gt;&#10;      &lt;Top&gt;295.5118&lt;/Top&gt;&#10;      &lt;Width&gt;151.1811&lt;/Width&gt;&#10;      &lt;Height&gt;25.51181&lt;/Height&gt;&#10;    &lt;/SubGrid&gt;&#10;    &lt;SubGrid&gt;&#10;      &lt;Left&gt;732.283447&lt;/Left&gt;&#10;      &lt;Top&gt;295.5118&lt;/Top&gt;&#10;      &lt;Width&gt;25.51181&lt;/Width&gt;&#10;      &lt;Height&gt;25.51181&lt;/Height&gt;&#10;    &lt;/SubGrid&gt;&#10;    &lt;SubGrid&gt;&#10;      &lt;Left&gt;581.102356&lt;/Left&gt;&#10;      &lt;Top&gt;270&lt;/Top&gt;&#10;      &lt;Width&gt;151.1811&lt;/Width&gt;&#10;      &lt;Height&gt;25.51181&lt;/Height&gt;&#10;    &lt;/SubGrid&gt;&#10;    &lt;SubGrid&gt;&#10;      &lt;Left&gt;732.283447&lt;/Left&gt;&#10;      &lt;Top&gt;270&lt;/Top&gt;&#10;      &lt;Width&gt;25.51181&lt;/Width&gt;&#10;      &lt;Height&gt;25.51181&lt;/Height&gt;&#10;    &lt;/SubGrid&gt;&#10;    &lt;SubGrid&gt;&#10;      &lt;Left&gt;581.102356&lt;/Left&gt;&#10;      &lt;Top&gt;244.48819&lt;/Top&gt;&#10;      &lt;Width&gt;151.1811&lt;/Width&gt;&#10;      &lt;Height&gt;25.51181&lt;/Height&gt;&#10;    &lt;/SubGrid&gt;&#10;    &lt;SubGrid&gt;&#10;      &lt;Left&gt;732.283447&lt;/Left&gt;&#10;      &lt;Top&gt;244.48819&lt;/Top&gt;&#10;      &lt;Width&gt;25.51181&lt;/Width&gt;&#10;      &lt;Height&gt;25.51181&lt;/Height&gt;&#10;    &lt;/SubGrid&gt;&#10;    &lt;SubGrid&gt;&#10;      &lt;Left&gt;581.102356&lt;/Left&gt;&#10;      &lt;Top&gt;218.976379&lt;/Top&gt;&#10;      &lt;Width&gt;151.1811&lt;/Width&gt;&#10;      &lt;Height&gt;25.51181&lt;/Height&gt;&#10;    &lt;/SubGrid&gt;&#10;    &lt;SubGrid&gt;&#10;      &lt;Left&gt;732.283447&lt;/Left&gt;&#10;      &lt;Top&gt;218.976379&lt;/Top&gt;&#10;      &lt;Width&gt;25.51181&lt;/Width&gt;&#10;      &lt;Height&gt;25.51181&lt;/Height&gt;&#10;    &lt;/SubGrid&gt;&#10;    &lt;SubGrid&gt;&#10;      &lt;Left&gt;757.7953&lt;/Left&gt;&#10;      &lt;Top&gt;295.5118&lt;/Top&gt;&#10;      &lt;Width&gt;151.1811&lt;/Width&gt;&#10;      &lt;Height&gt;25.51181&lt;/Height&gt;&#10;    &lt;/SubGrid&gt;&#10;    &lt;SubGrid&gt;&#10;      &lt;Left&gt;908.9764&lt;/Left&gt;&#10;      &lt;Top&gt;295.5118&lt;/Top&gt;&#10;      &lt;Width&gt;25.51181&lt;/Width&gt;&#10;      &lt;Height&gt;25.51181&lt;/Height&gt;&#10;    &lt;/SubGrid&gt;&#10;    &lt;SubGrid&gt;&#10;      &lt;Left&gt;757.7953&lt;/Left&gt;&#10;      &lt;Top&gt;270&lt;/Top&gt;&#10;      &lt;Width&gt;151.1811&lt;/Width&gt;&#10;      &lt;Height&gt;25.51181&lt;/Height&gt;&#10;    &lt;/SubGrid&gt;&#10;    &lt;SubGrid&gt;&#10;      &lt;Left&gt;908.9764&lt;/Left&gt;&#10;      &lt;Top&gt;270&lt;/Top&gt;&#10;      &lt;Width&gt;25.51181&lt;/Width&gt;&#10;      &lt;Height&gt;25.51181&lt;/Height&gt;&#10;    &lt;/SubGrid&gt;&#10;    &lt;SubGrid&gt;&#10;      &lt;Left&gt;757.7953&lt;/Left&gt;&#10;      &lt;Top&gt;244.48819&lt;/Top&gt;&#10;      &lt;Width&gt;151.1811&lt;/Width&gt;&#10;      &lt;Height&gt;25.51181&lt;/Height&gt;&#10;    &lt;/SubGrid&gt;&#10;    &lt;SubGrid&gt;&#10;      &lt;Left&gt;908.9764&lt;/Left&gt;&#10;      &lt;Top&gt;244.48819&lt;/Top&gt;&#10;      &lt;Width&gt;25.51181&lt;/Width&gt;&#10;      &lt;Height&gt;25.51181&lt;/Height&gt;&#10;    &lt;/SubGrid&gt;&#10;    &lt;SubGrid&gt;&#10;      &lt;Left&gt;757.7953&lt;/Left&gt;&#10;      &lt;Top&gt;218.976379&lt;/Top&gt;&#10;      &lt;Width&gt;151.1811&lt;/Width&gt;&#10;      &lt;Height&gt;25.51181&lt;/Height&gt;&#10;    &lt;/SubGrid&gt;&#10;    &lt;SubGrid&gt;&#10;      &lt;Left&gt;908.9764&lt;/Left&gt;&#10;      &lt;Top&gt;218.976379&lt;/Top&gt;&#10;      &lt;Width&gt;25.51181&lt;/Width&gt;&#10;      &lt;Height&gt;25.51181&lt;/Height&gt;&#10;    &lt;/SubGrid&gt;&#10;    &lt;SubGrid&gt;&#10;      &lt;Left&gt;25.51181&lt;/Left&gt;&#10;      &lt;Top&gt;51.02362&lt;/Top&gt;&#10;      &lt;Width&gt;25.51181&lt;/Width&gt;&#10;      &lt;Height&gt;167.952759&lt;/Height&gt;&#10;    &lt;/SubGrid&gt;&#10;    &lt;SubGrid&gt;&#10;      &lt;Left&gt;202.204727&lt;/Left&gt;&#10;      &lt;Top&gt;51.02362&lt;/Top&gt;&#10;      &lt;Width&gt;25.51181&lt;/Width&gt;&#10;      &lt;Height&gt;167.952759&lt;/Height&gt;&#10;    &lt;/SubGrid&gt;&#10;    &lt;SubGrid&gt;&#10;      &lt;Left&gt;378.897644&lt;/Left&gt;&#10;      &lt;Top&gt;51.02362&lt;/Top&gt;&#10;      &lt;Width&gt;25.51181&lt;/Width&gt;&#10;      &lt;Height&gt;167.952759&lt;/Height&gt;&#10;    &lt;/SubGrid&gt;&#10;    &lt;SubGrid&gt;&#10;      &lt;Left&gt;555.5906&lt;/Left&gt;&#10;      &lt;Top&gt;51.02362&lt;/Top&gt;&#10;      &lt;Width&gt;25.51181&lt;/Width&gt;&#10;      &lt;Height&gt;167.952759&lt;/Height&gt;&#10;    &lt;/SubGrid&gt;&#10;    &lt;SubGrid&gt;&#10;      &lt;Left&gt;732.283447&lt;/Left&gt;&#10;      &lt;Top&gt;51.02362&lt;/Top&gt;&#10;      &lt;Width&gt;25.51181&lt;/Width&gt;&#10;      &lt;Height&gt;167.952759&lt;/Height&gt;&#10;    &lt;/SubGrid&gt;&#10;    &lt;SubGrid&gt;&#10;      &lt;Left&gt;908.9764&lt;/Left&gt;&#10;      &lt;Top&gt;51.02362&lt;/Top&gt;&#10;      &lt;Width&gt;25.51181&lt;/Width&gt;&#10;      &lt;Height&gt;167.952759&lt;/Height&gt;&#10;    &lt;/SubGrid&gt;&#10;    &lt;SubGrid&gt;&#10;      &lt;Left&gt;25.51181&lt;/Left&gt;&#10;      &lt;Top&gt;321.023621&lt;/Top&gt;&#10;      &lt;Width&gt;25.51181&lt;/Width&gt;&#10;      &lt;Height&gt;167.952759&lt;/Height&gt;&#10;    &lt;/SubGrid&gt;&#10;    &lt;SubGrid&gt;&#10;      &lt;Left&gt;202.204727&lt;/Left&gt;&#10;      &lt;Top&gt;321.023621&lt;/Top&gt;&#10;      &lt;Width&gt;25.51181&lt;/Width&gt;&#10;      &lt;Height&gt;167.952759&lt;/Height&gt;&#10;    &lt;/SubGrid&gt;&#10;    &lt;SubGrid&gt;&#10;      &lt;Left&gt;378.897644&lt;/Left&gt;&#10;      &lt;Top&gt;321.023621&lt;/Top&gt;&#10;      &lt;Width&gt;25.51181&lt;/Width&gt;&#10;      &lt;Height&gt;167.952759&lt;/Height&gt;&#10;    &lt;/SubGrid&gt;&#10;    &lt;SubGrid&gt;&#10;      &lt;Left&gt;555.5906&lt;/Left&gt;&#10;      &lt;Top&gt;321.023621&lt;/Top&gt;&#10;      &lt;Width&gt;25.51181&lt;/Width&gt;&#10;      &lt;Height&gt;167.952759&lt;/Height&gt;&#10;    &lt;/SubGrid&gt;&#10;    &lt;SubGrid&gt;&#10;      &lt;Left&gt;732.283447&lt;/Left&gt;&#10;      &lt;Top&gt;321.023621&lt;/Top&gt;&#10;      &lt;Width&gt;25.51181&lt;/Width&gt;&#10;      &lt;Height&gt;167.952759&lt;/Height&gt;&#10;    &lt;/SubGrid&gt;&#10;    &lt;SubGrid&gt;&#10;      &lt;Left&gt;908.9764&lt;/Left&gt;&#10;      &lt;Top&gt;321.023621&lt;/Top&gt;&#10;      &lt;Width&gt;25.51181&lt;/Width&gt;&#10;      &lt;Height&gt;167.952759&lt;/Height&gt;&#10;    &lt;/SubGrid&gt;&#10;    &lt;SubGrid&gt;&#10;      &lt;Left&gt;51.02362&lt;/Left&gt;&#10;      &lt;Top&gt;51.02362&lt;/Top&gt;&#10;      &lt;Width&gt;151.1811&lt;/Width&gt;&#10;      &lt;Height&gt;167.952759&lt;/Height&gt;&#10;    &lt;/SubGrid&gt;&#10;    &lt;SubGrid&gt;&#10;      &lt;Left&gt;227.716537&lt;/Left&gt;&#10;      &lt;Top&gt;51.02362&lt;/Top&gt;&#10;      &lt;Width&gt;151.1811&lt;/Width&gt;&#10;      &lt;Height&gt;167.952759&lt;/Height&gt;&#10;    &lt;/SubGrid&gt;&#10;    &lt;SubGrid&gt;&#10;      &lt;Left&gt;404.409454&lt;/Left&gt;&#10;      &lt;Top&gt;51.02362&lt;/Top&gt;&#10;      &lt;Width&gt;151.1811&lt;/Width&gt;&#10;      &lt;Height&gt;167.952759&lt;/Height&gt;&#10;    &lt;/SubGrid&gt;&#10;    &lt;SubGrid&gt;&#10;      &lt;Left&gt;581.102356&lt;/Left&gt;&#10;      &lt;Top&gt;51.02362&lt;/Top&gt;&#10;      &lt;Width&gt;151.1811&lt;/Width&gt;&#10;      &lt;Height&gt;167.952759&lt;/Height&gt;&#10;    &lt;/SubGrid&gt;&#10;    &lt;SubGrid&gt;&#10;      &lt;Left&gt;757.7953&lt;/Left&gt;&#10;      &lt;Top&gt;51.02362&lt;/Top&gt;&#10;      &lt;Width&gt;151.1811&lt;/Width&gt;&#10;      &lt;Height&gt;167.952759&lt;/Height&gt;&#10;    &lt;/SubGrid&gt;&#10;    &lt;SubGrid&gt;&#10;      &lt;Left&gt;51.02362&lt;/Left&gt;&#10;      &lt;Top&gt;321.023621&lt;/Top&gt;&#10;      &lt;Width&gt;151.1811&lt;/Width&gt;&#10;      &lt;Height&gt;167.952759&lt;/Height&gt;&#10;    &lt;/SubGrid&gt;&#10;    &lt;SubGrid&gt;&#10;      &lt;Left&gt;227.716537&lt;/Left&gt;&#10;      &lt;Top&gt;321.023621&lt;/Top&gt;&#10;      &lt;Width&gt;151.1811&lt;/Width&gt;&#10;      &lt;Height&gt;167.952759&lt;/Height&gt;&#10;    &lt;/SubGrid&gt;&#10;    &lt;SubGrid&gt;&#10;      &lt;Left&gt;404.409454&lt;/Left&gt;&#10;      &lt;Top&gt;321.023621&lt;/Top&gt;&#10;      &lt;Width&gt;151.1811&lt;/Width&gt;&#10;      &lt;Height&gt;167.952759&lt;/Height&gt;&#10;    &lt;/SubGrid&gt;&#10;    &lt;SubGrid&gt;&#10;      &lt;Left&gt;581.102356&lt;/Left&gt;&#10;      &lt;Top&gt;321.023621&lt;/Top&gt;&#10;      &lt;Width&gt;151.1811&lt;/Width&gt;&#10;      &lt;Height&gt;167.952759&lt;/Height&gt;&#10;    &lt;/SubGrid&gt;&#10;    &lt;SubGrid&gt;&#10;      &lt;Left&gt;757.7953&lt;/Left&gt;&#10;      &lt;Top&gt;321.023621&lt;/Top&gt;&#10;      &lt;Width&gt;151.1811&lt;/Width&gt;&#10;      &lt;Height&gt;167.952759&lt;/Height&gt;&#10;    &lt;/SubGrid&gt;&#10;  &lt;/SubGrids&gt;&#10;  &lt;WorkArea&gt;&#10;    &lt;Top&gt;25.51181&lt;/Top&gt;&#10;    &lt;Left&gt;25.51181&lt;/Left&gt;&#10;    &lt;Width&gt;908.9764&lt;/Width&gt;&#10;    &lt;Height&gt;488.976379&lt;/Height&gt;&#10;  &lt;/WorkArea&gt;&#10;  &lt;AspectW&gt;-1&lt;/AspectW&gt;&#10;  &lt;AspectH&gt;-1&lt;/AspectH&gt;&#10;  &lt;Width&gt;960&lt;/Width&gt;&#10;  &lt;Height&gt;540&lt;/Height&gt;&#10;  &lt;HGap&gt;5&lt;/HGap&gt;&#10;  &lt;VGap&gt;5&lt;/VGap&gt;&#10;  &lt;OfficeVersion&gt;-1&lt;/OfficeVersion&gt;&#10;&lt;/GridTheme&gt;" hidden="1">
            <a:extLst>
              <a:ext uri="{FF2B5EF4-FFF2-40B4-BE49-F238E27FC236}">
                <a16:creationId xmlns:a16="http://schemas.microsoft.com/office/drawing/2014/main" id="{F5F0A4E1-4330-49F4-88F5-A83195F8511C}"/>
              </a:ext>
            </a:extLst>
          </p:cNvPr>
          <p:cNvSpPr/>
          <p:nvPr userDrawn="1"/>
        </p:nvSpPr>
        <p:spPr>
          <a:xfrm>
            <a:off x="324000" y="324000"/>
            <a:ext cx="11544000" cy="6210000"/>
          </a:xfrm>
          <a:prstGeom prst="rect">
            <a:avLst/>
          </a:prstGeom>
          <a:solidFill>
            <a:srgbClr val="E6E6E6"/>
          </a:solidFill>
          <a:ln w="31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30BD45F-E3FD-4877-8E01-D258D6C49ED2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324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61F8F4EB-98F9-49C6-AD23-0434FEEA7DAD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648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5461F43A-D29F-4117-83B4-78ECC6A90694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68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3885B838-2022-4A1F-A84B-BB1127E2EE43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2892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AC6417FB-6B96-4CAA-9A61-CE3C85379335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812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88F2338E-050E-4997-B5FD-16609E6B05AC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136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65330914-84C1-4EFF-8088-9FF9153B21A3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7056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0D9F1F0C-68CC-4F13-A58D-7D5850D6BABB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380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FCD1A103-17AC-4A34-8A1D-92E20B67C019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9300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6D17E478-3C99-48E5-91A4-253FD970A082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624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ACBDE3FC-87C8-4EA6-8040-812BA3745D76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11544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994EE5B0-B3FC-43D9-8B31-B03CA4819265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324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71B943CE-F983-40CB-852B-B348DA0EECF9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324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195AE9FF-57B5-4B28-95BD-65EB616F8339}"/>
              </a:ext>
            </a:extLst>
          </p:cNvPr>
          <p:cNvSpPr/>
          <p:nvPr userDrawn="1">
            <p:custDataLst>
              <p:tags r:id="rId50"/>
            </p:custDataLst>
          </p:nvPr>
        </p:nvSpPr>
        <p:spPr>
          <a:xfrm>
            <a:off x="324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09C4273C-D9B3-4E1C-BECF-E403BC0FED81}"/>
              </a:ext>
            </a:extLst>
          </p:cNvPr>
          <p:cNvSpPr/>
          <p:nvPr userDrawn="1">
            <p:custDataLst>
              <p:tags r:id="rId51"/>
            </p:custDataLst>
          </p:nvPr>
        </p:nvSpPr>
        <p:spPr>
          <a:xfrm>
            <a:off x="324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D61A9C98-DFAC-4C93-9FC3-FA4B7268AFD4}"/>
              </a:ext>
            </a:extLst>
          </p:cNvPr>
          <p:cNvSpPr/>
          <p:nvPr userDrawn="1">
            <p:custDataLst>
              <p:tags r:id="rId52"/>
            </p:custDataLst>
          </p:nvPr>
        </p:nvSpPr>
        <p:spPr>
          <a:xfrm>
            <a:off x="648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2738953D-847C-44BC-BB1D-3E35D57608D4}"/>
              </a:ext>
            </a:extLst>
          </p:cNvPr>
          <p:cNvSpPr/>
          <p:nvPr userDrawn="1">
            <p:custDataLst>
              <p:tags r:id="rId53"/>
            </p:custDataLst>
          </p:nvPr>
        </p:nvSpPr>
        <p:spPr>
          <a:xfrm>
            <a:off x="2568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A85DD5C0-07B7-493F-ACD2-090488BDD5B6}"/>
              </a:ext>
            </a:extLst>
          </p:cNvPr>
          <p:cNvSpPr/>
          <p:nvPr userDrawn="1">
            <p:custDataLst>
              <p:tags r:id="rId54"/>
            </p:custDataLst>
          </p:nvPr>
        </p:nvSpPr>
        <p:spPr>
          <a:xfrm>
            <a:off x="648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2D03EC4E-106A-492D-9392-E8DAE462F1BE}"/>
              </a:ext>
            </a:extLst>
          </p:cNvPr>
          <p:cNvSpPr/>
          <p:nvPr userDrawn="1">
            <p:custDataLst>
              <p:tags r:id="rId55"/>
            </p:custDataLst>
          </p:nvPr>
        </p:nvSpPr>
        <p:spPr>
          <a:xfrm>
            <a:off x="2568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20022031-21E7-4D6F-92EB-D2DDACC3013D}"/>
              </a:ext>
            </a:extLst>
          </p:cNvPr>
          <p:cNvSpPr/>
          <p:nvPr userDrawn="1">
            <p:custDataLst>
              <p:tags r:id="rId56"/>
            </p:custDataLst>
          </p:nvPr>
        </p:nvSpPr>
        <p:spPr>
          <a:xfrm>
            <a:off x="648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0D8C0033-6DD1-44FA-8D1E-C266A6CB5E58}"/>
              </a:ext>
            </a:extLst>
          </p:cNvPr>
          <p:cNvSpPr/>
          <p:nvPr userDrawn="1">
            <p:custDataLst>
              <p:tags r:id="rId57"/>
            </p:custDataLst>
          </p:nvPr>
        </p:nvSpPr>
        <p:spPr>
          <a:xfrm>
            <a:off x="2568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47" name="Rectangle 46" hidden="1">
            <a:extLst>
              <a:ext uri="{FF2B5EF4-FFF2-40B4-BE49-F238E27FC236}">
                <a16:creationId xmlns:a16="http://schemas.microsoft.com/office/drawing/2014/main" id="{5405C511-8E76-4F70-B418-D42EFC88B59C}"/>
              </a:ext>
            </a:extLst>
          </p:cNvPr>
          <p:cNvSpPr/>
          <p:nvPr userDrawn="1">
            <p:custDataLst>
              <p:tags r:id="rId58"/>
            </p:custDataLst>
          </p:nvPr>
        </p:nvSpPr>
        <p:spPr>
          <a:xfrm>
            <a:off x="648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48" name="Rectangle 47" hidden="1">
            <a:extLst>
              <a:ext uri="{FF2B5EF4-FFF2-40B4-BE49-F238E27FC236}">
                <a16:creationId xmlns:a16="http://schemas.microsoft.com/office/drawing/2014/main" id="{3A318B50-011A-4077-B856-5AA6365091AC}"/>
              </a:ext>
            </a:extLst>
          </p:cNvPr>
          <p:cNvSpPr/>
          <p:nvPr userDrawn="1">
            <p:custDataLst>
              <p:tags r:id="rId59"/>
            </p:custDataLst>
          </p:nvPr>
        </p:nvSpPr>
        <p:spPr>
          <a:xfrm>
            <a:off x="2568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49" name="Rectangle 48" hidden="1">
            <a:extLst>
              <a:ext uri="{FF2B5EF4-FFF2-40B4-BE49-F238E27FC236}">
                <a16:creationId xmlns:a16="http://schemas.microsoft.com/office/drawing/2014/main" id="{6A2BCA5B-FE07-43B1-A4B7-31BD6164A6E4}"/>
              </a:ext>
            </a:extLst>
          </p:cNvPr>
          <p:cNvSpPr/>
          <p:nvPr userDrawn="1">
            <p:custDataLst>
              <p:tags r:id="rId60"/>
            </p:custDataLst>
          </p:nvPr>
        </p:nvSpPr>
        <p:spPr>
          <a:xfrm>
            <a:off x="324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50" name="Rectangle 49" hidden="1">
            <a:extLst>
              <a:ext uri="{FF2B5EF4-FFF2-40B4-BE49-F238E27FC236}">
                <a16:creationId xmlns:a16="http://schemas.microsoft.com/office/drawing/2014/main" id="{5C40FFBD-7783-45AC-8A2B-097F0420F8BE}"/>
              </a:ext>
            </a:extLst>
          </p:cNvPr>
          <p:cNvSpPr/>
          <p:nvPr userDrawn="1">
            <p:custDataLst>
              <p:tags r:id="rId61"/>
            </p:custDataLst>
          </p:nvPr>
        </p:nvSpPr>
        <p:spPr>
          <a:xfrm>
            <a:off x="648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51" name="Rectangle 50" hidden="1">
            <a:extLst>
              <a:ext uri="{FF2B5EF4-FFF2-40B4-BE49-F238E27FC236}">
                <a16:creationId xmlns:a16="http://schemas.microsoft.com/office/drawing/2014/main" id="{4CEBE773-5EE2-48C7-957B-8390AB5ACC07}"/>
              </a:ext>
            </a:extLst>
          </p:cNvPr>
          <p:cNvSpPr/>
          <p:nvPr userDrawn="1">
            <p:custDataLst>
              <p:tags r:id="rId62"/>
            </p:custDataLst>
          </p:nvPr>
        </p:nvSpPr>
        <p:spPr>
          <a:xfrm>
            <a:off x="2568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52" name="Rectangle 51" hidden="1">
            <a:extLst>
              <a:ext uri="{FF2B5EF4-FFF2-40B4-BE49-F238E27FC236}">
                <a16:creationId xmlns:a16="http://schemas.microsoft.com/office/drawing/2014/main" id="{A88B1085-4452-48B2-ABE2-B39A1F2C8B5C}"/>
              </a:ext>
            </a:extLst>
          </p:cNvPr>
          <p:cNvSpPr/>
          <p:nvPr userDrawn="1">
            <p:custDataLst>
              <p:tags r:id="rId63"/>
            </p:custDataLst>
          </p:nvPr>
        </p:nvSpPr>
        <p:spPr>
          <a:xfrm>
            <a:off x="2892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53" name="Rectangle 52" hidden="1">
            <a:extLst>
              <a:ext uri="{FF2B5EF4-FFF2-40B4-BE49-F238E27FC236}">
                <a16:creationId xmlns:a16="http://schemas.microsoft.com/office/drawing/2014/main" id="{35677462-D07F-483C-9C29-E04937D96970}"/>
              </a:ext>
            </a:extLst>
          </p:cNvPr>
          <p:cNvSpPr/>
          <p:nvPr userDrawn="1">
            <p:custDataLst>
              <p:tags r:id="rId64"/>
            </p:custDataLst>
          </p:nvPr>
        </p:nvSpPr>
        <p:spPr>
          <a:xfrm>
            <a:off x="4812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54" name="Rectangle 53" hidden="1">
            <a:extLst>
              <a:ext uri="{FF2B5EF4-FFF2-40B4-BE49-F238E27FC236}">
                <a16:creationId xmlns:a16="http://schemas.microsoft.com/office/drawing/2014/main" id="{719982BD-DEFC-4091-A576-C424DBA3C4DD}"/>
              </a:ext>
            </a:extLst>
          </p:cNvPr>
          <p:cNvSpPr/>
          <p:nvPr userDrawn="1">
            <p:custDataLst>
              <p:tags r:id="rId65"/>
            </p:custDataLst>
          </p:nvPr>
        </p:nvSpPr>
        <p:spPr>
          <a:xfrm>
            <a:off x="5136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55" name="Rectangle 54" hidden="1">
            <a:extLst>
              <a:ext uri="{FF2B5EF4-FFF2-40B4-BE49-F238E27FC236}">
                <a16:creationId xmlns:a16="http://schemas.microsoft.com/office/drawing/2014/main" id="{09DABF0B-9E1E-4C4B-B44A-B858D0F51253}"/>
              </a:ext>
            </a:extLst>
          </p:cNvPr>
          <p:cNvSpPr/>
          <p:nvPr userDrawn="1">
            <p:custDataLst>
              <p:tags r:id="rId66"/>
            </p:custDataLst>
          </p:nvPr>
        </p:nvSpPr>
        <p:spPr>
          <a:xfrm>
            <a:off x="7056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56" name="Rectangle 55" hidden="1">
            <a:extLst>
              <a:ext uri="{FF2B5EF4-FFF2-40B4-BE49-F238E27FC236}">
                <a16:creationId xmlns:a16="http://schemas.microsoft.com/office/drawing/2014/main" id="{4C2D3A6A-66FD-4AEE-8C1E-B6E5EECF6AC4}"/>
              </a:ext>
            </a:extLst>
          </p:cNvPr>
          <p:cNvSpPr/>
          <p:nvPr userDrawn="1">
            <p:custDataLst>
              <p:tags r:id="rId67"/>
            </p:custDataLst>
          </p:nvPr>
        </p:nvSpPr>
        <p:spPr>
          <a:xfrm>
            <a:off x="7380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57" name="Rectangle 56" hidden="1">
            <a:extLst>
              <a:ext uri="{FF2B5EF4-FFF2-40B4-BE49-F238E27FC236}">
                <a16:creationId xmlns:a16="http://schemas.microsoft.com/office/drawing/2014/main" id="{2D1F338B-CF9E-4B33-946A-4DB709760AF6}"/>
              </a:ext>
            </a:extLst>
          </p:cNvPr>
          <p:cNvSpPr/>
          <p:nvPr userDrawn="1">
            <p:custDataLst>
              <p:tags r:id="rId68"/>
            </p:custDataLst>
          </p:nvPr>
        </p:nvSpPr>
        <p:spPr>
          <a:xfrm>
            <a:off x="9300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58" name="Rectangle 57" hidden="1">
            <a:extLst>
              <a:ext uri="{FF2B5EF4-FFF2-40B4-BE49-F238E27FC236}">
                <a16:creationId xmlns:a16="http://schemas.microsoft.com/office/drawing/2014/main" id="{C62DDC7A-A75D-47D1-8199-CF07F2BDFB07}"/>
              </a:ext>
            </a:extLst>
          </p:cNvPr>
          <p:cNvSpPr/>
          <p:nvPr userDrawn="1">
            <p:custDataLst>
              <p:tags r:id="rId69"/>
            </p:custDataLst>
          </p:nvPr>
        </p:nvSpPr>
        <p:spPr>
          <a:xfrm>
            <a:off x="9624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59" name="Rectangle 58" hidden="1">
            <a:extLst>
              <a:ext uri="{FF2B5EF4-FFF2-40B4-BE49-F238E27FC236}">
                <a16:creationId xmlns:a16="http://schemas.microsoft.com/office/drawing/2014/main" id="{58B5BE77-B2A7-4D7F-8E0B-C3E954ED65B5}"/>
              </a:ext>
            </a:extLst>
          </p:cNvPr>
          <p:cNvSpPr/>
          <p:nvPr userDrawn="1">
            <p:custDataLst>
              <p:tags r:id="rId70"/>
            </p:custDataLst>
          </p:nvPr>
        </p:nvSpPr>
        <p:spPr>
          <a:xfrm>
            <a:off x="11544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60" name="Rectangle 59" hidden="1">
            <a:extLst>
              <a:ext uri="{FF2B5EF4-FFF2-40B4-BE49-F238E27FC236}">
                <a16:creationId xmlns:a16="http://schemas.microsoft.com/office/drawing/2014/main" id="{FCFBBBC3-8FB6-4FAC-ADAD-D2D96E64A22C}"/>
              </a:ext>
            </a:extLst>
          </p:cNvPr>
          <p:cNvSpPr/>
          <p:nvPr userDrawn="1">
            <p:custDataLst>
              <p:tags r:id="rId71"/>
            </p:custDataLst>
          </p:nvPr>
        </p:nvSpPr>
        <p:spPr>
          <a:xfrm>
            <a:off x="2892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61" name="Rectangle 60" hidden="1">
            <a:extLst>
              <a:ext uri="{FF2B5EF4-FFF2-40B4-BE49-F238E27FC236}">
                <a16:creationId xmlns:a16="http://schemas.microsoft.com/office/drawing/2014/main" id="{2C5A7DD2-B5CE-413A-9B54-583BA9EBCDFF}"/>
              </a:ext>
            </a:extLst>
          </p:cNvPr>
          <p:cNvSpPr/>
          <p:nvPr userDrawn="1">
            <p:custDataLst>
              <p:tags r:id="rId72"/>
            </p:custDataLst>
          </p:nvPr>
        </p:nvSpPr>
        <p:spPr>
          <a:xfrm>
            <a:off x="4812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62" name="Rectangle 61" hidden="1">
            <a:extLst>
              <a:ext uri="{FF2B5EF4-FFF2-40B4-BE49-F238E27FC236}">
                <a16:creationId xmlns:a16="http://schemas.microsoft.com/office/drawing/2014/main" id="{D9461BA4-4B7F-4140-AC43-136B90730752}"/>
              </a:ext>
            </a:extLst>
          </p:cNvPr>
          <p:cNvSpPr/>
          <p:nvPr userDrawn="1">
            <p:custDataLst>
              <p:tags r:id="rId73"/>
            </p:custDataLst>
          </p:nvPr>
        </p:nvSpPr>
        <p:spPr>
          <a:xfrm>
            <a:off x="2892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63" name="Rectangle 62" hidden="1">
            <a:extLst>
              <a:ext uri="{FF2B5EF4-FFF2-40B4-BE49-F238E27FC236}">
                <a16:creationId xmlns:a16="http://schemas.microsoft.com/office/drawing/2014/main" id="{DEB946CF-96A1-4659-9385-72D850C9C025}"/>
              </a:ext>
            </a:extLst>
          </p:cNvPr>
          <p:cNvSpPr/>
          <p:nvPr userDrawn="1">
            <p:custDataLst>
              <p:tags r:id="rId74"/>
            </p:custDataLst>
          </p:nvPr>
        </p:nvSpPr>
        <p:spPr>
          <a:xfrm>
            <a:off x="4812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64" name="Rectangle 63" hidden="1">
            <a:extLst>
              <a:ext uri="{FF2B5EF4-FFF2-40B4-BE49-F238E27FC236}">
                <a16:creationId xmlns:a16="http://schemas.microsoft.com/office/drawing/2014/main" id="{742C5205-4F49-47AB-B503-BC7F63858642}"/>
              </a:ext>
            </a:extLst>
          </p:cNvPr>
          <p:cNvSpPr/>
          <p:nvPr userDrawn="1">
            <p:custDataLst>
              <p:tags r:id="rId75"/>
            </p:custDataLst>
          </p:nvPr>
        </p:nvSpPr>
        <p:spPr>
          <a:xfrm>
            <a:off x="2892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65" name="Rectangle 64" hidden="1">
            <a:extLst>
              <a:ext uri="{FF2B5EF4-FFF2-40B4-BE49-F238E27FC236}">
                <a16:creationId xmlns:a16="http://schemas.microsoft.com/office/drawing/2014/main" id="{5B2DC920-B604-43E9-ADC1-B26167353D44}"/>
              </a:ext>
            </a:extLst>
          </p:cNvPr>
          <p:cNvSpPr/>
          <p:nvPr userDrawn="1">
            <p:custDataLst>
              <p:tags r:id="rId76"/>
            </p:custDataLst>
          </p:nvPr>
        </p:nvSpPr>
        <p:spPr>
          <a:xfrm>
            <a:off x="4812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66" name="Rectangle 65" hidden="1">
            <a:extLst>
              <a:ext uri="{FF2B5EF4-FFF2-40B4-BE49-F238E27FC236}">
                <a16:creationId xmlns:a16="http://schemas.microsoft.com/office/drawing/2014/main" id="{419CE6B2-B4FC-4BBD-937B-2FAF2EC436EB}"/>
              </a:ext>
            </a:extLst>
          </p:cNvPr>
          <p:cNvSpPr/>
          <p:nvPr userDrawn="1">
            <p:custDataLst>
              <p:tags r:id="rId77"/>
            </p:custDataLst>
          </p:nvPr>
        </p:nvSpPr>
        <p:spPr>
          <a:xfrm>
            <a:off x="2892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67" name="Rectangle 66" hidden="1">
            <a:extLst>
              <a:ext uri="{FF2B5EF4-FFF2-40B4-BE49-F238E27FC236}">
                <a16:creationId xmlns:a16="http://schemas.microsoft.com/office/drawing/2014/main" id="{24F744BF-7A2A-44A1-99AF-BF4D80F50B40}"/>
              </a:ext>
            </a:extLst>
          </p:cNvPr>
          <p:cNvSpPr/>
          <p:nvPr userDrawn="1">
            <p:custDataLst>
              <p:tags r:id="rId78"/>
            </p:custDataLst>
          </p:nvPr>
        </p:nvSpPr>
        <p:spPr>
          <a:xfrm>
            <a:off x="4812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68" name="Rectangle 67" hidden="1">
            <a:extLst>
              <a:ext uri="{FF2B5EF4-FFF2-40B4-BE49-F238E27FC236}">
                <a16:creationId xmlns:a16="http://schemas.microsoft.com/office/drawing/2014/main" id="{4A561C12-BD2C-4ABE-9ACE-047842A9B253}"/>
              </a:ext>
            </a:extLst>
          </p:cNvPr>
          <p:cNvSpPr/>
          <p:nvPr userDrawn="1">
            <p:custDataLst>
              <p:tags r:id="rId79"/>
            </p:custDataLst>
          </p:nvPr>
        </p:nvSpPr>
        <p:spPr>
          <a:xfrm>
            <a:off x="5136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69" name="Rectangle 68" hidden="1">
            <a:extLst>
              <a:ext uri="{FF2B5EF4-FFF2-40B4-BE49-F238E27FC236}">
                <a16:creationId xmlns:a16="http://schemas.microsoft.com/office/drawing/2014/main" id="{1F79B3EE-7015-44C0-B98B-D7976E3CC6C0}"/>
              </a:ext>
            </a:extLst>
          </p:cNvPr>
          <p:cNvSpPr/>
          <p:nvPr userDrawn="1">
            <p:custDataLst>
              <p:tags r:id="rId80"/>
            </p:custDataLst>
          </p:nvPr>
        </p:nvSpPr>
        <p:spPr>
          <a:xfrm>
            <a:off x="7056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70" name="Rectangle 69" hidden="1">
            <a:extLst>
              <a:ext uri="{FF2B5EF4-FFF2-40B4-BE49-F238E27FC236}">
                <a16:creationId xmlns:a16="http://schemas.microsoft.com/office/drawing/2014/main" id="{55195DF3-05B5-49EC-8E2A-6D131BFB07E4}"/>
              </a:ext>
            </a:extLst>
          </p:cNvPr>
          <p:cNvSpPr/>
          <p:nvPr userDrawn="1">
            <p:custDataLst>
              <p:tags r:id="rId81"/>
            </p:custDataLst>
          </p:nvPr>
        </p:nvSpPr>
        <p:spPr>
          <a:xfrm>
            <a:off x="5136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71" name="Rectangle 70" hidden="1">
            <a:extLst>
              <a:ext uri="{FF2B5EF4-FFF2-40B4-BE49-F238E27FC236}">
                <a16:creationId xmlns:a16="http://schemas.microsoft.com/office/drawing/2014/main" id="{6C7ACCBF-3785-451F-8D26-06EB8169ED29}"/>
              </a:ext>
            </a:extLst>
          </p:cNvPr>
          <p:cNvSpPr/>
          <p:nvPr userDrawn="1">
            <p:custDataLst>
              <p:tags r:id="rId82"/>
            </p:custDataLst>
          </p:nvPr>
        </p:nvSpPr>
        <p:spPr>
          <a:xfrm>
            <a:off x="7056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72" name="Rectangle 71" hidden="1">
            <a:extLst>
              <a:ext uri="{FF2B5EF4-FFF2-40B4-BE49-F238E27FC236}">
                <a16:creationId xmlns:a16="http://schemas.microsoft.com/office/drawing/2014/main" id="{0DB1FB36-F0B8-4569-B24C-A7FE882E3A0D}"/>
              </a:ext>
            </a:extLst>
          </p:cNvPr>
          <p:cNvSpPr/>
          <p:nvPr userDrawn="1">
            <p:custDataLst>
              <p:tags r:id="rId83"/>
            </p:custDataLst>
          </p:nvPr>
        </p:nvSpPr>
        <p:spPr>
          <a:xfrm>
            <a:off x="5136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73" name="Rectangle 72" hidden="1">
            <a:extLst>
              <a:ext uri="{FF2B5EF4-FFF2-40B4-BE49-F238E27FC236}">
                <a16:creationId xmlns:a16="http://schemas.microsoft.com/office/drawing/2014/main" id="{A16BF7E9-5EB1-4763-B3B3-B9BDDFCE9368}"/>
              </a:ext>
            </a:extLst>
          </p:cNvPr>
          <p:cNvSpPr/>
          <p:nvPr userDrawn="1">
            <p:custDataLst>
              <p:tags r:id="rId84"/>
            </p:custDataLst>
          </p:nvPr>
        </p:nvSpPr>
        <p:spPr>
          <a:xfrm>
            <a:off x="7056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74" name="Rectangle 73" hidden="1">
            <a:extLst>
              <a:ext uri="{FF2B5EF4-FFF2-40B4-BE49-F238E27FC236}">
                <a16:creationId xmlns:a16="http://schemas.microsoft.com/office/drawing/2014/main" id="{B859330A-8EF0-4EC1-8579-E436CA633192}"/>
              </a:ext>
            </a:extLst>
          </p:cNvPr>
          <p:cNvSpPr/>
          <p:nvPr userDrawn="1">
            <p:custDataLst>
              <p:tags r:id="rId85"/>
            </p:custDataLst>
          </p:nvPr>
        </p:nvSpPr>
        <p:spPr>
          <a:xfrm>
            <a:off x="5136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75" name="Rectangle 74" hidden="1">
            <a:extLst>
              <a:ext uri="{FF2B5EF4-FFF2-40B4-BE49-F238E27FC236}">
                <a16:creationId xmlns:a16="http://schemas.microsoft.com/office/drawing/2014/main" id="{28ADAA1F-5B13-4CA7-92F6-B9BD284DD1E1}"/>
              </a:ext>
            </a:extLst>
          </p:cNvPr>
          <p:cNvSpPr/>
          <p:nvPr userDrawn="1">
            <p:custDataLst>
              <p:tags r:id="rId86"/>
            </p:custDataLst>
          </p:nvPr>
        </p:nvSpPr>
        <p:spPr>
          <a:xfrm>
            <a:off x="7056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76" name="Rectangle 75" hidden="1">
            <a:extLst>
              <a:ext uri="{FF2B5EF4-FFF2-40B4-BE49-F238E27FC236}">
                <a16:creationId xmlns:a16="http://schemas.microsoft.com/office/drawing/2014/main" id="{D063FCBC-0F82-4BF7-A4F3-63086372BCA1}"/>
              </a:ext>
            </a:extLst>
          </p:cNvPr>
          <p:cNvSpPr/>
          <p:nvPr userDrawn="1">
            <p:custDataLst>
              <p:tags r:id="rId87"/>
            </p:custDataLst>
          </p:nvPr>
        </p:nvSpPr>
        <p:spPr>
          <a:xfrm>
            <a:off x="7380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77" name="Rectangle 76" hidden="1">
            <a:extLst>
              <a:ext uri="{FF2B5EF4-FFF2-40B4-BE49-F238E27FC236}">
                <a16:creationId xmlns:a16="http://schemas.microsoft.com/office/drawing/2014/main" id="{CE645546-D2AC-47E6-9FEE-B872688AACBC}"/>
              </a:ext>
            </a:extLst>
          </p:cNvPr>
          <p:cNvSpPr/>
          <p:nvPr userDrawn="1">
            <p:custDataLst>
              <p:tags r:id="rId88"/>
            </p:custDataLst>
          </p:nvPr>
        </p:nvSpPr>
        <p:spPr>
          <a:xfrm>
            <a:off x="9300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78" name="Rectangle 77" hidden="1">
            <a:extLst>
              <a:ext uri="{FF2B5EF4-FFF2-40B4-BE49-F238E27FC236}">
                <a16:creationId xmlns:a16="http://schemas.microsoft.com/office/drawing/2014/main" id="{67D40869-4909-44AB-ADF7-F7E881C8F368}"/>
              </a:ext>
            </a:extLst>
          </p:cNvPr>
          <p:cNvSpPr/>
          <p:nvPr userDrawn="1">
            <p:custDataLst>
              <p:tags r:id="rId89"/>
            </p:custDataLst>
          </p:nvPr>
        </p:nvSpPr>
        <p:spPr>
          <a:xfrm>
            <a:off x="7380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79" name="Rectangle 78" hidden="1">
            <a:extLst>
              <a:ext uri="{FF2B5EF4-FFF2-40B4-BE49-F238E27FC236}">
                <a16:creationId xmlns:a16="http://schemas.microsoft.com/office/drawing/2014/main" id="{135A9F82-A30E-49D6-85D5-F27123AF0F10}"/>
              </a:ext>
            </a:extLst>
          </p:cNvPr>
          <p:cNvSpPr/>
          <p:nvPr userDrawn="1">
            <p:custDataLst>
              <p:tags r:id="rId90"/>
            </p:custDataLst>
          </p:nvPr>
        </p:nvSpPr>
        <p:spPr>
          <a:xfrm>
            <a:off x="9300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80" name="Rectangle 79" hidden="1">
            <a:extLst>
              <a:ext uri="{FF2B5EF4-FFF2-40B4-BE49-F238E27FC236}">
                <a16:creationId xmlns:a16="http://schemas.microsoft.com/office/drawing/2014/main" id="{95983F4E-3EE6-4BD7-AD35-C47ED01C5ED4}"/>
              </a:ext>
            </a:extLst>
          </p:cNvPr>
          <p:cNvSpPr/>
          <p:nvPr userDrawn="1">
            <p:custDataLst>
              <p:tags r:id="rId91"/>
            </p:custDataLst>
          </p:nvPr>
        </p:nvSpPr>
        <p:spPr>
          <a:xfrm>
            <a:off x="7380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81" name="Rectangle 80" hidden="1">
            <a:extLst>
              <a:ext uri="{FF2B5EF4-FFF2-40B4-BE49-F238E27FC236}">
                <a16:creationId xmlns:a16="http://schemas.microsoft.com/office/drawing/2014/main" id="{F717EFA4-0ED4-4A46-9AFD-0F0A6E65D253}"/>
              </a:ext>
            </a:extLst>
          </p:cNvPr>
          <p:cNvSpPr/>
          <p:nvPr userDrawn="1">
            <p:custDataLst>
              <p:tags r:id="rId92"/>
            </p:custDataLst>
          </p:nvPr>
        </p:nvSpPr>
        <p:spPr>
          <a:xfrm>
            <a:off x="9300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82" name="Rectangle 81" hidden="1">
            <a:extLst>
              <a:ext uri="{FF2B5EF4-FFF2-40B4-BE49-F238E27FC236}">
                <a16:creationId xmlns:a16="http://schemas.microsoft.com/office/drawing/2014/main" id="{6E85224F-39CC-4044-9201-BDF5309E2509}"/>
              </a:ext>
            </a:extLst>
          </p:cNvPr>
          <p:cNvSpPr/>
          <p:nvPr userDrawn="1">
            <p:custDataLst>
              <p:tags r:id="rId93"/>
            </p:custDataLst>
          </p:nvPr>
        </p:nvSpPr>
        <p:spPr>
          <a:xfrm>
            <a:off x="7380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83" name="Rectangle 82" hidden="1">
            <a:extLst>
              <a:ext uri="{FF2B5EF4-FFF2-40B4-BE49-F238E27FC236}">
                <a16:creationId xmlns:a16="http://schemas.microsoft.com/office/drawing/2014/main" id="{C5FFBE79-1CFF-48A7-9FA3-6763881AA963}"/>
              </a:ext>
            </a:extLst>
          </p:cNvPr>
          <p:cNvSpPr/>
          <p:nvPr userDrawn="1">
            <p:custDataLst>
              <p:tags r:id="rId94"/>
            </p:custDataLst>
          </p:nvPr>
        </p:nvSpPr>
        <p:spPr>
          <a:xfrm>
            <a:off x="9300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84" name="Rectangle 83" hidden="1">
            <a:extLst>
              <a:ext uri="{FF2B5EF4-FFF2-40B4-BE49-F238E27FC236}">
                <a16:creationId xmlns:a16="http://schemas.microsoft.com/office/drawing/2014/main" id="{C7039B6D-AC56-40A5-858D-599754E1E0AD}"/>
              </a:ext>
            </a:extLst>
          </p:cNvPr>
          <p:cNvSpPr/>
          <p:nvPr userDrawn="1">
            <p:custDataLst>
              <p:tags r:id="rId95"/>
            </p:custDataLst>
          </p:nvPr>
        </p:nvSpPr>
        <p:spPr>
          <a:xfrm>
            <a:off x="9624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85" name="Rectangle 84" hidden="1">
            <a:extLst>
              <a:ext uri="{FF2B5EF4-FFF2-40B4-BE49-F238E27FC236}">
                <a16:creationId xmlns:a16="http://schemas.microsoft.com/office/drawing/2014/main" id="{71018EC8-1FEE-415C-B1E0-DAFC251C6F4F}"/>
              </a:ext>
            </a:extLst>
          </p:cNvPr>
          <p:cNvSpPr/>
          <p:nvPr userDrawn="1">
            <p:custDataLst>
              <p:tags r:id="rId96"/>
            </p:custDataLst>
          </p:nvPr>
        </p:nvSpPr>
        <p:spPr>
          <a:xfrm>
            <a:off x="11544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86" name="Rectangle 85" hidden="1">
            <a:extLst>
              <a:ext uri="{FF2B5EF4-FFF2-40B4-BE49-F238E27FC236}">
                <a16:creationId xmlns:a16="http://schemas.microsoft.com/office/drawing/2014/main" id="{33D0B803-F928-4AB8-9FA8-7A2550C65926}"/>
              </a:ext>
            </a:extLst>
          </p:cNvPr>
          <p:cNvSpPr/>
          <p:nvPr userDrawn="1">
            <p:custDataLst>
              <p:tags r:id="rId97"/>
            </p:custDataLst>
          </p:nvPr>
        </p:nvSpPr>
        <p:spPr>
          <a:xfrm>
            <a:off x="9624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87" name="Rectangle 86" hidden="1">
            <a:extLst>
              <a:ext uri="{FF2B5EF4-FFF2-40B4-BE49-F238E27FC236}">
                <a16:creationId xmlns:a16="http://schemas.microsoft.com/office/drawing/2014/main" id="{A74BCB38-7D1D-4BB9-94CE-ADBDC5DAB010}"/>
              </a:ext>
            </a:extLst>
          </p:cNvPr>
          <p:cNvSpPr/>
          <p:nvPr userDrawn="1">
            <p:custDataLst>
              <p:tags r:id="rId98"/>
            </p:custDataLst>
          </p:nvPr>
        </p:nvSpPr>
        <p:spPr>
          <a:xfrm>
            <a:off x="11544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88" name="Rectangle 87" hidden="1">
            <a:extLst>
              <a:ext uri="{FF2B5EF4-FFF2-40B4-BE49-F238E27FC236}">
                <a16:creationId xmlns:a16="http://schemas.microsoft.com/office/drawing/2014/main" id="{6E6BC775-1DC0-42CB-BA95-EB6F78CFD0FE}"/>
              </a:ext>
            </a:extLst>
          </p:cNvPr>
          <p:cNvSpPr/>
          <p:nvPr userDrawn="1">
            <p:custDataLst>
              <p:tags r:id="rId99"/>
            </p:custDataLst>
          </p:nvPr>
        </p:nvSpPr>
        <p:spPr>
          <a:xfrm>
            <a:off x="9624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89" name="Rectangle 88" hidden="1">
            <a:extLst>
              <a:ext uri="{FF2B5EF4-FFF2-40B4-BE49-F238E27FC236}">
                <a16:creationId xmlns:a16="http://schemas.microsoft.com/office/drawing/2014/main" id="{95792BBB-2B34-4739-8C69-B66E64F8A279}"/>
              </a:ext>
            </a:extLst>
          </p:cNvPr>
          <p:cNvSpPr/>
          <p:nvPr userDrawn="1">
            <p:custDataLst>
              <p:tags r:id="rId100"/>
            </p:custDataLst>
          </p:nvPr>
        </p:nvSpPr>
        <p:spPr>
          <a:xfrm>
            <a:off x="11544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90" name="Rectangle 89" hidden="1">
            <a:extLst>
              <a:ext uri="{FF2B5EF4-FFF2-40B4-BE49-F238E27FC236}">
                <a16:creationId xmlns:a16="http://schemas.microsoft.com/office/drawing/2014/main" id="{E8FDD868-6922-48B4-976C-6F9677663DAF}"/>
              </a:ext>
            </a:extLst>
          </p:cNvPr>
          <p:cNvSpPr/>
          <p:nvPr userDrawn="1">
            <p:custDataLst>
              <p:tags r:id="rId101"/>
            </p:custDataLst>
          </p:nvPr>
        </p:nvSpPr>
        <p:spPr>
          <a:xfrm>
            <a:off x="9624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91" name="Rectangle 90" hidden="1">
            <a:extLst>
              <a:ext uri="{FF2B5EF4-FFF2-40B4-BE49-F238E27FC236}">
                <a16:creationId xmlns:a16="http://schemas.microsoft.com/office/drawing/2014/main" id="{E3A8AF86-B9FD-4654-82BA-248AF9D72F7C}"/>
              </a:ext>
            </a:extLst>
          </p:cNvPr>
          <p:cNvSpPr/>
          <p:nvPr userDrawn="1">
            <p:custDataLst>
              <p:tags r:id="rId102"/>
            </p:custDataLst>
          </p:nvPr>
        </p:nvSpPr>
        <p:spPr>
          <a:xfrm>
            <a:off x="11544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92" name="Rectangle 91" hidden="1">
            <a:extLst>
              <a:ext uri="{FF2B5EF4-FFF2-40B4-BE49-F238E27FC236}">
                <a16:creationId xmlns:a16="http://schemas.microsoft.com/office/drawing/2014/main" id="{F1579785-2978-4428-A96D-6D6718940F9D}"/>
              </a:ext>
            </a:extLst>
          </p:cNvPr>
          <p:cNvSpPr/>
          <p:nvPr userDrawn="1">
            <p:custDataLst>
              <p:tags r:id="rId103"/>
            </p:custDataLst>
          </p:nvPr>
        </p:nvSpPr>
        <p:spPr>
          <a:xfrm>
            <a:off x="324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93" name="Rectangle 92" hidden="1">
            <a:extLst>
              <a:ext uri="{FF2B5EF4-FFF2-40B4-BE49-F238E27FC236}">
                <a16:creationId xmlns:a16="http://schemas.microsoft.com/office/drawing/2014/main" id="{0584FA97-4AB6-4A5E-91FB-95E9E602EA26}"/>
              </a:ext>
            </a:extLst>
          </p:cNvPr>
          <p:cNvSpPr/>
          <p:nvPr userDrawn="1">
            <p:custDataLst>
              <p:tags r:id="rId104"/>
            </p:custDataLst>
          </p:nvPr>
        </p:nvSpPr>
        <p:spPr>
          <a:xfrm>
            <a:off x="2568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94" name="Rectangle 93" hidden="1">
            <a:extLst>
              <a:ext uri="{FF2B5EF4-FFF2-40B4-BE49-F238E27FC236}">
                <a16:creationId xmlns:a16="http://schemas.microsoft.com/office/drawing/2014/main" id="{A48EE25C-475F-4316-B6A2-011BEE3BCD92}"/>
              </a:ext>
            </a:extLst>
          </p:cNvPr>
          <p:cNvSpPr/>
          <p:nvPr userDrawn="1">
            <p:custDataLst>
              <p:tags r:id="rId105"/>
            </p:custDataLst>
          </p:nvPr>
        </p:nvSpPr>
        <p:spPr>
          <a:xfrm>
            <a:off x="4812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95" name="Rectangle 94" hidden="1">
            <a:extLst>
              <a:ext uri="{FF2B5EF4-FFF2-40B4-BE49-F238E27FC236}">
                <a16:creationId xmlns:a16="http://schemas.microsoft.com/office/drawing/2014/main" id="{7E857FE4-C9A3-45B7-B041-66EE09495EEC}"/>
              </a:ext>
            </a:extLst>
          </p:cNvPr>
          <p:cNvSpPr/>
          <p:nvPr userDrawn="1">
            <p:custDataLst>
              <p:tags r:id="rId106"/>
            </p:custDataLst>
          </p:nvPr>
        </p:nvSpPr>
        <p:spPr>
          <a:xfrm>
            <a:off x="7056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96" name="Rectangle 95" hidden="1">
            <a:extLst>
              <a:ext uri="{FF2B5EF4-FFF2-40B4-BE49-F238E27FC236}">
                <a16:creationId xmlns:a16="http://schemas.microsoft.com/office/drawing/2014/main" id="{9B5A1CBD-EB02-4B45-AF38-AAD0F53B4AD5}"/>
              </a:ext>
            </a:extLst>
          </p:cNvPr>
          <p:cNvSpPr/>
          <p:nvPr userDrawn="1">
            <p:custDataLst>
              <p:tags r:id="rId107"/>
            </p:custDataLst>
          </p:nvPr>
        </p:nvSpPr>
        <p:spPr>
          <a:xfrm>
            <a:off x="9300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97" name="Rectangle 96" hidden="1">
            <a:extLst>
              <a:ext uri="{FF2B5EF4-FFF2-40B4-BE49-F238E27FC236}">
                <a16:creationId xmlns:a16="http://schemas.microsoft.com/office/drawing/2014/main" id="{B80B4760-EF40-4F2E-9A91-131FFC1E37B4}"/>
              </a:ext>
            </a:extLst>
          </p:cNvPr>
          <p:cNvSpPr/>
          <p:nvPr userDrawn="1">
            <p:custDataLst>
              <p:tags r:id="rId108"/>
            </p:custDataLst>
          </p:nvPr>
        </p:nvSpPr>
        <p:spPr>
          <a:xfrm>
            <a:off x="11544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98" name="Rectangle 97" hidden="1">
            <a:extLst>
              <a:ext uri="{FF2B5EF4-FFF2-40B4-BE49-F238E27FC236}">
                <a16:creationId xmlns:a16="http://schemas.microsoft.com/office/drawing/2014/main" id="{8E8A7F77-3721-4815-B970-1D077CD2DA75}"/>
              </a:ext>
            </a:extLst>
          </p:cNvPr>
          <p:cNvSpPr/>
          <p:nvPr userDrawn="1">
            <p:custDataLst>
              <p:tags r:id="rId109"/>
            </p:custDataLst>
          </p:nvPr>
        </p:nvSpPr>
        <p:spPr>
          <a:xfrm>
            <a:off x="324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99" name="Rectangle 98" hidden="1">
            <a:extLst>
              <a:ext uri="{FF2B5EF4-FFF2-40B4-BE49-F238E27FC236}">
                <a16:creationId xmlns:a16="http://schemas.microsoft.com/office/drawing/2014/main" id="{55C42CA1-292D-4FB8-8399-74D1AD374EBE}"/>
              </a:ext>
            </a:extLst>
          </p:cNvPr>
          <p:cNvSpPr/>
          <p:nvPr userDrawn="1">
            <p:custDataLst>
              <p:tags r:id="rId110"/>
            </p:custDataLst>
          </p:nvPr>
        </p:nvSpPr>
        <p:spPr>
          <a:xfrm>
            <a:off x="2568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00" name="Rectangle 99" hidden="1">
            <a:extLst>
              <a:ext uri="{FF2B5EF4-FFF2-40B4-BE49-F238E27FC236}">
                <a16:creationId xmlns:a16="http://schemas.microsoft.com/office/drawing/2014/main" id="{76F4910F-0223-4A58-B2B3-CC1032CA6A96}"/>
              </a:ext>
            </a:extLst>
          </p:cNvPr>
          <p:cNvSpPr/>
          <p:nvPr userDrawn="1">
            <p:custDataLst>
              <p:tags r:id="rId111"/>
            </p:custDataLst>
          </p:nvPr>
        </p:nvSpPr>
        <p:spPr>
          <a:xfrm>
            <a:off x="4812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01" name="Rectangle 100" hidden="1">
            <a:extLst>
              <a:ext uri="{FF2B5EF4-FFF2-40B4-BE49-F238E27FC236}">
                <a16:creationId xmlns:a16="http://schemas.microsoft.com/office/drawing/2014/main" id="{309CA6FE-3AA4-4E04-82CE-33A9467E0E6A}"/>
              </a:ext>
            </a:extLst>
          </p:cNvPr>
          <p:cNvSpPr/>
          <p:nvPr userDrawn="1">
            <p:custDataLst>
              <p:tags r:id="rId112"/>
            </p:custDataLst>
          </p:nvPr>
        </p:nvSpPr>
        <p:spPr>
          <a:xfrm>
            <a:off x="7056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02" name="Rectangle 101" hidden="1">
            <a:extLst>
              <a:ext uri="{FF2B5EF4-FFF2-40B4-BE49-F238E27FC236}">
                <a16:creationId xmlns:a16="http://schemas.microsoft.com/office/drawing/2014/main" id="{D3FAE458-E122-4E17-A2BB-860390DB639B}"/>
              </a:ext>
            </a:extLst>
          </p:cNvPr>
          <p:cNvSpPr/>
          <p:nvPr userDrawn="1">
            <p:custDataLst>
              <p:tags r:id="rId113"/>
            </p:custDataLst>
          </p:nvPr>
        </p:nvSpPr>
        <p:spPr>
          <a:xfrm>
            <a:off x="9300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03" name="Rectangle 102" hidden="1">
            <a:extLst>
              <a:ext uri="{FF2B5EF4-FFF2-40B4-BE49-F238E27FC236}">
                <a16:creationId xmlns:a16="http://schemas.microsoft.com/office/drawing/2014/main" id="{09CCF6D6-3C14-49F1-9CCF-BB2BB02BA463}"/>
              </a:ext>
            </a:extLst>
          </p:cNvPr>
          <p:cNvSpPr/>
          <p:nvPr userDrawn="1">
            <p:custDataLst>
              <p:tags r:id="rId114"/>
            </p:custDataLst>
          </p:nvPr>
        </p:nvSpPr>
        <p:spPr>
          <a:xfrm>
            <a:off x="11544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04" name="Rectangle 103" hidden="1">
            <a:extLst>
              <a:ext uri="{FF2B5EF4-FFF2-40B4-BE49-F238E27FC236}">
                <a16:creationId xmlns:a16="http://schemas.microsoft.com/office/drawing/2014/main" id="{89199ED3-108C-4CB1-85A2-7274AF6D76B6}"/>
              </a:ext>
            </a:extLst>
          </p:cNvPr>
          <p:cNvSpPr/>
          <p:nvPr userDrawn="1">
            <p:custDataLst>
              <p:tags r:id="rId115"/>
            </p:custDataLst>
          </p:nvPr>
        </p:nvSpPr>
        <p:spPr>
          <a:xfrm>
            <a:off x="648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05" name="Rectangle 104" hidden="1">
            <a:extLst>
              <a:ext uri="{FF2B5EF4-FFF2-40B4-BE49-F238E27FC236}">
                <a16:creationId xmlns:a16="http://schemas.microsoft.com/office/drawing/2014/main" id="{F4889CBE-7887-46C6-99BA-4A154FF96016}"/>
              </a:ext>
            </a:extLst>
          </p:cNvPr>
          <p:cNvSpPr/>
          <p:nvPr userDrawn="1">
            <p:custDataLst>
              <p:tags r:id="rId116"/>
            </p:custDataLst>
          </p:nvPr>
        </p:nvSpPr>
        <p:spPr>
          <a:xfrm>
            <a:off x="2892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06" name="Rectangle 105" hidden="1">
            <a:extLst>
              <a:ext uri="{FF2B5EF4-FFF2-40B4-BE49-F238E27FC236}">
                <a16:creationId xmlns:a16="http://schemas.microsoft.com/office/drawing/2014/main" id="{2714EDDA-63CD-4C57-BF1D-55D84EF7DA1C}"/>
              </a:ext>
            </a:extLst>
          </p:cNvPr>
          <p:cNvSpPr/>
          <p:nvPr userDrawn="1">
            <p:custDataLst>
              <p:tags r:id="rId117"/>
            </p:custDataLst>
          </p:nvPr>
        </p:nvSpPr>
        <p:spPr>
          <a:xfrm>
            <a:off x="5136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07" name="Rectangle 106" hidden="1">
            <a:extLst>
              <a:ext uri="{FF2B5EF4-FFF2-40B4-BE49-F238E27FC236}">
                <a16:creationId xmlns:a16="http://schemas.microsoft.com/office/drawing/2014/main" id="{5A4A540B-AB24-4508-BDE2-193816CE6C2F}"/>
              </a:ext>
            </a:extLst>
          </p:cNvPr>
          <p:cNvSpPr/>
          <p:nvPr userDrawn="1">
            <p:custDataLst>
              <p:tags r:id="rId118"/>
            </p:custDataLst>
          </p:nvPr>
        </p:nvSpPr>
        <p:spPr>
          <a:xfrm>
            <a:off x="7380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08" name="Rectangle 107" hidden="1">
            <a:extLst>
              <a:ext uri="{FF2B5EF4-FFF2-40B4-BE49-F238E27FC236}">
                <a16:creationId xmlns:a16="http://schemas.microsoft.com/office/drawing/2014/main" id="{2E588317-42FC-4AFD-BF07-4EEAEA17B0FB}"/>
              </a:ext>
            </a:extLst>
          </p:cNvPr>
          <p:cNvSpPr/>
          <p:nvPr userDrawn="1">
            <p:custDataLst>
              <p:tags r:id="rId119"/>
            </p:custDataLst>
          </p:nvPr>
        </p:nvSpPr>
        <p:spPr>
          <a:xfrm>
            <a:off x="9624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09" name="Rectangle 108" hidden="1">
            <a:extLst>
              <a:ext uri="{FF2B5EF4-FFF2-40B4-BE49-F238E27FC236}">
                <a16:creationId xmlns:a16="http://schemas.microsoft.com/office/drawing/2014/main" id="{409B9FF3-D5DB-4C25-942C-75E24E0BD588}"/>
              </a:ext>
            </a:extLst>
          </p:cNvPr>
          <p:cNvSpPr/>
          <p:nvPr userDrawn="1">
            <p:custDataLst>
              <p:tags r:id="rId120"/>
            </p:custDataLst>
          </p:nvPr>
        </p:nvSpPr>
        <p:spPr>
          <a:xfrm>
            <a:off x="648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10" name="Rectangle 109" hidden="1">
            <a:extLst>
              <a:ext uri="{FF2B5EF4-FFF2-40B4-BE49-F238E27FC236}">
                <a16:creationId xmlns:a16="http://schemas.microsoft.com/office/drawing/2014/main" id="{B34EB183-B95A-4A10-93F6-B2E688291320}"/>
              </a:ext>
            </a:extLst>
          </p:cNvPr>
          <p:cNvSpPr/>
          <p:nvPr userDrawn="1">
            <p:custDataLst>
              <p:tags r:id="rId121"/>
            </p:custDataLst>
          </p:nvPr>
        </p:nvSpPr>
        <p:spPr>
          <a:xfrm>
            <a:off x="2892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11" name="Rectangle 110" hidden="1">
            <a:extLst>
              <a:ext uri="{FF2B5EF4-FFF2-40B4-BE49-F238E27FC236}">
                <a16:creationId xmlns:a16="http://schemas.microsoft.com/office/drawing/2014/main" id="{9445802B-D13B-4448-BCCA-EAC068866CD3}"/>
              </a:ext>
            </a:extLst>
          </p:cNvPr>
          <p:cNvSpPr/>
          <p:nvPr userDrawn="1">
            <p:custDataLst>
              <p:tags r:id="rId122"/>
            </p:custDataLst>
          </p:nvPr>
        </p:nvSpPr>
        <p:spPr>
          <a:xfrm>
            <a:off x="5136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12" name="Rectangle 111" hidden="1">
            <a:extLst>
              <a:ext uri="{FF2B5EF4-FFF2-40B4-BE49-F238E27FC236}">
                <a16:creationId xmlns:a16="http://schemas.microsoft.com/office/drawing/2014/main" id="{C10B3B33-18E6-4256-821F-887D5B33BF81}"/>
              </a:ext>
            </a:extLst>
          </p:cNvPr>
          <p:cNvSpPr/>
          <p:nvPr userDrawn="1">
            <p:custDataLst>
              <p:tags r:id="rId123"/>
            </p:custDataLst>
          </p:nvPr>
        </p:nvSpPr>
        <p:spPr>
          <a:xfrm>
            <a:off x="7380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13" name="Rectangle 112" hidden="1">
            <a:extLst>
              <a:ext uri="{FF2B5EF4-FFF2-40B4-BE49-F238E27FC236}">
                <a16:creationId xmlns:a16="http://schemas.microsoft.com/office/drawing/2014/main" id="{C76950B1-616E-4DAB-A1C9-C18FEC9C31D4}"/>
              </a:ext>
            </a:extLst>
          </p:cNvPr>
          <p:cNvSpPr/>
          <p:nvPr userDrawn="1">
            <p:custDataLst>
              <p:tags r:id="rId124"/>
            </p:custDataLst>
          </p:nvPr>
        </p:nvSpPr>
        <p:spPr>
          <a:xfrm>
            <a:off x="9624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15" name="Tagline" descr="{&quot;templafy&quot;:{&quot;id&quot;:&quot;1abbc6e5-7f90-4ec7-bd50-37662db4c5b8&quot;}}" title="Form.PLogoChoice.PLogoInsertion">
            <a:extLst>
              <a:ext uri="{FF2B5EF4-FFF2-40B4-BE49-F238E27FC236}">
                <a16:creationId xmlns:a16="http://schemas.microsoft.com/office/drawing/2014/main" id="{1090779A-FA30-4EF9-809F-763A92C81AB1}"/>
              </a:ext>
            </a:extLst>
          </p:cNvPr>
          <p:cNvSpPr/>
          <p:nvPr userDrawn="1"/>
        </p:nvSpPr>
        <p:spPr>
          <a:xfrm>
            <a:off x="9240655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err="1"/>
          </a:p>
        </p:txBody>
      </p:sp>
      <p:sp>
        <p:nvSpPr>
          <p:cNvPr id="114" name="Footer Placeholder 7">
            <a:extLst>
              <a:ext uri="{FF2B5EF4-FFF2-40B4-BE49-F238E27FC236}">
                <a16:creationId xmlns:a16="http://schemas.microsoft.com/office/drawing/2014/main" id="{64FE3891-AD6C-A832-A5A1-60AFC7A94512}"/>
              </a:ext>
            </a:extLst>
          </p:cNvPr>
          <p:cNvSpPr txBox="1">
            <a:spLocks/>
          </p:cNvSpPr>
          <p:nvPr userDrawn="1"/>
        </p:nvSpPr>
        <p:spPr>
          <a:xfrm>
            <a:off x="0" y="6638233"/>
            <a:ext cx="12192000" cy="15626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Confidential - for advisory board use only</a:t>
            </a:r>
          </a:p>
        </p:txBody>
      </p:sp>
    </p:spTree>
    <p:extLst>
      <p:ext uri="{BB962C8B-B14F-4D97-AF65-F5344CB8AC3E}">
        <p14:creationId xmlns:p14="http://schemas.microsoft.com/office/powerpoint/2010/main" val="112657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767" r:id="rId35"/>
  </p:sldLayoutIdLst>
  <p:hf hdr="0" ftr="0" dt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9987" indent="-269987" algn="l" defTabSz="914354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39973" indent="-269987" algn="l" defTabSz="914354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09960" indent="-269987" algn="l" defTabSz="914354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354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​"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354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354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​"/>
        <a:defRPr sz="105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354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defRPr sz="1050" b="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79992" indent="-179992" algn="l" defTabSz="914354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354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40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6" name="Picture 80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2EA6FB4-8E94-4460-97B5-9548B8836656}"/>
              </a:ext>
            </a:extLst>
          </p:cNvPr>
          <p:cNvPicPr>
            <a:picLocks noChangeAspect="1"/>
          </p:cNvPicPr>
          <p:nvPr userDrawn="1"/>
        </p:nvPicPr>
        <p:blipFill>
          <a:blip r:embed="rId1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218990"/>
            <a:ext cx="1393658" cy="3743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944000"/>
            <a:ext cx="10896000" cy="426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Level 1</a:t>
            </a:r>
          </a:p>
          <a:p>
            <a:pPr lvl="1"/>
            <a:r>
              <a:rPr lang="en-GB" noProof="0"/>
              <a:t>Level 2</a:t>
            </a:r>
          </a:p>
          <a:p>
            <a:pPr lvl="2"/>
            <a:r>
              <a:rPr lang="en-GB" noProof="0"/>
              <a:t>Level 3</a:t>
            </a:r>
          </a:p>
          <a:p>
            <a:pPr lvl="3"/>
            <a:r>
              <a:rPr lang="en-GB" noProof="0"/>
              <a:t>Level 4, Header</a:t>
            </a:r>
          </a:p>
          <a:p>
            <a:pPr lvl="4"/>
            <a:r>
              <a:rPr lang="en-GB" noProof="0"/>
              <a:t>Level 5, Body</a:t>
            </a:r>
          </a:p>
          <a:p>
            <a:pPr lvl="5"/>
            <a:r>
              <a:rPr lang="en-GB" noProof="0"/>
              <a:t>Level 6</a:t>
            </a:r>
          </a:p>
          <a:p>
            <a:pPr lvl="6"/>
            <a:r>
              <a:rPr lang="en-GB" noProof="0"/>
              <a:t>Level 7, Small Header</a:t>
            </a:r>
          </a:p>
          <a:p>
            <a:pPr lvl="7"/>
            <a:r>
              <a:rPr lang="en-GB" noProof="0"/>
              <a:t>Level 8, Small Body</a:t>
            </a:r>
          </a:p>
          <a:p>
            <a:pPr lvl="8"/>
            <a:r>
              <a:rPr lang="en-GB" noProof="0"/>
              <a:t>Level 9, Infographic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896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4000" y="324000"/>
            <a:ext cx="324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8D69B5-2783-4637-A949-A867EE4EFE6B}"/>
              </a:ext>
            </a:extLst>
          </p:cNvPr>
          <p:cNvSpPr txBox="1"/>
          <p:nvPr userDrawn="1"/>
        </p:nvSpPr>
        <p:spPr>
          <a:xfrm>
            <a:off x="11218069" y="324000"/>
            <a:ext cx="64849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700">
                <a:solidFill>
                  <a:schemeClr val="tx2"/>
                </a:solidFill>
              </a:rPr>
              <a:t>Novo Nordisk</a:t>
            </a:r>
            <a:r>
              <a:rPr lang="en-GB" sz="700" baseline="30000">
                <a:solidFill>
                  <a:schemeClr val="tx2"/>
                </a:solidFill>
              </a:rPr>
              <a:t>®</a:t>
            </a:r>
          </a:p>
        </p:txBody>
      </p:sp>
      <p:sp>
        <p:nvSpPr>
          <p:cNvPr id="4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25.51181&lt;/Left&gt;&#10;      &lt;Top&gt;25.51181&lt;/Top&gt;&#10;      &lt;Width&gt;25.51181&lt;/Width&gt;&#10;      &lt;Height&gt;25.51181&lt;/Height&gt;&#10;    &lt;/SubGrid&gt;&#10;    &lt;SubGrid&gt;&#10;      &lt;Left&gt;51.02362&lt;/Left&gt;&#10;      &lt;Top&gt;25.51181&lt;/Top&gt;&#10;      &lt;Width&gt;151.1811&lt;/Width&gt;&#10;      &lt;Height&gt;25.51181&lt;/Height&gt;&#10;    &lt;/SubGrid&gt;&#10;    &lt;SubGrid&gt;&#10;      &lt;Left&gt;202.204727&lt;/Left&gt;&#10;      &lt;Top&gt;25.51181&lt;/Top&gt;&#10;      &lt;Width&gt;25.51181&lt;/Width&gt;&#10;      &lt;Height&gt;25.51181&lt;/Height&gt;&#10;    &lt;/SubGrid&gt;&#10;    &lt;SubGrid&gt;&#10;      &lt;Left&gt;227.716537&lt;/Left&gt;&#10;      &lt;Top&gt;25.51181&lt;/Top&gt;&#10;      &lt;Width&gt;151.1811&lt;/Width&gt;&#10;      &lt;Height&gt;25.51181&lt;/Height&gt;&#10;    &lt;/SubGrid&gt;&#10;    &lt;SubGrid&gt;&#10;      &lt;Left&gt;378.897644&lt;/Left&gt;&#10;      &lt;Top&gt;25.51181&lt;/Top&gt;&#10;      &lt;Width&gt;25.51181&lt;/Width&gt;&#10;      &lt;Height&gt;25.51181&lt;/Height&gt;&#10;    &lt;/SubGrid&gt;&#10;    &lt;SubGrid&gt;&#10;      &lt;Left&gt;404.409454&lt;/Left&gt;&#10;      &lt;Top&gt;25.51181&lt;/Top&gt;&#10;      &lt;Width&gt;151.1811&lt;/Width&gt;&#10;      &lt;Height&gt;25.51181&lt;/Height&gt;&#10;    &lt;/SubGrid&gt;&#10;    &lt;SubGrid&gt;&#10;      &lt;Left&gt;555.5906&lt;/Left&gt;&#10;      &lt;Top&gt;25.51181&lt;/Top&gt;&#10;      &lt;Width&gt;25.51181&lt;/Width&gt;&#10;      &lt;Height&gt;25.51181&lt;/Height&gt;&#10;    &lt;/SubGrid&gt;&#10;    &lt;SubGrid&gt;&#10;      &lt;Left&gt;581.102356&lt;/Left&gt;&#10;      &lt;Top&gt;25.51181&lt;/Top&gt;&#10;      &lt;Width&gt;151.1811&lt;/Width&gt;&#10;      &lt;Height&gt;25.51181&lt;/Height&gt;&#10;    &lt;/SubGrid&gt;&#10;    &lt;SubGrid&gt;&#10;      &lt;Left&gt;732.283447&lt;/Left&gt;&#10;      &lt;Top&gt;25.51181&lt;/Top&gt;&#10;      &lt;Width&gt;25.51181&lt;/Width&gt;&#10;      &lt;Height&gt;25.51181&lt;/Height&gt;&#10;    &lt;/SubGrid&gt;&#10;    &lt;SubGrid&gt;&#10;      &lt;Left&gt;757.7953&lt;/Left&gt;&#10;      &lt;Top&gt;25.51181&lt;/Top&gt;&#10;      &lt;Width&gt;151.1811&lt;/Width&gt;&#10;      &lt;Height&gt;25.51181&lt;/Height&gt;&#10;    &lt;/SubGrid&gt;&#10;    &lt;SubGrid&gt;&#10;      &lt;Left&gt;908.9764&lt;/Left&gt;&#10;      &lt;Top&gt;25.51181&lt;/Top&gt;&#10;      &lt;Width&gt;25.51181&lt;/Width&gt;&#10;      &lt;Height&gt;25.51181&lt;/Height&gt;&#10;    &lt;/SubGrid&gt;&#10;    &lt;SubGrid&gt;&#10;      &lt;Left&gt;25.51181&lt;/Left&gt;&#10;      &lt;Top&gt;218.976379&lt;/Top&gt;&#10;      &lt;Width&gt;25.51181&lt;/Width&gt;&#10;      &lt;Height&gt;25.51181&lt;/Height&gt;&#10;    &lt;/SubGrid&gt;&#10;    &lt;SubGrid&gt;&#10;      &lt;Left&gt;25.51181&lt;/Left&gt;&#10;      &lt;Top&gt;244.48819&lt;/Top&gt;&#10;      &lt;Width&gt;25.51181&lt;/Width&gt;&#10;      &lt;Height&gt;25.51181&lt;/Height&gt;&#10;    &lt;/SubGrid&gt;&#10;    &lt;SubGrid&gt;&#10;      &lt;Left&gt;25.51181&lt;/Left&gt;&#10;      &lt;Top&gt;270&lt;/Top&gt;&#10;      &lt;Width&gt;25.51181&lt;/Width&gt;&#10;      &lt;Height&gt;25.51181&lt;/Height&gt;&#10;    &lt;/SubGrid&gt;&#10;    &lt;SubGrid&gt;&#10;      &lt;Left&gt;25.51181&lt;/Left&gt;&#10;      &lt;Top&gt;295.5118&lt;/Top&gt;&#10;      &lt;Width&gt;25.51181&lt;/Width&gt;&#10;      &lt;Height&gt;25.51181&lt;/Height&gt;&#10;    &lt;/SubGrid&gt;&#10;    &lt;SubGrid&gt;&#10;      &lt;Left&gt;51.02362&lt;/Left&gt;&#10;      &lt;Top&gt;295.5118&lt;/Top&gt;&#10;      &lt;Width&gt;151.1811&lt;/Width&gt;&#10;      &lt;Height&gt;25.51181&lt;/Height&gt;&#10;    &lt;/SubGrid&gt;&#10;    &lt;SubGrid&gt;&#10;      &lt;Left&gt;202.204727&lt;/Left&gt;&#10;      &lt;Top&gt;295.5118&lt;/Top&gt;&#10;      &lt;Width&gt;25.51181&lt;/Width&gt;&#10;      &lt;Height&gt;25.51181&lt;/Height&gt;&#10;    &lt;/SubGrid&gt;&#10;    &lt;SubGrid&gt;&#10;      &lt;Left&gt;51.02362&lt;/Left&gt;&#10;      &lt;Top&gt;270&lt;/Top&gt;&#10;      &lt;Width&gt;151.1811&lt;/Width&gt;&#10;      &lt;Height&gt;25.51181&lt;/Height&gt;&#10;    &lt;/SubGrid&gt;&#10;    &lt;SubGrid&gt;&#10;      &lt;Left&gt;202.204727&lt;/Left&gt;&#10;      &lt;Top&gt;270&lt;/Top&gt;&#10;      &lt;Width&gt;25.51181&lt;/Width&gt;&#10;      &lt;Height&gt;25.51181&lt;/Height&gt;&#10;    &lt;/SubGrid&gt;&#10;    &lt;SubGrid&gt;&#10;      &lt;Left&gt;51.02362&lt;/Left&gt;&#10;      &lt;Top&gt;244.48819&lt;/Top&gt;&#10;      &lt;Width&gt;151.1811&lt;/Width&gt;&#10;      &lt;Height&gt;25.51181&lt;/Height&gt;&#10;    &lt;/SubGrid&gt;&#10;    &lt;SubGrid&gt;&#10;      &lt;Left&gt;202.204727&lt;/Left&gt;&#10;      &lt;Top&gt;244.48819&lt;/Top&gt;&#10;      &lt;Width&gt;25.51181&lt;/Width&gt;&#10;      &lt;Height&gt;25.51181&lt;/Height&gt;&#10;    &lt;/SubGrid&gt;&#10;    &lt;SubGrid&gt;&#10;      &lt;Left&gt;51.02362&lt;/Left&gt;&#10;      &lt;Top&gt;218.976379&lt;/Top&gt;&#10;      &lt;Width&gt;151.1811&lt;/Width&gt;&#10;      &lt;Height&gt;25.51181&lt;/Height&gt;&#10;    &lt;/SubGrid&gt;&#10;    &lt;SubGrid&gt;&#10;      &lt;Left&gt;202.204727&lt;/Left&gt;&#10;      &lt;Top&gt;218.976379&lt;/Top&gt;&#10;      &lt;Width&gt;25.51181&lt;/Width&gt;&#10;      &lt;Height&gt;25.51181&lt;/Height&gt;&#10;    &lt;/SubGrid&gt;&#10;    &lt;SubGrid&gt;&#10;      &lt;Left&gt;25.51181&lt;/Left&gt;&#10;      &lt;Top&gt;488.976379&lt;/Top&gt;&#10;      &lt;Width&gt;25.51181&lt;/Width&gt;&#10;      &lt;Height&gt;25.51181&lt;/Height&gt;&#10;    &lt;/SubGrid&gt;&#10;    &lt;SubGrid&gt;&#10;      &lt;Left&gt;51.02362&lt;/Left&gt;&#10;      &lt;Top&gt;488.976379&lt;/Top&gt;&#10;      &lt;Width&gt;151.1811&lt;/Width&gt;&#10;      &lt;Height&gt;25.51181&lt;/Height&gt;&#10;    &lt;/SubGrid&gt;&#10;    &lt;SubGrid&gt;&#10;      &lt;Left&gt;202.204727&lt;/Left&gt;&#10;      &lt;Top&gt;488.976379&lt;/Top&gt;&#10;      &lt;Width&gt;25.51181&lt;/Width&gt;&#10;      &lt;Height&gt;25.51181&lt;/Height&gt;&#10;    &lt;/SubGrid&gt;&#10;    &lt;SubGrid&gt;&#10;      &lt;Left&gt;227.716537&lt;/Left&gt;&#10;      &lt;Top&gt;488.976379&lt;/Top&gt;&#10;      &lt;Width&gt;151.1811&lt;/Width&gt;&#10;      &lt;Height&gt;25.51181&lt;/Height&gt;&#10;    &lt;/SubGrid&gt;&#10;    &lt;SubGrid&gt;&#10;      &lt;Left&gt;378.897644&lt;/Left&gt;&#10;      &lt;Top&gt;488.976379&lt;/Top&gt;&#10;      &lt;Width&gt;25.51181&lt;/Width&gt;&#10;      &lt;Height&gt;25.51181&lt;/Height&gt;&#10;    &lt;/SubGrid&gt;&#10;    &lt;SubGrid&gt;&#10;      &lt;Left&gt;404.409454&lt;/Left&gt;&#10;      &lt;Top&gt;488.976379&lt;/Top&gt;&#10;      &lt;Width&gt;151.1811&lt;/Width&gt;&#10;      &lt;Height&gt;25.51181&lt;/Height&gt;&#10;    &lt;/SubGrid&gt;&#10;    &lt;SubGrid&gt;&#10;      &lt;Left&gt;555.5906&lt;/Left&gt;&#10;      &lt;Top&gt;488.976379&lt;/Top&gt;&#10;      &lt;Width&gt;25.51181&lt;/Width&gt;&#10;      &lt;Height&gt;25.51181&lt;/Height&gt;&#10;    &lt;/SubGrid&gt;&#10;    &lt;SubGrid&gt;&#10;      &lt;Left&gt;581.102356&lt;/Left&gt;&#10;      &lt;Top&gt;488.976379&lt;/Top&gt;&#10;      &lt;Width&gt;151.1811&lt;/Width&gt;&#10;      &lt;Height&gt;25.51181&lt;/Height&gt;&#10;    &lt;/SubGrid&gt;&#10;    &lt;SubGrid&gt;&#10;      &lt;Left&gt;732.283447&lt;/Left&gt;&#10;      &lt;Top&gt;488.976379&lt;/Top&gt;&#10;      &lt;Width&gt;25.51181&lt;/Width&gt;&#10;      &lt;Height&gt;25.51181&lt;/Height&gt;&#10;    &lt;/SubGrid&gt;&#10;    &lt;SubGrid&gt;&#10;      &lt;Left&gt;757.7953&lt;/Left&gt;&#10;      &lt;Top&gt;488.976379&lt;/Top&gt;&#10;      &lt;Width&gt;151.1811&lt;/Width&gt;&#10;      &lt;Height&gt;25.51181&lt;/Height&gt;&#10;    &lt;/SubGrid&gt;&#10;    &lt;SubGrid&gt;&#10;      &lt;Left&gt;908.9764&lt;/Left&gt;&#10;      &lt;Top&gt;488.976379&lt;/Top&gt;&#10;      &lt;Width&gt;25.51181&lt;/Width&gt;&#10;      &lt;Height&gt;25.51181&lt;/Height&gt;&#10;    &lt;/SubGrid&gt;&#10;    &lt;SubGrid&gt;&#10;      &lt;Left&gt;227.716537&lt;/Left&gt;&#10;      &lt;Top&gt;295.5118&lt;/Top&gt;&#10;      &lt;Width&gt;151.1811&lt;/Width&gt;&#10;      &lt;Height&gt;25.51181&lt;/Height&gt;&#10;    &lt;/SubGrid&gt;&#10;    &lt;SubGrid&gt;&#10;      &lt;Left&gt;378.897644&lt;/Left&gt;&#10;      &lt;Top&gt;295.5118&lt;/Top&gt;&#10;      &lt;Width&gt;25.51181&lt;/Width&gt;&#10;      &lt;Height&gt;25.51181&lt;/Height&gt;&#10;    &lt;/SubGrid&gt;&#10;    &lt;SubGrid&gt;&#10;      &lt;Left&gt;227.716537&lt;/Left&gt;&#10;      &lt;Top&gt;270&lt;/Top&gt;&#10;      &lt;Width&gt;151.1811&lt;/Width&gt;&#10;      &lt;Height&gt;25.51181&lt;/Height&gt;&#10;    &lt;/SubGrid&gt;&#10;    &lt;SubGrid&gt;&#10;      &lt;Left&gt;378.897644&lt;/Left&gt;&#10;      &lt;Top&gt;270&lt;/Top&gt;&#10;      &lt;Width&gt;25.51181&lt;/Width&gt;&#10;      &lt;Height&gt;25.51181&lt;/Height&gt;&#10;    &lt;/SubGrid&gt;&#10;    &lt;SubGrid&gt;&#10;      &lt;Left&gt;227.716537&lt;/Left&gt;&#10;      &lt;Top&gt;244.48819&lt;/Top&gt;&#10;      &lt;Width&gt;151.1811&lt;/Width&gt;&#10;      &lt;Height&gt;25.51181&lt;/Height&gt;&#10;    &lt;/SubGrid&gt;&#10;    &lt;SubGrid&gt;&#10;      &lt;Left&gt;378.897644&lt;/Left&gt;&#10;      &lt;Top&gt;244.48819&lt;/Top&gt;&#10;      &lt;Width&gt;25.51181&lt;/Width&gt;&#10;      &lt;Height&gt;25.51181&lt;/Height&gt;&#10;    &lt;/SubGrid&gt;&#10;    &lt;SubGrid&gt;&#10;      &lt;Left&gt;227.716537&lt;/Left&gt;&#10;      &lt;Top&gt;218.976379&lt;/Top&gt;&#10;      &lt;Width&gt;151.1811&lt;/Width&gt;&#10;      &lt;Height&gt;25.51181&lt;/Height&gt;&#10;    &lt;/SubGrid&gt;&#10;    &lt;SubGrid&gt;&#10;      &lt;Left&gt;378.897644&lt;/Left&gt;&#10;      &lt;Top&gt;218.976379&lt;/Top&gt;&#10;      &lt;Width&gt;25.51181&lt;/Width&gt;&#10;      &lt;Height&gt;25.51181&lt;/Height&gt;&#10;    &lt;/SubGrid&gt;&#10;    &lt;SubGrid&gt;&#10;      &lt;Left&gt;404.409454&lt;/Left&gt;&#10;      &lt;Top&gt;295.5118&lt;/Top&gt;&#10;      &lt;Width&gt;151.1811&lt;/Width&gt;&#10;      &lt;Height&gt;25.51181&lt;/Height&gt;&#10;    &lt;/SubGrid&gt;&#10;    &lt;SubGrid&gt;&#10;      &lt;Left&gt;555.5906&lt;/Left&gt;&#10;      &lt;Top&gt;295.5118&lt;/Top&gt;&#10;      &lt;Width&gt;25.51181&lt;/Width&gt;&#10;      &lt;Height&gt;25.51181&lt;/Height&gt;&#10;    &lt;/SubGrid&gt;&#10;    &lt;SubGrid&gt;&#10;      &lt;Left&gt;404.409454&lt;/Left&gt;&#10;      &lt;Top&gt;270&lt;/Top&gt;&#10;      &lt;Width&gt;151.1811&lt;/Width&gt;&#10;      &lt;Height&gt;25.51181&lt;/Height&gt;&#10;    &lt;/SubGrid&gt;&#10;    &lt;SubGrid&gt;&#10;      &lt;Left&gt;555.5906&lt;/Left&gt;&#10;      &lt;Top&gt;270&lt;/Top&gt;&#10;      &lt;Width&gt;25.51181&lt;/Width&gt;&#10;      &lt;Height&gt;25.51181&lt;/Height&gt;&#10;    &lt;/SubGrid&gt;&#10;    &lt;SubGrid&gt;&#10;      &lt;Left&gt;404.409454&lt;/Left&gt;&#10;      &lt;Top&gt;244.48819&lt;/Top&gt;&#10;      &lt;Width&gt;151.1811&lt;/Width&gt;&#10;      &lt;Height&gt;25.51181&lt;/Height&gt;&#10;    &lt;/SubGrid&gt;&#10;    &lt;SubGrid&gt;&#10;      &lt;Left&gt;555.5906&lt;/Left&gt;&#10;      &lt;Top&gt;244.48819&lt;/Top&gt;&#10;      &lt;Width&gt;25.51181&lt;/Width&gt;&#10;      &lt;Height&gt;25.51181&lt;/Height&gt;&#10;    &lt;/SubGrid&gt;&#10;    &lt;SubGrid&gt;&#10;      &lt;Left&gt;404.409454&lt;/Left&gt;&#10;      &lt;Top&gt;218.976379&lt;/Top&gt;&#10;      &lt;Width&gt;151.1811&lt;/Width&gt;&#10;      &lt;Height&gt;25.51181&lt;/Height&gt;&#10;    &lt;/SubGrid&gt;&#10;    &lt;SubGrid&gt;&#10;      &lt;Left&gt;555.5906&lt;/Left&gt;&#10;      &lt;Top&gt;218.976379&lt;/Top&gt;&#10;      &lt;Width&gt;25.51181&lt;/Width&gt;&#10;      &lt;Height&gt;25.51181&lt;/Height&gt;&#10;    &lt;/SubGrid&gt;&#10;    &lt;SubGrid&gt;&#10;      &lt;Left&gt;581.102356&lt;/Left&gt;&#10;      &lt;Top&gt;295.5118&lt;/Top&gt;&#10;      &lt;Width&gt;151.1811&lt;/Width&gt;&#10;      &lt;Height&gt;25.51181&lt;/Height&gt;&#10;    &lt;/SubGrid&gt;&#10;    &lt;SubGrid&gt;&#10;      &lt;Left&gt;732.283447&lt;/Left&gt;&#10;      &lt;Top&gt;295.5118&lt;/Top&gt;&#10;      &lt;Width&gt;25.51181&lt;/Width&gt;&#10;      &lt;Height&gt;25.51181&lt;/Height&gt;&#10;    &lt;/SubGrid&gt;&#10;    &lt;SubGrid&gt;&#10;      &lt;Left&gt;581.102356&lt;/Left&gt;&#10;      &lt;Top&gt;270&lt;/Top&gt;&#10;      &lt;Width&gt;151.1811&lt;/Width&gt;&#10;      &lt;Height&gt;25.51181&lt;/Height&gt;&#10;    &lt;/SubGrid&gt;&#10;    &lt;SubGrid&gt;&#10;      &lt;Left&gt;732.283447&lt;/Left&gt;&#10;      &lt;Top&gt;270&lt;/Top&gt;&#10;      &lt;Width&gt;25.51181&lt;/Width&gt;&#10;      &lt;Height&gt;25.51181&lt;/Height&gt;&#10;    &lt;/SubGrid&gt;&#10;    &lt;SubGrid&gt;&#10;      &lt;Left&gt;581.102356&lt;/Left&gt;&#10;      &lt;Top&gt;244.48819&lt;/Top&gt;&#10;      &lt;Width&gt;151.1811&lt;/Width&gt;&#10;      &lt;Height&gt;25.51181&lt;/Height&gt;&#10;    &lt;/SubGrid&gt;&#10;    &lt;SubGrid&gt;&#10;      &lt;Left&gt;732.283447&lt;/Left&gt;&#10;      &lt;Top&gt;244.48819&lt;/Top&gt;&#10;      &lt;Width&gt;25.51181&lt;/Width&gt;&#10;      &lt;Height&gt;25.51181&lt;/Height&gt;&#10;    &lt;/SubGrid&gt;&#10;    &lt;SubGrid&gt;&#10;      &lt;Left&gt;581.102356&lt;/Left&gt;&#10;      &lt;Top&gt;218.976379&lt;/Top&gt;&#10;      &lt;Width&gt;151.1811&lt;/Width&gt;&#10;      &lt;Height&gt;25.51181&lt;/Height&gt;&#10;    &lt;/SubGrid&gt;&#10;    &lt;SubGrid&gt;&#10;      &lt;Left&gt;732.283447&lt;/Left&gt;&#10;      &lt;Top&gt;218.976379&lt;/Top&gt;&#10;      &lt;Width&gt;25.51181&lt;/Width&gt;&#10;      &lt;Height&gt;25.51181&lt;/Height&gt;&#10;    &lt;/SubGrid&gt;&#10;    &lt;SubGrid&gt;&#10;      &lt;Left&gt;757.7953&lt;/Left&gt;&#10;      &lt;Top&gt;295.5118&lt;/Top&gt;&#10;      &lt;Width&gt;151.1811&lt;/Width&gt;&#10;      &lt;Height&gt;25.51181&lt;/Height&gt;&#10;    &lt;/SubGrid&gt;&#10;    &lt;SubGrid&gt;&#10;      &lt;Left&gt;908.9764&lt;/Left&gt;&#10;      &lt;Top&gt;295.5118&lt;/Top&gt;&#10;      &lt;Width&gt;25.51181&lt;/Width&gt;&#10;      &lt;Height&gt;25.51181&lt;/Height&gt;&#10;    &lt;/SubGrid&gt;&#10;    &lt;SubGrid&gt;&#10;      &lt;Left&gt;757.7953&lt;/Left&gt;&#10;      &lt;Top&gt;270&lt;/Top&gt;&#10;      &lt;Width&gt;151.1811&lt;/Width&gt;&#10;      &lt;Height&gt;25.51181&lt;/Height&gt;&#10;    &lt;/SubGrid&gt;&#10;    &lt;SubGrid&gt;&#10;      &lt;Left&gt;908.9764&lt;/Left&gt;&#10;      &lt;Top&gt;270&lt;/Top&gt;&#10;      &lt;Width&gt;25.51181&lt;/Width&gt;&#10;      &lt;Height&gt;25.51181&lt;/Height&gt;&#10;    &lt;/SubGrid&gt;&#10;    &lt;SubGrid&gt;&#10;      &lt;Left&gt;757.7953&lt;/Left&gt;&#10;      &lt;Top&gt;244.48819&lt;/Top&gt;&#10;      &lt;Width&gt;151.1811&lt;/Width&gt;&#10;      &lt;Height&gt;25.51181&lt;/Height&gt;&#10;    &lt;/SubGrid&gt;&#10;    &lt;SubGrid&gt;&#10;      &lt;Left&gt;908.9764&lt;/Left&gt;&#10;      &lt;Top&gt;244.48819&lt;/Top&gt;&#10;      &lt;Width&gt;25.51181&lt;/Width&gt;&#10;      &lt;Height&gt;25.51181&lt;/Height&gt;&#10;    &lt;/SubGrid&gt;&#10;    &lt;SubGrid&gt;&#10;      &lt;Left&gt;757.7953&lt;/Left&gt;&#10;      &lt;Top&gt;218.976379&lt;/Top&gt;&#10;      &lt;Width&gt;151.1811&lt;/Width&gt;&#10;      &lt;Height&gt;25.51181&lt;/Height&gt;&#10;    &lt;/SubGrid&gt;&#10;    &lt;SubGrid&gt;&#10;      &lt;Left&gt;908.9764&lt;/Left&gt;&#10;      &lt;Top&gt;218.976379&lt;/Top&gt;&#10;      &lt;Width&gt;25.51181&lt;/Width&gt;&#10;      &lt;Height&gt;25.51181&lt;/Height&gt;&#10;    &lt;/SubGrid&gt;&#10;    &lt;SubGrid&gt;&#10;      &lt;Left&gt;25.51181&lt;/Left&gt;&#10;      &lt;Top&gt;51.02362&lt;/Top&gt;&#10;      &lt;Width&gt;25.51181&lt;/Width&gt;&#10;      &lt;Height&gt;167.952759&lt;/Height&gt;&#10;    &lt;/SubGrid&gt;&#10;    &lt;SubGrid&gt;&#10;      &lt;Left&gt;202.204727&lt;/Left&gt;&#10;      &lt;Top&gt;51.02362&lt;/Top&gt;&#10;      &lt;Width&gt;25.51181&lt;/Width&gt;&#10;      &lt;Height&gt;167.952759&lt;/Height&gt;&#10;    &lt;/SubGrid&gt;&#10;    &lt;SubGrid&gt;&#10;      &lt;Left&gt;378.897644&lt;/Left&gt;&#10;      &lt;Top&gt;51.02362&lt;/Top&gt;&#10;      &lt;Width&gt;25.51181&lt;/Width&gt;&#10;      &lt;Height&gt;167.952759&lt;/Height&gt;&#10;    &lt;/SubGrid&gt;&#10;    &lt;SubGrid&gt;&#10;      &lt;Left&gt;555.5906&lt;/Left&gt;&#10;      &lt;Top&gt;51.02362&lt;/Top&gt;&#10;      &lt;Width&gt;25.51181&lt;/Width&gt;&#10;      &lt;Height&gt;167.952759&lt;/Height&gt;&#10;    &lt;/SubGrid&gt;&#10;    &lt;SubGrid&gt;&#10;      &lt;Left&gt;732.283447&lt;/Left&gt;&#10;      &lt;Top&gt;51.02362&lt;/Top&gt;&#10;      &lt;Width&gt;25.51181&lt;/Width&gt;&#10;      &lt;Height&gt;167.952759&lt;/Height&gt;&#10;    &lt;/SubGrid&gt;&#10;    &lt;SubGrid&gt;&#10;      &lt;Left&gt;908.9764&lt;/Left&gt;&#10;      &lt;Top&gt;51.02362&lt;/Top&gt;&#10;      &lt;Width&gt;25.51181&lt;/Width&gt;&#10;      &lt;Height&gt;167.952759&lt;/Height&gt;&#10;    &lt;/SubGrid&gt;&#10;    &lt;SubGrid&gt;&#10;      &lt;Left&gt;25.51181&lt;/Left&gt;&#10;      &lt;Top&gt;321.023621&lt;/Top&gt;&#10;      &lt;Width&gt;25.51181&lt;/Width&gt;&#10;      &lt;Height&gt;167.952759&lt;/Height&gt;&#10;    &lt;/SubGrid&gt;&#10;    &lt;SubGrid&gt;&#10;      &lt;Left&gt;202.204727&lt;/Left&gt;&#10;      &lt;Top&gt;321.023621&lt;/Top&gt;&#10;      &lt;Width&gt;25.51181&lt;/Width&gt;&#10;      &lt;Height&gt;167.952759&lt;/Height&gt;&#10;    &lt;/SubGrid&gt;&#10;    &lt;SubGrid&gt;&#10;      &lt;Left&gt;378.897644&lt;/Left&gt;&#10;      &lt;Top&gt;321.023621&lt;/Top&gt;&#10;      &lt;Width&gt;25.51181&lt;/Width&gt;&#10;      &lt;Height&gt;167.952759&lt;/Height&gt;&#10;    &lt;/SubGrid&gt;&#10;    &lt;SubGrid&gt;&#10;      &lt;Left&gt;555.5906&lt;/Left&gt;&#10;      &lt;Top&gt;321.023621&lt;/Top&gt;&#10;      &lt;Width&gt;25.51181&lt;/Width&gt;&#10;      &lt;Height&gt;167.952759&lt;/Height&gt;&#10;    &lt;/SubGrid&gt;&#10;    &lt;SubGrid&gt;&#10;      &lt;Left&gt;732.283447&lt;/Left&gt;&#10;      &lt;Top&gt;321.023621&lt;/Top&gt;&#10;      &lt;Width&gt;25.51181&lt;/Width&gt;&#10;      &lt;Height&gt;167.952759&lt;/Height&gt;&#10;    &lt;/SubGrid&gt;&#10;    &lt;SubGrid&gt;&#10;      &lt;Left&gt;908.9764&lt;/Left&gt;&#10;      &lt;Top&gt;321.023621&lt;/Top&gt;&#10;      &lt;Width&gt;25.51181&lt;/Width&gt;&#10;      &lt;Height&gt;167.952759&lt;/Height&gt;&#10;    &lt;/SubGrid&gt;&#10;    &lt;SubGrid&gt;&#10;      &lt;Left&gt;51.02362&lt;/Left&gt;&#10;      &lt;Top&gt;51.02362&lt;/Top&gt;&#10;      &lt;Width&gt;151.1811&lt;/Width&gt;&#10;      &lt;Height&gt;167.952759&lt;/Height&gt;&#10;    &lt;/SubGrid&gt;&#10;    &lt;SubGrid&gt;&#10;      &lt;Left&gt;227.716537&lt;/Left&gt;&#10;      &lt;Top&gt;51.02362&lt;/Top&gt;&#10;      &lt;Width&gt;151.1811&lt;/Width&gt;&#10;      &lt;Height&gt;167.952759&lt;/Height&gt;&#10;    &lt;/SubGrid&gt;&#10;    &lt;SubGrid&gt;&#10;      &lt;Left&gt;404.409454&lt;/Left&gt;&#10;      &lt;Top&gt;51.02362&lt;/Top&gt;&#10;      &lt;Width&gt;151.1811&lt;/Width&gt;&#10;      &lt;Height&gt;167.952759&lt;/Height&gt;&#10;    &lt;/SubGrid&gt;&#10;    &lt;SubGrid&gt;&#10;      &lt;Left&gt;581.102356&lt;/Left&gt;&#10;      &lt;Top&gt;51.02362&lt;/Top&gt;&#10;      &lt;Width&gt;151.1811&lt;/Width&gt;&#10;      &lt;Height&gt;167.952759&lt;/Height&gt;&#10;    &lt;/SubGrid&gt;&#10;    &lt;SubGrid&gt;&#10;      &lt;Left&gt;757.7953&lt;/Left&gt;&#10;      &lt;Top&gt;51.02362&lt;/Top&gt;&#10;      &lt;Width&gt;151.1811&lt;/Width&gt;&#10;      &lt;Height&gt;167.952759&lt;/Height&gt;&#10;    &lt;/SubGrid&gt;&#10;    &lt;SubGrid&gt;&#10;      &lt;Left&gt;51.02362&lt;/Left&gt;&#10;      &lt;Top&gt;321.023621&lt;/Top&gt;&#10;      &lt;Width&gt;151.1811&lt;/Width&gt;&#10;      &lt;Height&gt;167.952759&lt;/Height&gt;&#10;    &lt;/SubGrid&gt;&#10;    &lt;SubGrid&gt;&#10;      &lt;Left&gt;227.716537&lt;/Left&gt;&#10;      &lt;Top&gt;321.023621&lt;/Top&gt;&#10;      &lt;Width&gt;151.1811&lt;/Width&gt;&#10;      &lt;Height&gt;167.952759&lt;/Height&gt;&#10;    &lt;/SubGrid&gt;&#10;    &lt;SubGrid&gt;&#10;      &lt;Left&gt;404.409454&lt;/Left&gt;&#10;      &lt;Top&gt;321.023621&lt;/Top&gt;&#10;      &lt;Width&gt;151.1811&lt;/Width&gt;&#10;      &lt;Height&gt;167.952759&lt;/Height&gt;&#10;    &lt;/SubGrid&gt;&#10;    &lt;SubGrid&gt;&#10;      &lt;Left&gt;581.102356&lt;/Left&gt;&#10;      &lt;Top&gt;321.023621&lt;/Top&gt;&#10;      &lt;Width&gt;151.1811&lt;/Width&gt;&#10;      &lt;Height&gt;167.952759&lt;/Height&gt;&#10;    &lt;/SubGrid&gt;&#10;    &lt;SubGrid&gt;&#10;      &lt;Left&gt;757.7953&lt;/Left&gt;&#10;      &lt;Top&gt;321.023621&lt;/Top&gt;&#10;      &lt;Width&gt;151.1811&lt;/Width&gt;&#10;      &lt;Height&gt;167.952759&lt;/Height&gt;&#10;    &lt;/SubGrid&gt;&#10;  &lt;/SubGrids&gt;&#10;  &lt;WorkArea&gt;&#10;    &lt;Top&gt;25.51181&lt;/Top&gt;&#10;    &lt;Left&gt;25.51181&lt;/Left&gt;&#10;    &lt;Width&gt;908.9764&lt;/Width&gt;&#10;    &lt;Height&gt;488.976379&lt;/Height&gt;&#10;  &lt;/WorkArea&gt;&#10;  &lt;AspectW&gt;-1&lt;/AspectW&gt;&#10;  &lt;AspectH&gt;-1&lt;/AspectH&gt;&#10;  &lt;Width&gt;960&lt;/Width&gt;&#10;  &lt;Height&gt;540&lt;/Height&gt;&#10;  &lt;HGap&gt;5&lt;/HGap&gt;&#10;  &lt;VGap&gt;5&lt;/VGap&gt;&#10;  &lt;OfficeVersion&gt;-1&lt;/OfficeVersion&gt;&#10;&lt;/GridTheme&gt;" hidden="1">
            <a:extLst>
              <a:ext uri="{FF2B5EF4-FFF2-40B4-BE49-F238E27FC236}">
                <a16:creationId xmlns:a16="http://schemas.microsoft.com/office/drawing/2014/main" id="{F5F0A4E1-4330-49F4-88F5-A83195F8511C}"/>
              </a:ext>
            </a:extLst>
          </p:cNvPr>
          <p:cNvSpPr/>
          <p:nvPr userDrawn="1"/>
        </p:nvSpPr>
        <p:spPr>
          <a:xfrm>
            <a:off x="324000" y="324000"/>
            <a:ext cx="11544000" cy="6210000"/>
          </a:xfrm>
          <a:prstGeom prst="rect">
            <a:avLst/>
          </a:prstGeom>
          <a:solidFill>
            <a:srgbClr val="E6E6E6"/>
          </a:solidFill>
          <a:ln w="31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30BD45F-E3FD-4877-8E01-D258D6C49ED2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324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61F8F4EB-98F9-49C6-AD23-0434FEEA7DAD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648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5461F43A-D29F-4117-83B4-78ECC6A90694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68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3885B838-2022-4A1F-A84B-BB1127E2EE43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2892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AC6417FB-6B96-4CAA-9A61-CE3C85379335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812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88F2338E-050E-4997-B5FD-16609E6B05AC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136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65330914-84C1-4EFF-8088-9FF9153B21A3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7056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0D9F1F0C-68CC-4F13-A58D-7D5850D6BABB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380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FCD1A103-17AC-4A34-8A1D-92E20B67C019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9300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6D17E478-3C99-48E5-91A4-253FD970A082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624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ACBDE3FC-87C8-4EA6-8040-812BA3745D76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11544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994EE5B0-B3FC-43D9-8B31-B03CA4819265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324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71B943CE-F983-40CB-852B-B348DA0EECF9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324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195AE9FF-57B5-4B28-95BD-65EB616F8339}"/>
              </a:ext>
            </a:extLst>
          </p:cNvPr>
          <p:cNvSpPr/>
          <p:nvPr userDrawn="1">
            <p:custDataLst>
              <p:tags r:id="rId50"/>
            </p:custDataLst>
          </p:nvPr>
        </p:nvSpPr>
        <p:spPr>
          <a:xfrm>
            <a:off x="324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09C4273C-D9B3-4E1C-BECF-E403BC0FED81}"/>
              </a:ext>
            </a:extLst>
          </p:cNvPr>
          <p:cNvSpPr/>
          <p:nvPr userDrawn="1">
            <p:custDataLst>
              <p:tags r:id="rId51"/>
            </p:custDataLst>
          </p:nvPr>
        </p:nvSpPr>
        <p:spPr>
          <a:xfrm>
            <a:off x="324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D61A9C98-DFAC-4C93-9FC3-FA4B7268AFD4}"/>
              </a:ext>
            </a:extLst>
          </p:cNvPr>
          <p:cNvSpPr/>
          <p:nvPr userDrawn="1">
            <p:custDataLst>
              <p:tags r:id="rId52"/>
            </p:custDataLst>
          </p:nvPr>
        </p:nvSpPr>
        <p:spPr>
          <a:xfrm>
            <a:off x="648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2738953D-847C-44BC-BB1D-3E35D57608D4}"/>
              </a:ext>
            </a:extLst>
          </p:cNvPr>
          <p:cNvSpPr/>
          <p:nvPr userDrawn="1">
            <p:custDataLst>
              <p:tags r:id="rId53"/>
            </p:custDataLst>
          </p:nvPr>
        </p:nvSpPr>
        <p:spPr>
          <a:xfrm>
            <a:off x="2568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A85DD5C0-07B7-493F-ACD2-090488BDD5B6}"/>
              </a:ext>
            </a:extLst>
          </p:cNvPr>
          <p:cNvSpPr/>
          <p:nvPr userDrawn="1">
            <p:custDataLst>
              <p:tags r:id="rId54"/>
            </p:custDataLst>
          </p:nvPr>
        </p:nvSpPr>
        <p:spPr>
          <a:xfrm>
            <a:off x="648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2D03EC4E-106A-492D-9392-E8DAE462F1BE}"/>
              </a:ext>
            </a:extLst>
          </p:cNvPr>
          <p:cNvSpPr/>
          <p:nvPr userDrawn="1">
            <p:custDataLst>
              <p:tags r:id="rId55"/>
            </p:custDataLst>
          </p:nvPr>
        </p:nvSpPr>
        <p:spPr>
          <a:xfrm>
            <a:off x="2568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20022031-21E7-4D6F-92EB-D2DDACC3013D}"/>
              </a:ext>
            </a:extLst>
          </p:cNvPr>
          <p:cNvSpPr/>
          <p:nvPr userDrawn="1">
            <p:custDataLst>
              <p:tags r:id="rId56"/>
            </p:custDataLst>
          </p:nvPr>
        </p:nvSpPr>
        <p:spPr>
          <a:xfrm>
            <a:off x="648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0D8C0033-6DD1-44FA-8D1E-C266A6CB5E58}"/>
              </a:ext>
            </a:extLst>
          </p:cNvPr>
          <p:cNvSpPr/>
          <p:nvPr userDrawn="1">
            <p:custDataLst>
              <p:tags r:id="rId57"/>
            </p:custDataLst>
          </p:nvPr>
        </p:nvSpPr>
        <p:spPr>
          <a:xfrm>
            <a:off x="2568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47" name="Rectangle 46" hidden="1">
            <a:extLst>
              <a:ext uri="{FF2B5EF4-FFF2-40B4-BE49-F238E27FC236}">
                <a16:creationId xmlns:a16="http://schemas.microsoft.com/office/drawing/2014/main" id="{5405C511-8E76-4F70-B418-D42EFC88B59C}"/>
              </a:ext>
            </a:extLst>
          </p:cNvPr>
          <p:cNvSpPr/>
          <p:nvPr userDrawn="1">
            <p:custDataLst>
              <p:tags r:id="rId58"/>
            </p:custDataLst>
          </p:nvPr>
        </p:nvSpPr>
        <p:spPr>
          <a:xfrm>
            <a:off x="648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48" name="Rectangle 47" hidden="1">
            <a:extLst>
              <a:ext uri="{FF2B5EF4-FFF2-40B4-BE49-F238E27FC236}">
                <a16:creationId xmlns:a16="http://schemas.microsoft.com/office/drawing/2014/main" id="{3A318B50-011A-4077-B856-5AA6365091AC}"/>
              </a:ext>
            </a:extLst>
          </p:cNvPr>
          <p:cNvSpPr/>
          <p:nvPr userDrawn="1">
            <p:custDataLst>
              <p:tags r:id="rId59"/>
            </p:custDataLst>
          </p:nvPr>
        </p:nvSpPr>
        <p:spPr>
          <a:xfrm>
            <a:off x="2568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49" name="Rectangle 48" hidden="1">
            <a:extLst>
              <a:ext uri="{FF2B5EF4-FFF2-40B4-BE49-F238E27FC236}">
                <a16:creationId xmlns:a16="http://schemas.microsoft.com/office/drawing/2014/main" id="{6A2BCA5B-FE07-43B1-A4B7-31BD6164A6E4}"/>
              </a:ext>
            </a:extLst>
          </p:cNvPr>
          <p:cNvSpPr/>
          <p:nvPr userDrawn="1">
            <p:custDataLst>
              <p:tags r:id="rId60"/>
            </p:custDataLst>
          </p:nvPr>
        </p:nvSpPr>
        <p:spPr>
          <a:xfrm>
            <a:off x="324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50" name="Rectangle 49" hidden="1">
            <a:extLst>
              <a:ext uri="{FF2B5EF4-FFF2-40B4-BE49-F238E27FC236}">
                <a16:creationId xmlns:a16="http://schemas.microsoft.com/office/drawing/2014/main" id="{5C40FFBD-7783-45AC-8A2B-097F0420F8BE}"/>
              </a:ext>
            </a:extLst>
          </p:cNvPr>
          <p:cNvSpPr/>
          <p:nvPr userDrawn="1">
            <p:custDataLst>
              <p:tags r:id="rId61"/>
            </p:custDataLst>
          </p:nvPr>
        </p:nvSpPr>
        <p:spPr>
          <a:xfrm>
            <a:off x="648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51" name="Rectangle 50" hidden="1">
            <a:extLst>
              <a:ext uri="{FF2B5EF4-FFF2-40B4-BE49-F238E27FC236}">
                <a16:creationId xmlns:a16="http://schemas.microsoft.com/office/drawing/2014/main" id="{4CEBE773-5EE2-48C7-957B-8390AB5ACC07}"/>
              </a:ext>
            </a:extLst>
          </p:cNvPr>
          <p:cNvSpPr/>
          <p:nvPr userDrawn="1">
            <p:custDataLst>
              <p:tags r:id="rId62"/>
            </p:custDataLst>
          </p:nvPr>
        </p:nvSpPr>
        <p:spPr>
          <a:xfrm>
            <a:off x="2568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52" name="Rectangle 51" hidden="1">
            <a:extLst>
              <a:ext uri="{FF2B5EF4-FFF2-40B4-BE49-F238E27FC236}">
                <a16:creationId xmlns:a16="http://schemas.microsoft.com/office/drawing/2014/main" id="{A88B1085-4452-48B2-ABE2-B39A1F2C8B5C}"/>
              </a:ext>
            </a:extLst>
          </p:cNvPr>
          <p:cNvSpPr/>
          <p:nvPr userDrawn="1">
            <p:custDataLst>
              <p:tags r:id="rId63"/>
            </p:custDataLst>
          </p:nvPr>
        </p:nvSpPr>
        <p:spPr>
          <a:xfrm>
            <a:off x="2892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53" name="Rectangle 52" hidden="1">
            <a:extLst>
              <a:ext uri="{FF2B5EF4-FFF2-40B4-BE49-F238E27FC236}">
                <a16:creationId xmlns:a16="http://schemas.microsoft.com/office/drawing/2014/main" id="{35677462-D07F-483C-9C29-E04937D96970}"/>
              </a:ext>
            </a:extLst>
          </p:cNvPr>
          <p:cNvSpPr/>
          <p:nvPr userDrawn="1">
            <p:custDataLst>
              <p:tags r:id="rId64"/>
            </p:custDataLst>
          </p:nvPr>
        </p:nvSpPr>
        <p:spPr>
          <a:xfrm>
            <a:off x="4812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54" name="Rectangle 53" hidden="1">
            <a:extLst>
              <a:ext uri="{FF2B5EF4-FFF2-40B4-BE49-F238E27FC236}">
                <a16:creationId xmlns:a16="http://schemas.microsoft.com/office/drawing/2014/main" id="{719982BD-DEFC-4091-A576-C424DBA3C4DD}"/>
              </a:ext>
            </a:extLst>
          </p:cNvPr>
          <p:cNvSpPr/>
          <p:nvPr userDrawn="1">
            <p:custDataLst>
              <p:tags r:id="rId65"/>
            </p:custDataLst>
          </p:nvPr>
        </p:nvSpPr>
        <p:spPr>
          <a:xfrm>
            <a:off x="5136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55" name="Rectangle 54" hidden="1">
            <a:extLst>
              <a:ext uri="{FF2B5EF4-FFF2-40B4-BE49-F238E27FC236}">
                <a16:creationId xmlns:a16="http://schemas.microsoft.com/office/drawing/2014/main" id="{09DABF0B-9E1E-4C4B-B44A-B858D0F51253}"/>
              </a:ext>
            </a:extLst>
          </p:cNvPr>
          <p:cNvSpPr/>
          <p:nvPr userDrawn="1">
            <p:custDataLst>
              <p:tags r:id="rId66"/>
            </p:custDataLst>
          </p:nvPr>
        </p:nvSpPr>
        <p:spPr>
          <a:xfrm>
            <a:off x="7056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56" name="Rectangle 55" hidden="1">
            <a:extLst>
              <a:ext uri="{FF2B5EF4-FFF2-40B4-BE49-F238E27FC236}">
                <a16:creationId xmlns:a16="http://schemas.microsoft.com/office/drawing/2014/main" id="{4C2D3A6A-66FD-4AEE-8C1E-B6E5EECF6AC4}"/>
              </a:ext>
            </a:extLst>
          </p:cNvPr>
          <p:cNvSpPr/>
          <p:nvPr userDrawn="1">
            <p:custDataLst>
              <p:tags r:id="rId67"/>
            </p:custDataLst>
          </p:nvPr>
        </p:nvSpPr>
        <p:spPr>
          <a:xfrm>
            <a:off x="7380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57" name="Rectangle 56" hidden="1">
            <a:extLst>
              <a:ext uri="{FF2B5EF4-FFF2-40B4-BE49-F238E27FC236}">
                <a16:creationId xmlns:a16="http://schemas.microsoft.com/office/drawing/2014/main" id="{2D1F338B-CF9E-4B33-946A-4DB709760AF6}"/>
              </a:ext>
            </a:extLst>
          </p:cNvPr>
          <p:cNvSpPr/>
          <p:nvPr userDrawn="1">
            <p:custDataLst>
              <p:tags r:id="rId68"/>
            </p:custDataLst>
          </p:nvPr>
        </p:nvSpPr>
        <p:spPr>
          <a:xfrm>
            <a:off x="9300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58" name="Rectangle 57" hidden="1">
            <a:extLst>
              <a:ext uri="{FF2B5EF4-FFF2-40B4-BE49-F238E27FC236}">
                <a16:creationId xmlns:a16="http://schemas.microsoft.com/office/drawing/2014/main" id="{C62DDC7A-A75D-47D1-8199-CF07F2BDFB07}"/>
              </a:ext>
            </a:extLst>
          </p:cNvPr>
          <p:cNvSpPr/>
          <p:nvPr userDrawn="1">
            <p:custDataLst>
              <p:tags r:id="rId69"/>
            </p:custDataLst>
          </p:nvPr>
        </p:nvSpPr>
        <p:spPr>
          <a:xfrm>
            <a:off x="9624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59" name="Rectangle 58" hidden="1">
            <a:extLst>
              <a:ext uri="{FF2B5EF4-FFF2-40B4-BE49-F238E27FC236}">
                <a16:creationId xmlns:a16="http://schemas.microsoft.com/office/drawing/2014/main" id="{58B5BE77-B2A7-4D7F-8E0B-C3E954ED65B5}"/>
              </a:ext>
            </a:extLst>
          </p:cNvPr>
          <p:cNvSpPr/>
          <p:nvPr userDrawn="1">
            <p:custDataLst>
              <p:tags r:id="rId70"/>
            </p:custDataLst>
          </p:nvPr>
        </p:nvSpPr>
        <p:spPr>
          <a:xfrm>
            <a:off x="11544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60" name="Rectangle 59" hidden="1">
            <a:extLst>
              <a:ext uri="{FF2B5EF4-FFF2-40B4-BE49-F238E27FC236}">
                <a16:creationId xmlns:a16="http://schemas.microsoft.com/office/drawing/2014/main" id="{FCFBBBC3-8FB6-4FAC-ADAD-D2D96E64A22C}"/>
              </a:ext>
            </a:extLst>
          </p:cNvPr>
          <p:cNvSpPr/>
          <p:nvPr userDrawn="1">
            <p:custDataLst>
              <p:tags r:id="rId71"/>
            </p:custDataLst>
          </p:nvPr>
        </p:nvSpPr>
        <p:spPr>
          <a:xfrm>
            <a:off x="2892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61" name="Rectangle 60" hidden="1">
            <a:extLst>
              <a:ext uri="{FF2B5EF4-FFF2-40B4-BE49-F238E27FC236}">
                <a16:creationId xmlns:a16="http://schemas.microsoft.com/office/drawing/2014/main" id="{2C5A7DD2-B5CE-413A-9B54-583BA9EBCDFF}"/>
              </a:ext>
            </a:extLst>
          </p:cNvPr>
          <p:cNvSpPr/>
          <p:nvPr userDrawn="1">
            <p:custDataLst>
              <p:tags r:id="rId72"/>
            </p:custDataLst>
          </p:nvPr>
        </p:nvSpPr>
        <p:spPr>
          <a:xfrm>
            <a:off x="4812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62" name="Rectangle 61" hidden="1">
            <a:extLst>
              <a:ext uri="{FF2B5EF4-FFF2-40B4-BE49-F238E27FC236}">
                <a16:creationId xmlns:a16="http://schemas.microsoft.com/office/drawing/2014/main" id="{D9461BA4-4B7F-4140-AC43-136B90730752}"/>
              </a:ext>
            </a:extLst>
          </p:cNvPr>
          <p:cNvSpPr/>
          <p:nvPr userDrawn="1">
            <p:custDataLst>
              <p:tags r:id="rId73"/>
            </p:custDataLst>
          </p:nvPr>
        </p:nvSpPr>
        <p:spPr>
          <a:xfrm>
            <a:off x="2892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63" name="Rectangle 62" hidden="1">
            <a:extLst>
              <a:ext uri="{FF2B5EF4-FFF2-40B4-BE49-F238E27FC236}">
                <a16:creationId xmlns:a16="http://schemas.microsoft.com/office/drawing/2014/main" id="{DEB946CF-96A1-4659-9385-72D850C9C025}"/>
              </a:ext>
            </a:extLst>
          </p:cNvPr>
          <p:cNvSpPr/>
          <p:nvPr userDrawn="1">
            <p:custDataLst>
              <p:tags r:id="rId74"/>
            </p:custDataLst>
          </p:nvPr>
        </p:nvSpPr>
        <p:spPr>
          <a:xfrm>
            <a:off x="4812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64" name="Rectangle 63" hidden="1">
            <a:extLst>
              <a:ext uri="{FF2B5EF4-FFF2-40B4-BE49-F238E27FC236}">
                <a16:creationId xmlns:a16="http://schemas.microsoft.com/office/drawing/2014/main" id="{742C5205-4F49-47AB-B503-BC7F63858642}"/>
              </a:ext>
            </a:extLst>
          </p:cNvPr>
          <p:cNvSpPr/>
          <p:nvPr userDrawn="1">
            <p:custDataLst>
              <p:tags r:id="rId75"/>
            </p:custDataLst>
          </p:nvPr>
        </p:nvSpPr>
        <p:spPr>
          <a:xfrm>
            <a:off x="2892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65" name="Rectangle 64" hidden="1">
            <a:extLst>
              <a:ext uri="{FF2B5EF4-FFF2-40B4-BE49-F238E27FC236}">
                <a16:creationId xmlns:a16="http://schemas.microsoft.com/office/drawing/2014/main" id="{5B2DC920-B604-43E9-ADC1-B26167353D44}"/>
              </a:ext>
            </a:extLst>
          </p:cNvPr>
          <p:cNvSpPr/>
          <p:nvPr userDrawn="1">
            <p:custDataLst>
              <p:tags r:id="rId76"/>
            </p:custDataLst>
          </p:nvPr>
        </p:nvSpPr>
        <p:spPr>
          <a:xfrm>
            <a:off x="4812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66" name="Rectangle 65" hidden="1">
            <a:extLst>
              <a:ext uri="{FF2B5EF4-FFF2-40B4-BE49-F238E27FC236}">
                <a16:creationId xmlns:a16="http://schemas.microsoft.com/office/drawing/2014/main" id="{419CE6B2-B4FC-4BBD-937B-2FAF2EC436EB}"/>
              </a:ext>
            </a:extLst>
          </p:cNvPr>
          <p:cNvSpPr/>
          <p:nvPr userDrawn="1">
            <p:custDataLst>
              <p:tags r:id="rId77"/>
            </p:custDataLst>
          </p:nvPr>
        </p:nvSpPr>
        <p:spPr>
          <a:xfrm>
            <a:off x="2892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67" name="Rectangle 66" hidden="1">
            <a:extLst>
              <a:ext uri="{FF2B5EF4-FFF2-40B4-BE49-F238E27FC236}">
                <a16:creationId xmlns:a16="http://schemas.microsoft.com/office/drawing/2014/main" id="{24F744BF-7A2A-44A1-99AF-BF4D80F50B40}"/>
              </a:ext>
            </a:extLst>
          </p:cNvPr>
          <p:cNvSpPr/>
          <p:nvPr userDrawn="1">
            <p:custDataLst>
              <p:tags r:id="rId78"/>
            </p:custDataLst>
          </p:nvPr>
        </p:nvSpPr>
        <p:spPr>
          <a:xfrm>
            <a:off x="4812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68" name="Rectangle 67" hidden="1">
            <a:extLst>
              <a:ext uri="{FF2B5EF4-FFF2-40B4-BE49-F238E27FC236}">
                <a16:creationId xmlns:a16="http://schemas.microsoft.com/office/drawing/2014/main" id="{4A561C12-BD2C-4ABE-9ACE-047842A9B253}"/>
              </a:ext>
            </a:extLst>
          </p:cNvPr>
          <p:cNvSpPr/>
          <p:nvPr userDrawn="1">
            <p:custDataLst>
              <p:tags r:id="rId79"/>
            </p:custDataLst>
          </p:nvPr>
        </p:nvSpPr>
        <p:spPr>
          <a:xfrm>
            <a:off x="5136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69" name="Rectangle 68" hidden="1">
            <a:extLst>
              <a:ext uri="{FF2B5EF4-FFF2-40B4-BE49-F238E27FC236}">
                <a16:creationId xmlns:a16="http://schemas.microsoft.com/office/drawing/2014/main" id="{1F79B3EE-7015-44C0-B98B-D7976E3CC6C0}"/>
              </a:ext>
            </a:extLst>
          </p:cNvPr>
          <p:cNvSpPr/>
          <p:nvPr userDrawn="1">
            <p:custDataLst>
              <p:tags r:id="rId80"/>
            </p:custDataLst>
          </p:nvPr>
        </p:nvSpPr>
        <p:spPr>
          <a:xfrm>
            <a:off x="7056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70" name="Rectangle 69" hidden="1">
            <a:extLst>
              <a:ext uri="{FF2B5EF4-FFF2-40B4-BE49-F238E27FC236}">
                <a16:creationId xmlns:a16="http://schemas.microsoft.com/office/drawing/2014/main" id="{55195DF3-05B5-49EC-8E2A-6D131BFB07E4}"/>
              </a:ext>
            </a:extLst>
          </p:cNvPr>
          <p:cNvSpPr/>
          <p:nvPr userDrawn="1">
            <p:custDataLst>
              <p:tags r:id="rId81"/>
            </p:custDataLst>
          </p:nvPr>
        </p:nvSpPr>
        <p:spPr>
          <a:xfrm>
            <a:off x="5136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71" name="Rectangle 70" hidden="1">
            <a:extLst>
              <a:ext uri="{FF2B5EF4-FFF2-40B4-BE49-F238E27FC236}">
                <a16:creationId xmlns:a16="http://schemas.microsoft.com/office/drawing/2014/main" id="{6C7ACCBF-3785-451F-8D26-06EB8169ED29}"/>
              </a:ext>
            </a:extLst>
          </p:cNvPr>
          <p:cNvSpPr/>
          <p:nvPr userDrawn="1">
            <p:custDataLst>
              <p:tags r:id="rId82"/>
            </p:custDataLst>
          </p:nvPr>
        </p:nvSpPr>
        <p:spPr>
          <a:xfrm>
            <a:off x="7056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72" name="Rectangle 71" hidden="1">
            <a:extLst>
              <a:ext uri="{FF2B5EF4-FFF2-40B4-BE49-F238E27FC236}">
                <a16:creationId xmlns:a16="http://schemas.microsoft.com/office/drawing/2014/main" id="{0DB1FB36-F0B8-4569-B24C-A7FE882E3A0D}"/>
              </a:ext>
            </a:extLst>
          </p:cNvPr>
          <p:cNvSpPr/>
          <p:nvPr userDrawn="1">
            <p:custDataLst>
              <p:tags r:id="rId83"/>
            </p:custDataLst>
          </p:nvPr>
        </p:nvSpPr>
        <p:spPr>
          <a:xfrm>
            <a:off x="5136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73" name="Rectangle 72" hidden="1">
            <a:extLst>
              <a:ext uri="{FF2B5EF4-FFF2-40B4-BE49-F238E27FC236}">
                <a16:creationId xmlns:a16="http://schemas.microsoft.com/office/drawing/2014/main" id="{A16BF7E9-5EB1-4763-B3B3-B9BDDFCE9368}"/>
              </a:ext>
            </a:extLst>
          </p:cNvPr>
          <p:cNvSpPr/>
          <p:nvPr userDrawn="1">
            <p:custDataLst>
              <p:tags r:id="rId84"/>
            </p:custDataLst>
          </p:nvPr>
        </p:nvSpPr>
        <p:spPr>
          <a:xfrm>
            <a:off x="7056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74" name="Rectangle 73" hidden="1">
            <a:extLst>
              <a:ext uri="{FF2B5EF4-FFF2-40B4-BE49-F238E27FC236}">
                <a16:creationId xmlns:a16="http://schemas.microsoft.com/office/drawing/2014/main" id="{B859330A-8EF0-4EC1-8579-E436CA633192}"/>
              </a:ext>
            </a:extLst>
          </p:cNvPr>
          <p:cNvSpPr/>
          <p:nvPr userDrawn="1">
            <p:custDataLst>
              <p:tags r:id="rId85"/>
            </p:custDataLst>
          </p:nvPr>
        </p:nvSpPr>
        <p:spPr>
          <a:xfrm>
            <a:off x="5136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75" name="Rectangle 74" hidden="1">
            <a:extLst>
              <a:ext uri="{FF2B5EF4-FFF2-40B4-BE49-F238E27FC236}">
                <a16:creationId xmlns:a16="http://schemas.microsoft.com/office/drawing/2014/main" id="{28ADAA1F-5B13-4CA7-92F6-B9BD284DD1E1}"/>
              </a:ext>
            </a:extLst>
          </p:cNvPr>
          <p:cNvSpPr/>
          <p:nvPr userDrawn="1">
            <p:custDataLst>
              <p:tags r:id="rId86"/>
            </p:custDataLst>
          </p:nvPr>
        </p:nvSpPr>
        <p:spPr>
          <a:xfrm>
            <a:off x="7056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76" name="Rectangle 75" hidden="1">
            <a:extLst>
              <a:ext uri="{FF2B5EF4-FFF2-40B4-BE49-F238E27FC236}">
                <a16:creationId xmlns:a16="http://schemas.microsoft.com/office/drawing/2014/main" id="{D063FCBC-0F82-4BF7-A4F3-63086372BCA1}"/>
              </a:ext>
            </a:extLst>
          </p:cNvPr>
          <p:cNvSpPr/>
          <p:nvPr userDrawn="1">
            <p:custDataLst>
              <p:tags r:id="rId87"/>
            </p:custDataLst>
          </p:nvPr>
        </p:nvSpPr>
        <p:spPr>
          <a:xfrm>
            <a:off x="7380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77" name="Rectangle 76" hidden="1">
            <a:extLst>
              <a:ext uri="{FF2B5EF4-FFF2-40B4-BE49-F238E27FC236}">
                <a16:creationId xmlns:a16="http://schemas.microsoft.com/office/drawing/2014/main" id="{CE645546-D2AC-47E6-9FEE-B872688AACBC}"/>
              </a:ext>
            </a:extLst>
          </p:cNvPr>
          <p:cNvSpPr/>
          <p:nvPr userDrawn="1">
            <p:custDataLst>
              <p:tags r:id="rId88"/>
            </p:custDataLst>
          </p:nvPr>
        </p:nvSpPr>
        <p:spPr>
          <a:xfrm>
            <a:off x="9300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78" name="Rectangle 77" hidden="1">
            <a:extLst>
              <a:ext uri="{FF2B5EF4-FFF2-40B4-BE49-F238E27FC236}">
                <a16:creationId xmlns:a16="http://schemas.microsoft.com/office/drawing/2014/main" id="{67D40869-4909-44AB-ADF7-F7E881C8F368}"/>
              </a:ext>
            </a:extLst>
          </p:cNvPr>
          <p:cNvSpPr/>
          <p:nvPr userDrawn="1">
            <p:custDataLst>
              <p:tags r:id="rId89"/>
            </p:custDataLst>
          </p:nvPr>
        </p:nvSpPr>
        <p:spPr>
          <a:xfrm>
            <a:off x="7380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79" name="Rectangle 78" hidden="1">
            <a:extLst>
              <a:ext uri="{FF2B5EF4-FFF2-40B4-BE49-F238E27FC236}">
                <a16:creationId xmlns:a16="http://schemas.microsoft.com/office/drawing/2014/main" id="{135A9F82-A30E-49D6-85D5-F27123AF0F10}"/>
              </a:ext>
            </a:extLst>
          </p:cNvPr>
          <p:cNvSpPr/>
          <p:nvPr userDrawn="1">
            <p:custDataLst>
              <p:tags r:id="rId90"/>
            </p:custDataLst>
          </p:nvPr>
        </p:nvSpPr>
        <p:spPr>
          <a:xfrm>
            <a:off x="9300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80" name="Rectangle 79" hidden="1">
            <a:extLst>
              <a:ext uri="{FF2B5EF4-FFF2-40B4-BE49-F238E27FC236}">
                <a16:creationId xmlns:a16="http://schemas.microsoft.com/office/drawing/2014/main" id="{95983F4E-3EE6-4BD7-AD35-C47ED01C5ED4}"/>
              </a:ext>
            </a:extLst>
          </p:cNvPr>
          <p:cNvSpPr/>
          <p:nvPr userDrawn="1">
            <p:custDataLst>
              <p:tags r:id="rId91"/>
            </p:custDataLst>
          </p:nvPr>
        </p:nvSpPr>
        <p:spPr>
          <a:xfrm>
            <a:off x="7380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81" name="Rectangle 80" hidden="1">
            <a:extLst>
              <a:ext uri="{FF2B5EF4-FFF2-40B4-BE49-F238E27FC236}">
                <a16:creationId xmlns:a16="http://schemas.microsoft.com/office/drawing/2014/main" id="{F717EFA4-0ED4-4A46-9AFD-0F0A6E65D253}"/>
              </a:ext>
            </a:extLst>
          </p:cNvPr>
          <p:cNvSpPr/>
          <p:nvPr userDrawn="1">
            <p:custDataLst>
              <p:tags r:id="rId92"/>
            </p:custDataLst>
          </p:nvPr>
        </p:nvSpPr>
        <p:spPr>
          <a:xfrm>
            <a:off x="9300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82" name="Rectangle 81" hidden="1">
            <a:extLst>
              <a:ext uri="{FF2B5EF4-FFF2-40B4-BE49-F238E27FC236}">
                <a16:creationId xmlns:a16="http://schemas.microsoft.com/office/drawing/2014/main" id="{6E85224F-39CC-4044-9201-BDF5309E2509}"/>
              </a:ext>
            </a:extLst>
          </p:cNvPr>
          <p:cNvSpPr/>
          <p:nvPr userDrawn="1">
            <p:custDataLst>
              <p:tags r:id="rId93"/>
            </p:custDataLst>
          </p:nvPr>
        </p:nvSpPr>
        <p:spPr>
          <a:xfrm>
            <a:off x="7380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83" name="Rectangle 82" hidden="1">
            <a:extLst>
              <a:ext uri="{FF2B5EF4-FFF2-40B4-BE49-F238E27FC236}">
                <a16:creationId xmlns:a16="http://schemas.microsoft.com/office/drawing/2014/main" id="{C5FFBE79-1CFF-48A7-9FA3-6763881AA963}"/>
              </a:ext>
            </a:extLst>
          </p:cNvPr>
          <p:cNvSpPr/>
          <p:nvPr userDrawn="1">
            <p:custDataLst>
              <p:tags r:id="rId94"/>
            </p:custDataLst>
          </p:nvPr>
        </p:nvSpPr>
        <p:spPr>
          <a:xfrm>
            <a:off x="9300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84" name="Rectangle 83" hidden="1">
            <a:extLst>
              <a:ext uri="{FF2B5EF4-FFF2-40B4-BE49-F238E27FC236}">
                <a16:creationId xmlns:a16="http://schemas.microsoft.com/office/drawing/2014/main" id="{C7039B6D-AC56-40A5-858D-599754E1E0AD}"/>
              </a:ext>
            </a:extLst>
          </p:cNvPr>
          <p:cNvSpPr/>
          <p:nvPr userDrawn="1">
            <p:custDataLst>
              <p:tags r:id="rId95"/>
            </p:custDataLst>
          </p:nvPr>
        </p:nvSpPr>
        <p:spPr>
          <a:xfrm>
            <a:off x="9624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85" name="Rectangle 84" hidden="1">
            <a:extLst>
              <a:ext uri="{FF2B5EF4-FFF2-40B4-BE49-F238E27FC236}">
                <a16:creationId xmlns:a16="http://schemas.microsoft.com/office/drawing/2014/main" id="{71018EC8-1FEE-415C-B1E0-DAFC251C6F4F}"/>
              </a:ext>
            </a:extLst>
          </p:cNvPr>
          <p:cNvSpPr/>
          <p:nvPr userDrawn="1">
            <p:custDataLst>
              <p:tags r:id="rId96"/>
            </p:custDataLst>
          </p:nvPr>
        </p:nvSpPr>
        <p:spPr>
          <a:xfrm>
            <a:off x="11544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86" name="Rectangle 85" hidden="1">
            <a:extLst>
              <a:ext uri="{FF2B5EF4-FFF2-40B4-BE49-F238E27FC236}">
                <a16:creationId xmlns:a16="http://schemas.microsoft.com/office/drawing/2014/main" id="{33D0B803-F928-4AB8-9FA8-7A2550C65926}"/>
              </a:ext>
            </a:extLst>
          </p:cNvPr>
          <p:cNvSpPr/>
          <p:nvPr userDrawn="1">
            <p:custDataLst>
              <p:tags r:id="rId97"/>
            </p:custDataLst>
          </p:nvPr>
        </p:nvSpPr>
        <p:spPr>
          <a:xfrm>
            <a:off x="9624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87" name="Rectangle 86" hidden="1">
            <a:extLst>
              <a:ext uri="{FF2B5EF4-FFF2-40B4-BE49-F238E27FC236}">
                <a16:creationId xmlns:a16="http://schemas.microsoft.com/office/drawing/2014/main" id="{A74BCB38-7D1D-4BB9-94CE-ADBDC5DAB010}"/>
              </a:ext>
            </a:extLst>
          </p:cNvPr>
          <p:cNvSpPr/>
          <p:nvPr userDrawn="1">
            <p:custDataLst>
              <p:tags r:id="rId98"/>
            </p:custDataLst>
          </p:nvPr>
        </p:nvSpPr>
        <p:spPr>
          <a:xfrm>
            <a:off x="11544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88" name="Rectangle 87" hidden="1">
            <a:extLst>
              <a:ext uri="{FF2B5EF4-FFF2-40B4-BE49-F238E27FC236}">
                <a16:creationId xmlns:a16="http://schemas.microsoft.com/office/drawing/2014/main" id="{6E6BC775-1DC0-42CB-BA95-EB6F78CFD0FE}"/>
              </a:ext>
            </a:extLst>
          </p:cNvPr>
          <p:cNvSpPr/>
          <p:nvPr userDrawn="1">
            <p:custDataLst>
              <p:tags r:id="rId99"/>
            </p:custDataLst>
          </p:nvPr>
        </p:nvSpPr>
        <p:spPr>
          <a:xfrm>
            <a:off x="9624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89" name="Rectangle 88" hidden="1">
            <a:extLst>
              <a:ext uri="{FF2B5EF4-FFF2-40B4-BE49-F238E27FC236}">
                <a16:creationId xmlns:a16="http://schemas.microsoft.com/office/drawing/2014/main" id="{95792BBB-2B34-4739-8C69-B66E64F8A279}"/>
              </a:ext>
            </a:extLst>
          </p:cNvPr>
          <p:cNvSpPr/>
          <p:nvPr userDrawn="1">
            <p:custDataLst>
              <p:tags r:id="rId100"/>
            </p:custDataLst>
          </p:nvPr>
        </p:nvSpPr>
        <p:spPr>
          <a:xfrm>
            <a:off x="11544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90" name="Rectangle 89" hidden="1">
            <a:extLst>
              <a:ext uri="{FF2B5EF4-FFF2-40B4-BE49-F238E27FC236}">
                <a16:creationId xmlns:a16="http://schemas.microsoft.com/office/drawing/2014/main" id="{E8FDD868-6922-48B4-976C-6F9677663DAF}"/>
              </a:ext>
            </a:extLst>
          </p:cNvPr>
          <p:cNvSpPr/>
          <p:nvPr userDrawn="1">
            <p:custDataLst>
              <p:tags r:id="rId101"/>
            </p:custDataLst>
          </p:nvPr>
        </p:nvSpPr>
        <p:spPr>
          <a:xfrm>
            <a:off x="9624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91" name="Rectangle 90" hidden="1">
            <a:extLst>
              <a:ext uri="{FF2B5EF4-FFF2-40B4-BE49-F238E27FC236}">
                <a16:creationId xmlns:a16="http://schemas.microsoft.com/office/drawing/2014/main" id="{E3A8AF86-B9FD-4654-82BA-248AF9D72F7C}"/>
              </a:ext>
            </a:extLst>
          </p:cNvPr>
          <p:cNvSpPr/>
          <p:nvPr userDrawn="1">
            <p:custDataLst>
              <p:tags r:id="rId102"/>
            </p:custDataLst>
          </p:nvPr>
        </p:nvSpPr>
        <p:spPr>
          <a:xfrm>
            <a:off x="11544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92" name="Rectangle 91" hidden="1">
            <a:extLst>
              <a:ext uri="{FF2B5EF4-FFF2-40B4-BE49-F238E27FC236}">
                <a16:creationId xmlns:a16="http://schemas.microsoft.com/office/drawing/2014/main" id="{F1579785-2978-4428-A96D-6D6718940F9D}"/>
              </a:ext>
            </a:extLst>
          </p:cNvPr>
          <p:cNvSpPr/>
          <p:nvPr userDrawn="1">
            <p:custDataLst>
              <p:tags r:id="rId103"/>
            </p:custDataLst>
          </p:nvPr>
        </p:nvSpPr>
        <p:spPr>
          <a:xfrm>
            <a:off x="324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93" name="Rectangle 92" hidden="1">
            <a:extLst>
              <a:ext uri="{FF2B5EF4-FFF2-40B4-BE49-F238E27FC236}">
                <a16:creationId xmlns:a16="http://schemas.microsoft.com/office/drawing/2014/main" id="{0584FA97-4AB6-4A5E-91FB-95E9E602EA26}"/>
              </a:ext>
            </a:extLst>
          </p:cNvPr>
          <p:cNvSpPr/>
          <p:nvPr userDrawn="1">
            <p:custDataLst>
              <p:tags r:id="rId104"/>
            </p:custDataLst>
          </p:nvPr>
        </p:nvSpPr>
        <p:spPr>
          <a:xfrm>
            <a:off x="2568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94" name="Rectangle 93" hidden="1">
            <a:extLst>
              <a:ext uri="{FF2B5EF4-FFF2-40B4-BE49-F238E27FC236}">
                <a16:creationId xmlns:a16="http://schemas.microsoft.com/office/drawing/2014/main" id="{A48EE25C-475F-4316-B6A2-011BEE3BCD92}"/>
              </a:ext>
            </a:extLst>
          </p:cNvPr>
          <p:cNvSpPr/>
          <p:nvPr userDrawn="1">
            <p:custDataLst>
              <p:tags r:id="rId105"/>
            </p:custDataLst>
          </p:nvPr>
        </p:nvSpPr>
        <p:spPr>
          <a:xfrm>
            <a:off x="4812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95" name="Rectangle 94" hidden="1">
            <a:extLst>
              <a:ext uri="{FF2B5EF4-FFF2-40B4-BE49-F238E27FC236}">
                <a16:creationId xmlns:a16="http://schemas.microsoft.com/office/drawing/2014/main" id="{7E857FE4-C9A3-45B7-B041-66EE09495EEC}"/>
              </a:ext>
            </a:extLst>
          </p:cNvPr>
          <p:cNvSpPr/>
          <p:nvPr userDrawn="1">
            <p:custDataLst>
              <p:tags r:id="rId106"/>
            </p:custDataLst>
          </p:nvPr>
        </p:nvSpPr>
        <p:spPr>
          <a:xfrm>
            <a:off x="7056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96" name="Rectangle 95" hidden="1">
            <a:extLst>
              <a:ext uri="{FF2B5EF4-FFF2-40B4-BE49-F238E27FC236}">
                <a16:creationId xmlns:a16="http://schemas.microsoft.com/office/drawing/2014/main" id="{9B5A1CBD-EB02-4B45-AF38-AAD0F53B4AD5}"/>
              </a:ext>
            </a:extLst>
          </p:cNvPr>
          <p:cNvSpPr/>
          <p:nvPr userDrawn="1">
            <p:custDataLst>
              <p:tags r:id="rId107"/>
            </p:custDataLst>
          </p:nvPr>
        </p:nvSpPr>
        <p:spPr>
          <a:xfrm>
            <a:off x="9300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97" name="Rectangle 96" hidden="1">
            <a:extLst>
              <a:ext uri="{FF2B5EF4-FFF2-40B4-BE49-F238E27FC236}">
                <a16:creationId xmlns:a16="http://schemas.microsoft.com/office/drawing/2014/main" id="{B80B4760-EF40-4F2E-9A91-131FFC1E37B4}"/>
              </a:ext>
            </a:extLst>
          </p:cNvPr>
          <p:cNvSpPr/>
          <p:nvPr userDrawn="1">
            <p:custDataLst>
              <p:tags r:id="rId108"/>
            </p:custDataLst>
          </p:nvPr>
        </p:nvSpPr>
        <p:spPr>
          <a:xfrm>
            <a:off x="11544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98" name="Rectangle 97" hidden="1">
            <a:extLst>
              <a:ext uri="{FF2B5EF4-FFF2-40B4-BE49-F238E27FC236}">
                <a16:creationId xmlns:a16="http://schemas.microsoft.com/office/drawing/2014/main" id="{8E8A7F77-3721-4815-B970-1D077CD2DA75}"/>
              </a:ext>
            </a:extLst>
          </p:cNvPr>
          <p:cNvSpPr/>
          <p:nvPr userDrawn="1">
            <p:custDataLst>
              <p:tags r:id="rId109"/>
            </p:custDataLst>
          </p:nvPr>
        </p:nvSpPr>
        <p:spPr>
          <a:xfrm>
            <a:off x="324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99" name="Rectangle 98" hidden="1">
            <a:extLst>
              <a:ext uri="{FF2B5EF4-FFF2-40B4-BE49-F238E27FC236}">
                <a16:creationId xmlns:a16="http://schemas.microsoft.com/office/drawing/2014/main" id="{55C42CA1-292D-4FB8-8399-74D1AD374EBE}"/>
              </a:ext>
            </a:extLst>
          </p:cNvPr>
          <p:cNvSpPr/>
          <p:nvPr userDrawn="1">
            <p:custDataLst>
              <p:tags r:id="rId110"/>
            </p:custDataLst>
          </p:nvPr>
        </p:nvSpPr>
        <p:spPr>
          <a:xfrm>
            <a:off x="2568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00" name="Rectangle 99" hidden="1">
            <a:extLst>
              <a:ext uri="{FF2B5EF4-FFF2-40B4-BE49-F238E27FC236}">
                <a16:creationId xmlns:a16="http://schemas.microsoft.com/office/drawing/2014/main" id="{76F4910F-0223-4A58-B2B3-CC1032CA6A96}"/>
              </a:ext>
            </a:extLst>
          </p:cNvPr>
          <p:cNvSpPr/>
          <p:nvPr userDrawn="1">
            <p:custDataLst>
              <p:tags r:id="rId111"/>
            </p:custDataLst>
          </p:nvPr>
        </p:nvSpPr>
        <p:spPr>
          <a:xfrm>
            <a:off x="4812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01" name="Rectangle 100" hidden="1">
            <a:extLst>
              <a:ext uri="{FF2B5EF4-FFF2-40B4-BE49-F238E27FC236}">
                <a16:creationId xmlns:a16="http://schemas.microsoft.com/office/drawing/2014/main" id="{309CA6FE-3AA4-4E04-82CE-33A9467E0E6A}"/>
              </a:ext>
            </a:extLst>
          </p:cNvPr>
          <p:cNvSpPr/>
          <p:nvPr userDrawn="1">
            <p:custDataLst>
              <p:tags r:id="rId112"/>
            </p:custDataLst>
          </p:nvPr>
        </p:nvSpPr>
        <p:spPr>
          <a:xfrm>
            <a:off x="7056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02" name="Rectangle 101" hidden="1">
            <a:extLst>
              <a:ext uri="{FF2B5EF4-FFF2-40B4-BE49-F238E27FC236}">
                <a16:creationId xmlns:a16="http://schemas.microsoft.com/office/drawing/2014/main" id="{D3FAE458-E122-4E17-A2BB-860390DB639B}"/>
              </a:ext>
            </a:extLst>
          </p:cNvPr>
          <p:cNvSpPr/>
          <p:nvPr userDrawn="1">
            <p:custDataLst>
              <p:tags r:id="rId113"/>
            </p:custDataLst>
          </p:nvPr>
        </p:nvSpPr>
        <p:spPr>
          <a:xfrm>
            <a:off x="9300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03" name="Rectangle 102" hidden="1">
            <a:extLst>
              <a:ext uri="{FF2B5EF4-FFF2-40B4-BE49-F238E27FC236}">
                <a16:creationId xmlns:a16="http://schemas.microsoft.com/office/drawing/2014/main" id="{09CCF6D6-3C14-49F1-9CCF-BB2BB02BA463}"/>
              </a:ext>
            </a:extLst>
          </p:cNvPr>
          <p:cNvSpPr/>
          <p:nvPr userDrawn="1">
            <p:custDataLst>
              <p:tags r:id="rId114"/>
            </p:custDataLst>
          </p:nvPr>
        </p:nvSpPr>
        <p:spPr>
          <a:xfrm>
            <a:off x="11544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04" name="Rectangle 103" hidden="1">
            <a:extLst>
              <a:ext uri="{FF2B5EF4-FFF2-40B4-BE49-F238E27FC236}">
                <a16:creationId xmlns:a16="http://schemas.microsoft.com/office/drawing/2014/main" id="{89199ED3-108C-4CB1-85A2-7274AF6D76B6}"/>
              </a:ext>
            </a:extLst>
          </p:cNvPr>
          <p:cNvSpPr/>
          <p:nvPr userDrawn="1">
            <p:custDataLst>
              <p:tags r:id="rId115"/>
            </p:custDataLst>
          </p:nvPr>
        </p:nvSpPr>
        <p:spPr>
          <a:xfrm>
            <a:off x="648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05" name="Rectangle 104" hidden="1">
            <a:extLst>
              <a:ext uri="{FF2B5EF4-FFF2-40B4-BE49-F238E27FC236}">
                <a16:creationId xmlns:a16="http://schemas.microsoft.com/office/drawing/2014/main" id="{F4889CBE-7887-46C6-99BA-4A154FF96016}"/>
              </a:ext>
            </a:extLst>
          </p:cNvPr>
          <p:cNvSpPr/>
          <p:nvPr userDrawn="1">
            <p:custDataLst>
              <p:tags r:id="rId116"/>
            </p:custDataLst>
          </p:nvPr>
        </p:nvSpPr>
        <p:spPr>
          <a:xfrm>
            <a:off x="2892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06" name="Rectangle 105" hidden="1">
            <a:extLst>
              <a:ext uri="{FF2B5EF4-FFF2-40B4-BE49-F238E27FC236}">
                <a16:creationId xmlns:a16="http://schemas.microsoft.com/office/drawing/2014/main" id="{2714EDDA-63CD-4C57-BF1D-55D84EF7DA1C}"/>
              </a:ext>
            </a:extLst>
          </p:cNvPr>
          <p:cNvSpPr/>
          <p:nvPr userDrawn="1">
            <p:custDataLst>
              <p:tags r:id="rId117"/>
            </p:custDataLst>
          </p:nvPr>
        </p:nvSpPr>
        <p:spPr>
          <a:xfrm>
            <a:off x="5136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07" name="Rectangle 106" hidden="1">
            <a:extLst>
              <a:ext uri="{FF2B5EF4-FFF2-40B4-BE49-F238E27FC236}">
                <a16:creationId xmlns:a16="http://schemas.microsoft.com/office/drawing/2014/main" id="{5A4A540B-AB24-4508-BDE2-193816CE6C2F}"/>
              </a:ext>
            </a:extLst>
          </p:cNvPr>
          <p:cNvSpPr/>
          <p:nvPr userDrawn="1">
            <p:custDataLst>
              <p:tags r:id="rId118"/>
            </p:custDataLst>
          </p:nvPr>
        </p:nvSpPr>
        <p:spPr>
          <a:xfrm>
            <a:off x="7380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08" name="Rectangle 107" hidden="1">
            <a:extLst>
              <a:ext uri="{FF2B5EF4-FFF2-40B4-BE49-F238E27FC236}">
                <a16:creationId xmlns:a16="http://schemas.microsoft.com/office/drawing/2014/main" id="{2E588317-42FC-4AFD-BF07-4EEAEA17B0FB}"/>
              </a:ext>
            </a:extLst>
          </p:cNvPr>
          <p:cNvSpPr/>
          <p:nvPr userDrawn="1">
            <p:custDataLst>
              <p:tags r:id="rId119"/>
            </p:custDataLst>
          </p:nvPr>
        </p:nvSpPr>
        <p:spPr>
          <a:xfrm>
            <a:off x="9624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09" name="Rectangle 108" hidden="1">
            <a:extLst>
              <a:ext uri="{FF2B5EF4-FFF2-40B4-BE49-F238E27FC236}">
                <a16:creationId xmlns:a16="http://schemas.microsoft.com/office/drawing/2014/main" id="{409B9FF3-D5DB-4C25-942C-75E24E0BD588}"/>
              </a:ext>
            </a:extLst>
          </p:cNvPr>
          <p:cNvSpPr/>
          <p:nvPr userDrawn="1">
            <p:custDataLst>
              <p:tags r:id="rId120"/>
            </p:custDataLst>
          </p:nvPr>
        </p:nvSpPr>
        <p:spPr>
          <a:xfrm>
            <a:off x="648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10" name="Rectangle 109" hidden="1">
            <a:extLst>
              <a:ext uri="{FF2B5EF4-FFF2-40B4-BE49-F238E27FC236}">
                <a16:creationId xmlns:a16="http://schemas.microsoft.com/office/drawing/2014/main" id="{B34EB183-B95A-4A10-93F6-B2E688291320}"/>
              </a:ext>
            </a:extLst>
          </p:cNvPr>
          <p:cNvSpPr/>
          <p:nvPr userDrawn="1">
            <p:custDataLst>
              <p:tags r:id="rId121"/>
            </p:custDataLst>
          </p:nvPr>
        </p:nvSpPr>
        <p:spPr>
          <a:xfrm>
            <a:off x="2892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11" name="Rectangle 110" hidden="1">
            <a:extLst>
              <a:ext uri="{FF2B5EF4-FFF2-40B4-BE49-F238E27FC236}">
                <a16:creationId xmlns:a16="http://schemas.microsoft.com/office/drawing/2014/main" id="{9445802B-D13B-4448-BCCA-EAC068866CD3}"/>
              </a:ext>
            </a:extLst>
          </p:cNvPr>
          <p:cNvSpPr/>
          <p:nvPr userDrawn="1">
            <p:custDataLst>
              <p:tags r:id="rId122"/>
            </p:custDataLst>
          </p:nvPr>
        </p:nvSpPr>
        <p:spPr>
          <a:xfrm>
            <a:off x="5136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12" name="Rectangle 111" hidden="1">
            <a:extLst>
              <a:ext uri="{FF2B5EF4-FFF2-40B4-BE49-F238E27FC236}">
                <a16:creationId xmlns:a16="http://schemas.microsoft.com/office/drawing/2014/main" id="{C10B3B33-18E6-4256-821F-887D5B33BF81}"/>
              </a:ext>
            </a:extLst>
          </p:cNvPr>
          <p:cNvSpPr/>
          <p:nvPr userDrawn="1">
            <p:custDataLst>
              <p:tags r:id="rId123"/>
            </p:custDataLst>
          </p:nvPr>
        </p:nvSpPr>
        <p:spPr>
          <a:xfrm>
            <a:off x="7380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13" name="Rectangle 112" hidden="1">
            <a:extLst>
              <a:ext uri="{FF2B5EF4-FFF2-40B4-BE49-F238E27FC236}">
                <a16:creationId xmlns:a16="http://schemas.microsoft.com/office/drawing/2014/main" id="{C76950B1-616E-4DAB-A1C9-C18FEC9C31D4}"/>
              </a:ext>
            </a:extLst>
          </p:cNvPr>
          <p:cNvSpPr/>
          <p:nvPr userDrawn="1">
            <p:custDataLst>
              <p:tags r:id="rId124"/>
            </p:custDataLst>
          </p:nvPr>
        </p:nvSpPr>
        <p:spPr>
          <a:xfrm>
            <a:off x="9624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15" name="Tagline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1090779A-FA30-4EF9-809F-763A92C81AB1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42D91DC-4429-CD2F-361A-7B16DD4F17B9}"/>
              </a:ext>
            </a:extLst>
          </p:cNvPr>
          <p:cNvGrpSpPr/>
          <p:nvPr userDrawn="1"/>
        </p:nvGrpSpPr>
        <p:grpSpPr>
          <a:xfrm>
            <a:off x="10038079" y="26509"/>
            <a:ext cx="2158321" cy="1623986"/>
            <a:chOff x="10038079" y="26509"/>
            <a:chExt cx="2158321" cy="1623986"/>
          </a:xfrm>
        </p:grpSpPr>
        <p:sp>
          <p:nvSpPr>
            <p:cNvPr id="1827" name="Freeform: Shape 1826">
              <a:extLst>
                <a:ext uri="{FF2B5EF4-FFF2-40B4-BE49-F238E27FC236}">
                  <a16:creationId xmlns:a16="http://schemas.microsoft.com/office/drawing/2014/main" id="{644533A9-8019-4B00-BD30-E1E6BEBBD2EE}"/>
                </a:ext>
              </a:extLst>
            </p:cNvPr>
            <p:cNvSpPr/>
            <p:nvPr/>
          </p:nvSpPr>
          <p:spPr>
            <a:xfrm rot="10800000" flipV="1">
              <a:off x="11868403" y="792770"/>
              <a:ext cx="1047" cy="762"/>
            </a:xfrm>
            <a:custGeom>
              <a:avLst/>
              <a:gdLst>
                <a:gd name="connsiteX0" fmla="*/ 952 w 1047"/>
                <a:gd name="connsiteY0" fmla="*/ 762 h 762"/>
                <a:gd name="connsiteX1" fmla="*/ 0 w 1047"/>
                <a:gd name="connsiteY1" fmla="*/ 572 h 762"/>
                <a:gd name="connsiteX2" fmla="*/ 286 w 1047"/>
                <a:gd name="connsiteY2" fmla="*/ 0 h 762"/>
                <a:gd name="connsiteX3" fmla="*/ 1048 w 1047"/>
                <a:gd name="connsiteY3" fmla="*/ 191 h 762"/>
                <a:gd name="connsiteX4" fmla="*/ 952 w 1047"/>
                <a:gd name="connsiteY4" fmla="*/ 762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" h="762">
                  <a:moveTo>
                    <a:pt x="952" y="762"/>
                  </a:moveTo>
                  <a:lnTo>
                    <a:pt x="0" y="572"/>
                  </a:lnTo>
                  <a:lnTo>
                    <a:pt x="286" y="0"/>
                  </a:lnTo>
                  <a:lnTo>
                    <a:pt x="1048" y="191"/>
                  </a:lnTo>
                  <a:lnTo>
                    <a:pt x="952" y="762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28" name="Freeform: Shape 1827">
              <a:extLst>
                <a:ext uri="{FF2B5EF4-FFF2-40B4-BE49-F238E27FC236}">
                  <a16:creationId xmlns:a16="http://schemas.microsoft.com/office/drawing/2014/main" id="{B8BDA7D3-C262-4413-80F3-14A27BA3AC26}"/>
                </a:ext>
              </a:extLst>
            </p:cNvPr>
            <p:cNvSpPr/>
            <p:nvPr/>
          </p:nvSpPr>
          <p:spPr>
            <a:xfrm rot="10800000" flipV="1">
              <a:off x="11804299" y="774577"/>
              <a:ext cx="2381" cy="1809"/>
            </a:xfrm>
            <a:custGeom>
              <a:avLst/>
              <a:gdLst>
                <a:gd name="connsiteX0" fmla="*/ 2095 w 2381"/>
                <a:gd name="connsiteY0" fmla="*/ 1810 h 1809"/>
                <a:gd name="connsiteX1" fmla="*/ 0 w 2381"/>
                <a:gd name="connsiteY1" fmla="*/ 1238 h 1809"/>
                <a:gd name="connsiteX2" fmla="*/ 286 w 2381"/>
                <a:gd name="connsiteY2" fmla="*/ 0 h 1809"/>
                <a:gd name="connsiteX3" fmla="*/ 2381 w 2381"/>
                <a:gd name="connsiteY3" fmla="*/ 571 h 1809"/>
                <a:gd name="connsiteX4" fmla="*/ 2095 w 2381"/>
                <a:gd name="connsiteY4" fmla="*/ 1810 h 1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" h="1809">
                  <a:moveTo>
                    <a:pt x="2095" y="1810"/>
                  </a:moveTo>
                  <a:lnTo>
                    <a:pt x="0" y="1238"/>
                  </a:lnTo>
                  <a:lnTo>
                    <a:pt x="286" y="0"/>
                  </a:lnTo>
                  <a:lnTo>
                    <a:pt x="2381" y="571"/>
                  </a:lnTo>
                  <a:lnTo>
                    <a:pt x="2095" y="181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29" name="Freeform: Shape 1828">
              <a:extLst>
                <a:ext uri="{FF2B5EF4-FFF2-40B4-BE49-F238E27FC236}">
                  <a16:creationId xmlns:a16="http://schemas.microsoft.com/office/drawing/2014/main" id="{CA8703E8-28E6-4A60-BDE3-65826B109970}"/>
                </a:ext>
              </a:extLst>
            </p:cNvPr>
            <p:cNvSpPr/>
            <p:nvPr/>
          </p:nvSpPr>
          <p:spPr>
            <a:xfrm rot="10800000" flipV="1">
              <a:off x="11740634" y="755253"/>
              <a:ext cx="4917" cy="2941"/>
            </a:xfrm>
            <a:custGeom>
              <a:avLst/>
              <a:gdLst>
                <a:gd name="connsiteX0" fmla="*/ 4497 w 4917"/>
                <a:gd name="connsiteY0" fmla="*/ 1036 h 2941"/>
                <a:gd name="connsiteX1" fmla="*/ 3164 w 4917"/>
                <a:gd name="connsiteY1" fmla="*/ 2941 h 2941"/>
                <a:gd name="connsiteX2" fmla="*/ 306 w 4917"/>
                <a:gd name="connsiteY2" fmla="*/ 465 h 2941"/>
                <a:gd name="connsiteX3" fmla="*/ 878 w 4917"/>
                <a:gd name="connsiteY3" fmla="*/ 84 h 2941"/>
                <a:gd name="connsiteX4" fmla="*/ 4497 w 4917"/>
                <a:gd name="connsiteY4" fmla="*/ 1036 h 2941"/>
                <a:gd name="connsiteX5" fmla="*/ 4497 w 4917"/>
                <a:gd name="connsiteY5" fmla="*/ 1036 h 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17" h="2941">
                  <a:moveTo>
                    <a:pt x="4497" y="1036"/>
                  </a:moveTo>
                  <a:cubicBezTo>
                    <a:pt x="5450" y="1989"/>
                    <a:pt x="4688" y="2941"/>
                    <a:pt x="3164" y="2941"/>
                  </a:cubicBezTo>
                  <a:cubicBezTo>
                    <a:pt x="1068" y="2941"/>
                    <a:pt x="-741" y="1417"/>
                    <a:pt x="306" y="465"/>
                  </a:cubicBezTo>
                  <a:cubicBezTo>
                    <a:pt x="497" y="274"/>
                    <a:pt x="687" y="179"/>
                    <a:pt x="878" y="84"/>
                  </a:cubicBezTo>
                  <a:cubicBezTo>
                    <a:pt x="2211" y="-202"/>
                    <a:pt x="3831" y="274"/>
                    <a:pt x="4497" y="1036"/>
                  </a:cubicBezTo>
                  <a:lnTo>
                    <a:pt x="4497" y="1036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30" name="Freeform: Shape 1829">
              <a:extLst>
                <a:ext uri="{FF2B5EF4-FFF2-40B4-BE49-F238E27FC236}">
                  <a16:creationId xmlns:a16="http://schemas.microsoft.com/office/drawing/2014/main" id="{ECF46D1C-DBA9-4975-B300-7FF0BAD23EE9}"/>
                </a:ext>
              </a:extLst>
            </p:cNvPr>
            <p:cNvSpPr/>
            <p:nvPr/>
          </p:nvSpPr>
          <p:spPr>
            <a:xfrm rot="10800000" flipV="1">
              <a:off x="11678764" y="735080"/>
              <a:ext cx="6473" cy="3686"/>
            </a:xfrm>
            <a:custGeom>
              <a:avLst/>
              <a:gdLst>
                <a:gd name="connsiteX0" fmla="*/ 5810 w 6473"/>
                <a:gd name="connsiteY0" fmla="*/ 1207 h 3686"/>
                <a:gd name="connsiteX1" fmla="*/ 4286 w 6473"/>
                <a:gd name="connsiteY1" fmla="*/ 3683 h 3686"/>
                <a:gd name="connsiteX2" fmla="*/ 286 w 6473"/>
                <a:gd name="connsiteY2" fmla="*/ 635 h 3686"/>
                <a:gd name="connsiteX3" fmla="*/ 1048 w 6473"/>
                <a:gd name="connsiteY3" fmla="*/ 159 h 3686"/>
                <a:gd name="connsiteX4" fmla="*/ 5810 w 6473"/>
                <a:gd name="connsiteY4" fmla="*/ 1207 h 3686"/>
                <a:gd name="connsiteX5" fmla="*/ 5810 w 6473"/>
                <a:gd name="connsiteY5" fmla="*/ 1207 h 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3" h="3686">
                  <a:moveTo>
                    <a:pt x="5810" y="1207"/>
                  </a:moveTo>
                  <a:cubicBezTo>
                    <a:pt x="7144" y="2350"/>
                    <a:pt x="6382" y="3588"/>
                    <a:pt x="4286" y="3683"/>
                  </a:cubicBezTo>
                  <a:cubicBezTo>
                    <a:pt x="1620" y="3778"/>
                    <a:pt x="-857" y="1873"/>
                    <a:pt x="286" y="635"/>
                  </a:cubicBezTo>
                  <a:cubicBezTo>
                    <a:pt x="476" y="445"/>
                    <a:pt x="762" y="349"/>
                    <a:pt x="1048" y="159"/>
                  </a:cubicBezTo>
                  <a:cubicBezTo>
                    <a:pt x="2762" y="-317"/>
                    <a:pt x="4858" y="349"/>
                    <a:pt x="5810" y="1207"/>
                  </a:cubicBezTo>
                  <a:lnTo>
                    <a:pt x="5810" y="120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31" name="Freeform: Shape 1830">
              <a:extLst>
                <a:ext uri="{FF2B5EF4-FFF2-40B4-BE49-F238E27FC236}">
                  <a16:creationId xmlns:a16="http://schemas.microsoft.com/office/drawing/2014/main" id="{A75DBAE5-AA28-4FDC-9DA8-C0475F683222}"/>
                </a:ext>
              </a:extLst>
            </p:cNvPr>
            <p:cNvSpPr/>
            <p:nvPr/>
          </p:nvSpPr>
          <p:spPr>
            <a:xfrm rot="10800000" flipV="1">
              <a:off x="11618321" y="713949"/>
              <a:ext cx="7549" cy="3998"/>
            </a:xfrm>
            <a:custGeom>
              <a:avLst/>
              <a:gdLst>
                <a:gd name="connsiteX0" fmla="*/ 6641 w 7549"/>
                <a:gd name="connsiteY0" fmla="*/ 1192 h 3998"/>
                <a:gd name="connsiteX1" fmla="*/ 5593 w 7549"/>
                <a:gd name="connsiteY1" fmla="*/ 3954 h 3998"/>
                <a:gd name="connsiteX2" fmla="*/ 259 w 7549"/>
                <a:gd name="connsiteY2" fmla="*/ 716 h 3998"/>
                <a:gd name="connsiteX3" fmla="*/ 1117 w 7549"/>
                <a:gd name="connsiteY3" fmla="*/ 240 h 3998"/>
                <a:gd name="connsiteX4" fmla="*/ 6641 w 7549"/>
                <a:gd name="connsiteY4" fmla="*/ 1192 h 3998"/>
                <a:gd name="connsiteX5" fmla="*/ 6641 w 7549"/>
                <a:gd name="connsiteY5" fmla="*/ 1192 h 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9" h="3998">
                  <a:moveTo>
                    <a:pt x="6641" y="1192"/>
                  </a:moveTo>
                  <a:cubicBezTo>
                    <a:pt x="8070" y="2240"/>
                    <a:pt x="7879" y="3669"/>
                    <a:pt x="5593" y="3954"/>
                  </a:cubicBezTo>
                  <a:cubicBezTo>
                    <a:pt x="2450" y="4335"/>
                    <a:pt x="-979" y="2145"/>
                    <a:pt x="259" y="716"/>
                  </a:cubicBezTo>
                  <a:cubicBezTo>
                    <a:pt x="450" y="430"/>
                    <a:pt x="831" y="335"/>
                    <a:pt x="1117" y="240"/>
                  </a:cubicBezTo>
                  <a:cubicBezTo>
                    <a:pt x="3212" y="-427"/>
                    <a:pt x="5593" y="430"/>
                    <a:pt x="6641" y="1192"/>
                  </a:cubicBezTo>
                  <a:lnTo>
                    <a:pt x="6641" y="1192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32" name="Freeform: Shape 1831">
              <a:extLst>
                <a:ext uri="{FF2B5EF4-FFF2-40B4-BE49-F238E27FC236}">
                  <a16:creationId xmlns:a16="http://schemas.microsoft.com/office/drawing/2014/main" id="{87E91A16-08A7-44EE-B57B-95E8CCF7DCC2}"/>
                </a:ext>
              </a:extLst>
            </p:cNvPr>
            <p:cNvSpPr/>
            <p:nvPr/>
          </p:nvSpPr>
          <p:spPr>
            <a:xfrm rot="10800000" flipV="1">
              <a:off x="11558907" y="691676"/>
              <a:ext cx="9234" cy="4651"/>
            </a:xfrm>
            <a:custGeom>
              <a:avLst/>
              <a:gdLst>
                <a:gd name="connsiteX0" fmla="*/ 7967 w 9234"/>
                <a:gd name="connsiteY0" fmla="*/ 1367 h 4651"/>
                <a:gd name="connsiteX1" fmla="*/ 7396 w 9234"/>
                <a:gd name="connsiteY1" fmla="*/ 4510 h 4651"/>
                <a:gd name="connsiteX2" fmla="*/ 252 w 9234"/>
                <a:gd name="connsiteY2" fmla="*/ 891 h 4651"/>
                <a:gd name="connsiteX3" fmla="*/ 1109 w 9234"/>
                <a:gd name="connsiteY3" fmla="*/ 319 h 4651"/>
                <a:gd name="connsiteX4" fmla="*/ 7967 w 9234"/>
                <a:gd name="connsiteY4" fmla="*/ 1367 h 4651"/>
                <a:gd name="connsiteX5" fmla="*/ 7967 w 9234"/>
                <a:gd name="connsiteY5" fmla="*/ 1367 h 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4" h="4651">
                  <a:moveTo>
                    <a:pt x="7967" y="1367"/>
                  </a:moveTo>
                  <a:cubicBezTo>
                    <a:pt x="9872" y="2605"/>
                    <a:pt x="9586" y="4129"/>
                    <a:pt x="7396" y="4510"/>
                  </a:cubicBezTo>
                  <a:cubicBezTo>
                    <a:pt x="3776" y="5272"/>
                    <a:pt x="-1177" y="2796"/>
                    <a:pt x="252" y="891"/>
                  </a:cubicBezTo>
                  <a:cubicBezTo>
                    <a:pt x="442" y="605"/>
                    <a:pt x="823" y="414"/>
                    <a:pt x="1109" y="319"/>
                  </a:cubicBezTo>
                  <a:cubicBezTo>
                    <a:pt x="3681" y="-538"/>
                    <a:pt x="6634" y="510"/>
                    <a:pt x="7967" y="1367"/>
                  </a:cubicBezTo>
                  <a:lnTo>
                    <a:pt x="7967" y="136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33" name="Freeform: Shape 1832">
              <a:extLst>
                <a:ext uri="{FF2B5EF4-FFF2-40B4-BE49-F238E27FC236}">
                  <a16:creationId xmlns:a16="http://schemas.microsoft.com/office/drawing/2014/main" id="{C6CA9B7D-7FFB-4F65-817F-C664C7C978F4}"/>
                </a:ext>
              </a:extLst>
            </p:cNvPr>
            <p:cNvSpPr/>
            <p:nvPr/>
          </p:nvSpPr>
          <p:spPr>
            <a:xfrm rot="10800000" flipV="1">
              <a:off x="11501065" y="668398"/>
              <a:ext cx="11053" cy="5312"/>
            </a:xfrm>
            <a:custGeom>
              <a:avLst/>
              <a:gdLst>
                <a:gd name="connsiteX0" fmla="*/ 9380 w 11053"/>
                <a:gd name="connsiteY0" fmla="*/ 1404 h 5312"/>
                <a:gd name="connsiteX1" fmla="*/ 8999 w 11053"/>
                <a:gd name="connsiteY1" fmla="*/ 5119 h 5312"/>
                <a:gd name="connsiteX2" fmla="*/ 236 w 11053"/>
                <a:gd name="connsiteY2" fmla="*/ 1214 h 5312"/>
                <a:gd name="connsiteX3" fmla="*/ 1284 w 11053"/>
                <a:gd name="connsiteY3" fmla="*/ 452 h 5312"/>
                <a:gd name="connsiteX4" fmla="*/ 9380 w 11053"/>
                <a:gd name="connsiteY4" fmla="*/ 1404 h 5312"/>
                <a:gd name="connsiteX5" fmla="*/ 9380 w 11053"/>
                <a:gd name="connsiteY5" fmla="*/ 1404 h 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53" h="5312">
                  <a:moveTo>
                    <a:pt x="9380" y="1404"/>
                  </a:moveTo>
                  <a:cubicBezTo>
                    <a:pt x="11762" y="2833"/>
                    <a:pt x="11571" y="4547"/>
                    <a:pt x="8999" y="5119"/>
                  </a:cubicBezTo>
                  <a:cubicBezTo>
                    <a:pt x="4903" y="6071"/>
                    <a:pt x="-1288" y="3309"/>
                    <a:pt x="236" y="1214"/>
                  </a:cubicBezTo>
                  <a:cubicBezTo>
                    <a:pt x="522" y="833"/>
                    <a:pt x="903" y="642"/>
                    <a:pt x="1284" y="452"/>
                  </a:cubicBezTo>
                  <a:cubicBezTo>
                    <a:pt x="3856" y="-501"/>
                    <a:pt x="7475" y="166"/>
                    <a:pt x="9380" y="1404"/>
                  </a:cubicBezTo>
                  <a:lnTo>
                    <a:pt x="9380" y="1404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34" name="Freeform: Shape 1833">
              <a:extLst>
                <a:ext uri="{FF2B5EF4-FFF2-40B4-BE49-F238E27FC236}">
                  <a16:creationId xmlns:a16="http://schemas.microsoft.com/office/drawing/2014/main" id="{8F0ABDA7-F204-47ED-8305-3044585DBDC5}"/>
                </a:ext>
              </a:extLst>
            </p:cNvPr>
            <p:cNvSpPr/>
            <p:nvPr/>
          </p:nvSpPr>
          <p:spPr>
            <a:xfrm rot="10800000" flipV="1">
              <a:off x="11445043" y="644204"/>
              <a:ext cx="12337" cy="5596"/>
            </a:xfrm>
            <a:custGeom>
              <a:avLst/>
              <a:gdLst>
                <a:gd name="connsiteX0" fmla="*/ 10269 w 12337"/>
                <a:gd name="connsiteY0" fmla="*/ 1404 h 5596"/>
                <a:gd name="connsiteX1" fmla="*/ 10745 w 12337"/>
                <a:gd name="connsiteY1" fmla="*/ 5214 h 5596"/>
                <a:gd name="connsiteX2" fmla="*/ 172 w 12337"/>
                <a:gd name="connsiteY2" fmla="*/ 1309 h 5596"/>
                <a:gd name="connsiteX3" fmla="*/ 1220 w 12337"/>
                <a:gd name="connsiteY3" fmla="*/ 452 h 5596"/>
                <a:gd name="connsiteX4" fmla="*/ 10269 w 12337"/>
                <a:gd name="connsiteY4" fmla="*/ 1404 h 5596"/>
                <a:gd name="connsiteX5" fmla="*/ 10269 w 12337"/>
                <a:gd name="connsiteY5" fmla="*/ 1404 h 5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7" h="5596">
                  <a:moveTo>
                    <a:pt x="10269" y="1404"/>
                  </a:moveTo>
                  <a:cubicBezTo>
                    <a:pt x="12840" y="2738"/>
                    <a:pt x="13031" y="4452"/>
                    <a:pt x="10745" y="5214"/>
                  </a:cubicBezTo>
                  <a:cubicBezTo>
                    <a:pt x="6554" y="6643"/>
                    <a:pt x="-1257" y="3785"/>
                    <a:pt x="172" y="1309"/>
                  </a:cubicBezTo>
                  <a:cubicBezTo>
                    <a:pt x="363" y="928"/>
                    <a:pt x="839" y="737"/>
                    <a:pt x="1220" y="452"/>
                  </a:cubicBezTo>
                  <a:cubicBezTo>
                    <a:pt x="3887" y="-501"/>
                    <a:pt x="7887" y="166"/>
                    <a:pt x="10269" y="1404"/>
                  </a:cubicBezTo>
                  <a:lnTo>
                    <a:pt x="10269" y="1404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35" name="Freeform: Shape 1834">
              <a:extLst>
                <a:ext uri="{FF2B5EF4-FFF2-40B4-BE49-F238E27FC236}">
                  <a16:creationId xmlns:a16="http://schemas.microsoft.com/office/drawing/2014/main" id="{68723911-2BEF-4F1E-B75B-F393BF634989}"/>
                </a:ext>
              </a:extLst>
            </p:cNvPr>
            <p:cNvSpPr/>
            <p:nvPr/>
          </p:nvSpPr>
          <p:spPr>
            <a:xfrm rot="10800000" flipV="1">
              <a:off x="11391066" y="619178"/>
              <a:ext cx="13209" cy="5625"/>
            </a:xfrm>
            <a:custGeom>
              <a:avLst/>
              <a:gdLst>
                <a:gd name="connsiteX0" fmla="*/ 10789 w 13209"/>
                <a:gd name="connsiteY0" fmla="*/ 1284 h 5625"/>
                <a:gd name="connsiteX1" fmla="*/ 11646 w 13209"/>
                <a:gd name="connsiteY1" fmla="*/ 5190 h 5625"/>
                <a:gd name="connsiteX2" fmla="*/ 121 w 13209"/>
                <a:gd name="connsiteY2" fmla="*/ 1380 h 5625"/>
                <a:gd name="connsiteX3" fmla="*/ 1074 w 13209"/>
                <a:gd name="connsiteY3" fmla="*/ 522 h 5625"/>
                <a:gd name="connsiteX4" fmla="*/ 10789 w 13209"/>
                <a:gd name="connsiteY4" fmla="*/ 1284 h 5625"/>
                <a:gd name="connsiteX5" fmla="*/ 10789 w 13209"/>
                <a:gd name="connsiteY5" fmla="*/ 1284 h 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09" h="5625">
                  <a:moveTo>
                    <a:pt x="10789" y="1284"/>
                  </a:moveTo>
                  <a:cubicBezTo>
                    <a:pt x="13647" y="2618"/>
                    <a:pt x="14028" y="4332"/>
                    <a:pt x="11646" y="5190"/>
                  </a:cubicBezTo>
                  <a:cubicBezTo>
                    <a:pt x="7455" y="6714"/>
                    <a:pt x="-1117" y="3951"/>
                    <a:pt x="121" y="1380"/>
                  </a:cubicBezTo>
                  <a:cubicBezTo>
                    <a:pt x="312" y="903"/>
                    <a:pt x="693" y="713"/>
                    <a:pt x="1074" y="522"/>
                  </a:cubicBezTo>
                  <a:cubicBezTo>
                    <a:pt x="4026" y="-621"/>
                    <a:pt x="8503" y="332"/>
                    <a:pt x="10789" y="1284"/>
                  </a:cubicBezTo>
                  <a:lnTo>
                    <a:pt x="10789" y="1284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36" name="Freeform: Shape 1835">
              <a:extLst>
                <a:ext uri="{FF2B5EF4-FFF2-40B4-BE49-F238E27FC236}">
                  <a16:creationId xmlns:a16="http://schemas.microsoft.com/office/drawing/2014/main" id="{A5F57C18-8E04-4A13-8424-962AD2AF6D95}"/>
                </a:ext>
              </a:extLst>
            </p:cNvPr>
            <p:cNvSpPr/>
            <p:nvPr/>
          </p:nvSpPr>
          <p:spPr>
            <a:xfrm rot="10800000" flipV="1">
              <a:off x="11338871" y="593238"/>
              <a:ext cx="14202" cy="5763"/>
            </a:xfrm>
            <a:custGeom>
              <a:avLst/>
              <a:gdLst>
                <a:gd name="connsiteX0" fmla="*/ 11403 w 14202"/>
                <a:gd name="connsiteY0" fmla="*/ 1221 h 5763"/>
                <a:gd name="connsiteX1" fmla="*/ 12736 w 14202"/>
                <a:gd name="connsiteY1" fmla="*/ 5221 h 5763"/>
                <a:gd name="connsiteX2" fmla="*/ 68 w 14202"/>
                <a:gd name="connsiteY2" fmla="*/ 1602 h 5763"/>
                <a:gd name="connsiteX3" fmla="*/ 1020 w 14202"/>
                <a:gd name="connsiteY3" fmla="*/ 649 h 5763"/>
                <a:gd name="connsiteX4" fmla="*/ 11403 w 14202"/>
                <a:gd name="connsiteY4" fmla="*/ 1221 h 5763"/>
                <a:gd name="connsiteX5" fmla="*/ 11403 w 14202"/>
                <a:gd name="connsiteY5" fmla="*/ 1221 h 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02" h="5763">
                  <a:moveTo>
                    <a:pt x="11403" y="1221"/>
                  </a:moveTo>
                  <a:cubicBezTo>
                    <a:pt x="14546" y="2554"/>
                    <a:pt x="15117" y="4364"/>
                    <a:pt x="12736" y="5221"/>
                  </a:cubicBezTo>
                  <a:cubicBezTo>
                    <a:pt x="8450" y="6936"/>
                    <a:pt x="-885" y="4269"/>
                    <a:pt x="68" y="1602"/>
                  </a:cubicBezTo>
                  <a:cubicBezTo>
                    <a:pt x="258" y="1221"/>
                    <a:pt x="639" y="935"/>
                    <a:pt x="1020" y="649"/>
                  </a:cubicBezTo>
                  <a:cubicBezTo>
                    <a:pt x="3782" y="-494"/>
                    <a:pt x="8545" y="-17"/>
                    <a:pt x="11403" y="1221"/>
                  </a:cubicBezTo>
                  <a:lnTo>
                    <a:pt x="11403" y="1221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37" name="Freeform: Shape 1836">
              <a:extLst>
                <a:ext uri="{FF2B5EF4-FFF2-40B4-BE49-F238E27FC236}">
                  <a16:creationId xmlns:a16="http://schemas.microsoft.com/office/drawing/2014/main" id="{9868137E-81E3-474C-9E79-F01A83A7C295}"/>
                </a:ext>
              </a:extLst>
            </p:cNvPr>
            <p:cNvSpPr/>
            <p:nvPr/>
          </p:nvSpPr>
          <p:spPr>
            <a:xfrm rot="10800000" flipV="1">
              <a:off x="11289044" y="566403"/>
              <a:ext cx="14473" cy="5638"/>
            </a:xfrm>
            <a:custGeom>
              <a:avLst/>
              <a:gdLst>
                <a:gd name="connsiteX0" fmla="*/ 11377 w 14473"/>
                <a:gd name="connsiteY0" fmla="*/ 1005 h 5638"/>
                <a:gd name="connsiteX1" fmla="*/ 13187 w 14473"/>
                <a:gd name="connsiteY1" fmla="*/ 5006 h 5638"/>
                <a:gd name="connsiteX2" fmla="*/ 42 w 14473"/>
                <a:gd name="connsiteY2" fmla="*/ 1767 h 5638"/>
                <a:gd name="connsiteX3" fmla="*/ 900 w 14473"/>
                <a:gd name="connsiteY3" fmla="*/ 815 h 5638"/>
                <a:gd name="connsiteX4" fmla="*/ 11377 w 14473"/>
                <a:gd name="connsiteY4" fmla="*/ 1005 h 5638"/>
                <a:gd name="connsiteX5" fmla="*/ 11377 w 14473"/>
                <a:gd name="connsiteY5" fmla="*/ 1005 h 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3" h="5638">
                  <a:moveTo>
                    <a:pt x="11377" y="1005"/>
                  </a:moveTo>
                  <a:cubicBezTo>
                    <a:pt x="14616" y="2244"/>
                    <a:pt x="15473" y="3958"/>
                    <a:pt x="13187" y="5006"/>
                  </a:cubicBezTo>
                  <a:cubicBezTo>
                    <a:pt x="8996" y="6816"/>
                    <a:pt x="-720" y="4434"/>
                    <a:pt x="42" y="1767"/>
                  </a:cubicBezTo>
                  <a:cubicBezTo>
                    <a:pt x="138" y="1291"/>
                    <a:pt x="519" y="1101"/>
                    <a:pt x="900" y="815"/>
                  </a:cubicBezTo>
                  <a:cubicBezTo>
                    <a:pt x="3567" y="-519"/>
                    <a:pt x="8424" y="-42"/>
                    <a:pt x="11377" y="1005"/>
                  </a:cubicBezTo>
                  <a:lnTo>
                    <a:pt x="11377" y="1005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38" name="Freeform: Shape 1837">
              <a:extLst>
                <a:ext uri="{FF2B5EF4-FFF2-40B4-BE49-F238E27FC236}">
                  <a16:creationId xmlns:a16="http://schemas.microsoft.com/office/drawing/2014/main" id="{D751C79C-E262-475D-ABB4-250C43B5F52B}"/>
                </a:ext>
              </a:extLst>
            </p:cNvPr>
            <p:cNvSpPr/>
            <p:nvPr/>
          </p:nvSpPr>
          <p:spPr>
            <a:xfrm rot="10800000" flipV="1">
              <a:off x="11240951" y="538575"/>
              <a:ext cx="15487" cy="5732"/>
            </a:xfrm>
            <a:custGeom>
              <a:avLst/>
              <a:gdLst>
                <a:gd name="connsiteX0" fmla="*/ 11923 w 15487"/>
                <a:gd name="connsiteY0" fmla="*/ 925 h 5732"/>
                <a:gd name="connsiteX1" fmla="*/ 14209 w 15487"/>
                <a:gd name="connsiteY1" fmla="*/ 5021 h 5732"/>
                <a:gd name="connsiteX2" fmla="*/ 112 w 15487"/>
                <a:gd name="connsiteY2" fmla="*/ 1687 h 5732"/>
                <a:gd name="connsiteX3" fmla="*/ 778 w 15487"/>
                <a:gd name="connsiteY3" fmla="*/ 1020 h 5732"/>
                <a:gd name="connsiteX4" fmla="*/ 11923 w 15487"/>
                <a:gd name="connsiteY4" fmla="*/ 925 h 5732"/>
                <a:gd name="connsiteX5" fmla="*/ 11923 w 15487"/>
                <a:gd name="connsiteY5" fmla="*/ 925 h 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87" h="5732">
                  <a:moveTo>
                    <a:pt x="11923" y="925"/>
                  </a:moveTo>
                  <a:cubicBezTo>
                    <a:pt x="15542" y="2068"/>
                    <a:pt x="16590" y="3878"/>
                    <a:pt x="14209" y="5021"/>
                  </a:cubicBezTo>
                  <a:cubicBezTo>
                    <a:pt x="9732" y="7021"/>
                    <a:pt x="-1222" y="4449"/>
                    <a:pt x="112" y="1687"/>
                  </a:cubicBezTo>
                  <a:cubicBezTo>
                    <a:pt x="207" y="1401"/>
                    <a:pt x="588" y="1211"/>
                    <a:pt x="778" y="1020"/>
                  </a:cubicBezTo>
                  <a:cubicBezTo>
                    <a:pt x="3731" y="-599"/>
                    <a:pt x="9065" y="-28"/>
                    <a:pt x="11923" y="925"/>
                  </a:cubicBezTo>
                  <a:lnTo>
                    <a:pt x="11923" y="925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39" name="Freeform: Shape 1838">
              <a:extLst>
                <a:ext uri="{FF2B5EF4-FFF2-40B4-BE49-F238E27FC236}">
                  <a16:creationId xmlns:a16="http://schemas.microsoft.com/office/drawing/2014/main" id="{47616908-B4E2-4F6E-A4C7-FA205D87E0BF}"/>
                </a:ext>
              </a:extLst>
            </p:cNvPr>
            <p:cNvSpPr/>
            <p:nvPr/>
          </p:nvSpPr>
          <p:spPr>
            <a:xfrm rot="10800000" flipV="1">
              <a:off x="11195927" y="510258"/>
              <a:ext cx="15782" cy="5468"/>
            </a:xfrm>
            <a:custGeom>
              <a:avLst/>
              <a:gdLst>
                <a:gd name="connsiteX0" fmla="*/ 11867 w 15782"/>
                <a:gd name="connsiteY0" fmla="*/ 762 h 5468"/>
                <a:gd name="connsiteX1" fmla="*/ 14724 w 15782"/>
                <a:gd name="connsiteY1" fmla="*/ 4667 h 5468"/>
                <a:gd name="connsiteX2" fmla="*/ 56 w 15782"/>
                <a:gd name="connsiteY2" fmla="*/ 1715 h 5468"/>
                <a:gd name="connsiteX3" fmla="*/ 722 w 15782"/>
                <a:gd name="connsiteY3" fmla="*/ 952 h 5468"/>
                <a:gd name="connsiteX4" fmla="*/ 11867 w 15782"/>
                <a:gd name="connsiteY4" fmla="*/ 762 h 5468"/>
                <a:gd name="connsiteX5" fmla="*/ 11867 w 15782"/>
                <a:gd name="connsiteY5" fmla="*/ 762 h 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82" h="5468">
                  <a:moveTo>
                    <a:pt x="11867" y="762"/>
                  </a:moveTo>
                  <a:cubicBezTo>
                    <a:pt x="15581" y="1810"/>
                    <a:pt x="16915" y="3620"/>
                    <a:pt x="14724" y="4667"/>
                  </a:cubicBezTo>
                  <a:cubicBezTo>
                    <a:pt x="10628" y="6763"/>
                    <a:pt x="-897" y="4382"/>
                    <a:pt x="56" y="1715"/>
                  </a:cubicBezTo>
                  <a:cubicBezTo>
                    <a:pt x="151" y="1334"/>
                    <a:pt x="437" y="1143"/>
                    <a:pt x="722" y="952"/>
                  </a:cubicBezTo>
                  <a:cubicBezTo>
                    <a:pt x="3199" y="-381"/>
                    <a:pt x="8342" y="-190"/>
                    <a:pt x="11867" y="762"/>
                  </a:cubicBezTo>
                  <a:lnTo>
                    <a:pt x="11867" y="762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40" name="Freeform: Shape 1839">
              <a:extLst>
                <a:ext uri="{FF2B5EF4-FFF2-40B4-BE49-F238E27FC236}">
                  <a16:creationId xmlns:a16="http://schemas.microsoft.com/office/drawing/2014/main" id="{E402E4EC-0BB0-431D-AE2F-3E9D2D30E6F8}"/>
                </a:ext>
              </a:extLst>
            </p:cNvPr>
            <p:cNvSpPr/>
            <p:nvPr/>
          </p:nvSpPr>
          <p:spPr>
            <a:xfrm rot="10800000" flipV="1">
              <a:off x="11154646" y="481820"/>
              <a:ext cx="15412" cy="5137"/>
            </a:xfrm>
            <a:custGeom>
              <a:avLst/>
              <a:gdLst>
                <a:gd name="connsiteX0" fmla="*/ 11363 w 15412"/>
                <a:gd name="connsiteY0" fmla="*/ 625 h 5137"/>
                <a:gd name="connsiteX1" fmla="*/ 14506 w 15412"/>
                <a:gd name="connsiteY1" fmla="*/ 4245 h 5137"/>
                <a:gd name="connsiteX2" fmla="*/ 28 w 15412"/>
                <a:gd name="connsiteY2" fmla="*/ 1768 h 5137"/>
                <a:gd name="connsiteX3" fmla="*/ 600 w 15412"/>
                <a:gd name="connsiteY3" fmla="*/ 1101 h 5137"/>
                <a:gd name="connsiteX4" fmla="*/ 11363 w 15412"/>
                <a:gd name="connsiteY4" fmla="*/ 625 h 5137"/>
                <a:gd name="connsiteX5" fmla="*/ 11363 w 15412"/>
                <a:gd name="connsiteY5" fmla="*/ 625 h 5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12" h="5137">
                  <a:moveTo>
                    <a:pt x="11363" y="625"/>
                  </a:moveTo>
                  <a:cubicBezTo>
                    <a:pt x="15078" y="1578"/>
                    <a:pt x="16507" y="3197"/>
                    <a:pt x="14506" y="4245"/>
                  </a:cubicBezTo>
                  <a:cubicBezTo>
                    <a:pt x="10601" y="6340"/>
                    <a:pt x="-638" y="4435"/>
                    <a:pt x="28" y="1768"/>
                  </a:cubicBezTo>
                  <a:cubicBezTo>
                    <a:pt x="124" y="1482"/>
                    <a:pt x="314" y="1292"/>
                    <a:pt x="600" y="1101"/>
                  </a:cubicBezTo>
                  <a:cubicBezTo>
                    <a:pt x="2886" y="-327"/>
                    <a:pt x="7934" y="-232"/>
                    <a:pt x="11363" y="625"/>
                  </a:cubicBezTo>
                  <a:lnTo>
                    <a:pt x="11363" y="625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41" name="Freeform: Shape 1840">
              <a:extLst>
                <a:ext uri="{FF2B5EF4-FFF2-40B4-BE49-F238E27FC236}">
                  <a16:creationId xmlns:a16="http://schemas.microsoft.com/office/drawing/2014/main" id="{7104ACD3-1742-450D-9067-DD040B9BA1C7}"/>
                </a:ext>
              </a:extLst>
            </p:cNvPr>
            <p:cNvSpPr/>
            <p:nvPr/>
          </p:nvSpPr>
          <p:spPr>
            <a:xfrm rot="10800000" flipV="1">
              <a:off x="11116503" y="453212"/>
              <a:ext cx="14960" cy="4701"/>
            </a:xfrm>
            <a:custGeom>
              <a:avLst/>
              <a:gdLst>
                <a:gd name="connsiteX0" fmla="*/ 10677 w 14960"/>
                <a:gd name="connsiteY0" fmla="*/ 468 h 4701"/>
                <a:gd name="connsiteX1" fmla="*/ 14202 w 14960"/>
                <a:gd name="connsiteY1" fmla="*/ 3802 h 4701"/>
                <a:gd name="connsiteX2" fmla="*/ 10 w 14960"/>
                <a:gd name="connsiteY2" fmla="*/ 1706 h 4701"/>
                <a:gd name="connsiteX3" fmla="*/ 390 w 14960"/>
                <a:gd name="connsiteY3" fmla="*/ 1040 h 4701"/>
                <a:gd name="connsiteX4" fmla="*/ 10677 w 14960"/>
                <a:gd name="connsiteY4" fmla="*/ 468 h 4701"/>
                <a:gd name="connsiteX5" fmla="*/ 10677 w 14960"/>
                <a:gd name="connsiteY5" fmla="*/ 468 h 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60" h="4701">
                  <a:moveTo>
                    <a:pt x="10677" y="468"/>
                  </a:moveTo>
                  <a:cubicBezTo>
                    <a:pt x="14488" y="1230"/>
                    <a:pt x="16011" y="2754"/>
                    <a:pt x="14202" y="3802"/>
                  </a:cubicBezTo>
                  <a:cubicBezTo>
                    <a:pt x="10773" y="5802"/>
                    <a:pt x="-372" y="4183"/>
                    <a:pt x="10" y="1706"/>
                  </a:cubicBezTo>
                  <a:cubicBezTo>
                    <a:pt x="10" y="1421"/>
                    <a:pt x="200" y="1230"/>
                    <a:pt x="390" y="1040"/>
                  </a:cubicBezTo>
                  <a:cubicBezTo>
                    <a:pt x="2486" y="-389"/>
                    <a:pt x="7630" y="-103"/>
                    <a:pt x="10677" y="468"/>
                  </a:cubicBezTo>
                  <a:lnTo>
                    <a:pt x="10677" y="468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42" name="Freeform: Shape 1841">
              <a:extLst>
                <a:ext uri="{FF2B5EF4-FFF2-40B4-BE49-F238E27FC236}">
                  <a16:creationId xmlns:a16="http://schemas.microsoft.com/office/drawing/2014/main" id="{1D1748DB-4267-47E6-81BC-DE01724F3938}"/>
                </a:ext>
              </a:extLst>
            </p:cNvPr>
            <p:cNvSpPr/>
            <p:nvPr/>
          </p:nvSpPr>
          <p:spPr>
            <a:xfrm rot="10800000" flipV="1">
              <a:off x="11081830" y="424510"/>
              <a:ext cx="14521" cy="4377"/>
            </a:xfrm>
            <a:custGeom>
              <a:avLst/>
              <a:gdLst>
                <a:gd name="connsiteX0" fmla="*/ 10142 w 14521"/>
                <a:gd name="connsiteY0" fmla="*/ 404 h 4377"/>
                <a:gd name="connsiteX1" fmla="*/ 13952 w 14521"/>
                <a:gd name="connsiteY1" fmla="*/ 3452 h 4377"/>
                <a:gd name="connsiteX2" fmla="*/ 45 w 14521"/>
                <a:gd name="connsiteY2" fmla="*/ 1547 h 4377"/>
                <a:gd name="connsiteX3" fmla="*/ 331 w 14521"/>
                <a:gd name="connsiteY3" fmla="*/ 1166 h 4377"/>
                <a:gd name="connsiteX4" fmla="*/ 10142 w 14521"/>
                <a:gd name="connsiteY4" fmla="*/ 404 h 4377"/>
                <a:gd name="connsiteX5" fmla="*/ 10142 w 14521"/>
                <a:gd name="connsiteY5" fmla="*/ 404 h 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21" h="4377">
                  <a:moveTo>
                    <a:pt x="10142" y="404"/>
                  </a:moveTo>
                  <a:cubicBezTo>
                    <a:pt x="13857" y="1071"/>
                    <a:pt x="15476" y="2404"/>
                    <a:pt x="13952" y="3452"/>
                  </a:cubicBezTo>
                  <a:cubicBezTo>
                    <a:pt x="10713" y="5452"/>
                    <a:pt x="-812" y="3928"/>
                    <a:pt x="45" y="1547"/>
                  </a:cubicBezTo>
                  <a:cubicBezTo>
                    <a:pt x="141" y="1452"/>
                    <a:pt x="236" y="1261"/>
                    <a:pt x="331" y="1166"/>
                  </a:cubicBezTo>
                  <a:cubicBezTo>
                    <a:pt x="2046" y="-167"/>
                    <a:pt x="6808" y="-263"/>
                    <a:pt x="10142" y="404"/>
                  </a:cubicBezTo>
                  <a:lnTo>
                    <a:pt x="10142" y="404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43" name="Freeform: Shape 1842">
              <a:extLst>
                <a:ext uri="{FF2B5EF4-FFF2-40B4-BE49-F238E27FC236}">
                  <a16:creationId xmlns:a16="http://schemas.microsoft.com/office/drawing/2014/main" id="{80D78D71-E104-4A05-9189-AAD267136898}"/>
                </a:ext>
              </a:extLst>
            </p:cNvPr>
            <p:cNvSpPr/>
            <p:nvPr/>
          </p:nvSpPr>
          <p:spPr>
            <a:xfrm rot="10800000" flipV="1">
              <a:off x="11050560" y="395806"/>
              <a:ext cx="13668" cy="3858"/>
            </a:xfrm>
            <a:custGeom>
              <a:avLst/>
              <a:gdLst>
                <a:gd name="connsiteX0" fmla="*/ 9261 w 13668"/>
                <a:gd name="connsiteY0" fmla="*/ 248 h 3858"/>
                <a:gd name="connsiteX1" fmla="*/ 13166 w 13668"/>
                <a:gd name="connsiteY1" fmla="*/ 2915 h 3858"/>
                <a:gd name="connsiteX2" fmla="*/ 22 w 13668"/>
                <a:gd name="connsiteY2" fmla="*/ 1486 h 3858"/>
                <a:gd name="connsiteX3" fmla="*/ 212 w 13668"/>
                <a:gd name="connsiteY3" fmla="*/ 1105 h 3858"/>
                <a:gd name="connsiteX4" fmla="*/ 9261 w 13668"/>
                <a:gd name="connsiteY4" fmla="*/ 248 h 3858"/>
                <a:gd name="connsiteX5" fmla="*/ 9261 w 13668"/>
                <a:gd name="connsiteY5" fmla="*/ 248 h 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68" h="3858">
                  <a:moveTo>
                    <a:pt x="9261" y="248"/>
                  </a:moveTo>
                  <a:cubicBezTo>
                    <a:pt x="12880" y="819"/>
                    <a:pt x="14595" y="1962"/>
                    <a:pt x="13166" y="2915"/>
                  </a:cubicBezTo>
                  <a:cubicBezTo>
                    <a:pt x="10404" y="4820"/>
                    <a:pt x="-550" y="3582"/>
                    <a:pt x="22" y="1486"/>
                  </a:cubicBezTo>
                  <a:cubicBezTo>
                    <a:pt x="22" y="1391"/>
                    <a:pt x="212" y="1200"/>
                    <a:pt x="212" y="1105"/>
                  </a:cubicBezTo>
                  <a:cubicBezTo>
                    <a:pt x="1927" y="-228"/>
                    <a:pt x="6498" y="-133"/>
                    <a:pt x="9261" y="248"/>
                  </a:cubicBezTo>
                  <a:lnTo>
                    <a:pt x="9261" y="248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44" name="Freeform: Shape 1843">
              <a:extLst>
                <a:ext uri="{FF2B5EF4-FFF2-40B4-BE49-F238E27FC236}">
                  <a16:creationId xmlns:a16="http://schemas.microsoft.com/office/drawing/2014/main" id="{F80346C6-0DDF-4849-8F23-80B8549BDF6B}"/>
                </a:ext>
              </a:extLst>
            </p:cNvPr>
            <p:cNvSpPr/>
            <p:nvPr/>
          </p:nvSpPr>
          <p:spPr>
            <a:xfrm rot="10800000" flipV="1">
              <a:off x="11022790" y="367090"/>
              <a:ext cx="12562" cy="3449"/>
            </a:xfrm>
            <a:custGeom>
              <a:avLst/>
              <a:gdLst>
                <a:gd name="connsiteX0" fmla="*/ 8388 w 12562"/>
                <a:gd name="connsiteY0" fmla="*/ 198 h 3449"/>
                <a:gd name="connsiteX1" fmla="*/ 12198 w 12562"/>
                <a:gd name="connsiteY1" fmla="*/ 2484 h 3449"/>
                <a:gd name="connsiteX2" fmla="*/ 6 w 12562"/>
                <a:gd name="connsiteY2" fmla="*/ 1436 h 3449"/>
                <a:gd name="connsiteX3" fmla="*/ 196 w 12562"/>
                <a:gd name="connsiteY3" fmla="*/ 1150 h 3449"/>
                <a:gd name="connsiteX4" fmla="*/ 8388 w 12562"/>
                <a:gd name="connsiteY4" fmla="*/ 198 h 3449"/>
                <a:gd name="connsiteX5" fmla="*/ 8388 w 12562"/>
                <a:gd name="connsiteY5" fmla="*/ 198 h 3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62" h="3449">
                  <a:moveTo>
                    <a:pt x="8388" y="198"/>
                  </a:moveTo>
                  <a:cubicBezTo>
                    <a:pt x="11722" y="674"/>
                    <a:pt x="13341" y="1626"/>
                    <a:pt x="12198" y="2484"/>
                  </a:cubicBezTo>
                  <a:cubicBezTo>
                    <a:pt x="9817" y="4293"/>
                    <a:pt x="-280" y="3341"/>
                    <a:pt x="6" y="1436"/>
                  </a:cubicBezTo>
                  <a:cubicBezTo>
                    <a:pt x="6" y="1341"/>
                    <a:pt x="101" y="1245"/>
                    <a:pt x="196" y="1150"/>
                  </a:cubicBezTo>
                  <a:cubicBezTo>
                    <a:pt x="1435" y="-88"/>
                    <a:pt x="5721" y="-183"/>
                    <a:pt x="8388" y="198"/>
                  </a:cubicBezTo>
                  <a:lnTo>
                    <a:pt x="8388" y="198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45" name="Freeform: Shape 1844">
              <a:extLst>
                <a:ext uri="{FF2B5EF4-FFF2-40B4-BE49-F238E27FC236}">
                  <a16:creationId xmlns:a16="http://schemas.microsoft.com/office/drawing/2014/main" id="{1C8BA2D4-5089-4D53-A3A9-DF2E06E8B988}"/>
                </a:ext>
              </a:extLst>
            </p:cNvPr>
            <p:cNvSpPr/>
            <p:nvPr/>
          </p:nvSpPr>
          <p:spPr>
            <a:xfrm rot="10800000" flipV="1">
              <a:off x="10998298" y="338350"/>
              <a:ext cx="11331" cy="3036"/>
            </a:xfrm>
            <a:custGeom>
              <a:avLst/>
              <a:gdLst>
                <a:gd name="connsiteX0" fmla="*/ 7430 w 11331"/>
                <a:gd name="connsiteY0" fmla="*/ 77 h 3036"/>
                <a:gd name="connsiteX1" fmla="*/ 11050 w 11331"/>
                <a:gd name="connsiteY1" fmla="*/ 2078 h 3036"/>
                <a:gd name="connsiteX2" fmla="*/ 1 w 11331"/>
                <a:gd name="connsiteY2" fmla="*/ 1411 h 3036"/>
                <a:gd name="connsiteX3" fmla="*/ 96 w 11331"/>
                <a:gd name="connsiteY3" fmla="*/ 1125 h 3036"/>
                <a:gd name="connsiteX4" fmla="*/ 7430 w 11331"/>
                <a:gd name="connsiteY4" fmla="*/ 77 h 3036"/>
                <a:gd name="connsiteX5" fmla="*/ 7430 w 11331"/>
                <a:gd name="connsiteY5" fmla="*/ 77 h 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1" h="3036">
                  <a:moveTo>
                    <a:pt x="7430" y="77"/>
                  </a:moveTo>
                  <a:cubicBezTo>
                    <a:pt x="10478" y="363"/>
                    <a:pt x="12002" y="1220"/>
                    <a:pt x="11050" y="2078"/>
                  </a:cubicBezTo>
                  <a:cubicBezTo>
                    <a:pt x="9145" y="3697"/>
                    <a:pt x="-94" y="3125"/>
                    <a:pt x="1" y="1411"/>
                  </a:cubicBezTo>
                  <a:cubicBezTo>
                    <a:pt x="1" y="1316"/>
                    <a:pt x="96" y="1220"/>
                    <a:pt x="96" y="1125"/>
                  </a:cubicBezTo>
                  <a:cubicBezTo>
                    <a:pt x="1144" y="-18"/>
                    <a:pt x="5049" y="-113"/>
                    <a:pt x="7430" y="77"/>
                  </a:cubicBezTo>
                  <a:lnTo>
                    <a:pt x="7430" y="7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46" name="Freeform: Shape 1845">
              <a:extLst>
                <a:ext uri="{FF2B5EF4-FFF2-40B4-BE49-F238E27FC236}">
                  <a16:creationId xmlns:a16="http://schemas.microsoft.com/office/drawing/2014/main" id="{DFA53937-3B2B-404D-9A1A-8F508C410DBC}"/>
                </a:ext>
              </a:extLst>
            </p:cNvPr>
            <p:cNvSpPr/>
            <p:nvPr/>
          </p:nvSpPr>
          <p:spPr>
            <a:xfrm rot="10800000" flipV="1">
              <a:off x="10977230" y="309785"/>
              <a:ext cx="9729" cy="2421"/>
            </a:xfrm>
            <a:custGeom>
              <a:avLst/>
              <a:gdLst>
                <a:gd name="connsiteX0" fmla="*/ 6191 w 9729"/>
                <a:gd name="connsiteY0" fmla="*/ 68 h 2421"/>
                <a:gd name="connsiteX1" fmla="*/ 9525 w 9729"/>
                <a:gd name="connsiteY1" fmla="*/ 1592 h 2421"/>
                <a:gd name="connsiteX2" fmla="*/ 0 w 9729"/>
                <a:gd name="connsiteY2" fmla="*/ 1210 h 2421"/>
                <a:gd name="connsiteX3" fmla="*/ 95 w 9729"/>
                <a:gd name="connsiteY3" fmla="*/ 925 h 2421"/>
                <a:gd name="connsiteX4" fmla="*/ 6191 w 9729"/>
                <a:gd name="connsiteY4" fmla="*/ 68 h 2421"/>
                <a:gd name="connsiteX5" fmla="*/ 6191 w 9729"/>
                <a:gd name="connsiteY5" fmla="*/ 68 h 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9" h="2421">
                  <a:moveTo>
                    <a:pt x="6191" y="68"/>
                  </a:moveTo>
                  <a:cubicBezTo>
                    <a:pt x="8858" y="258"/>
                    <a:pt x="10287" y="925"/>
                    <a:pt x="9525" y="1592"/>
                  </a:cubicBezTo>
                  <a:cubicBezTo>
                    <a:pt x="8096" y="2925"/>
                    <a:pt x="95" y="2544"/>
                    <a:pt x="0" y="1210"/>
                  </a:cubicBezTo>
                  <a:cubicBezTo>
                    <a:pt x="0" y="1115"/>
                    <a:pt x="0" y="1020"/>
                    <a:pt x="95" y="925"/>
                  </a:cubicBezTo>
                  <a:cubicBezTo>
                    <a:pt x="857" y="68"/>
                    <a:pt x="4096" y="-123"/>
                    <a:pt x="6191" y="68"/>
                  </a:cubicBezTo>
                  <a:lnTo>
                    <a:pt x="6191" y="68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47" name="Freeform: Shape 1846">
              <a:extLst>
                <a:ext uri="{FF2B5EF4-FFF2-40B4-BE49-F238E27FC236}">
                  <a16:creationId xmlns:a16="http://schemas.microsoft.com/office/drawing/2014/main" id="{D6F9CADE-1827-4368-BDAD-921278DB618D}"/>
                </a:ext>
              </a:extLst>
            </p:cNvPr>
            <p:cNvSpPr/>
            <p:nvPr/>
          </p:nvSpPr>
          <p:spPr>
            <a:xfrm rot="10800000" flipV="1">
              <a:off x="10959674" y="281350"/>
              <a:ext cx="7763" cy="1854"/>
            </a:xfrm>
            <a:custGeom>
              <a:avLst/>
              <a:gdLst>
                <a:gd name="connsiteX0" fmla="*/ 4862 w 7763"/>
                <a:gd name="connsiteY0" fmla="*/ 23 h 1854"/>
                <a:gd name="connsiteX1" fmla="*/ 7624 w 7763"/>
                <a:gd name="connsiteY1" fmla="*/ 1166 h 1854"/>
                <a:gd name="connsiteX2" fmla="*/ 4 w 7763"/>
                <a:gd name="connsiteY2" fmla="*/ 880 h 1854"/>
                <a:gd name="connsiteX3" fmla="*/ 4 w 7763"/>
                <a:gd name="connsiteY3" fmla="*/ 785 h 1854"/>
                <a:gd name="connsiteX4" fmla="*/ 4862 w 7763"/>
                <a:gd name="connsiteY4" fmla="*/ 23 h 1854"/>
                <a:gd name="connsiteX5" fmla="*/ 4862 w 7763"/>
                <a:gd name="connsiteY5" fmla="*/ 23 h 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63" h="1854">
                  <a:moveTo>
                    <a:pt x="4862" y="23"/>
                  </a:moveTo>
                  <a:cubicBezTo>
                    <a:pt x="6957" y="118"/>
                    <a:pt x="8196" y="690"/>
                    <a:pt x="7624" y="1166"/>
                  </a:cubicBezTo>
                  <a:cubicBezTo>
                    <a:pt x="6481" y="2214"/>
                    <a:pt x="-187" y="2023"/>
                    <a:pt x="4" y="880"/>
                  </a:cubicBezTo>
                  <a:cubicBezTo>
                    <a:pt x="4" y="880"/>
                    <a:pt x="4" y="785"/>
                    <a:pt x="4" y="785"/>
                  </a:cubicBezTo>
                  <a:cubicBezTo>
                    <a:pt x="671" y="118"/>
                    <a:pt x="3338" y="-72"/>
                    <a:pt x="4862" y="23"/>
                  </a:cubicBezTo>
                  <a:lnTo>
                    <a:pt x="4862" y="23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48" name="Freeform: Shape 1847">
              <a:extLst>
                <a:ext uri="{FF2B5EF4-FFF2-40B4-BE49-F238E27FC236}">
                  <a16:creationId xmlns:a16="http://schemas.microsoft.com/office/drawing/2014/main" id="{CC2E261C-3DD2-47AE-A115-3C11446DF74D}"/>
                </a:ext>
              </a:extLst>
            </p:cNvPr>
            <p:cNvSpPr/>
            <p:nvPr/>
          </p:nvSpPr>
          <p:spPr>
            <a:xfrm rot="10800000" flipV="1">
              <a:off x="10945144" y="253083"/>
              <a:ext cx="5810" cy="1333"/>
            </a:xfrm>
            <a:custGeom>
              <a:avLst/>
              <a:gdLst>
                <a:gd name="connsiteX0" fmla="*/ 5810 w 5810"/>
                <a:gd name="connsiteY0" fmla="*/ 667 h 1333"/>
                <a:gd name="connsiteX1" fmla="*/ 2476 w 5810"/>
                <a:gd name="connsiteY1" fmla="*/ 1333 h 1333"/>
                <a:gd name="connsiteX2" fmla="*/ 0 w 5810"/>
                <a:gd name="connsiteY2" fmla="*/ 667 h 1333"/>
                <a:gd name="connsiteX3" fmla="*/ 3143 w 5810"/>
                <a:gd name="connsiteY3" fmla="*/ 0 h 1333"/>
                <a:gd name="connsiteX4" fmla="*/ 5810 w 5810"/>
                <a:gd name="connsiteY4" fmla="*/ 667 h 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0" h="1333">
                  <a:moveTo>
                    <a:pt x="5810" y="667"/>
                  </a:moveTo>
                  <a:lnTo>
                    <a:pt x="2476" y="1333"/>
                  </a:lnTo>
                  <a:lnTo>
                    <a:pt x="0" y="667"/>
                  </a:lnTo>
                  <a:lnTo>
                    <a:pt x="3143" y="0"/>
                  </a:lnTo>
                  <a:lnTo>
                    <a:pt x="5810" y="66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49" name="Freeform: Shape 1848">
              <a:extLst>
                <a:ext uri="{FF2B5EF4-FFF2-40B4-BE49-F238E27FC236}">
                  <a16:creationId xmlns:a16="http://schemas.microsoft.com/office/drawing/2014/main" id="{5A4CA13A-FFDA-47F5-9574-4C7AA44EEBB2}"/>
                </a:ext>
              </a:extLst>
            </p:cNvPr>
            <p:cNvSpPr/>
            <p:nvPr/>
          </p:nvSpPr>
          <p:spPr>
            <a:xfrm rot="10800000" flipV="1">
              <a:off x="10934381" y="225080"/>
              <a:ext cx="3143" cy="761"/>
            </a:xfrm>
            <a:custGeom>
              <a:avLst/>
              <a:gdLst>
                <a:gd name="connsiteX0" fmla="*/ 3143 w 3143"/>
                <a:gd name="connsiteY0" fmla="*/ 286 h 761"/>
                <a:gd name="connsiteX1" fmla="*/ 1429 w 3143"/>
                <a:gd name="connsiteY1" fmla="*/ 762 h 761"/>
                <a:gd name="connsiteX2" fmla="*/ 0 w 3143"/>
                <a:gd name="connsiteY2" fmla="*/ 381 h 761"/>
                <a:gd name="connsiteX3" fmla="*/ 1714 w 3143"/>
                <a:gd name="connsiteY3" fmla="*/ 0 h 761"/>
                <a:gd name="connsiteX4" fmla="*/ 3143 w 3143"/>
                <a:gd name="connsiteY4" fmla="*/ 286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" h="761">
                  <a:moveTo>
                    <a:pt x="3143" y="286"/>
                  </a:moveTo>
                  <a:lnTo>
                    <a:pt x="1429" y="762"/>
                  </a:lnTo>
                  <a:lnTo>
                    <a:pt x="0" y="381"/>
                  </a:lnTo>
                  <a:lnTo>
                    <a:pt x="1714" y="0"/>
                  </a:lnTo>
                  <a:lnTo>
                    <a:pt x="3143" y="286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50" name="Freeform: Shape 1849">
              <a:extLst>
                <a:ext uri="{FF2B5EF4-FFF2-40B4-BE49-F238E27FC236}">
                  <a16:creationId xmlns:a16="http://schemas.microsoft.com/office/drawing/2014/main" id="{7FBD9D4A-702D-4563-83DA-A4EAA8222F90}"/>
                </a:ext>
              </a:extLst>
            </p:cNvPr>
            <p:cNvSpPr/>
            <p:nvPr/>
          </p:nvSpPr>
          <p:spPr>
            <a:xfrm rot="10800000" flipV="1">
              <a:off x="10926571" y="197267"/>
              <a:ext cx="762" cy="190"/>
            </a:xfrm>
            <a:custGeom>
              <a:avLst/>
              <a:gdLst>
                <a:gd name="connsiteX0" fmla="*/ 762 w 762"/>
                <a:gd name="connsiteY0" fmla="*/ 95 h 190"/>
                <a:gd name="connsiteX1" fmla="*/ 381 w 762"/>
                <a:gd name="connsiteY1" fmla="*/ 191 h 190"/>
                <a:gd name="connsiteX2" fmla="*/ 0 w 762"/>
                <a:gd name="connsiteY2" fmla="*/ 95 h 190"/>
                <a:gd name="connsiteX3" fmla="*/ 381 w 762"/>
                <a:gd name="connsiteY3" fmla="*/ 0 h 190"/>
                <a:gd name="connsiteX4" fmla="*/ 762 w 762"/>
                <a:gd name="connsiteY4" fmla="*/ 95 h 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" h="190">
                  <a:moveTo>
                    <a:pt x="762" y="95"/>
                  </a:moveTo>
                  <a:lnTo>
                    <a:pt x="381" y="191"/>
                  </a:lnTo>
                  <a:lnTo>
                    <a:pt x="0" y="95"/>
                  </a:lnTo>
                  <a:lnTo>
                    <a:pt x="381" y="0"/>
                  </a:lnTo>
                  <a:lnTo>
                    <a:pt x="762" y="95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51" name="Freeform: Shape 1850">
              <a:extLst>
                <a:ext uri="{FF2B5EF4-FFF2-40B4-BE49-F238E27FC236}">
                  <a16:creationId xmlns:a16="http://schemas.microsoft.com/office/drawing/2014/main" id="{292B9F9E-A346-4ADF-B7F0-375038739287}"/>
                </a:ext>
              </a:extLst>
            </p:cNvPr>
            <p:cNvSpPr/>
            <p:nvPr/>
          </p:nvSpPr>
          <p:spPr>
            <a:xfrm rot="10800000" flipV="1">
              <a:off x="12183585" y="919833"/>
              <a:ext cx="381" cy="381"/>
            </a:xfrm>
            <a:custGeom>
              <a:avLst/>
              <a:gdLst>
                <a:gd name="connsiteX0" fmla="*/ 286 w 381"/>
                <a:gd name="connsiteY0" fmla="*/ 381 h 381"/>
                <a:gd name="connsiteX1" fmla="*/ 0 w 381"/>
                <a:gd name="connsiteY1" fmla="*/ 190 h 381"/>
                <a:gd name="connsiteX2" fmla="*/ 191 w 381"/>
                <a:gd name="connsiteY2" fmla="*/ 0 h 381"/>
                <a:gd name="connsiteX3" fmla="*/ 381 w 381"/>
                <a:gd name="connsiteY3" fmla="*/ 190 h 381"/>
                <a:gd name="connsiteX4" fmla="*/ 286 w 381"/>
                <a:gd name="connsiteY4" fmla="*/ 381 h 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" h="381">
                  <a:moveTo>
                    <a:pt x="286" y="381"/>
                  </a:moveTo>
                  <a:lnTo>
                    <a:pt x="0" y="190"/>
                  </a:lnTo>
                  <a:lnTo>
                    <a:pt x="191" y="0"/>
                  </a:lnTo>
                  <a:lnTo>
                    <a:pt x="381" y="190"/>
                  </a:lnTo>
                  <a:lnTo>
                    <a:pt x="286" y="381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52" name="Freeform: Shape 1851">
              <a:extLst>
                <a:ext uri="{FF2B5EF4-FFF2-40B4-BE49-F238E27FC236}">
                  <a16:creationId xmlns:a16="http://schemas.microsoft.com/office/drawing/2014/main" id="{72FA7AA9-30E1-493B-97A4-E817511C5891}"/>
                </a:ext>
              </a:extLst>
            </p:cNvPr>
            <p:cNvSpPr/>
            <p:nvPr/>
          </p:nvSpPr>
          <p:spPr>
            <a:xfrm rot="10800000" flipV="1">
              <a:off x="12110433" y="906308"/>
              <a:ext cx="2381" cy="1904"/>
            </a:xfrm>
            <a:custGeom>
              <a:avLst/>
              <a:gdLst>
                <a:gd name="connsiteX0" fmla="*/ 1524 w 2381"/>
                <a:gd name="connsiteY0" fmla="*/ 1905 h 1904"/>
                <a:gd name="connsiteX1" fmla="*/ 0 w 2381"/>
                <a:gd name="connsiteY1" fmla="*/ 1143 h 1904"/>
                <a:gd name="connsiteX2" fmla="*/ 857 w 2381"/>
                <a:gd name="connsiteY2" fmla="*/ 0 h 1904"/>
                <a:gd name="connsiteX3" fmla="*/ 2381 w 2381"/>
                <a:gd name="connsiteY3" fmla="*/ 667 h 1904"/>
                <a:gd name="connsiteX4" fmla="*/ 1524 w 2381"/>
                <a:gd name="connsiteY4" fmla="*/ 1905 h 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" h="1904">
                  <a:moveTo>
                    <a:pt x="1524" y="1905"/>
                  </a:moveTo>
                  <a:lnTo>
                    <a:pt x="0" y="1143"/>
                  </a:lnTo>
                  <a:lnTo>
                    <a:pt x="857" y="0"/>
                  </a:lnTo>
                  <a:lnTo>
                    <a:pt x="2381" y="667"/>
                  </a:lnTo>
                  <a:lnTo>
                    <a:pt x="1524" y="1905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53" name="Freeform: Shape 1852">
              <a:extLst>
                <a:ext uri="{FF2B5EF4-FFF2-40B4-BE49-F238E27FC236}">
                  <a16:creationId xmlns:a16="http://schemas.microsoft.com/office/drawing/2014/main" id="{F4C191E2-8CD0-4D5E-963A-DA451506A0B3}"/>
                </a:ext>
              </a:extLst>
            </p:cNvPr>
            <p:cNvSpPr/>
            <p:nvPr/>
          </p:nvSpPr>
          <p:spPr>
            <a:xfrm rot="10800000" flipV="1">
              <a:off x="12037692" y="891368"/>
              <a:ext cx="4552" cy="3586"/>
            </a:xfrm>
            <a:custGeom>
              <a:avLst/>
              <a:gdLst>
                <a:gd name="connsiteX0" fmla="*/ 4487 w 4552"/>
                <a:gd name="connsiteY0" fmla="*/ 1510 h 3586"/>
                <a:gd name="connsiteX1" fmla="*/ 1058 w 4552"/>
                <a:gd name="connsiteY1" fmla="*/ 3224 h 3586"/>
                <a:gd name="connsiteX2" fmla="*/ 1248 w 4552"/>
                <a:gd name="connsiteY2" fmla="*/ 81 h 3586"/>
                <a:gd name="connsiteX3" fmla="*/ 1439 w 4552"/>
                <a:gd name="connsiteY3" fmla="*/ 81 h 3586"/>
                <a:gd name="connsiteX4" fmla="*/ 4487 w 4552"/>
                <a:gd name="connsiteY4" fmla="*/ 1510 h 3586"/>
                <a:gd name="connsiteX5" fmla="*/ 4487 w 4552"/>
                <a:gd name="connsiteY5" fmla="*/ 1510 h 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2" h="3586">
                  <a:moveTo>
                    <a:pt x="4487" y="1510"/>
                  </a:moveTo>
                  <a:cubicBezTo>
                    <a:pt x="4963" y="3129"/>
                    <a:pt x="2772" y="4177"/>
                    <a:pt x="1058" y="3224"/>
                  </a:cubicBezTo>
                  <a:cubicBezTo>
                    <a:pt x="-562" y="2367"/>
                    <a:pt x="-181" y="557"/>
                    <a:pt x="1248" y="81"/>
                  </a:cubicBezTo>
                  <a:cubicBezTo>
                    <a:pt x="1343" y="81"/>
                    <a:pt x="1439" y="81"/>
                    <a:pt x="1439" y="81"/>
                  </a:cubicBezTo>
                  <a:cubicBezTo>
                    <a:pt x="3058" y="-300"/>
                    <a:pt x="4201" y="748"/>
                    <a:pt x="4487" y="1510"/>
                  </a:cubicBezTo>
                  <a:lnTo>
                    <a:pt x="4487" y="151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54" name="Freeform: Shape 1853">
              <a:extLst>
                <a:ext uri="{FF2B5EF4-FFF2-40B4-BE49-F238E27FC236}">
                  <a16:creationId xmlns:a16="http://schemas.microsoft.com/office/drawing/2014/main" id="{7D711788-D013-4587-9363-E302E3F09D07}"/>
                </a:ext>
              </a:extLst>
            </p:cNvPr>
            <p:cNvSpPr/>
            <p:nvPr/>
          </p:nvSpPr>
          <p:spPr>
            <a:xfrm rot="10800000" flipV="1">
              <a:off x="11965506" y="875162"/>
              <a:ext cx="6793" cy="5243"/>
            </a:xfrm>
            <a:custGeom>
              <a:avLst/>
              <a:gdLst>
                <a:gd name="connsiteX0" fmla="*/ 6647 w 6793"/>
                <a:gd name="connsiteY0" fmla="*/ 2190 h 5243"/>
                <a:gd name="connsiteX1" fmla="*/ 1789 w 6793"/>
                <a:gd name="connsiteY1" fmla="*/ 4761 h 5243"/>
                <a:gd name="connsiteX2" fmla="*/ 1789 w 6793"/>
                <a:gd name="connsiteY2" fmla="*/ 189 h 5243"/>
                <a:gd name="connsiteX3" fmla="*/ 2075 w 6793"/>
                <a:gd name="connsiteY3" fmla="*/ 94 h 5243"/>
                <a:gd name="connsiteX4" fmla="*/ 6647 w 6793"/>
                <a:gd name="connsiteY4" fmla="*/ 2190 h 5243"/>
                <a:gd name="connsiteX5" fmla="*/ 6647 w 6793"/>
                <a:gd name="connsiteY5" fmla="*/ 2190 h 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3" h="5243">
                  <a:moveTo>
                    <a:pt x="6647" y="2190"/>
                  </a:moveTo>
                  <a:cubicBezTo>
                    <a:pt x="7504" y="4476"/>
                    <a:pt x="4456" y="6095"/>
                    <a:pt x="1789" y="4761"/>
                  </a:cubicBezTo>
                  <a:cubicBezTo>
                    <a:pt x="-402" y="3714"/>
                    <a:pt x="-783" y="1047"/>
                    <a:pt x="1789" y="189"/>
                  </a:cubicBezTo>
                  <a:cubicBezTo>
                    <a:pt x="1884" y="189"/>
                    <a:pt x="1979" y="94"/>
                    <a:pt x="2075" y="94"/>
                  </a:cubicBezTo>
                  <a:cubicBezTo>
                    <a:pt x="4551" y="-382"/>
                    <a:pt x="6170" y="1047"/>
                    <a:pt x="6647" y="2190"/>
                  </a:cubicBezTo>
                  <a:lnTo>
                    <a:pt x="6647" y="219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55" name="Freeform: Shape 1854">
              <a:extLst>
                <a:ext uri="{FF2B5EF4-FFF2-40B4-BE49-F238E27FC236}">
                  <a16:creationId xmlns:a16="http://schemas.microsoft.com/office/drawing/2014/main" id="{9A677BF5-AFA4-4003-AD15-7C86A8CA8AA9}"/>
                </a:ext>
              </a:extLst>
            </p:cNvPr>
            <p:cNvSpPr/>
            <p:nvPr/>
          </p:nvSpPr>
          <p:spPr>
            <a:xfrm rot="10800000" flipV="1">
              <a:off x="11894017" y="857842"/>
              <a:ext cx="9079" cy="6719"/>
            </a:xfrm>
            <a:custGeom>
              <a:avLst/>
              <a:gdLst>
                <a:gd name="connsiteX0" fmla="*/ 8786 w 9079"/>
                <a:gd name="connsiteY0" fmla="*/ 2651 h 6719"/>
                <a:gd name="connsiteX1" fmla="*/ 3071 w 9079"/>
                <a:gd name="connsiteY1" fmla="*/ 6365 h 6719"/>
                <a:gd name="connsiteX2" fmla="*/ 1832 w 9079"/>
                <a:gd name="connsiteY2" fmla="*/ 460 h 6719"/>
                <a:gd name="connsiteX3" fmla="*/ 2594 w 9079"/>
                <a:gd name="connsiteY3" fmla="*/ 174 h 6719"/>
                <a:gd name="connsiteX4" fmla="*/ 8786 w 9079"/>
                <a:gd name="connsiteY4" fmla="*/ 2651 h 6719"/>
                <a:gd name="connsiteX5" fmla="*/ 8786 w 9079"/>
                <a:gd name="connsiteY5" fmla="*/ 2651 h 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79" h="6719">
                  <a:moveTo>
                    <a:pt x="8786" y="2651"/>
                  </a:moveTo>
                  <a:cubicBezTo>
                    <a:pt x="10119" y="5413"/>
                    <a:pt x="6690" y="7604"/>
                    <a:pt x="3071" y="6365"/>
                  </a:cubicBezTo>
                  <a:cubicBezTo>
                    <a:pt x="-358" y="5127"/>
                    <a:pt x="-1120" y="1793"/>
                    <a:pt x="1832" y="460"/>
                  </a:cubicBezTo>
                  <a:cubicBezTo>
                    <a:pt x="2023" y="365"/>
                    <a:pt x="2404" y="269"/>
                    <a:pt x="2594" y="174"/>
                  </a:cubicBezTo>
                  <a:cubicBezTo>
                    <a:pt x="5833" y="-588"/>
                    <a:pt x="8119" y="1317"/>
                    <a:pt x="8786" y="2651"/>
                  </a:cubicBezTo>
                  <a:lnTo>
                    <a:pt x="8786" y="2651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56" name="Freeform: Shape 1855">
              <a:extLst>
                <a:ext uri="{FF2B5EF4-FFF2-40B4-BE49-F238E27FC236}">
                  <a16:creationId xmlns:a16="http://schemas.microsoft.com/office/drawing/2014/main" id="{BC0BBD82-5916-4EE4-B407-73E681B4C269}"/>
                </a:ext>
              </a:extLst>
            </p:cNvPr>
            <p:cNvSpPr/>
            <p:nvPr/>
          </p:nvSpPr>
          <p:spPr>
            <a:xfrm rot="10800000" flipV="1">
              <a:off x="11823445" y="839180"/>
              <a:ext cx="11484" cy="8151"/>
            </a:xfrm>
            <a:custGeom>
              <a:avLst/>
              <a:gdLst>
                <a:gd name="connsiteX0" fmla="*/ 11008 w 11484"/>
                <a:gd name="connsiteY0" fmla="*/ 3119 h 8151"/>
                <a:gd name="connsiteX1" fmla="*/ 4722 w 11484"/>
                <a:gd name="connsiteY1" fmla="*/ 7882 h 8151"/>
                <a:gd name="connsiteX2" fmla="*/ 1579 w 11484"/>
                <a:gd name="connsiteY2" fmla="*/ 738 h 8151"/>
                <a:gd name="connsiteX3" fmla="*/ 2912 w 11484"/>
                <a:gd name="connsiteY3" fmla="*/ 167 h 8151"/>
                <a:gd name="connsiteX4" fmla="*/ 11008 w 11484"/>
                <a:gd name="connsiteY4" fmla="*/ 3119 h 8151"/>
                <a:gd name="connsiteX5" fmla="*/ 11008 w 11484"/>
                <a:gd name="connsiteY5" fmla="*/ 3119 h 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84" h="8151">
                  <a:moveTo>
                    <a:pt x="11008" y="3119"/>
                  </a:moveTo>
                  <a:cubicBezTo>
                    <a:pt x="12818" y="6358"/>
                    <a:pt x="9199" y="9025"/>
                    <a:pt x="4722" y="7882"/>
                  </a:cubicBezTo>
                  <a:cubicBezTo>
                    <a:pt x="245" y="6644"/>
                    <a:pt x="-1565" y="2643"/>
                    <a:pt x="1579" y="738"/>
                  </a:cubicBezTo>
                  <a:cubicBezTo>
                    <a:pt x="2055" y="452"/>
                    <a:pt x="2436" y="357"/>
                    <a:pt x="2912" y="167"/>
                  </a:cubicBezTo>
                  <a:cubicBezTo>
                    <a:pt x="6913" y="-595"/>
                    <a:pt x="10056" y="1405"/>
                    <a:pt x="11008" y="3119"/>
                  </a:cubicBezTo>
                  <a:lnTo>
                    <a:pt x="11008" y="3119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57" name="Freeform: Shape 1856">
              <a:extLst>
                <a:ext uri="{FF2B5EF4-FFF2-40B4-BE49-F238E27FC236}">
                  <a16:creationId xmlns:a16="http://schemas.microsoft.com/office/drawing/2014/main" id="{AF30472E-EABA-4F7F-94BC-62A06DF5D46F}"/>
                </a:ext>
              </a:extLst>
            </p:cNvPr>
            <p:cNvSpPr/>
            <p:nvPr/>
          </p:nvSpPr>
          <p:spPr>
            <a:xfrm rot="10800000" flipV="1">
              <a:off x="11753941" y="819557"/>
              <a:ext cx="13540" cy="9237"/>
            </a:xfrm>
            <a:custGeom>
              <a:avLst/>
              <a:gdLst>
                <a:gd name="connsiteX0" fmla="*/ 12807 w 13540"/>
                <a:gd name="connsiteY0" fmla="*/ 3407 h 9237"/>
                <a:gd name="connsiteX1" fmla="*/ 6616 w 13540"/>
                <a:gd name="connsiteY1" fmla="*/ 9122 h 9237"/>
                <a:gd name="connsiteX2" fmla="*/ 1568 w 13540"/>
                <a:gd name="connsiteY2" fmla="*/ 930 h 9237"/>
                <a:gd name="connsiteX3" fmla="*/ 3092 w 13540"/>
                <a:gd name="connsiteY3" fmla="*/ 264 h 9237"/>
                <a:gd name="connsiteX4" fmla="*/ 12807 w 13540"/>
                <a:gd name="connsiteY4" fmla="*/ 3407 h 9237"/>
                <a:gd name="connsiteX5" fmla="*/ 12807 w 13540"/>
                <a:gd name="connsiteY5" fmla="*/ 3407 h 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40" h="9237">
                  <a:moveTo>
                    <a:pt x="12807" y="3407"/>
                  </a:moveTo>
                  <a:cubicBezTo>
                    <a:pt x="15093" y="6741"/>
                    <a:pt x="11760" y="9884"/>
                    <a:pt x="6616" y="9122"/>
                  </a:cubicBezTo>
                  <a:cubicBezTo>
                    <a:pt x="996" y="8265"/>
                    <a:pt x="-2052" y="3312"/>
                    <a:pt x="1568" y="930"/>
                  </a:cubicBezTo>
                  <a:cubicBezTo>
                    <a:pt x="2044" y="645"/>
                    <a:pt x="2520" y="454"/>
                    <a:pt x="3092" y="264"/>
                  </a:cubicBezTo>
                  <a:cubicBezTo>
                    <a:pt x="7569" y="-784"/>
                    <a:pt x="11474" y="1502"/>
                    <a:pt x="12807" y="3407"/>
                  </a:cubicBezTo>
                  <a:lnTo>
                    <a:pt x="12807" y="340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58" name="Freeform: Shape 1857">
              <a:extLst>
                <a:ext uri="{FF2B5EF4-FFF2-40B4-BE49-F238E27FC236}">
                  <a16:creationId xmlns:a16="http://schemas.microsoft.com/office/drawing/2014/main" id="{6AFD811D-0612-4325-AA42-E0D785D541B6}"/>
                </a:ext>
              </a:extLst>
            </p:cNvPr>
            <p:cNvSpPr/>
            <p:nvPr/>
          </p:nvSpPr>
          <p:spPr>
            <a:xfrm rot="10800000" flipV="1">
              <a:off x="11685467" y="798824"/>
              <a:ext cx="15694" cy="10360"/>
            </a:xfrm>
            <a:custGeom>
              <a:avLst/>
              <a:gdLst>
                <a:gd name="connsiteX0" fmla="*/ 14590 w 15694"/>
                <a:gd name="connsiteY0" fmla="*/ 3661 h 10360"/>
                <a:gd name="connsiteX1" fmla="*/ 8113 w 15694"/>
                <a:gd name="connsiteY1" fmla="*/ 10233 h 10360"/>
                <a:gd name="connsiteX2" fmla="*/ 1541 w 15694"/>
                <a:gd name="connsiteY2" fmla="*/ 1184 h 10360"/>
                <a:gd name="connsiteX3" fmla="*/ 3160 w 15694"/>
                <a:gd name="connsiteY3" fmla="*/ 422 h 10360"/>
                <a:gd name="connsiteX4" fmla="*/ 14590 w 15694"/>
                <a:gd name="connsiteY4" fmla="*/ 3661 h 10360"/>
                <a:gd name="connsiteX5" fmla="*/ 14590 w 15694"/>
                <a:gd name="connsiteY5" fmla="*/ 3661 h 1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94" h="10360">
                  <a:moveTo>
                    <a:pt x="14590" y="3661"/>
                  </a:moveTo>
                  <a:cubicBezTo>
                    <a:pt x="17638" y="7471"/>
                    <a:pt x="14019" y="11090"/>
                    <a:pt x="8113" y="10233"/>
                  </a:cubicBezTo>
                  <a:cubicBezTo>
                    <a:pt x="1637" y="9376"/>
                    <a:pt x="-2364" y="3947"/>
                    <a:pt x="1541" y="1184"/>
                  </a:cubicBezTo>
                  <a:cubicBezTo>
                    <a:pt x="2017" y="803"/>
                    <a:pt x="2589" y="613"/>
                    <a:pt x="3160" y="422"/>
                  </a:cubicBezTo>
                  <a:cubicBezTo>
                    <a:pt x="8113" y="-1006"/>
                    <a:pt x="12781" y="1470"/>
                    <a:pt x="14590" y="3661"/>
                  </a:cubicBezTo>
                  <a:lnTo>
                    <a:pt x="14590" y="3661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59" name="Freeform: Shape 1858">
              <a:extLst>
                <a:ext uri="{FF2B5EF4-FFF2-40B4-BE49-F238E27FC236}">
                  <a16:creationId xmlns:a16="http://schemas.microsoft.com/office/drawing/2014/main" id="{412225A2-0723-456C-98F3-1F2D208184B7}"/>
                </a:ext>
              </a:extLst>
            </p:cNvPr>
            <p:cNvSpPr/>
            <p:nvPr/>
          </p:nvSpPr>
          <p:spPr>
            <a:xfrm rot="10800000" flipV="1">
              <a:off x="11618253" y="776805"/>
              <a:ext cx="17858" cy="11323"/>
            </a:xfrm>
            <a:custGeom>
              <a:avLst/>
              <a:gdLst>
                <a:gd name="connsiteX0" fmla="*/ 16311 w 17858"/>
                <a:gd name="connsiteY0" fmla="*/ 3868 h 11323"/>
                <a:gd name="connsiteX1" fmla="*/ 10500 w 17858"/>
                <a:gd name="connsiteY1" fmla="*/ 11297 h 11323"/>
                <a:gd name="connsiteX2" fmla="*/ 975 w 17858"/>
                <a:gd name="connsiteY2" fmla="*/ 1772 h 11323"/>
                <a:gd name="connsiteX3" fmla="*/ 3166 w 17858"/>
                <a:gd name="connsiteY3" fmla="*/ 439 h 11323"/>
                <a:gd name="connsiteX4" fmla="*/ 16311 w 17858"/>
                <a:gd name="connsiteY4" fmla="*/ 3868 h 11323"/>
                <a:gd name="connsiteX5" fmla="*/ 16311 w 17858"/>
                <a:gd name="connsiteY5" fmla="*/ 3868 h 1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58" h="11323">
                  <a:moveTo>
                    <a:pt x="16311" y="3868"/>
                  </a:moveTo>
                  <a:cubicBezTo>
                    <a:pt x="19930" y="7773"/>
                    <a:pt x="16882" y="11678"/>
                    <a:pt x="10500" y="11297"/>
                  </a:cubicBezTo>
                  <a:cubicBezTo>
                    <a:pt x="3357" y="10916"/>
                    <a:pt x="-2358" y="5106"/>
                    <a:pt x="975" y="1772"/>
                  </a:cubicBezTo>
                  <a:cubicBezTo>
                    <a:pt x="1642" y="1106"/>
                    <a:pt x="2404" y="820"/>
                    <a:pt x="3166" y="439"/>
                  </a:cubicBezTo>
                  <a:cubicBezTo>
                    <a:pt x="8976" y="-1085"/>
                    <a:pt x="14310" y="1677"/>
                    <a:pt x="16311" y="3868"/>
                  </a:cubicBezTo>
                  <a:lnTo>
                    <a:pt x="16311" y="3868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60" name="Freeform: Shape 1859">
              <a:extLst>
                <a:ext uri="{FF2B5EF4-FFF2-40B4-BE49-F238E27FC236}">
                  <a16:creationId xmlns:a16="http://schemas.microsoft.com/office/drawing/2014/main" id="{05F2FE30-AFD7-46C2-96CB-D8A7D11AC698}"/>
                </a:ext>
              </a:extLst>
            </p:cNvPr>
            <p:cNvSpPr/>
            <p:nvPr/>
          </p:nvSpPr>
          <p:spPr>
            <a:xfrm rot="10800000" flipV="1">
              <a:off x="11552434" y="753750"/>
              <a:ext cx="20215" cy="12359"/>
            </a:xfrm>
            <a:custGeom>
              <a:avLst/>
              <a:gdLst>
                <a:gd name="connsiteX0" fmla="*/ 18190 w 20215"/>
                <a:gd name="connsiteY0" fmla="*/ 3968 h 12359"/>
                <a:gd name="connsiteX1" fmla="*/ 13428 w 20215"/>
                <a:gd name="connsiteY1" fmla="*/ 12350 h 12359"/>
                <a:gd name="connsiteX2" fmla="*/ 950 w 20215"/>
                <a:gd name="connsiteY2" fmla="*/ 2063 h 12359"/>
                <a:gd name="connsiteX3" fmla="*/ 3331 w 20215"/>
                <a:gd name="connsiteY3" fmla="*/ 634 h 12359"/>
                <a:gd name="connsiteX4" fmla="*/ 18190 w 20215"/>
                <a:gd name="connsiteY4" fmla="*/ 3968 h 12359"/>
                <a:gd name="connsiteX5" fmla="*/ 18190 w 20215"/>
                <a:gd name="connsiteY5" fmla="*/ 3968 h 1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15" h="12359">
                  <a:moveTo>
                    <a:pt x="18190" y="3968"/>
                  </a:moveTo>
                  <a:cubicBezTo>
                    <a:pt x="22286" y="7873"/>
                    <a:pt x="19905" y="12159"/>
                    <a:pt x="13428" y="12350"/>
                  </a:cubicBezTo>
                  <a:cubicBezTo>
                    <a:pt x="5046" y="12636"/>
                    <a:pt x="-2765" y="6159"/>
                    <a:pt x="950" y="2063"/>
                  </a:cubicBezTo>
                  <a:cubicBezTo>
                    <a:pt x="1617" y="1301"/>
                    <a:pt x="2474" y="920"/>
                    <a:pt x="3331" y="634"/>
                  </a:cubicBezTo>
                  <a:cubicBezTo>
                    <a:pt x="9237" y="-1271"/>
                    <a:pt x="15619" y="1491"/>
                    <a:pt x="18190" y="3968"/>
                  </a:cubicBezTo>
                  <a:lnTo>
                    <a:pt x="18190" y="3968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61" name="Freeform: Shape 1860">
              <a:extLst>
                <a:ext uri="{FF2B5EF4-FFF2-40B4-BE49-F238E27FC236}">
                  <a16:creationId xmlns:a16="http://schemas.microsoft.com/office/drawing/2014/main" id="{A506EB38-AE2F-4A14-A406-85E3B829389D}"/>
                </a:ext>
              </a:extLst>
            </p:cNvPr>
            <p:cNvSpPr/>
            <p:nvPr/>
          </p:nvSpPr>
          <p:spPr>
            <a:xfrm rot="10800000" flipV="1">
              <a:off x="11488289" y="729737"/>
              <a:ext cx="22130" cy="12955"/>
            </a:xfrm>
            <a:custGeom>
              <a:avLst/>
              <a:gdLst>
                <a:gd name="connsiteX0" fmla="*/ 19588 w 22130"/>
                <a:gd name="connsiteY0" fmla="*/ 3978 h 12955"/>
                <a:gd name="connsiteX1" fmla="*/ 15206 w 22130"/>
                <a:gd name="connsiteY1" fmla="*/ 12932 h 12955"/>
                <a:gd name="connsiteX2" fmla="*/ 823 w 22130"/>
                <a:gd name="connsiteY2" fmla="*/ 2359 h 12955"/>
                <a:gd name="connsiteX3" fmla="*/ 3205 w 22130"/>
                <a:gd name="connsiteY3" fmla="*/ 740 h 12955"/>
                <a:gd name="connsiteX4" fmla="*/ 19588 w 22130"/>
                <a:gd name="connsiteY4" fmla="*/ 3978 h 12955"/>
                <a:gd name="connsiteX5" fmla="*/ 19588 w 22130"/>
                <a:gd name="connsiteY5" fmla="*/ 3978 h 1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30" h="12955">
                  <a:moveTo>
                    <a:pt x="19588" y="3978"/>
                  </a:moveTo>
                  <a:cubicBezTo>
                    <a:pt x="24350" y="8074"/>
                    <a:pt x="22159" y="12551"/>
                    <a:pt x="15206" y="12932"/>
                  </a:cubicBezTo>
                  <a:cubicBezTo>
                    <a:pt x="6157" y="13408"/>
                    <a:pt x="-2796" y="6740"/>
                    <a:pt x="823" y="2359"/>
                  </a:cubicBezTo>
                  <a:cubicBezTo>
                    <a:pt x="1490" y="1502"/>
                    <a:pt x="2347" y="1121"/>
                    <a:pt x="3205" y="740"/>
                  </a:cubicBezTo>
                  <a:cubicBezTo>
                    <a:pt x="9491" y="-1356"/>
                    <a:pt x="16540" y="1406"/>
                    <a:pt x="19588" y="3978"/>
                  </a:cubicBezTo>
                  <a:lnTo>
                    <a:pt x="19588" y="3978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62" name="Freeform: Shape 1861">
              <a:extLst>
                <a:ext uri="{FF2B5EF4-FFF2-40B4-BE49-F238E27FC236}">
                  <a16:creationId xmlns:a16="http://schemas.microsoft.com/office/drawing/2014/main" id="{3617A3F0-51B8-4B9A-A4B0-3F658A880B93}"/>
                </a:ext>
              </a:extLst>
            </p:cNvPr>
            <p:cNvSpPr/>
            <p:nvPr/>
          </p:nvSpPr>
          <p:spPr>
            <a:xfrm rot="10800000" flipV="1">
              <a:off x="11425945" y="704710"/>
              <a:ext cx="23663" cy="13262"/>
            </a:xfrm>
            <a:custGeom>
              <a:avLst/>
              <a:gdLst>
                <a:gd name="connsiteX0" fmla="*/ 20594 w 23663"/>
                <a:gd name="connsiteY0" fmla="*/ 3859 h 13262"/>
                <a:gd name="connsiteX1" fmla="*/ 17736 w 23663"/>
                <a:gd name="connsiteY1" fmla="*/ 13098 h 13262"/>
                <a:gd name="connsiteX2" fmla="*/ 686 w 23663"/>
                <a:gd name="connsiteY2" fmla="*/ 2525 h 13262"/>
                <a:gd name="connsiteX3" fmla="*/ 3068 w 23663"/>
                <a:gd name="connsiteY3" fmla="*/ 811 h 13262"/>
                <a:gd name="connsiteX4" fmla="*/ 20594 w 23663"/>
                <a:gd name="connsiteY4" fmla="*/ 3859 h 13262"/>
                <a:gd name="connsiteX5" fmla="*/ 20594 w 23663"/>
                <a:gd name="connsiteY5" fmla="*/ 3859 h 1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63" h="13262">
                  <a:moveTo>
                    <a:pt x="20594" y="3859"/>
                  </a:moveTo>
                  <a:cubicBezTo>
                    <a:pt x="25642" y="7764"/>
                    <a:pt x="24308" y="12241"/>
                    <a:pt x="17736" y="13098"/>
                  </a:cubicBezTo>
                  <a:cubicBezTo>
                    <a:pt x="8497" y="14431"/>
                    <a:pt x="-2933" y="7383"/>
                    <a:pt x="686" y="2525"/>
                  </a:cubicBezTo>
                  <a:cubicBezTo>
                    <a:pt x="1353" y="1668"/>
                    <a:pt x="2210" y="1287"/>
                    <a:pt x="3068" y="811"/>
                  </a:cubicBezTo>
                  <a:cubicBezTo>
                    <a:pt x="9449" y="-1380"/>
                    <a:pt x="17165" y="1287"/>
                    <a:pt x="20594" y="3859"/>
                  </a:cubicBezTo>
                  <a:lnTo>
                    <a:pt x="20594" y="3859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63" name="Freeform: Shape 1862">
              <a:extLst>
                <a:ext uri="{FF2B5EF4-FFF2-40B4-BE49-F238E27FC236}">
                  <a16:creationId xmlns:a16="http://schemas.microsoft.com/office/drawing/2014/main" id="{9D5BBFDF-0504-4B3D-B64B-0264A9C76CF2}"/>
                </a:ext>
              </a:extLst>
            </p:cNvPr>
            <p:cNvSpPr/>
            <p:nvPr/>
          </p:nvSpPr>
          <p:spPr>
            <a:xfrm rot="10800000" flipV="1">
              <a:off x="11365475" y="678662"/>
              <a:ext cx="25200" cy="13572"/>
            </a:xfrm>
            <a:custGeom>
              <a:avLst/>
              <a:gdLst>
                <a:gd name="connsiteX0" fmla="*/ 21573 w 25200"/>
                <a:gd name="connsiteY0" fmla="*/ 3713 h 13572"/>
                <a:gd name="connsiteX1" fmla="*/ 19382 w 25200"/>
                <a:gd name="connsiteY1" fmla="*/ 13333 h 13572"/>
                <a:gd name="connsiteX2" fmla="*/ 523 w 25200"/>
                <a:gd name="connsiteY2" fmla="*/ 2856 h 13572"/>
                <a:gd name="connsiteX3" fmla="*/ 2904 w 25200"/>
                <a:gd name="connsiteY3" fmla="*/ 1046 h 13572"/>
                <a:gd name="connsiteX4" fmla="*/ 21573 w 25200"/>
                <a:gd name="connsiteY4" fmla="*/ 3713 h 13572"/>
                <a:gd name="connsiteX5" fmla="*/ 21573 w 25200"/>
                <a:gd name="connsiteY5" fmla="*/ 3713 h 1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00" h="13572">
                  <a:moveTo>
                    <a:pt x="21573" y="3713"/>
                  </a:moveTo>
                  <a:cubicBezTo>
                    <a:pt x="27193" y="7523"/>
                    <a:pt x="26145" y="12190"/>
                    <a:pt x="19382" y="13333"/>
                  </a:cubicBezTo>
                  <a:cubicBezTo>
                    <a:pt x="9762" y="14952"/>
                    <a:pt x="-2716" y="7999"/>
                    <a:pt x="523" y="2856"/>
                  </a:cubicBezTo>
                  <a:cubicBezTo>
                    <a:pt x="1094" y="1903"/>
                    <a:pt x="1952" y="1427"/>
                    <a:pt x="2904" y="1046"/>
                  </a:cubicBezTo>
                  <a:cubicBezTo>
                    <a:pt x="9381" y="-1526"/>
                    <a:pt x="17763" y="1141"/>
                    <a:pt x="21573" y="3713"/>
                  </a:cubicBezTo>
                  <a:lnTo>
                    <a:pt x="21573" y="3713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64" name="Freeform: Shape 1863">
              <a:extLst>
                <a:ext uri="{FF2B5EF4-FFF2-40B4-BE49-F238E27FC236}">
                  <a16:creationId xmlns:a16="http://schemas.microsoft.com/office/drawing/2014/main" id="{C7F64A45-2ED1-445A-A5BA-1DA220BAB32B}"/>
                </a:ext>
              </a:extLst>
            </p:cNvPr>
            <p:cNvSpPr/>
            <p:nvPr/>
          </p:nvSpPr>
          <p:spPr>
            <a:xfrm rot="10800000" flipV="1">
              <a:off x="11306808" y="651636"/>
              <a:ext cx="26688" cy="13753"/>
            </a:xfrm>
            <a:custGeom>
              <a:avLst/>
              <a:gdLst>
                <a:gd name="connsiteX0" fmla="*/ 22401 w 26688"/>
                <a:gd name="connsiteY0" fmla="*/ 3498 h 13753"/>
                <a:gd name="connsiteX1" fmla="*/ 22115 w 26688"/>
                <a:gd name="connsiteY1" fmla="*/ 13213 h 13753"/>
                <a:gd name="connsiteX2" fmla="*/ 398 w 26688"/>
                <a:gd name="connsiteY2" fmla="*/ 3117 h 13753"/>
                <a:gd name="connsiteX3" fmla="*/ 2684 w 26688"/>
                <a:gd name="connsiteY3" fmla="*/ 1212 h 13753"/>
                <a:gd name="connsiteX4" fmla="*/ 22401 w 26688"/>
                <a:gd name="connsiteY4" fmla="*/ 3498 h 13753"/>
                <a:gd name="connsiteX5" fmla="*/ 22401 w 26688"/>
                <a:gd name="connsiteY5" fmla="*/ 3498 h 13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88" h="13753">
                  <a:moveTo>
                    <a:pt x="22401" y="3498"/>
                  </a:moveTo>
                  <a:cubicBezTo>
                    <a:pt x="28211" y="7117"/>
                    <a:pt x="28116" y="11689"/>
                    <a:pt x="22115" y="13213"/>
                  </a:cubicBezTo>
                  <a:cubicBezTo>
                    <a:pt x="12495" y="15785"/>
                    <a:pt x="-2650" y="8641"/>
                    <a:pt x="398" y="3117"/>
                  </a:cubicBezTo>
                  <a:cubicBezTo>
                    <a:pt x="970" y="2164"/>
                    <a:pt x="1827" y="1688"/>
                    <a:pt x="2684" y="1212"/>
                  </a:cubicBezTo>
                  <a:cubicBezTo>
                    <a:pt x="9256" y="-1550"/>
                    <a:pt x="18115" y="926"/>
                    <a:pt x="22401" y="3498"/>
                  </a:cubicBezTo>
                  <a:lnTo>
                    <a:pt x="22401" y="3498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65" name="Freeform: Shape 1864">
              <a:extLst>
                <a:ext uri="{FF2B5EF4-FFF2-40B4-BE49-F238E27FC236}">
                  <a16:creationId xmlns:a16="http://schemas.microsoft.com/office/drawing/2014/main" id="{CDDA1577-9CF0-4DDB-BEF2-7FD16FDB6E01}"/>
                </a:ext>
              </a:extLst>
            </p:cNvPr>
            <p:cNvSpPr/>
            <p:nvPr/>
          </p:nvSpPr>
          <p:spPr>
            <a:xfrm rot="10800000" flipV="1">
              <a:off x="11250155" y="623412"/>
              <a:ext cx="28290" cy="14090"/>
            </a:xfrm>
            <a:custGeom>
              <a:avLst/>
              <a:gdLst>
                <a:gd name="connsiteX0" fmla="*/ 23357 w 28290"/>
                <a:gd name="connsiteY0" fmla="*/ 3337 h 14090"/>
                <a:gd name="connsiteX1" fmla="*/ 23928 w 28290"/>
                <a:gd name="connsiteY1" fmla="*/ 13434 h 14090"/>
                <a:gd name="connsiteX2" fmla="*/ 306 w 28290"/>
                <a:gd name="connsiteY2" fmla="*/ 3433 h 14090"/>
                <a:gd name="connsiteX3" fmla="*/ 2497 w 28290"/>
                <a:gd name="connsiteY3" fmla="*/ 1432 h 14090"/>
                <a:gd name="connsiteX4" fmla="*/ 23357 w 28290"/>
                <a:gd name="connsiteY4" fmla="*/ 3337 h 14090"/>
                <a:gd name="connsiteX5" fmla="*/ 23357 w 28290"/>
                <a:gd name="connsiteY5" fmla="*/ 3337 h 14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90" h="14090">
                  <a:moveTo>
                    <a:pt x="23357" y="3337"/>
                  </a:moveTo>
                  <a:cubicBezTo>
                    <a:pt x="29739" y="6862"/>
                    <a:pt x="29929" y="11624"/>
                    <a:pt x="23928" y="13434"/>
                  </a:cubicBezTo>
                  <a:cubicBezTo>
                    <a:pt x="14118" y="16291"/>
                    <a:pt x="-2456" y="9243"/>
                    <a:pt x="306" y="3433"/>
                  </a:cubicBezTo>
                  <a:cubicBezTo>
                    <a:pt x="782" y="2385"/>
                    <a:pt x="1640" y="1909"/>
                    <a:pt x="2497" y="1432"/>
                  </a:cubicBezTo>
                  <a:cubicBezTo>
                    <a:pt x="9069" y="-1616"/>
                    <a:pt x="18690" y="766"/>
                    <a:pt x="23357" y="3337"/>
                  </a:cubicBezTo>
                  <a:lnTo>
                    <a:pt x="23357" y="333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66" name="Freeform: Shape 1865">
              <a:extLst>
                <a:ext uri="{FF2B5EF4-FFF2-40B4-BE49-F238E27FC236}">
                  <a16:creationId xmlns:a16="http://schemas.microsoft.com/office/drawing/2014/main" id="{CC4B1550-D565-4AC5-A8D9-13D9E4C9C286}"/>
                </a:ext>
              </a:extLst>
            </p:cNvPr>
            <p:cNvSpPr/>
            <p:nvPr/>
          </p:nvSpPr>
          <p:spPr>
            <a:xfrm rot="10800000" flipV="1">
              <a:off x="11196162" y="594564"/>
              <a:ext cx="28967" cy="13738"/>
            </a:xfrm>
            <a:custGeom>
              <a:avLst/>
              <a:gdLst>
                <a:gd name="connsiteX0" fmla="*/ 23381 w 28967"/>
                <a:gd name="connsiteY0" fmla="*/ 3039 h 13738"/>
                <a:gd name="connsiteX1" fmla="*/ 24905 w 28967"/>
                <a:gd name="connsiteY1" fmla="*/ 12945 h 13738"/>
                <a:gd name="connsiteX2" fmla="*/ 521 w 28967"/>
                <a:gd name="connsiteY2" fmla="*/ 3039 h 13738"/>
                <a:gd name="connsiteX3" fmla="*/ 2235 w 28967"/>
                <a:gd name="connsiteY3" fmla="*/ 1515 h 13738"/>
                <a:gd name="connsiteX4" fmla="*/ 23381 w 28967"/>
                <a:gd name="connsiteY4" fmla="*/ 3039 h 13738"/>
                <a:gd name="connsiteX5" fmla="*/ 23381 w 28967"/>
                <a:gd name="connsiteY5" fmla="*/ 3039 h 1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67" h="13738">
                  <a:moveTo>
                    <a:pt x="23381" y="3039"/>
                  </a:moveTo>
                  <a:cubicBezTo>
                    <a:pt x="30144" y="6468"/>
                    <a:pt x="30906" y="11040"/>
                    <a:pt x="24905" y="12945"/>
                  </a:cubicBezTo>
                  <a:cubicBezTo>
                    <a:pt x="14713" y="16183"/>
                    <a:pt x="-3289" y="8849"/>
                    <a:pt x="521" y="3039"/>
                  </a:cubicBezTo>
                  <a:cubicBezTo>
                    <a:pt x="997" y="2372"/>
                    <a:pt x="1664" y="1896"/>
                    <a:pt x="2235" y="1515"/>
                  </a:cubicBezTo>
                  <a:cubicBezTo>
                    <a:pt x="8617" y="-1533"/>
                    <a:pt x="18428" y="562"/>
                    <a:pt x="23381" y="3039"/>
                  </a:cubicBezTo>
                  <a:lnTo>
                    <a:pt x="23381" y="3039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67" name="Freeform: Shape 1866">
              <a:extLst>
                <a:ext uri="{FF2B5EF4-FFF2-40B4-BE49-F238E27FC236}">
                  <a16:creationId xmlns:a16="http://schemas.microsoft.com/office/drawing/2014/main" id="{9B297CE4-AD63-49E2-970C-C78899467CBC}"/>
                </a:ext>
              </a:extLst>
            </p:cNvPr>
            <p:cNvSpPr/>
            <p:nvPr/>
          </p:nvSpPr>
          <p:spPr>
            <a:xfrm rot="10800000" flipV="1">
              <a:off x="11144236" y="564473"/>
              <a:ext cx="30065" cy="13750"/>
            </a:xfrm>
            <a:custGeom>
              <a:avLst/>
              <a:gdLst>
                <a:gd name="connsiteX0" fmla="*/ 23893 w 30065"/>
                <a:gd name="connsiteY0" fmla="*/ 2745 h 13750"/>
                <a:gd name="connsiteX1" fmla="*/ 26274 w 30065"/>
                <a:gd name="connsiteY1" fmla="*/ 12842 h 13750"/>
                <a:gd name="connsiteX2" fmla="*/ 366 w 30065"/>
                <a:gd name="connsiteY2" fmla="*/ 3317 h 13750"/>
                <a:gd name="connsiteX3" fmla="*/ 1985 w 30065"/>
                <a:gd name="connsiteY3" fmla="*/ 1793 h 13750"/>
                <a:gd name="connsiteX4" fmla="*/ 23893 w 30065"/>
                <a:gd name="connsiteY4" fmla="*/ 2745 h 13750"/>
                <a:gd name="connsiteX5" fmla="*/ 23893 w 30065"/>
                <a:gd name="connsiteY5" fmla="*/ 2745 h 1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65" h="13750">
                  <a:moveTo>
                    <a:pt x="23893" y="2745"/>
                  </a:moveTo>
                  <a:cubicBezTo>
                    <a:pt x="31036" y="5984"/>
                    <a:pt x="32179" y="10841"/>
                    <a:pt x="26274" y="12842"/>
                  </a:cubicBezTo>
                  <a:cubicBezTo>
                    <a:pt x="16177" y="16271"/>
                    <a:pt x="-2873" y="9317"/>
                    <a:pt x="366" y="3317"/>
                  </a:cubicBezTo>
                  <a:cubicBezTo>
                    <a:pt x="747" y="2650"/>
                    <a:pt x="1414" y="2078"/>
                    <a:pt x="1985" y="1793"/>
                  </a:cubicBezTo>
                  <a:cubicBezTo>
                    <a:pt x="8272" y="-1541"/>
                    <a:pt x="18559" y="364"/>
                    <a:pt x="23893" y="2745"/>
                  </a:cubicBezTo>
                  <a:lnTo>
                    <a:pt x="23893" y="2745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68" name="Freeform: Shape 1867">
              <a:extLst>
                <a:ext uri="{FF2B5EF4-FFF2-40B4-BE49-F238E27FC236}">
                  <a16:creationId xmlns:a16="http://schemas.microsoft.com/office/drawing/2014/main" id="{356B4A2D-9C0B-4CAD-9CF0-813767E0A0D0}"/>
                </a:ext>
              </a:extLst>
            </p:cNvPr>
            <p:cNvSpPr/>
            <p:nvPr/>
          </p:nvSpPr>
          <p:spPr>
            <a:xfrm rot="10800000" flipV="1">
              <a:off x="11095524" y="534010"/>
              <a:ext cx="30458" cy="13287"/>
            </a:xfrm>
            <a:custGeom>
              <a:avLst/>
              <a:gdLst>
                <a:gd name="connsiteX0" fmla="*/ 23580 w 30458"/>
                <a:gd name="connsiteY0" fmla="*/ 2442 h 13287"/>
                <a:gd name="connsiteX1" fmla="*/ 27104 w 30458"/>
                <a:gd name="connsiteY1" fmla="*/ 12252 h 13287"/>
                <a:gd name="connsiteX2" fmla="*/ 244 w 30458"/>
                <a:gd name="connsiteY2" fmla="*/ 3394 h 13287"/>
                <a:gd name="connsiteX3" fmla="*/ 1672 w 30458"/>
                <a:gd name="connsiteY3" fmla="*/ 1870 h 13287"/>
                <a:gd name="connsiteX4" fmla="*/ 23580 w 30458"/>
                <a:gd name="connsiteY4" fmla="*/ 2442 h 13287"/>
                <a:gd name="connsiteX5" fmla="*/ 23580 w 30458"/>
                <a:gd name="connsiteY5" fmla="*/ 2442 h 1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58" h="13287">
                  <a:moveTo>
                    <a:pt x="23580" y="2442"/>
                  </a:moveTo>
                  <a:cubicBezTo>
                    <a:pt x="31105" y="5490"/>
                    <a:pt x="32724" y="10157"/>
                    <a:pt x="27104" y="12252"/>
                  </a:cubicBezTo>
                  <a:cubicBezTo>
                    <a:pt x="17484" y="15872"/>
                    <a:pt x="-2423" y="9300"/>
                    <a:pt x="244" y="3394"/>
                  </a:cubicBezTo>
                  <a:cubicBezTo>
                    <a:pt x="529" y="2727"/>
                    <a:pt x="1196" y="2251"/>
                    <a:pt x="1672" y="1870"/>
                  </a:cubicBezTo>
                  <a:cubicBezTo>
                    <a:pt x="7483" y="-1464"/>
                    <a:pt x="17960" y="251"/>
                    <a:pt x="23580" y="2442"/>
                  </a:cubicBezTo>
                  <a:lnTo>
                    <a:pt x="23580" y="2442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69" name="Freeform: Shape 1868">
              <a:extLst>
                <a:ext uri="{FF2B5EF4-FFF2-40B4-BE49-F238E27FC236}">
                  <a16:creationId xmlns:a16="http://schemas.microsoft.com/office/drawing/2014/main" id="{878151FA-0858-4B91-AC6A-B1CA42BA1544}"/>
                </a:ext>
              </a:extLst>
            </p:cNvPr>
            <p:cNvSpPr/>
            <p:nvPr/>
          </p:nvSpPr>
          <p:spPr>
            <a:xfrm rot="10800000" flipV="1">
              <a:off x="11050742" y="503398"/>
              <a:ext cx="30357" cy="12636"/>
            </a:xfrm>
            <a:custGeom>
              <a:avLst/>
              <a:gdLst>
                <a:gd name="connsiteX0" fmla="*/ 22893 w 30357"/>
                <a:gd name="connsiteY0" fmla="*/ 2193 h 12636"/>
                <a:gd name="connsiteX1" fmla="*/ 28227 w 30357"/>
                <a:gd name="connsiteY1" fmla="*/ 11146 h 12636"/>
                <a:gd name="connsiteX2" fmla="*/ 128 w 30357"/>
                <a:gd name="connsiteY2" fmla="*/ 3431 h 12636"/>
                <a:gd name="connsiteX3" fmla="*/ 1366 w 30357"/>
                <a:gd name="connsiteY3" fmla="*/ 1907 h 12636"/>
                <a:gd name="connsiteX4" fmla="*/ 22893 w 30357"/>
                <a:gd name="connsiteY4" fmla="*/ 2193 h 12636"/>
                <a:gd name="connsiteX5" fmla="*/ 22893 w 30357"/>
                <a:gd name="connsiteY5" fmla="*/ 2193 h 1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57" h="12636">
                  <a:moveTo>
                    <a:pt x="22893" y="2193"/>
                  </a:moveTo>
                  <a:cubicBezTo>
                    <a:pt x="30132" y="4860"/>
                    <a:pt x="32513" y="8860"/>
                    <a:pt x="28227" y="11146"/>
                  </a:cubicBezTo>
                  <a:cubicBezTo>
                    <a:pt x="20130" y="15528"/>
                    <a:pt x="-1872" y="9432"/>
                    <a:pt x="128" y="3431"/>
                  </a:cubicBezTo>
                  <a:cubicBezTo>
                    <a:pt x="318" y="2764"/>
                    <a:pt x="890" y="2288"/>
                    <a:pt x="1366" y="1907"/>
                  </a:cubicBezTo>
                  <a:cubicBezTo>
                    <a:pt x="6795" y="-1331"/>
                    <a:pt x="17178" y="97"/>
                    <a:pt x="22893" y="2193"/>
                  </a:cubicBezTo>
                  <a:lnTo>
                    <a:pt x="22893" y="2193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70" name="Freeform: Shape 1869">
              <a:extLst>
                <a:ext uri="{FF2B5EF4-FFF2-40B4-BE49-F238E27FC236}">
                  <a16:creationId xmlns:a16="http://schemas.microsoft.com/office/drawing/2014/main" id="{EB85DA95-4465-41EA-B139-75944079DA4D}"/>
                </a:ext>
              </a:extLst>
            </p:cNvPr>
            <p:cNvSpPr/>
            <p:nvPr/>
          </p:nvSpPr>
          <p:spPr>
            <a:xfrm rot="10800000" flipV="1">
              <a:off x="11009571" y="472651"/>
              <a:ext cx="30024" cy="12001"/>
            </a:xfrm>
            <a:custGeom>
              <a:avLst/>
              <a:gdLst>
                <a:gd name="connsiteX0" fmla="*/ 22061 w 30024"/>
                <a:gd name="connsiteY0" fmla="*/ 1888 h 12001"/>
                <a:gd name="connsiteX1" fmla="*/ 28252 w 30024"/>
                <a:gd name="connsiteY1" fmla="*/ 10461 h 12001"/>
                <a:gd name="connsiteX2" fmla="*/ 58 w 30024"/>
                <a:gd name="connsiteY2" fmla="*/ 3603 h 12001"/>
                <a:gd name="connsiteX3" fmla="*/ 1106 w 30024"/>
                <a:gd name="connsiteY3" fmla="*/ 2079 h 12001"/>
                <a:gd name="connsiteX4" fmla="*/ 22061 w 30024"/>
                <a:gd name="connsiteY4" fmla="*/ 1888 h 12001"/>
                <a:gd name="connsiteX5" fmla="*/ 22061 w 30024"/>
                <a:gd name="connsiteY5" fmla="*/ 1888 h 1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24" h="12001">
                  <a:moveTo>
                    <a:pt x="22061" y="1888"/>
                  </a:moveTo>
                  <a:cubicBezTo>
                    <a:pt x="29395" y="4270"/>
                    <a:pt x="32157" y="8175"/>
                    <a:pt x="28252" y="10461"/>
                  </a:cubicBezTo>
                  <a:cubicBezTo>
                    <a:pt x="20822" y="14747"/>
                    <a:pt x="-1276" y="9318"/>
                    <a:pt x="58" y="3603"/>
                  </a:cubicBezTo>
                  <a:cubicBezTo>
                    <a:pt x="248" y="2936"/>
                    <a:pt x="725" y="2460"/>
                    <a:pt x="1106" y="2079"/>
                  </a:cubicBezTo>
                  <a:cubicBezTo>
                    <a:pt x="5963" y="-1255"/>
                    <a:pt x="16346" y="-17"/>
                    <a:pt x="22061" y="1888"/>
                  </a:cubicBezTo>
                  <a:lnTo>
                    <a:pt x="22061" y="1888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71" name="Freeform: Shape 1870">
              <a:extLst>
                <a:ext uri="{FF2B5EF4-FFF2-40B4-BE49-F238E27FC236}">
                  <a16:creationId xmlns:a16="http://schemas.microsoft.com/office/drawing/2014/main" id="{33C70628-8C4E-4C09-B1F3-62E2F860615B}"/>
                </a:ext>
              </a:extLst>
            </p:cNvPr>
            <p:cNvSpPr/>
            <p:nvPr/>
          </p:nvSpPr>
          <p:spPr>
            <a:xfrm rot="10800000" flipV="1">
              <a:off x="10972252" y="441876"/>
              <a:ext cx="29295" cy="11187"/>
            </a:xfrm>
            <a:custGeom>
              <a:avLst/>
              <a:gdLst>
                <a:gd name="connsiteX0" fmla="*/ 21065 w 29295"/>
                <a:gd name="connsiteY0" fmla="*/ 1517 h 11187"/>
                <a:gd name="connsiteX1" fmla="*/ 27828 w 29295"/>
                <a:gd name="connsiteY1" fmla="*/ 9518 h 11187"/>
                <a:gd name="connsiteX2" fmla="*/ 15 w 29295"/>
                <a:gd name="connsiteY2" fmla="*/ 3422 h 11187"/>
                <a:gd name="connsiteX3" fmla="*/ 872 w 29295"/>
                <a:gd name="connsiteY3" fmla="*/ 1993 h 11187"/>
                <a:gd name="connsiteX4" fmla="*/ 21065 w 29295"/>
                <a:gd name="connsiteY4" fmla="*/ 1517 h 11187"/>
                <a:gd name="connsiteX5" fmla="*/ 21065 w 29295"/>
                <a:gd name="connsiteY5" fmla="*/ 1517 h 1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95" h="11187">
                  <a:moveTo>
                    <a:pt x="21065" y="1517"/>
                  </a:moveTo>
                  <a:cubicBezTo>
                    <a:pt x="28304" y="3707"/>
                    <a:pt x="31352" y="7232"/>
                    <a:pt x="27828" y="9518"/>
                  </a:cubicBezTo>
                  <a:cubicBezTo>
                    <a:pt x="20875" y="13804"/>
                    <a:pt x="-652" y="9137"/>
                    <a:pt x="15" y="3422"/>
                  </a:cubicBezTo>
                  <a:cubicBezTo>
                    <a:pt x="110" y="2850"/>
                    <a:pt x="491" y="2374"/>
                    <a:pt x="872" y="1993"/>
                  </a:cubicBezTo>
                  <a:cubicBezTo>
                    <a:pt x="5159" y="-1055"/>
                    <a:pt x="15446" y="-103"/>
                    <a:pt x="21065" y="1517"/>
                  </a:cubicBezTo>
                  <a:lnTo>
                    <a:pt x="21065" y="151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72" name="Freeform: Shape 1871">
              <a:extLst>
                <a:ext uri="{FF2B5EF4-FFF2-40B4-BE49-F238E27FC236}">
                  <a16:creationId xmlns:a16="http://schemas.microsoft.com/office/drawing/2014/main" id="{5A98CC3E-3946-49DD-8D81-BA0F8FC4367C}"/>
                </a:ext>
              </a:extLst>
            </p:cNvPr>
            <p:cNvSpPr/>
            <p:nvPr/>
          </p:nvSpPr>
          <p:spPr>
            <a:xfrm rot="10800000" flipV="1">
              <a:off x="10938342" y="410996"/>
              <a:ext cx="28507" cy="10300"/>
            </a:xfrm>
            <a:custGeom>
              <a:avLst/>
              <a:gdLst>
                <a:gd name="connsiteX0" fmla="*/ 19895 w 28507"/>
                <a:gd name="connsiteY0" fmla="*/ 1250 h 10300"/>
                <a:gd name="connsiteX1" fmla="*/ 27324 w 28507"/>
                <a:gd name="connsiteY1" fmla="*/ 8680 h 10300"/>
                <a:gd name="connsiteX2" fmla="*/ 83 w 28507"/>
                <a:gd name="connsiteY2" fmla="*/ 2965 h 10300"/>
                <a:gd name="connsiteX3" fmla="*/ 654 w 28507"/>
                <a:gd name="connsiteY3" fmla="*/ 2108 h 10300"/>
                <a:gd name="connsiteX4" fmla="*/ 19895 w 28507"/>
                <a:gd name="connsiteY4" fmla="*/ 1250 h 10300"/>
                <a:gd name="connsiteX5" fmla="*/ 19895 w 28507"/>
                <a:gd name="connsiteY5" fmla="*/ 1250 h 1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07" h="10300">
                  <a:moveTo>
                    <a:pt x="19895" y="1250"/>
                  </a:moveTo>
                  <a:cubicBezTo>
                    <a:pt x="27134" y="3155"/>
                    <a:pt x="30467" y="6489"/>
                    <a:pt x="27324" y="8680"/>
                  </a:cubicBezTo>
                  <a:cubicBezTo>
                    <a:pt x="21133" y="12871"/>
                    <a:pt x="-1537" y="8204"/>
                    <a:pt x="83" y="2965"/>
                  </a:cubicBezTo>
                  <a:cubicBezTo>
                    <a:pt x="178" y="2679"/>
                    <a:pt x="464" y="2298"/>
                    <a:pt x="654" y="2108"/>
                  </a:cubicBezTo>
                  <a:cubicBezTo>
                    <a:pt x="4464" y="-940"/>
                    <a:pt x="14180" y="-178"/>
                    <a:pt x="19895" y="1250"/>
                  </a:cubicBezTo>
                  <a:lnTo>
                    <a:pt x="19895" y="125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73" name="Freeform: Shape 1872">
              <a:extLst>
                <a:ext uri="{FF2B5EF4-FFF2-40B4-BE49-F238E27FC236}">
                  <a16:creationId xmlns:a16="http://schemas.microsoft.com/office/drawing/2014/main" id="{DE329793-83DF-4727-A723-FCDB5800491A}"/>
                </a:ext>
              </a:extLst>
            </p:cNvPr>
            <p:cNvSpPr/>
            <p:nvPr/>
          </p:nvSpPr>
          <p:spPr>
            <a:xfrm rot="10800000" flipV="1">
              <a:off x="10908511" y="380177"/>
              <a:ext cx="26862" cy="9395"/>
            </a:xfrm>
            <a:custGeom>
              <a:avLst/>
              <a:gdLst>
                <a:gd name="connsiteX0" fmla="*/ 18328 w 26862"/>
                <a:gd name="connsiteY0" fmla="*/ 1017 h 9395"/>
                <a:gd name="connsiteX1" fmla="*/ 25376 w 26862"/>
                <a:gd name="connsiteY1" fmla="*/ 8066 h 9395"/>
                <a:gd name="connsiteX2" fmla="*/ 40 w 26862"/>
                <a:gd name="connsiteY2" fmla="*/ 2922 h 9395"/>
                <a:gd name="connsiteX3" fmla="*/ 516 w 26862"/>
                <a:gd name="connsiteY3" fmla="*/ 2065 h 9395"/>
                <a:gd name="connsiteX4" fmla="*/ 18328 w 26862"/>
                <a:gd name="connsiteY4" fmla="*/ 1017 h 9395"/>
                <a:gd name="connsiteX5" fmla="*/ 18328 w 26862"/>
                <a:gd name="connsiteY5" fmla="*/ 1017 h 9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62" h="9395">
                  <a:moveTo>
                    <a:pt x="18328" y="1017"/>
                  </a:moveTo>
                  <a:cubicBezTo>
                    <a:pt x="25757" y="2732"/>
                    <a:pt x="28996" y="6066"/>
                    <a:pt x="25376" y="8066"/>
                  </a:cubicBezTo>
                  <a:cubicBezTo>
                    <a:pt x="18994" y="11590"/>
                    <a:pt x="-1008" y="7494"/>
                    <a:pt x="40" y="2922"/>
                  </a:cubicBezTo>
                  <a:cubicBezTo>
                    <a:pt x="135" y="2637"/>
                    <a:pt x="325" y="2351"/>
                    <a:pt x="516" y="2065"/>
                  </a:cubicBezTo>
                  <a:cubicBezTo>
                    <a:pt x="3659" y="-792"/>
                    <a:pt x="12803" y="-221"/>
                    <a:pt x="18328" y="1017"/>
                  </a:cubicBezTo>
                  <a:lnTo>
                    <a:pt x="18328" y="101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74" name="Freeform: Shape 1873">
              <a:extLst>
                <a:ext uri="{FF2B5EF4-FFF2-40B4-BE49-F238E27FC236}">
                  <a16:creationId xmlns:a16="http://schemas.microsoft.com/office/drawing/2014/main" id="{05AFE9E0-C451-40E6-9F94-03BAA17BA724}"/>
                </a:ext>
              </a:extLst>
            </p:cNvPr>
            <p:cNvSpPr/>
            <p:nvPr/>
          </p:nvSpPr>
          <p:spPr>
            <a:xfrm rot="10800000" flipV="1">
              <a:off x="10881965" y="349288"/>
              <a:ext cx="26037" cy="8729"/>
            </a:xfrm>
            <a:custGeom>
              <a:avLst/>
              <a:gdLst>
                <a:gd name="connsiteX0" fmla="*/ 17436 w 26037"/>
                <a:gd name="connsiteY0" fmla="*/ 855 h 8729"/>
                <a:gd name="connsiteX1" fmla="*/ 24771 w 26037"/>
                <a:gd name="connsiteY1" fmla="*/ 7332 h 8729"/>
                <a:gd name="connsiteX2" fmla="*/ 6 w 26037"/>
                <a:gd name="connsiteY2" fmla="*/ 2951 h 8729"/>
                <a:gd name="connsiteX3" fmla="*/ 387 w 26037"/>
                <a:gd name="connsiteY3" fmla="*/ 2189 h 8729"/>
                <a:gd name="connsiteX4" fmla="*/ 17436 w 26037"/>
                <a:gd name="connsiteY4" fmla="*/ 855 h 8729"/>
                <a:gd name="connsiteX5" fmla="*/ 17436 w 26037"/>
                <a:gd name="connsiteY5" fmla="*/ 855 h 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37" h="8729">
                  <a:moveTo>
                    <a:pt x="17436" y="855"/>
                  </a:moveTo>
                  <a:cubicBezTo>
                    <a:pt x="24580" y="2379"/>
                    <a:pt x="28104" y="5332"/>
                    <a:pt x="24771" y="7332"/>
                  </a:cubicBezTo>
                  <a:cubicBezTo>
                    <a:pt x="19056" y="10761"/>
                    <a:pt x="-375" y="7332"/>
                    <a:pt x="6" y="2951"/>
                  </a:cubicBezTo>
                  <a:cubicBezTo>
                    <a:pt x="6" y="2665"/>
                    <a:pt x="196" y="2379"/>
                    <a:pt x="387" y="2189"/>
                  </a:cubicBezTo>
                  <a:cubicBezTo>
                    <a:pt x="3244" y="-669"/>
                    <a:pt x="12102" y="-288"/>
                    <a:pt x="17436" y="855"/>
                  </a:cubicBezTo>
                  <a:lnTo>
                    <a:pt x="17436" y="855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75" name="Freeform: Shape 1874">
              <a:extLst>
                <a:ext uri="{FF2B5EF4-FFF2-40B4-BE49-F238E27FC236}">
                  <a16:creationId xmlns:a16="http://schemas.microsoft.com/office/drawing/2014/main" id="{396D5A48-5F56-49DA-8EF7-D986A4C13957}"/>
                </a:ext>
              </a:extLst>
            </p:cNvPr>
            <p:cNvSpPr/>
            <p:nvPr/>
          </p:nvSpPr>
          <p:spPr>
            <a:xfrm rot="10800000" flipV="1">
              <a:off x="10859090" y="318565"/>
              <a:ext cx="24398" cy="7720"/>
            </a:xfrm>
            <a:custGeom>
              <a:avLst/>
              <a:gdLst>
                <a:gd name="connsiteX0" fmla="*/ 15877 w 24398"/>
                <a:gd name="connsiteY0" fmla="*/ 622 h 7720"/>
                <a:gd name="connsiteX1" fmla="*/ 23402 w 24398"/>
                <a:gd name="connsiteY1" fmla="*/ 6337 h 7720"/>
                <a:gd name="connsiteX2" fmla="*/ 65 w 24398"/>
                <a:gd name="connsiteY2" fmla="*/ 2432 h 7720"/>
                <a:gd name="connsiteX3" fmla="*/ 256 w 24398"/>
                <a:gd name="connsiteY3" fmla="*/ 2051 h 7720"/>
                <a:gd name="connsiteX4" fmla="*/ 15877 w 24398"/>
                <a:gd name="connsiteY4" fmla="*/ 622 h 7720"/>
                <a:gd name="connsiteX5" fmla="*/ 15877 w 24398"/>
                <a:gd name="connsiteY5" fmla="*/ 622 h 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98" h="7720">
                  <a:moveTo>
                    <a:pt x="15877" y="622"/>
                  </a:moveTo>
                  <a:cubicBezTo>
                    <a:pt x="22735" y="1860"/>
                    <a:pt x="26259" y="4527"/>
                    <a:pt x="23402" y="6337"/>
                  </a:cubicBezTo>
                  <a:cubicBezTo>
                    <a:pt x="18163" y="9671"/>
                    <a:pt x="-1268" y="6432"/>
                    <a:pt x="65" y="2432"/>
                  </a:cubicBezTo>
                  <a:cubicBezTo>
                    <a:pt x="65" y="2336"/>
                    <a:pt x="161" y="2146"/>
                    <a:pt x="256" y="2051"/>
                  </a:cubicBezTo>
                  <a:cubicBezTo>
                    <a:pt x="2637" y="-426"/>
                    <a:pt x="10829" y="-331"/>
                    <a:pt x="15877" y="622"/>
                  </a:cubicBezTo>
                  <a:lnTo>
                    <a:pt x="15877" y="622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76" name="Freeform: Shape 1875">
              <a:extLst>
                <a:ext uri="{FF2B5EF4-FFF2-40B4-BE49-F238E27FC236}">
                  <a16:creationId xmlns:a16="http://schemas.microsoft.com/office/drawing/2014/main" id="{851DF32B-8342-46E3-86F5-E7D3E647D3C8}"/>
                </a:ext>
              </a:extLst>
            </p:cNvPr>
            <p:cNvSpPr/>
            <p:nvPr/>
          </p:nvSpPr>
          <p:spPr>
            <a:xfrm rot="10800000" flipV="1">
              <a:off x="10840181" y="288012"/>
              <a:ext cx="22120" cy="6807"/>
            </a:xfrm>
            <a:custGeom>
              <a:avLst/>
              <a:gdLst>
                <a:gd name="connsiteX0" fmla="*/ 14121 w 22120"/>
                <a:gd name="connsiteY0" fmla="*/ 409 h 6807"/>
                <a:gd name="connsiteX1" fmla="*/ 21360 w 22120"/>
                <a:gd name="connsiteY1" fmla="*/ 5457 h 6807"/>
                <a:gd name="connsiteX2" fmla="*/ 24 w 22120"/>
                <a:gd name="connsiteY2" fmla="*/ 2314 h 6807"/>
                <a:gd name="connsiteX3" fmla="*/ 119 w 22120"/>
                <a:gd name="connsiteY3" fmla="*/ 2028 h 6807"/>
                <a:gd name="connsiteX4" fmla="*/ 14121 w 22120"/>
                <a:gd name="connsiteY4" fmla="*/ 409 h 6807"/>
                <a:gd name="connsiteX5" fmla="*/ 14121 w 22120"/>
                <a:gd name="connsiteY5" fmla="*/ 409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20" h="6807">
                  <a:moveTo>
                    <a:pt x="14121" y="409"/>
                  </a:moveTo>
                  <a:cubicBezTo>
                    <a:pt x="20312" y="1362"/>
                    <a:pt x="23741" y="3743"/>
                    <a:pt x="21360" y="5457"/>
                  </a:cubicBezTo>
                  <a:cubicBezTo>
                    <a:pt x="16978" y="8505"/>
                    <a:pt x="-738" y="5934"/>
                    <a:pt x="24" y="2314"/>
                  </a:cubicBezTo>
                  <a:cubicBezTo>
                    <a:pt x="24" y="2219"/>
                    <a:pt x="119" y="2124"/>
                    <a:pt x="119" y="2028"/>
                  </a:cubicBezTo>
                  <a:cubicBezTo>
                    <a:pt x="2024" y="-353"/>
                    <a:pt x="9454" y="-258"/>
                    <a:pt x="14121" y="409"/>
                  </a:cubicBezTo>
                  <a:lnTo>
                    <a:pt x="14121" y="409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77" name="Freeform: Shape 1876">
              <a:extLst>
                <a:ext uri="{FF2B5EF4-FFF2-40B4-BE49-F238E27FC236}">
                  <a16:creationId xmlns:a16="http://schemas.microsoft.com/office/drawing/2014/main" id="{C740CB1C-A208-4F3D-91BB-E89E39383380}"/>
                </a:ext>
              </a:extLst>
            </p:cNvPr>
            <p:cNvSpPr/>
            <p:nvPr/>
          </p:nvSpPr>
          <p:spPr>
            <a:xfrm rot="10800000" flipV="1">
              <a:off x="10824676" y="257638"/>
              <a:ext cx="19700" cy="5824"/>
            </a:xfrm>
            <a:custGeom>
              <a:avLst/>
              <a:gdLst>
                <a:gd name="connsiteX0" fmla="*/ 12199 w 19700"/>
                <a:gd name="connsiteY0" fmla="*/ 303 h 5824"/>
                <a:gd name="connsiteX1" fmla="*/ 19152 w 19700"/>
                <a:gd name="connsiteY1" fmla="*/ 4494 h 5824"/>
                <a:gd name="connsiteX2" fmla="*/ 7 w 19700"/>
                <a:gd name="connsiteY2" fmla="*/ 2113 h 5824"/>
                <a:gd name="connsiteX3" fmla="*/ 102 w 19700"/>
                <a:gd name="connsiteY3" fmla="*/ 1827 h 5824"/>
                <a:gd name="connsiteX4" fmla="*/ 12199 w 19700"/>
                <a:gd name="connsiteY4" fmla="*/ 303 h 5824"/>
                <a:gd name="connsiteX5" fmla="*/ 12199 w 19700"/>
                <a:gd name="connsiteY5" fmla="*/ 303 h 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00" h="5824">
                  <a:moveTo>
                    <a:pt x="12199" y="303"/>
                  </a:moveTo>
                  <a:cubicBezTo>
                    <a:pt x="17818" y="1065"/>
                    <a:pt x="21057" y="3066"/>
                    <a:pt x="19152" y="4494"/>
                  </a:cubicBezTo>
                  <a:cubicBezTo>
                    <a:pt x="15533" y="7257"/>
                    <a:pt x="-374" y="5352"/>
                    <a:pt x="7" y="2113"/>
                  </a:cubicBezTo>
                  <a:cubicBezTo>
                    <a:pt x="7" y="2018"/>
                    <a:pt x="102" y="1923"/>
                    <a:pt x="102" y="1827"/>
                  </a:cubicBezTo>
                  <a:cubicBezTo>
                    <a:pt x="1531" y="-173"/>
                    <a:pt x="8008" y="-268"/>
                    <a:pt x="12199" y="303"/>
                  </a:cubicBezTo>
                  <a:lnTo>
                    <a:pt x="12199" y="303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78" name="Freeform: Shape 1877">
              <a:extLst>
                <a:ext uri="{FF2B5EF4-FFF2-40B4-BE49-F238E27FC236}">
                  <a16:creationId xmlns:a16="http://schemas.microsoft.com/office/drawing/2014/main" id="{08FF5714-D8C2-4D4C-97FB-9E1AC666D63F}"/>
                </a:ext>
              </a:extLst>
            </p:cNvPr>
            <p:cNvSpPr/>
            <p:nvPr/>
          </p:nvSpPr>
          <p:spPr>
            <a:xfrm rot="10800000" flipV="1">
              <a:off x="10812639" y="227524"/>
              <a:ext cx="17443" cy="4957"/>
            </a:xfrm>
            <a:custGeom>
              <a:avLst/>
              <a:gdLst>
                <a:gd name="connsiteX0" fmla="*/ 10477 w 17443"/>
                <a:gd name="connsiteY0" fmla="*/ 223 h 4957"/>
                <a:gd name="connsiteX1" fmla="*/ 17050 w 17443"/>
                <a:gd name="connsiteY1" fmla="*/ 3747 h 4957"/>
                <a:gd name="connsiteX2" fmla="*/ 0 w 17443"/>
                <a:gd name="connsiteY2" fmla="*/ 2033 h 4957"/>
                <a:gd name="connsiteX3" fmla="*/ 95 w 17443"/>
                <a:gd name="connsiteY3" fmla="*/ 1747 h 4957"/>
                <a:gd name="connsiteX4" fmla="*/ 10477 w 17443"/>
                <a:gd name="connsiteY4" fmla="*/ 223 h 4957"/>
                <a:gd name="connsiteX5" fmla="*/ 10477 w 17443"/>
                <a:gd name="connsiteY5" fmla="*/ 223 h 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43" h="4957">
                  <a:moveTo>
                    <a:pt x="10477" y="223"/>
                  </a:moveTo>
                  <a:cubicBezTo>
                    <a:pt x="15526" y="794"/>
                    <a:pt x="18574" y="2414"/>
                    <a:pt x="17050" y="3747"/>
                  </a:cubicBezTo>
                  <a:cubicBezTo>
                    <a:pt x="14192" y="6128"/>
                    <a:pt x="0" y="4700"/>
                    <a:pt x="0" y="2033"/>
                  </a:cubicBezTo>
                  <a:cubicBezTo>
                    <a:pt x="0" y="1937"/>
                    <a:pt x="0" y="1842"/>
                    <a:pt x="95" y="1747"/>
                  </a:cubicBezTo>
                  <a:cubicBezTo>
                    <a:pt x="1048" y="-63"/>
                    <a:pt x="6763" y="-253"/>
                    <a:pt x="10477" y="223"/>
                  </a:cubicBezTo>
                  <a:lnTo>
                    <a:pt x="10477" y="223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79" name="Freeform: Shape 1878">
              <a:extLst>
                <a:ext uri="{FF2B5EF4-FFF2-40B4-BE49-F238E27FC236}">
                  <a16:creationId xmlns:a16="http://schemas.microsoft.com/office/drawing/2014/main" id="{ED9ED7A1-44D0-46BD-BEB9-FA9AC7287B6A}"/>
                </a:ext>
              </a:extLst>
            </p:cNvPr>
            <p:cNvSpPr/>
            <p:nvPr/>
          </p:nvSpPr>
          <p:spPr>
            <a:xfrm rot="10800000" flipV="1">
              <a:off x="10804575" y="197727"/>
              <a:ext cx="14268" cy="3969"/>
            </a:xfrm>
            <a:custGeom>
              <a:avLst/>
              <a:gdLst>
                <a:gd name="connsiteX0" fmla="*/ 8477 w 14268"/>
                <a:gd name="connsiteY0" fmla="*/ 112 h 3969"/>
                <a:gd name="connsiteX1" fmla="*/ 14002 w 14268"/>
                <a:gd name="connsiteY1" fmla="*/ 2874 h 3969"/>
                <a:gd name="connsiteX2" fmla="*/ 0 w 14268"/>
                <a:gd name="connsiteY2" fmla="*/ 1731 h 3969"/>
                <a:gd name="connsiteX3" fmla="*/ 0 w 14268"/>
                <a:gd name="connsiteY3" fmla="*/ 1540 h 3969"/>
                <a:gd name="connsiteX4" fmla="*/ 8477 w 14268"/>
                <a:gd name="connsiteY4" fmla="*/ 112 h 3969"/>
                <a:gd name="connsiteX5" fmla="*/ 8477 w 14268"/>
                <a:gd name="connsiteY5" fmla="*/ 112 h 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68" h="3969">
                  <a:moveTo>
                    <a:pt x="8477" y="112"/>
                  </a:moveTo>
                  <a:cubicBezTo>
                    <a:pt x="12478" y="493"/>
                    <a:pt x="15145" y="1826"/>
                    <a:pt x="14002" y="2874"/>
                  </a:cubicBezTo>
                  <a:cubicBezTo>
                    <a:pt x="11906" y="4874"/>
                    <a:pt x="191" y="3922"/>
                    <a:pt x="0" y="1731"/>
                  </a:cubicBezTo>
                  <a:cubicBezTo>
                    <a:pt x="0" y="1636"/>
                    <a:pt x="0" y="1636"/>
                    <a:pt x="0" y="1540"/>
                  </a:cubicBezTo>
                  <a:cubicBezTo>
                    <a:pt x="667" y="16"/>
                    <a:pt x="5334" y="-174"/>
                    <a:pt x="8477" y="112"/>
                  </a:cubicBezTo>
                  <a:lnTo>
                    <a:pt x="8477" y="112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80" name="Freeform: Shape 1879">
              <a:extLst>
                <a:ext uri="{FF2B5EF4-FFF2-40B4-BE49-F238E27FC236}">
                  <a16:creationId xmlns:a16="http://schemas.microsoft.com/office/drawing/2014/main" id="{0A4A49FB-B28E-4725-BF97-CB1E5CD92844}"/>
                </a:ext>
              </a:extLst>
            </p:cNvPr>
            <p:cNvSpPr/>
            <p:nvPr/>
          </p:nvSpPr>
          <p:spPr>
            <a:xfrm rot="10800000" flipV="1">
              <a:off x="10799892" y="168246"/>
              <a:ext cx="11140" cy="2954"/>
            </a:xfrm>
            <a:custGeom>
              <a:avLst/>
              <a:gdLst>
                <a:gd name="connsiteX0" fmla="*/ 6382 w 11140"/>
                <a:gd name="connsiteY0" fmla="*/ 64 h 2954"/>
                <a:gd name="connsiteX1" fmla="*/ 10954 w 11140"/>
                <a:gd name="connsiteY1" fmla="*/ 2065 h 2954"/>
                <a:gd name="connsiteX2" fmla="*/ 0 w 11140"/>
                <a:gd name="connsiteY2" fmla="*/ 1398 h 2954"/>
                <a:gd name="connsiteX3" fmla="*/ 0 w 11140"/>
                <a:gd name="connsiteY3" fmla="*/ 1207 h 2954"/>
                <a:gd name="connsiteX4" fmla="*/ 6382 w 11140"/>
                <a:gd name="connsiteY4" fmla="*/ 64 h 2954"/>
                <a:gd name="connsiteX5" fmla="*/ 6382 w 11140"/>
                <a:gd name="connsiteY5" fmla="*/ 64 h 2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0" h="2954">
                  <a:moveTo>
                    <a:pt x="6382" y="64"/>
                  </a:moveTo>
                  <a:cubicBezTo>
                    <a:pt x="9620" y="255"/>
                    <a:pt x="11811" y="1303"/>
                    <a:pt x="10954" y="2065"/>
                  </a:cubicBezTo>
                  <a:cubicBezTo>
                    <a:pt x="9525" y="3589"/>
                    <a:pt x="286" y="3017"/>
                    <a:pt x="0" y="1398"/>
                  </a:cubicBezTo>
                  <a:cubicBezTo>
                    <a:pt x="0" y="1398"/>
                    <a:pt x="0" y="1303"/>
                    <a:pt x="0" y="1207"/>
                  </a:cubicBezTo>
                  <a:cubicBezTo>
                    <a:pt x="476" y="64"/>
                    <a:pt x="4191" y="-126"/>
                    <a:pt x="6382" y="64"/>
                  </a:cubicBezTo>
                  <a:lnTo>
                    <a:pt x="6382" y="64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81" name="Freeform: Shape 1880">
              <a:extLst>
                <a:ext uri="{FF2B5EF4-FFF2-40B4-BE49-F238E27FC236}">
                  <a16:creationId xmlns:a16="http://schemas.microsoft.com/office/drawing/2014/main" id="{0725274D-A161-4F7C-830E-C11B35DA8457}"/>
                </a:ext>
              </a:extLst>
            </p:cNvPr>
            <p:cNvSpPr/>
            <p:nvPr/>
          </p:nvSpPr>
          <p:spPr>
            <a:xfrm rot="10800000" flipV="1">
              <a:off x="10798543" y="139051"/>
              <a:ext cx="8108" cy="2136"/>
            </a:xfrm>
            <a:custGeom>
              <a:avLst/>
              <a:gdLst>
                <a:gd name="connsiteX0" fmla="*/ 4477 w 8108"/>
                <a:gd name="connsiteY0" fmla="*/ 18 h 2136"/>
                <a:gd name="connsiteX1" fmla="*/ 7906 w 8108"/>
                <a:gd name="connsiteY1" fmla="*/ 1542 h 2136"/>
                <a:gd name="connsiteX2" fmla="*/ 0 w 8108"/>
                <a:gd name="connsiteY2" fmla="*/ 970 h 2136"/>
                <a:gd name="connsiteX3" fmla="*/ 4477 w 8108"/>
                <a:gd name="connsiteY3" fmla="*/ 18 h 2136"/>
                <a:gd name="connsiteX4" fmla="*/ 4477 w 8108"/>
                <a:gd name="connsiteY4" fmla="*/ 18 h 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8" h="2136">
                  <a:moveTo>
                    <a:pt x="4477" y="18"/>
                  </a:moveTo>
                  <a:cubicBezTo>
                    <a:pt x="6763" y="113"/>
                    <a:pt x="8763" y="875"/>
                    <a:pt x="7906" y="1542"/>
                  </a:cubicBezTo>
                  <a:cubicBezTo>
                    <a:pt x="6763" y="2494"/>
                    <a:pt x="191" y="2304"/>
                    <a:pt x="0" y="970"/>
                  </a:cubicBezTo>
                  <a:cubicBezTo>
                    <a:pt x="191" y="208"/>
                    <a:pt x="2762" y="-78"/>
                    <a:pt x="4477" y="18"/>
                  </a:cubicBezTo>
                  <a:lnTo>
                    <a:pt x="4477" y="18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82" name="Freeform: Shape 1881">
              <a:extLst>
                <a:ext uri="{FF2B5EF4-FFF2-40B4-BE49-F238E27FC236}">
                  <a16:creationId xmlns:a16="http://schemas.microsoft.com/office/drawing/2014/main" id="{6AA78D78-5EFA-4F66-8DDC-2D3524371999}"/>
                </a:ext>
              </a:extLst>
            </p:cNvPr>
            <p:cNvSpPr/>
            <p:nvPr/>
          </p:nvSpPr>
          <p:spPr>
            <a:xfrm rot="10800000" flipV="1">
              <a:off x="10800745" y="110399"/>
              <a:ext cx="5048" cy="1333"/>
            </a:xfrm>
            <a:custGeom>
              <a:avLst/>
              <a:gdLst>
                <a:gd name="connsiteX0" fmla="*/ 5048 w 5048"/>
                <a:gd name="connsiteY0" fmla="*/ 667 h 1333"/>
                <a:gd name="connsiteX1" fmla="*/ 2572 w 5048"/>
                <a:gd name="connsiteY1" fmla="*/ 1334 h 1333"/>
                <a:gd name="connsiteX2" fmla="*/ 0 w 5048"/>
                <a:gd name="connsiteY2" fmla="*/ 667 h 1333"/>
                <a:gd name="connsiteX3" fmla="*/ 2476 w 5048"/>
                <a:gd name="connsiteY3" fmla="*/ 0 h 1333"/>
                <a:gd name="connsiteX4" fmla="*/ 5048 w 5048"/>
                <a:gd name="connsiteY4" fmla="*/ 667 h 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8" h="1333">
                  <a:moveTo>
                    <a:pt x="5048" y="667"/>
                  </a:moveTo>
                  <a:lnTo>
                    <a:pt x="2572" y="1334"/>
                  </a:lnTo>
                  <a:lnTo>
                    <a:pt x="0" y="667"/>
                  </a:lnTo>
                  <a:lnTo>
                    <a:pt x="2476" y="0"/>
                  </a:lnTo>
                  <a:lnTo>
                    <a:pt x="5048" y="66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83" name="Freeform: Shape 1882">
              <a:extLst>
                <a:ext uri="{FF2B5EF4-FFF2-40B4-BE49-F238E27FC236}">
                  <a16:creationId xmlns:a16="http://schemas.microsoft.com/office/drawing/2014/main" id="{CFF97990-E201-42E9-99EA-06CC3A6FCB72}"/>
                </a:ext>
              </a:extLst>
            </p:cNvPr>
            <p:cNvSpPr/>
            <p:nvPr/>
          </p:nvSpPr>
          <p:spPr>
            <a:xfrm rot="10800000" flipV="1">
              <a:off x="10806461" y="82205"/>
              <a:ext cx="1809" cy="476"/>
            </a:xfrm>
            <a:custGeom>
              <a:avLst/>
              <a:gdLst>
                <a:gd name="connsiteX0" fmla="*/ 1810 w 1809"/>
                <a:gd name="connsiteY0" fmla="*/ 190 h 476"/>
                <a:gd name="connsiteX1" fmla="*/ 1048 w 1809"/>
                <a:gd name="connsiteY1" fmla="*/ 476 h 476"/>
                <a:gd name="connsiteX2" fmla="*/ 0 w 1809"/>
                <a:gd name="connsiteY2" fmla="*/ 190 h 476"/>
                <a:gd name="connsiteX3" fmla="*/ 953 w 1809"/>
                <a:gd name="connsiteY3" fmla="*/ 0 h 476"/>
                <a:gd name="connsiteX4" fmla="*/ 1810 w 1809"/>
                <a:gd name="connsiteY4" fmla="*/ 190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" h="476">
                  <a:moveTo>
                    <a:pt x="1810" y="190"/>
                  </a:moveTo>
                  <a:lnTo>
                    <a:pt x="1048" y="476"/>
                  </a:lnTo>
                  <a:lnTo>
                    <a:pt x="0" y="190"/>
                  </a:lnTo>
                  <a:lnTo>
                    <a:pt x="953" y="0"/>
                  </a:lnTo>
                  <a:lnTo>
                    <a:pt x="1810" y="19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86" name="Freeform: Shape 1885">
              <a:extLst>
                <a:ext uri="{FF2B5EF4-FFF2-40B4-BE49-F238E27FC236}">
                  <a16:creationId xmlns:a16="http://schemas.microsoft.com/office/drawing/2014/main" id="{805FD855-1F36-43F5-95CB-63DF4904554A}"/>
                </a:ext>
              </a:extLst>
            </p:cNvPr>
            <p:cNvSpPr/>
            <p:nvPr/>
          </p:nvSpPr>
          <p:spPr>
            <a:xfrm rot="10800000" flipV="1">
              <a:off x="12165761" y="979050"/>
              <a:ext cx="7899" cy="6710"/>
            </a:xfrm>
            <a:custGeom>
              <a:avLst/>
              <a:gdLst>
                <a:gd name="connsiteX0" fmla="*/ 7887 w 7899"/>
                <a:gd name="connsiteY0" fmla="*/ 3077 h 6710"/>
                <a:gd name="connsiteX1" fmla="*/ 1124 w 7899"/>
                <a:gd name="connsiteY1" fmla="*/ 5744 h 6710"/>
                <a:gd name="connsiteX2" fmla="*/ 3315 w 7899"/>
                <a:gd name="connsiteY2" fmla="*/ 29 h 6710"/>
                <a:gd name="connsiteX3" fmla="*/ 7887 w 7899"/>
                <a:gd name="connsiteY3" fmla="*/ 3077 h 6710"/>
                <a:gd name="connsiteX4" fmla="*/ 7887 w 7899"/>
                <a:gd name="connsiteY4" fmla="*/ 3077 h 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99" h="6710">
                  <a:moveTo>
                    <a:pt x="7887" y="3077"/>
                  </a:moveTo>
                  <a:cubicBezTo>
                    <a:pt x="8173" y="6125"/>
                    <a:pt x="3696" y="7935"/>
                    <a:pt x="1124" y="5744"/>
                  </a:cubicBezTo>
                  <a:cubicBezTo>
                    <a:pt x="-781" y="4124"/>
                    <a:pt x="-400" y="791"/>
                    <a:pt x="3315" y="29"/>
                  </a:cubicBezTo>
                  <a:cubicBezTo>
                    <a:pt x="6172" y="-257"/>
                    <a:pt x="7696" y="1648"/>
                    <a:pt x="7887" y="3077"/>
                  </a:cubicBezTo>
                  <a:lnTo>
                    <a:pt x="7887" y="307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87" name="Freeform: Shape 1886">
              <a:extLst>
                <a:ext uri="{FF2B5EF4-FFF2-40B4-BE49-F238E27FC236}">
                  <a16:creationId xmlns:a16="http://schemas.microsoft.com/office/drawing/2014/main" id="{BF3DF514-0615-4AD5-994F-6484E7D99CC9}"/>
                </a:ext>
              </a:extLst>
            </p:cNvPr>
            <p:cNvSpPr/>
            <p:nvPr/>
          </p:nvSpPr>
          <p:spPr>
            <a:xfrm rot="10800000" flipV="1">
              <a:off x="12087326" y="964419"/>
              <a:ext cx="10555" cy="8830"/>
            </a:xfrm>
            <a:custGeom>
              <a:avLst/>
              <a:gdLst>
                <a:gd name="connsiteX0" fmla="*/ 10499 w 10555"/>
                <a:gd name="connsiteY0" fmla="*/ 3896 h 8830"/>
                <a:gd name="connsiteX1" fmla="*/ 2117 w 10555"/>
                <a:gd name="connsiteY1" fmla="*/ 7897 h 8830"/>
                <a:gd name="connsiteX2" fmla="*/ 3927 w 10555"/>
                <a:gd name="connsiteY2" fmla="*/ 86 h 8830"/>
                <a:gd name="connsiteX3" fmla="*/ 10499 w 10555"/>
                <a:gd name="connsiteY3" fmla="*/ 3896 h 8830"/>
                <a:gd name="connsiteX4" fmla="*/ 10499 w 10555"/>
                <a:gd name="connsiteY4" fmla="*/ 3896 h 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5" h="8830">
                  <a:moveTo>
                    <a:pt x="10499" y="3896"/>
                  </a:moveTo>
                  <a:cubicBezTo>
                    <a:pt x="11166" y="7802"/>
                    <a:pt x="5832" y="10278"/>
                    <a:pt x="2117" y="7897"/>
                  </a:cubicBezTo>
                  <a:cubicBezTo>
                    <a:pt x="-1122" y="5801"/>
                    <a:pt x="-741" y="1229"/>
                    <a:pt x="3927" y="86"/>
                  </a:cubicBezTo>
                  <a:cubicBezTo>
                    <a:pt x="7927" y="-485"/>
                    <a:pt x="10118" y="1896"/>
                    <a:pt x="10499" y="3896"/>
                  </a:cubicBezTo>
                  <a:lnTo>
                    <a:pt x="10499" y="3896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88" name="Freeform: Shape 1887">
              <a:extLst>
                <a:ext uri="{FF2B5EF4-FFF2-40B4-BE49-F238E27FC236}">
                  <a16:creationId xmlns:a16="http://schemas.microsoft.com/office/drawing/2014/main" id="{FE56472F-34F5-4470-A649-F171CB51E85B}"/>
                </a:ext>
              </a:extLst>
            </p:cNvPr>
            <p:cNvSpPr/>
            <p:nvPr/>
          </p:nvSpPr>
          <p:spPr>
            <a:xfrm rot="10800000" flipV="1">
              <a:off x="12009407" y="948286"/>
              <a:ext cx="13386" cy="10966"/>
            </a:xfrm>
            <a:custGeom>
              <a:avLst/>
              <a:gdLst>
                <a:gd name="connsiteX0" fmla="*/ 13230 w 13386"/>
                <a:gd name="connsiteY0" fmla="*/ 4694 h 10966"/>
                <a:gd name="connsiteX1" fmla="*/ 3038 w 13386"/>
                <a:gd name="connsiteY1" fmla="*/ 9838 h 10966"/>
                <a:gd name="connsiteX2" fmla="*/ 4086 w 13386"/>
                <a:gd name="connsiteY2" fmla="*/ 313 h 10966"/>
                <a:gd name="connsiteX3" fmla="*/ 4753 w 13386"/>
                <a:gd name="connsiteY3" fmla="*/ 122 h 10966"/>
                <a:gd name="connsiteX4" fmla="*/ 13230 w 13386"/>
                <a:gd name="connsiteY4" fmla="*/ 4694 h 10966"/>
                <a:gd name="connsiteX5" fmla="*/ 13230 w 13386"/>
                <a:gd name="connsiteY5" fmla="*/ 4694 h 1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86" h="10966">
                  <a:moveTo>
                    <a:pt x="13230" y="4694"/>
                  </a:moveTo>
                  <a:cubicBezTo>
                    <a:pt x="14468" y="9552"/>
                    <a:pt x="8087" y="12791"/>
                    <a:pt x="3038" y="9838"/>
                  </a:cubicBezTo>
                  <a:cubicBezTo>
                    <a:pt x="-1438" y="7171"/>
                    <a:pt x="-867" y="1742"/>
                    <a:pt x="4086" y="313"/>
                  </a:cubicBezTo>
                  <a:cubicBezTo>
                    <a:pt x="4277" y="218"/>
                    <a:pt x="4562" y="218"/>
                    <a:pt x="4753" y="122"/>
                  </a:cubicBezTo>
                  <a:cubicBezTo>
                    <a:pt x="9611" y="-640"/>
                    <a:pt x="12659" y="2313"/>
                    <a:pt x="13230" y="4694"/>
                  </a:cubicBezTo>
                  <a:lnTo>
                    <a:pt x="13230" y="4694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89" name="Freeform: Shape 1888">
              <a:extLst>
                <a:ext uri="{FF2B5EF4-FFF2-40B4-BE49-F238E27FC236}">
                  <a16:creationId xmlns:a16="http://schemas.microsoft.com/office/drawing/2014/main" id="{865B2B3D-4718-49D2-94A1-4B63AF184212}"/>
                </a:ext>
              </a:extLst>
            </p:cNvPr>
            <p:cNvSpPr/>
            <p:nvPr/>
          </p:nvSpPr>
          <p:spPr>
            <a:xfrm rot="10800000" flipV="1">
              <a:off x="11932042" y="930852"/>
              <a:ext cx="16137" cy="12905"/>
            </a:xfrm>
            <a:custGeom>
              <a:avLst/>
              <a:gdLst>
                <a:gd name="connsiteX0" fmla="*/ 15864 w 16137"/>
                <a:gd name="connsiteY0" fmla="*/ 5365 h 12905"/>
                <a:gd name="connsiteX1" fmla="*/ 4053 w 16137"/>
                <a:gd name="connsiteY1" fmla="*/ 11746 h 12905"/>
                <a:gd name="connsiteX2" fmla="*/ 4529 w 16137"/>
                <a:gd name="connsiteY2" fmla="*/ 412 h 12905"/>
                <a:gd name="connsiteX3" fmla="*/ 5291 w 16137"/>
                <a:gd name="connsiteY3" fmla="*/ 221 h 12905"/>
                <a:gd name="connsiteX4" fmla="*/ 15864 w 16137"/>
                <a:gd name="connsiteY4" fmla="*/ 5365 h 12905"/>
                <a:gd name="connsiteX5" fmla="*/ 15864 w 16137"/>
                <a:gd name="connsiteY5" fmla="*/ 5365 h 1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37" h="12905">
                  <a:moveTo>
                    <a:pt x="15864" y="5365"/>
                  </a:moveTo>
                  <a:cubicBezTo>
                    <a:pt x="17674" y="10984"/>
                    <a:pt x="10149" y="14985"/>
                    <a:pt x="4053" y="11746"/>
                  </a:cubicBezTo>
                  <a:cubicBezTo>
                    <a:pt x="-1567" y="8698"/>
                    <a:pt x="-1281" y="2221"/>
                    <a:pt x="4529" y="412"/>
                  </a:cubicBezTo>
                  <a:cubicBezTo>
                    <a:pt x="4720" y="316"/>
                    <a:pt x="5101" y="316"/>
                    <a:pt x="5291" y="221"/>
                  </a:cubicBezTo>
                  <a:cubicBezTo>
                    <a:pt x="11006" y="-922"/>
                    <a:pt x="14911" y="2602"/>
                    <a:pt x="15864" y="5365"/>
                  </a:cubicBezTo>
                  <a:lnTo>
                    <a:pt x="15864" y="5365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90" name="Freeform: Shape 1889">
              <a:extLst>
                <a:ext uri="{FF2B5EF4-FFF2-40B4-BE49-F238E27FC236}">
                  <a16:creationId xmlns:a16="http://schemas.microsoft.com/office/drawing/2014/main" id="{8FA9F965-508A-43C1-8125-1EE3B1B8C8F4}"/>
                </a:ext>
              </a:extLst>
            </p:cNvPr>
            <p:cNvSpPr/>
            <p:nvPr/>
          </p:nvSpPr>
          <p:spPr>
            <a:xfrm rot="10800000" flipV="1">
              <a:off x="11855634" y="912259"/>
              <a:ext cx="18662" cy="14569"/>
            </a:xfrm>
            <a:custGeom>
              <a:avLst/>
              <a:gdLst>
                <a:gd name="connsiteX0" fmla="*/ 18181 w 18662"/>
                <a:gd name="connsiteY0" fmla="*/ 5860 h 14569"/>
                <a:gd name="connsiteX1" fmla="*/ 5894 w 18662"/>
                <a:gd name="connsiteY1" fmla="*/ 13670 h 14569"/>
                <a:gd name="connsiteX2" fmla="*/ 3894 w 18662"/>
                <a:gd name="connsiteY2" fmla="*/ 811 h 14569"/>
                <a:gd name="connsiteX3" fmla="*/ 5513 w 18662"/>
                <a:gd name="connsiteY3" fmla="*/ 240 h 14569"/>
                <a:gd name="connsiteX4" fmla="*/ 18181 w 18662"/>
                <a:gd name="connsiteY4" fmla="*/ 5860 h 14569"/>
                <a:gd name="connsiteX5" fmla="*/ 18181 w 18662"/>
                <a:gd name="connsiteY5" fmla="*/ 5860 h 1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2" h="14569">
                  <a:moveTo>
                    <a:pt x="18181" y="5860"/>
                  </a:moveTo>
                  <a:cubicBezTo>
                    <a:pt x="20658" y="11860"/>
                    <a:pt x="13133" y="16623"/>
                    <a:pt x="5894" y="13670"/>
                  </a:cubicBezTo>
                  <a:cubicBezTo>
                    <a:pt x="-964" y="10908"/>
                    <a:pt x="-2107" y="3574"/>
                    <a:pt x="3894" y="811"/>
                  </a:cubicBezTo>
                  <a:cubicBezTo>
                    <a:pt x="4370" y="621"/>
                    <a:pt x="5037" y="430"/>
                    <a:pt x="5513" y="240"/>
                  </a:cubicBezTo>
                  <a:cubicBezTo>
                    <a:pt x="12180" y="-998"/>
                    <a:pt x="16943" y="2812"/>
                    <a:pt x="18181" y="5860"/>
                  </a:cubicBezTo>
                  <a:lnTo>
                    <a:pt x="18181" y="586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91" name="Freeform: Shape 1890">
              <a:extLst>
                <a:ext uri="{FF2B5EF4-FFF2-40B4-BE49-F238E27FC236}">
                  <a16:creationId xmlns:a16="http://schemas.microsoft.com/office/drawing/2014/main" id="{804DDBDB-286B-45B6-8417-94F76FD634C8}"/>
                </a:ext>
              </a:extLst>
            </p:cNvPr>
            <p:cNvSpPr/>
            <p:nvPr/>
          </p:nvSpPr>
          <p:spPr>
            <a:xfrm rot="10800000" flipV="1">
              <a:off x="11780094" y="892270"/>
              <a:ext cx="21156" cy="16324"/>
            </a:xfrm>
            <a:custGeom>
              <a:avLst/>
              <a:gdLst>
                <a:gd name="connsiteX0" fmla="*/ 20382 w 21156"/>
                <a:gd name="connsiteY0" fmla="*/ 6418 h 16324"/>
                <a:gd name="connsiteX1" fmla="*/ 7238 w 21156"/>
                <a:gd name="connsiteY1" fmla="*/ 15372 h 16324"/>
                <a:gd name="connsiteX2" fmla="*/ 3904 w 21156"/>
                <a:gd name="connsiteY2" fmla="*/ 989 h 16324"/>
                <a:gd name="connsiteX3" fmla="*/ 5714 w 21156"/>
                <a:gd name="connsiteY3" fmla="*/ 322 h 16324"/>
                <a:gd name="connsiteX4" fmla="*/ 20382 w 21156"/>
                <a:gd name="connsiteY4" fmla="*/ 6418 h 16324"/>
                <a:gd name="connsiteX5" fmla="*/ 20382 w 21156"/>
                <a:gd name="connsiteY5" fmla="*/ 6418 h 1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56" h="16324">
                  <a:moveTo>
                    <a:pt x="20382" y="6418"/>
                  </a:moveTo>
                  <a:cubicBezTo>
                    <a:pt x="23716" y="13086"/>
                    <a:pt x="15715" y="18610"/>
                    <a:pt x="7238" y="15372"/>
                  </a:cubicBezTo>
                  <a:cubicBezTo>
                    <a:pt x="-668" y="12419"/>
                    <a:pt x="-2573" y="4228"/>
                    <a:pt x="3904" y="989"/>
                  </a:cubicBezTo>
                  <a:cubicBezTo>
                    <a:pt x="4475" y="703"/>
                    <a:pt x="5142" y="513"/>
                    <a:pt x="5714" y="322"/>
                  </a:cubicBezTo>
                  <a:cubicBezTo>
                    <a:pt x="13048" y="-1202"/>
                    <a:pt x="18668" y="2989"/>
                    <a:pt x="20382" y="6418"/>
                  </a:cubicBezTo>
                  <a:lnTo>
                    <a:pt x="20382" y="6418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92" name="Freeform: Shape 1891">
              <a:extLst>
                <a:ext uri="{FF2B5EF4-FFF2-40B4-BE49-F238E27FC236}">
                  <a16:creationId xmlns:a16="http://schemas.microsoft.com/office/drawing/2014/main" id="{504FA3FD-6AB4-4A6C-BB36-DE246180EAAE}"/>
                </a:ext>
              </a:extLst>
            </p:cNvPr>
            <p:cNvSpPr/>
            <p:nvPr/>
          </p:nvSpPr>
          <p:spPr>
            <a:xfrm rot="10800000" flipV="1">
              <a:off x="11705562" y="871176"/>
              <a:ext cx="23843" cy="17787"/>
            </a:xfrm>
            <a:custGeom>
              <a:avLst/>
              <a:gdLst>
                <a:gd name="connsiteX0" fmla="*/ 22737 w 23843"/>
                <a:gd name="connsiteY0" fmla="*/ 6747 h 17787"/>
                <a:gd name="connsiteX1" fmla="*/ 9878 w 23843"/>
                <a:gd name="connsiteY1" fmla="*/ 17224 h 17787"/>
                <a:gd name="connsiteX2" fmla="*/ 3115 w 23843"/>
                <a:gd name="connsiteY2" fmla="*/ 1699 h 17787"/>
                <a:gd name="connsiteX3" fmla="*/ 5877 w 23843"/>
                <a:gd name="connsiteY3" fmla="*/ 460 h 17787"/>
                <a:gd name="connsiteX4" fmla="*/ 22737 w 23843"/>
                <a:gd name="connsiteY4" fmla="*/ 6747 h 17787"/>
                <a:gd name="connsiteX5" fmla="*/ 22737 w 23843"/>
                <a:gd name="connsiteY5" fmla="*/ 6747 h 1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43" h="17787">
                  <a:moveTo>
                    <a:pt x="22737" y="6747"/>
                  </a:moveTo>
                  <a:cubicBezTo>
                    <a:pt x="26737" y="13605"/>
                    <a:pt x="19308" y="19701"/>
                    <a:pt x="9878" y="17224"/>
                  </a:cubicBezTo>
                  <a:cubicBezTo>
                    <a:pt x="734" y="14843"/>
                    <a:pt x="-3267" y="5794"/>
                    <a:pt x="3115" y="1699"/>
                  </a:cubicBezTo>
                  <a:cubicBezTo>
                    <a:pt x="4068" y="1032"/>
                    <a:pt x="5115" y="746"/>
                    <a:pt x="5877" y="460"/>
                  </a:cubicBezTo>
                  <a:cubicBezTo>
                    <a:pt x="13878" y="-1445"/>
                    <a:pt x="20546" y="2937"/>
                    <a:pt x="22737" y="6747"/>
                  </a:cubicBezTo>
                  <a:lnTo>
                    <a:pt x="22737" y="674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93" name="Freeform: Shape 1892">
              <a:extLst>
                <a:ext uri="{FF2B5EF4-FFF2-40B4-BE49-F238E27FC236}">
                  <a16:creationId xmlns:a16="http://schemas.microsoft.com/office/drawing/2014/main" id="{1E14BF53-F69D-4FEC-8941-1B2ED584A719}"/>
                </a:ext>
              </a:extLst>
            </p:cNvPr>
            <p:cNvSpPr/>
            <p:nvPr/>
          </p:nvSpPr>
          <p:spPr>
            <a:xfrm rot="10800000" flipV="1">
              <a:off x="11632022" y="848615"/>
              <a:ext cx="27047" cy="19572"/>
            </a:xfrm>
            <a:custGeom>
              <a:avLst/>
              <a:gdLst>
                <a:gd name="connsiteX0" fmla="*/ 25553 w 27047"/>
                <a:gd name="connsiteY0" fmla="*/ 7115 h 19572"/>
                <a:gd name="connsiteX1" fmla="*/ 13265 w 27047"/>
                <a:gd name="connsiteY1" fmla="*/ 19307 h 19572"/>
                <a:gd name="connsiteX2" fmla="*/ 3074 w 27047"/>
                <a:gd name="connsiteY2" fmla="*/ 2066 h 19572"/>
                <a:gd name="connsiteX3" fmla="*/ 6026 w 27047"/>
                <a:gd name="connsiteY3" fmla="*/ 638 h 19572"/>
                <a:gd name="connsiteX4" fmla="*/ 25553 w 27047"/>
                <a:gd name="connsiteY4" fmla="*/ 7115 h 19572"/>
                <a:gd name="connsiteX5" fmla="*/ 25553 w 27047"/>
                <a:gd name="connsiteY5" fmla="*/ 7115 h 1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47" h="19572">
                  <a:moveTo>
                    <a:pt x="25553" y="7115"/>
                  </a:moveTo>
                  <a:cubicBezTo>
                    <a:pt x="30220" y="14163"/>
                    <a:pt x="23362" y="21021"/>
                    <a:pt x="13265" y="19307"/>
                  </a:cubicBezTo>
                  <a:cubicBezTo>
                    <a:pt x="2026" y="17402"/>
                    <a:pt x="-4070" y="7115"/>
                    <a:pt x="3074" y="2066"/>
                  </a:cubicBezTo>
                  <a:cubicBezTo>
                    <a:pt x="4121" y="1304"/>
                    <a:pt x="5169" y="923"/>
                    <a:pt x="6026" y="638"/>
                  </a:cubicBezTo>
                  <a:cubicBezTo>
                    <a:pt x="14980" y="-1744"/>
                    <a:pt x="22790" y="3019"/>
                    <a:pt x="25553" y="7115"/>
                  </a:cubicBezTo>
                  <a:lnTo>
                    <a:pt x="25553" y="7115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94" name="Freeform: Shape 1893">
              <a:extLst>
                <a:ext uri="{FF2B5EF4-FFF2-40B4-BE49-F238E27FC236}">
                  <a16:creationId xmlns:a16="http://schemas.microsoft.com/office/drawing/2014/main" id="{BC13C53D-19E8-46D6-94D7-1062C1CC30DB}"/>
                </a:ext>
              </a:extLst>
            </p:cNvPr>
            <p:cNvSpPr/>
            <p:nvPr/>
          </p:nvSpPr>
          <p:spPr>
            <a:xfrm rot="10800000" flipV="1">
              <a:off x="11560101" y="825191"/>
              <a:ext cx="29384" cy="20647"/>
            </a:xfrm>
            <a:custGeom>
              <a:avLst/>
              <a:gdLst>
                <a:gd name="connsiteX0" fmla="*/ 27311 w 29384"/>
                <a:gd name="connsiteY0" fmla="*/ 7203 h 20647"/>
                <a:gd name="connsiteX1" fmla="*/ 15119 w 29384"/>
                <a:gd name="connsiteY1" fmla="*/ 20442 h 20647"/>
                <a:gd name="connsiteX2" fmla="*/ 2927 w 29384"/>
                <a:gd name="connsiteY2" fmla="*/ 2345 h 20647"/>
                <a:gd name="connsiteX3" fmla="*/ 5975 w 29384"/>
                <a:gd name="connsiteY3" fmla="*/ 726 h 20647"/>
                <a:gd name="connsiteX4" fmla="*/ 27311 w 29384"/>
                <a:gd name="connsiteY4" fmla="*/ 7203 h 20647"/>
                <a:gd name="connsiteX5" fmla="*/ 27311 w 29384"/>
                <a:gd name="connsiteY5" fmla="*/ 7203 h 2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84" h="20647">
                  <a:moveTo>
                    <a:pt x="27311" y="7203"/>
                  </a:moveTo>
                  <a:cubicBezTo>
                    <a:pt x="33026" y="14727"/>
                    <a:pt x="26263" y="21967"/>
                    <a:pt x="15119" y="20442"/>
                  </a:cubicBezTo>
                  <a:cubicBezTo>
                    <a:pt x="2927" y="18728"/>
                    <a:pt x="-4407" y="7869"/>
                    <a:pt x="2927" y="2345"/>
                  </a:cubicBezTo>
                  <a:cubicBezTo>
                    <a:pt x="3975" y="1583"/>
                    <a:pt x="5118" y="1107"/>
                    <a:pt x="5975" y="726"/>
                  </a:cubicBezTo>
                  <a:cubicBezTo>
                    <a:pt x="15214" y="-1846"/>
                    <a:pt x="24072" y="2917"/>
                    <a:pt x="27311" y="7203"/>
                  </a:cubicBezTo>
                  <a:lnTo>
                    <a:pt x="27311" y="7203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95" name="Freeform: Shape 1894">
              <a:extLst>
                <a:ext uri="{FF2B5EF4-FFF2-40B4-BE49-F238E27FC236}">
                  <a16:creationId xmlns:a16="http://schemas.microsoft.com/office/drawing/2014/main" id="{876AC9CB-B7E6-4731-9F2D-C8A6FEF6ABB3}"/>
                </a:ext>
              </a:extLst>
            </p:cNvPr>
            <p:cNvSpPr/>
            <p:nvPr/>
          </p:nvSpPr>
          <p:spPr>
            <a:xfrm rot="10800000" flipV="1">
              <a:off x="11489829" y="800450"/>
              <a:ext cx="31882" cy="21792"/>
            </a:xfrm>
            <a:custGeom>
              <a:avLst/>
              <a:gdLst>
                <a:gd name="connsiteX0" fmla="*/ 29261 w 31882"/>
                <a:gd name="connsiteY0" fmla="*/ 7369 h 21792"/>
                <a:gd name="connsiteX1" fmla="*/ 18783 w 31882"/>
                <a:gd name="connsiteY1" fmla="*/ 21752 h 21792"/>
                <a:gd name="connsiteX2" fmla="*/ 2686 w 31882"/>
                <a:gd name="connsiteY2" fmla="*/ 2702 h 21792"/>
                <a:gd name="connsiteX3" fmla="*/ 5924 w 31882"/>
                <a:gd name="connsiteY3" fmla="*/ 892 h 21792"/>
                <a:gd name="connsiteX4" fmla="*/ 29261 w 31882"/>
                <a:gd name="connsiteY4" fmla="*/ 7369 h 21792"/>
                <a:gd name="connsiteX5" fmla="*/ 29261 w 31882"/>
                <a:gd name="connsiteY5" fmla="*/ 7369 h 21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82" h="21792">
                  <a:moveTo>
                    <a:pt x="29261" y="7369"/>
                  </a:moveTo>
                  <a:cubicBezTo>
                    <a:pt x="35547" y="14703"/>
                    <a:pt x="29927" y="22418"/>
                    <a:pt x="18783" y="21752"/>
                  </a:cubicBezTo>
                  <a:cubicBezTo>
                    <a:pt x="4972" y="20990"/>
                    <a:pt x="-5029" y="9083"/>
                    <a:pt x="2686" y="2702"/>
                  </a:cubicBezTo>
                  <a:cubicBezTo>
                    <a:pt x="3734" y="1844"/>
                    <a:pt x="4972" y="1368"/>
                    <a:pt x="5924" y="892"/>
                  </a:cubicBezTo>
                  <a:cubicBezTo>
                    <a:pt x="15640" y="-2061"/>
                    <a:pt x="25451" y="2892"/>
                    <a:pt x="29261" y="7369"/>
                  </a:cubicBezTo>
                  <a:lnTo>
                    <a:pt x="29261" y="7369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96" name="Freeform: Shape 1895">
              <a:extLst>
                <a:ext uri="{FF2B5EF4-FFF2-40B4-BE49-F238E27FC236}">
                  <a16:creationId xmlns:a16="http://schemas.microsoft.com/office/drawing/2014/main" id="{63AC8A3B-BF21-4B77-B0D8-ECB8DFB4F7CF}"/>
                </a:ext>
              </a:extLst>
            </p:cNvPr>
            <p:cNvSpPr/>
            <p:nvPr/>
          </p:nvSpPr>
          <p:spPr>
            <a:xfrm rot="10800000" flipV="1">
              <a:off x="11420969" y="774686"/>
              <a:ext cx="34362" cy="22675"/>
            </a:xfrm>
            <a:custGeom>
              <a:avLst/>
              <a:gdLst>
                <a:gd name="connsiteX0" fmla="*/ 31079 w 34362"/>
                <a:gd name="connsiteY0" fmla="*/ 7321 h 22675"/>
                <a:gd name="connsiteX1" fmla="*/ 20983 w 34362"/>
                <a:gd name="connsiteY1" fmla="*/ 22656 h 22675"/>
                <a:gd name="connsiteX2" fmla="*/ 2409 w 34362"/>
                <a:gd name="connsiteY2" fmla="*/ 3035 h 22675"/>
                <a:gd name="connsiteX3" fmla="*/ 5648 w 34362"/>
                <a:gd name="connsiteY3" fmla="*/ 1130 h 22675"/>
                <a:gd name="connsiteX4" fmla="*/ 31079 w 34362"/>
                <a:gd name="connsiteY4" fmla="*/ 7321 h 22675"/>
                <a:gd name="connsiteX5" fmla="*/ 31079 w 34362"/>
                <a:gd name="connsiteY5" fmla="*/ 7321 h 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62" h="22675">
                  <a:moveTo>
                    <a:pt x="31079" y="7321"/>
                  </a:moveTo>
                  <a:cubicBezTo>
                    <a:pt x="38318" y="14941"/>
                    <a:pt x="32984" y="23132"/>
                    <a:pt x="20983" y="22656"/>
                  </a:cubicBezTo>
                  <a:cubicBezTo>
                    <a:pt x="6410" y="22085"/>
                    <a:pt x="-5211" y="9797"/>
                    <a:pt x="2409" y="3035"/>
                  </a:cubicBezTo>
                  <a:cubicBezTo>
                    <a:pt x="3457" y="2082"/>
                    <a:pt x="4695" y="1606"/>
                    <a:pt x="5648" y="1130"/>
                  </a:cubicBezTo>
                  <a:cubicBezTo>
                    <a:pt x="15839" y="-2299"/>
                    <a:pt x="26603" y="2749"/>
                    <a:pt x="31079" y="7321"/>
                  </a:cubicBezTo>
                  <a:lnTo>
                    <a:pt x="31079" y="7321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97" name="Freeform: Shape 1896">
              <a:extLst>
                <a:ext uri="{FF2B5EF4-FFF2-40B4-BE49-F238E27FC236}">
                  <a16:creationId xmlns:a16="http://schemas.microsoft.com/office/drawing/2014/main" id="{019919F7-285B-4754-971D-236A58088332}"/>
                </a:ext>
              </a:extLst>
            </p:cNvPr>
            <p:cNvSpPr/>
            <p:nvPr/>
          </p:nvSpPr>
          <p:spPr>
            <a:xfrm rot="10800000" flipV="1">
              <a:off x="11354142" y="747885"/>
              <a:ext cx="36426" cy="23390"/>
            </a:xfrm>
            <a:custGeom>
              <a:avLst/>
              <a:gdLst>
                <a:gd name="connsiteX0" fmla="*/ 32420 w 36426"/>
                <a:gd name="connsiteY0" fmla="*/ 7166 h 23390"/>
                <a:gd name="connsiteX1" fmla="*/ 24800 w 36426"/>
                <a:gd name="connsiteY1" fmla="*/ 23359 h 23390"/>
                <a:gd name="connsiteX2" fmla="*/ 2131 w 36426"/>
                <a:gd name="connsiteY2" fmla="*/ 3356 h 23390"/>
                <a:gd name="connsiteX3" fmla="*/ 5369 w 36426"/>
                <a:gd name="connsiteY3" fmla="*/ 1356 h 23390"/>
                <a:gd name="connsiteX4" fmla="*/ 32420 w 36426"/>
                <a:gd name="connsiteY4" fmla="*/ 7166 h 23390"/>
                <a:gd name="connsiteX5" fmla="*/ 32420 w 36426"/>
                <a:gd name="connsiteY5" fmla="*/ 7166 h 2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426" h="23390">
                  <a:moveTo>
                    <a:pt x="32420" y="7166"/>
                  </a:moveTo>
                  <a:cubicBezTo>
                    <a:pt x="40135" y="14405"/>
                    <a:pt x="36230" y="22692"/>
                    <a:pt x="24800" y="23359"/>
                  </a:cubicBezTo>
                  <a:cubicBezTo>
                    <a:pt x="9370" y="24121"/>
                    <a:pt x="-5680" y="10881"/>
                    <a:pt x="2131" y="3356"/>
                  </a:cubicBezTo>
                  <a:cubicBezTo>
                    <a:pt x="3178" y="2404"/>
                    <a:pt x="4417" y="1737"/>
                    <a:pt x="5369" y="1356"/>
                  </a:cubicBezTo>
                  <a:cubicBezTo>
                    <a:pt x="15751" y="-2454"/>
                    <a:pt x="27372" y="2499"/>
                    <a:pt x="32420" y="7166"/>
                  </a:cubicBezTo>
                  <a:lnTo>
                    <a:pt x="32420" y="7166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98" name="Freeform: Shape 1897">
              <a:extLst>
                <a:ext uri="{FF2B5EF4-FFF2-40B4-BE49-F238E27FC236}">
                  <a16:creationId xmlns:a16="http://schemas.microsoft.com/office/drawing/2014/main" id="{B68CD532-C51A-432B-A0C6-1A9B4D5F3027}"/>
                </a:ext>
              </a:extLst>
            </p:cNvPr>
            <p:cNvSpPr/>
            <p:nvPr/>
          </p:nvSpPr>
          <p:spPr>
            <a:xfrm rot="10800000" flipV="1">
              <a:off x="11289273" y="719887"/>
              <a:ext cx="38393" cy="23908"/>
            </a:xfrm>
            <a:custGeom>
              <a:avLst/>
              <a:gdLst>
                <a:gd name="connsiteX0" fmla="*/ 33621 w 38393"/>
                <a:gd name="connsiteY0" fmla="*/ 6969 h 23908"/>
                <a:gd name="connsiteX1" fmla="*/ 26954 w 38393"/>
                <a:gd name="connsiteY1" fmla="*/ 23829 h 23908"/>
                <a:gd name="connsiteX2" fmla="*/ 1903 w 38393"/>
                <a:gd name="connsiteY2" fmla="*/ 3731 h 23908"/>
                <a:gd name="connsiteX3" fmla="*/ 5142 w 38393"/>
                <a:gd name="connsiteY3" fmla="*/ 1540 h 23908"/>
                <a:gd name="connsiteX4" fmla="*/ 33621 w 38393"/>
                <a:gd name="connsiteY4" fmla="*/ 6969 h 23908"/>
                <a:gd name="connsiteX5" fmla="*/ 33621 w 38393"/>
                <a:gd name="connsiteY5" fmla="*/ 6969 h 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393" h="23908">
                  <a:moveTo>
                    <a:pt x="33621" y="6969"/>
                  </a:moveTo>
                  <a:cubicBezTo>
                    <a:pt x="42194" y="14304"/>
                    <a:pt x="38765" y="22876"/>
                    <a:pt x="26954" y="23829"/>
                  </a:cubicBezTo>
                  <a:cubicBezTo>
                    <a:pt x="10952" y="25067"/>
                    <a:pt x="-5717" y="11636"/>
                    <a:pt x="1903" y="3731"/>
                  </a:cubicBezTo>
                  <a:cubicBezTo>
                    <a:pt x="2856" y="2683"/>
                    <a:pt x="4094" y="2016"/>
                    <a:pt x="5142" y="1540"/>
                  </a:cubicBezTo>
                  <a:cubicBezTo>
                    <a:pt x="15524" y="-2556"/>
                    <a:pt x="28097" y="2302"/>
                    <a:pt x="33621" y="6969"/>
                  </a:cubicBezTo>
                  <a:lnTo>
                    <a:pt x="33621" y="6969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99" name="Freeform: Shape 1898">
              <a:extLst>
                <a:ext uri="{FF2B5EF4-FFF2-40B4-BE49-F238E27FC236}">
                  <a16:creationId xmlns:a16="http://schemas.microsoft.com/office/drawing/2014/main" id="{4804F1E2-45C5-446C-A869-04D52E9B2A3B}"/>
                </a:ext>
              </a:extLst>
            </p:cNvPr>
            <p:cNvSpPr/>
            <p:nvPr/>
          </p:nvSpPr>
          <p:spPr>
            <a:xfrm rot="10800000" flipV="1">
              <a:off x="11226361" y="690760"/>
              <a:ext cx="40656" cy="24500"/>
            </a:xfrm>
            <a:custGeom>
              <a:avLst/>
              <a:gdLst>
                <a:gd name="connsiteX0" fmla="*/ 34980 w 40656"/>
                <a:gd name="connsiteY0" fmla="*/ 6855 h 24500"/>
                <a:gd name="connsiteX1" fmla="*/ 29360 w 40656"/>
                <a:gd name="connsiteY1" fmla="*/ 24381 h 24500"/>
                <a:gd name="connsiteX2" fmla="*/ 1547 w 40656"/>
                <a:gd name="connsiteY2" fmla="*/ 4093 h 24500"/>
                <a:gd name="connsiteX3" fmla="*/ 4691 w 40656"/>
                <a:gd name="connsiteY3" fmla="*/ 1807 h 24500"/>
                <a:gd name="connsiteX4" fmla="*/ 34980 w 40656"/>
                <a:gd name="connsiteY4" fmla="*/ 6855 h 24500"/>
                <a:gd name="connsiteX5" fmla="*/ 34980 w 40656"/>
                <a:gd name="connsiteY5" fmla="*/ 6855 h 2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56" h="24500">
                  <a:moveTo>
                    <a:pt x="34980" y="6855"/>
                  </a:moveTo>
                  <a:cubicBezTo>
                    <a:pt x="44505" y="14284"/>
                    <a:pt x="41648" y="23238"/>
                    <a:pt x="29360" y="24381"/>
                  </a:cubicBezTo>
                  <a:cubicBezTo>
                    <a:pt x="12882" y="25905"/>
                    <a:pt x="-5501" y="12475"/>
                    <a:pt x="1547" y="4093"/>
                  </a:cubicBezTo>
                  <a:cubicBezTo>
                    <a:pt x="2500" y="3045"/>
                    <a:pt x="3738" y="2378"/>
                    <a:pt x="4691" y="1807"/>
                  </a:cubicBezTo>
                  <a:cubicBezTo>
                    <a:pt x="15359" y="-2670"/>
                    <a:pt x="28884" y="1997"/>
                    <a:pt x="34980" y="6855"/>
                  </a:cubicBezTo>
                  <a:lnTo>
                    <a:pt x="34980" y="6855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00" name="Freeform: Shape 1899">
              <a:extLst>
                <a:ext uri="{FF2B5EF4-FFF2-40B4-BE49-F238E27FC236}">
                  <a16:creationId xmlns:a16="http://schemas.microsoft.com/office/drawing/2014/main" id="{B404738D-9061-4154-BE2E-BDEF6A98BFFE}"/>
                </a:ext>
              </a:extLst>
            </p:cNvPr>
            <p:cNvSpPr/>
            <p:nvPr/>
          </p:nvSpPr>
          <p:spPr>
            <a:xfrm rot="10800000" flipV="1">
              <a:off x="11166091" y="660813"/>
              <a:ext cx="41834" cy="24402"/>
            </a:xfrm>
            <a:custGeom>
              <a:avLst/>
              <a:gdLst>
                <a:gd name="connsiteX0" fmla="*/ 35419 w 41834"/>
                <a:gd name="connsiteY0" fmla="*/ 6418 h 24402"/>
                <a:gd name="connsiteX1" fmla="*/ 32752 w 41834"/>
                <a:gd name="connsiteY1" fmla="*/ 23944 h 24402"/>
                <a:gd name="connsiteX2" fmla="*/ 1320 w 41834"/>
                <a:gd name="connsiteY2" fmla="*/ 4417 h 24402"/>
                <a:gd name="connsiteX3" fmla="*/ 4368 w 41834"/>
                <a:gd name="connsiteY3" fmla="*/ 2036 h 24402"/>
                <a:gd name="connsiteX4" fmla="*/ 35419 w 41834"/>
                <a:gd name="connsiteY4" fmla="*/ 6418 h 24402"/>
                <a:gd name="connsiteX5" fmla="*/ 35419 w 41834"/>
                <a:gd name="connsiteY5" fmla="*/ 6418 h 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34" h="24402">
                  <a:moveTo>
                    <a:pt x="35419" y="6418"/>
                  </a:moveTo>
                  <a:cubicBezTo>
                    <a:pt x="44944" y="13180"/>
                    <a:pt x="43706" y="21848"/>
                    <a:pt x="32752" y="23944"/>
                  </a:cubicBezTo>
                  <a:cubicBezTo>
                    <a:pt x="16369" y="27087"/>
                    <a:pt x="-5634" y="13371"/>
                    <a:pt x="1320" y="4417"/>
                  </a:cubicBezTo>
                  <a:cubicBezTo>
                    <a:pt x="2177" y="3274"/>
                    <a:pt x="3415" y="2608"/>
                    <a:pt x="4368" y="2036"/>
                  </a:cubicBezTo>
                  <a:cubicBezTo>
                    <a:pt x="14845" y="-2726"/>
                    <a:pt x="28847" y="1750"/>
                    <a:pt x="35419" y="6418"/>
                  </a:cubicBezTo>
                  <a:lnTo>
                    <a:pt x="35419" y="6418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01" name="Freeform: Shape 1900">
              <a:extLst>
                <a:ext uri="{FF2B5EF4-FFF2-40B4-BE49-F238E27FC236}">
                  <a16:creationId xmlns:a16="http://schemas.microsoft.com/office/drawing/2014/main" id="{87C1CBD4-58A3-4797-B483-988B3D856E7A}"/>
                </a:ext>
              </a:extLst>
            </p:cNvPr>
            <p:cNvSpPr/>
            <p:nvPr/>
          </p:nvSpPr>
          <p:spPr>
            <a:xfrm rot="10800000" flipV="1">
              <a:off x="11108244" y="629880"/>
              <a:ext cx="42770" cy="24217"/>
            </a:xfrm>
            <a:custGeom>
              <a:avLst/>
              <a:gdLst>
                <a:gd name="connsiteX0" fmla="*/ 35563 w 42770"/>
                <a:gd name="connsiteY0" fmla="*/ 6013 h 24217"/>
                <a:gd name="connsiteX1" fmla="*/ 34229 w 42770"/>
                <a:gd name="connsiteY1" fmla="*/ 23635 h 24217"/>
                <a:gd name="connsiteX2" fmla="*/ 1082 w 42770"/>
                <a:gd name="connsiteY2" fmla="*/ 4775 h 24217"/>
                <a:gd name="connsiteX3" fmla="*/ 3940 w 42770"/>
                <a:gd name="connsiteY3" fmla="*/ 2299 h 24217"/>
                <a:gd name="connsiteX4" fmla="*/ 35563 w 42770"/>
                <a:gd name="connsiteY4" fmla="*/ 6013 h 24217"/>
                <a:gd name="connsiteX5" fmla="*/ 35563 w 42770"/>
                <a:gd name="connsiteY5" fmla="*/ 6013 h 24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770" h="24217">
                  <a:moveTo>
                    <a:pt x="35563" y="6013"/>
                  </a:moveTo>
                  <a:cubicBezTo>
                    <a:pt x="45659" y="12585"/>
                    <a:pt x="45088" y="21253"/>
                    <a:pt x="34229" y="23635"/>
                  </a:cubicBezTo>
                  <a:cubicBezTo>
                    <a:pt x="17941" y="27159"/>
                    <a:pt x="-5300" y="13919"/>
                    <a:pt x="1082" y="4775"/>
                  </a:cubicBezTo>
                  <a:cubicBezTo>
                    <a:pt x="1844" y="3632"/>
                    <a:pt x="3082" y="2870"/>
                    <a:pt x="3940" y="2299"/>
                  </a:cubicBezTo>
                  <a:cubicBezTo>
                    <a:pt x="14131" y="-2750"/>
                    <a:pt x="28609" y="1441"/>
                    <a:pt x="35563" y="6013"/>
                  </a:cubicBezTo>
                  <a:lnTo>
                    <a:pt x="35563" y="6013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02" name="Freeform: Shape 1901">
              <a:extLst>
                <a:ext uri="{FF2B5EF4-FFF2-40B4-BE49-F238E27FC236}">
                  <a16:creationId xmlns:a16="http://schemas.microsoft.com/office/drawing/2014/main" id="{0DA48B4F-9D96-4428-B37A-D792BF36214F}"/>
                </a:ext>
              </a:extLst>
            </p:cNvPr>
            <p:cNvSpPr/>
            <p:nvPr/>
          </p:nvSpPr>
          <p:spPr>
            <a:xfrm rot="10800000" flipV="1">
              <a:off x="11052706" y="597830"/>
              <a:ext cx="44061" cy="24145"/>
            </a:xfrm>
            <a:custGeom>
              <a:avLst/>
              <a:gdLst>
                <a:gd name="connsiteX0" fmla="*/ 35989 w 44061"/>
                <a:gd name="connsiteY0" fmla="*/ 5583 h 24145"/>
                <a:gd name="connsiteX1" fmla="*/ 35989 w 44061"/>
                <a:gd name="connsiteY1" fmla="*/ 23395 h 24145"/>
                <a:gd name="connsiteX2" fmla="*/ 842 w 44061"/>
                <a:gd name="connsiteY2" fmla="*/ 5107 h 24145"/>
                <a:gd name="connsiteX3" fmla="*/ 3509 w 44061"/>
                <a:gd name="connsiteY3" fmla="*/ 2535 h 24145"/>
                <a:gd name="connsiteX4" fmla="*/ 35989 w 44061"/>
                <a:gd name="connsiteY4" fmla="*/ 5583 h 24145"/>
                <a:gd name="connsiteX5" fmla="*/ 35989 w 44061"/>
                <a:gd name="connsiteY5" fmla="*/ 5583 h 2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061" h="24145">
                  <a:moveTo>
                    <a:pt x="35989" y="5583"/>
                  </a:moveTo>
                  <a:cubicBezTo>
                    <a:pt x="46752" y="11965"/>
                    <a:pt x="46752" y="20823"/>
                    <a:pt x="35989" y="23395"/>
                  </a:cubicBezTo>
                  <a:cubicBezTo>
                    <a:pt x="19797" y="27395"/>
                    <a:pt x="-4873" y="14537"/>
                    <a:pt x="842" y="5107"/>
                  </a:cubicBezTo>
                  <a:cubicBezTo>
                    <a:pt x="1509" y="3964"/>
                    <a:pt x="2652" y="3202"/>
                    <a:pt x="3509" y="2535"/>
                  </a:cubicBezTo>
                  <a:cubicBezTo>
                    <a:pt x="13510" y="-2704"/>
                    <a:pt x="28560" y="1106"/>
                    <a:pt x="35989" y="5583"/>
                  </a:cubicBezTo>
                  <a:lnTo>
                    <a:pt x="35989" y="5583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03" name="Freeform: Shape 1902">
              <a:extLst>
                <a:ext uri="{FF2B5EF4-FFF2-40B4-BE49-F238E27FC236}">
                  <a16:creationId xmlns:a16="http://schemas.microsoft.com/office/drawing/2014/main" id="{4282026E-BE29-4BB1-B018-943F7FC30FC9}"/>
                </a:ext>
              </a:extLst>
            </p:cNvPr>
            <p:cNvSpPr/>
            <p:nvPr/>
          </p:nvSpPr>
          <p:spPr>
            <a:xfrm rot="10800000" flipV="1">
              <a:off x="11001043" y="565471"/>
              <a:ext cx="43823" cy="23241"/>
            </a:xfrm>
            <a:custGeom>
              <a:avLst/>
              <a:gdLst>
                <a:gd name="connsiteX0" fmla="*/ 34952 w 43823"/>
                <a:gd name="connsiteY0" fmla="*/ 5080 h 23241"/>
                <a:gd name="connsiteX1" fmla="*/ 36571 w 43823"/>
                <a:gd name="connsiteY1" fmla="*/ 22416 h 23241"/>
                <a:gd name="connsiteX2" fmla="*/ 567 w 43823"/>
                <a:gd name="connsiteY2" fmla="*/ 5271 h 23241"/>
                <a:gd name="connsiteX3" fmla="*/ 2948 w 43823"/>
                <a:gd name="connsiteY3" fmla="*/ 2699 h 23241"/>
                <a:gd name="connsiteX4" fmla="*/ 34952 w 43823"/>
                <a:gd name="connsiteY4" fmla="*/ 5080 h 23241"/>
                <a:gd name="connsiteX5" fmla="*/ 34952 w 43823"/>
                <a:gd name="connsiteY5" fmla="*/ 5080 h 2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23" h="23241">
                  <a:moveTo>
                    <a:pt x="34952" y="5080"/>
                  </a:moveTo>
                  <a:cubicBezTo>
                    <a:pt x="46096" y="11081"/>
                    <a:pt x="46858" y="19653"/>
                    <a:pt x="36571" y="22416"/>
                  </a:cubicBezTo>
                  <a:cubicBezTo>
                    <a:pt x="21141" y="26511"/>
                    <a:pt x="-4100" y="14510"/>
                    <a:pt x="567" y="5271"/>
                  </a:cubicBezTo>
                  <a:cubicBezTo>
                    <a:pt x="1138" y="4128"/>
                    <a:pt x="2186" y="3366"/>
                    <a:pt x="2948" y="2699"/>
                  </a:cubicBezTo>
                  <a:cubicBezTo>
                    <a:pt x="12187" y="-2635"/>
                    <a:pt x="27237" y="889"/>
                    <a:pt x="34952" y="5080"/>
                  </a:cubicBezTo>
                  <a:lnTo>
                    <a:pt x="34952" y="508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04" name="Freeform: Shape 1903">
              <a:extLst>
                <a:ext uri="{FF2B5EF4-FFF2-40B4-BE49-F238E27FC236}">
                  <a16:creationId xmlns:a16="http://schemas.microsoft.com/office/drawing/2014/main" id="{9DF2BE50-AA91-40A2-B36A-79ABF8EB4BDC}"/>
                </a:ext>
              </a:extLst>
            </p:cNvPr>
            <p:cNvSpPr/>
            <p:nvPr/>
          </p:nvSpPr>
          <p:spPr>
            <a:xfrm rot="10800000" flipV="1">
              <a:off x="10952938" y="532745"/>
              <a:ext cx="44100" cy="22504"/>
            </a:xfrm>
            <a:custGeom>
              <a:avLst/>
              <a:gdLst>
                <a:gd name="connsiteX0" fmla="*/ 34272 w 44100"/>
                <a:gd name="connsiteY0" fmla="*/ 4659 h 22504"/>
                <a:gd name="connsiteX1" fmla="*/ 39130 w 44100"/>
                <a:gd name="connsiteY1" fmla="*/ 21042 h 22504"/>
                <a:gd name="connsiteX2" fmla="*/ 363 w 44100"/>
                <a:gd name="connsiteY2" fmla="*/ 5231 h 22504"/>
                <a:gd name="connsiteX3" fmla="*/ 2459 w 44100"/>
                <a:gd name="connsiteY3" fmla="*/ 2754 h 22504"/>
                <a:gd name="connsiteX4" fmla="*/ 34272 w 44100"/>
                <a:gd name="connsiteY4" fmla="*/ 4659 h 22504"/>
                <a:gd name="connsiteX5" fmla="*/ 34272 w 44100"/>
                <a:gd name="connsiteY5" fmla="*/ 4659 h 2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00" h="22504">
                  <a:moveTo>
                    <a:pt x="34272" y="4659"/>
                  </a:moveTo>
                  <a:cubicBezTo>
                    <a:pt x="45035" y="9993"/>
                    <a:pt x="47417" y="17804"/>
                    <a:pt x="39130" y="21042"/>
                  </a:cubicBezTo>
                  <a:cubicBezTo>
                    <a:pt x="25033" y="26662"/>
                    <a:pt x="-3542" y="14946"/>
                    <a:pt x="363" y="5231"/>
                  </a:cubicBezTo>
                  <a:cubicBezTo>
                    <a:pt x="839" y="4088"/>
                    <a:pt x="1697" y="3326"/>
                    <a:pt x="2459" y="2754"/>
                  </a:cubicBezTo>
                  <a:cubicBezTo>
                    <a:pt x="11031" y="-2484"/>
                    <a:pt x="26271" y="659"/>
                    <a:pt x="34272" y="4659"/>
                  </a:cubicBezTo>
                  <a:lnTo>
                    <a:pt x="34272" y="4659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05" name="Freeform: Shape 1904">
              <a:extLst>
                <a:ext uri="{FF2B5EF4-FFF2-40B4-BE49-F238E27FC236}">
                  <a16:creationId xmlns:a16="http://schemas.microsoft.com/office/drawing/2014/main" id="{6517089F-B055-4264-B068-AA36A328B982}"/>
                </a:ext>
              </a:extLst>
            </p:cNvPr>
            <p:cNvSpPr/>
            <p:nvPr/>
          </p:nvSpPr>
          <p:spPr>
            <a:xfrm rot="10800000" flipV="1">
              <a:off x="10909016" y="500038"/>
              <a:ext cx="43552" cy="21398"/>
            </a:xfrm>
            <a:custGeom>
              <a:avLst/>
              <a:gdLst>
                <a:gd name="connsiteX0" fmla="*/ 32951 w 43552"/>
                <a:gd name="connsiteY0" fmla="*/ 4220 h 21398"/>
                <a:gd name="connsiteX1" fmla="*/ 39238 w 43552"/>
                <a:gd name="connsiteY1" fmla="*/ 19936 h 21398"/>
                <a:gd name="connsiteX2" fmla="*/ 185 w 43552"/>
                <a:gd name="connsiteY2" fmla="*/ 5267 h 21398"/>
                <a:gd name="connsiteX3" fmla="*/ 1900 w 43552"/>
                <a:gd name="connsiteY3" fmla="*/ 2791 h 21398"/>
                <a:gd name="connsiteX4" fmla="*/ 32951 w 43552"/>
                <a:gd name="connsiteY4" fmla="*/ 4220 h 21398"/>
                <a:gd name="connsiteX5" fmla="*/ 32951 w 43552"/>
                <a:gd name="connsiteY5" fmla="*/ 4220 h 2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552" h="21398">
                  <a:moveTo>
                    <a:pt x="32951" y="4220"/>
                  </a:moveTo>
                  <a:cubicBezTo>
                    <a:pt x="44000" y="9173"/>
                    <a:pt x="46953" y="16697"/>
                    <a:pt x="39238" y="19936"/>
                  </a:cubicBezTo>
                  <a:cubicBezTo>
                    <a:pt x="26284" y="25365"/>
                    <a:pt x="-2577" y="14602"/>
                    <a:pt x="185" y="5267"/>
                  </a:cubicBezTo>
                  <a:cubicBezTo>
                    <a:pt x="471" y="4220"/>
                    <a:pt x="1328" y="3458"/>
                    <a:pt x="1900" y="2791"/>
                  </a:cubicBezTo>
                  <a:cubicBezTo>
                    <a:pt x="9710" y="-2353"/>
                    <a:pt x="24760" y="505"/>
                    <a:pt x="32951" y="4220"/>
                  </a:cubicBezTo>
                  <a:lnTo>
                    <a:pt x="32951" y="422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06" name="Freeform: Shape 1905">
              <a:extLst>
                <a:ext uri="{FF2B5EF4-FFF2-40B4-BE49-F238E27FC236}">
                  <a16:creationId xmlns:a16="http://schemas.microsoft.com/office/drawing/2014/main" id="{A80F0678-BD02-477E-9547-A1D7512AB75D}"/>
                </a:ext>
              </a:extLst>
            </p:cNvPr>
            <p:cNvSpPr/>
            <p:nvPr/>
          </p:nvSpPr>
          <p:spPr>
            <a:xfrm rot="10800000" flipV="1">
              <a:off x="10869131" y="467338"/>
              <a:ext cx="42594" cy="20194"/>
            </a:xfrm>
            <a:custGeom>
              <a:avLst/>
              <a:gdLst>
                <a:gd name="connsiteX0" fmla="*/ 31446 w 42594"/>
                <a:gd name="connsiteY0" fmla="*/ 3677 h 20194"/>
                <a:gd name="connsiteX1" fmla="*/ 38971 w 42594"/>
                <a:gd name="connsiteY1" fmla="*/ 18631 h 20194"/>
                <a:gd name="connsiteX2" fmla="*/ 395 w 42594"/>
                <a:gd name="connsiteY2" fmla="*/ 4439 h 20194"/>
                <a:gd name="connsiteX3" fmla="*/ 1633 w 42594"/>
                <a:gd name="connsiteY3" fmla="*/ 2915 h 20194"/>
                <a:gd name="connsiteX4" fmla="*/ 31446 w 42594"/>
                <a:gd name="connsiteY4" fmla="*/ 3677 h 20194"/>
                <a:gd name="connsiteX5" fmla="*/ 31446 w 42594"/>
                <a:gd name="connsiteY5" fmla="*/ 3677 h 2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94" h="20194">
                  <a:moveTo>
                    <a:pt x="31446" y="3677"/>
                  </a:moveTo>
                  <a:cubicBezTo>
                    <a:pt x="42400" y="8249"/>
                    <a:pt x="46019" y="15393"/>
                    <a:pt x="38971" y="18631"/>
                  </a:cubicBezTo>
                  <a:cubicBezTo>
                    <a:pt x="26493" y="24346"/>
                    <a:pt x="-3796" y="13202"/>
                    <a:pt x="395" y="4439"/>
                  </a:cubicBezTo>
                  <a:cubicBezTo>
                    <a:pt x="680" y="3867"/>
                    <a:pt x="1252" y="3296"/>
                    <a:pt x="1633" y="2915"/>
                  </a:cubicBezTo>
                  <a:cubicBezTo>
                    <a:pt x="8396" y="-2229"/>
                    <a:pt x="23445" y="343"/>
                    <a:pt x="31446" y="3677"/>
                  </a:cubicBezTo>
                  <a:lnTo>
                    <a:pt x="31446" y="367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07" name="Freeform: Shape 1906">
              <a:extLst>
                <a:ext uri="{FF2B5EF4-FFF2-40B4-BE49-F238E27FC236}">
                  <a16:creationId xmlns:a16="http://schemas.microsoft.com/office/drawing/2014/main" id="{1108510D-5405-4161-8208-151348EBCDFC}"/>
                </a:ext>
              </a:extLst>
            </p:cNvPr>
            <p:cNvSpPr/>
            <p:nvPr/>
          </p:nvSpPr>
          <p:spPr>
            <a:xfrm rot="10800000" flipV="1">
              <a:off x="10833087" y="434395"/>
              <a:ext cx="41719" cy="19135"/>
            </a:xfrm>
            <a:custGeom>
              <a:avLst/>
              <a:gdLst>
                <a:gd name="connsiteX0" fmla="*/ 30055 w 41719"/>
                <a:gd name="connsiteY0" fmla="*/ 3282 h 19135"/>
                <a:gd name="connsiteX1" fmla="*/ 38627 w 41719"/>
                <a:gd name="connsiteY1" fmla="*/ 17475 h 19135"/>
                <a:gd name="connsiteX2" fmla="*/ 242 w 41719"/>
                <a:gd name="connsiteY2" fmla="*/ 4521 h 19135"/>
                <a:gd name="connsiteX3" fmla="*/ 1289 w 41719"/>
                <a:gd name="connsiteY3" fmla="*/ 2997 h 19135"/>
                <a:gd name="connsiteX4" fmla="*/ 30055 w 41719"/>
                <a:gd name="connsiteY4" fmla="*/ 3282 h 19135"/>
                <a:gd name="connsiteX5" fmla="*/ 30055 w 41719"/>
                <a:gd name="connsiteY5" fmla="*/ 3282 h 19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19" h="19135">
                  <a:moveTo>
                    <a:pt x="30055" y="3282"/>
                  </a:moveTo>
                  <a:cubicBezTo>
                    <a:pt x="41009" y="7473"/>
                    <a:pt x="45104" y="14236"/>
                    <a:pt x="38627" y="17475"/>
                  </a:cubicBezTo>
                  <a:cubicBezTo>
                    <a:pt x="27197" y="23190"/>
                    <a:pt x="-2997" y="12998"/>
                    <a:pt x="242" y="4521"/>
                  </a:cubicBezTo>
                  <a:cubicBezTo>
                    <a:pt x="432" y="4044"/>
                    <a:pt x="908" y="3473"/>
                    <a:pt x="1289" y="2997"/>
                  </a:cubicBezTo>
                  <a:cubicBezTo>
                    <a:pt x="7481" y="-2052"/>
                    <a:pt x="21863" y="139"/>
                    <a:pt x="30055" y="3282"/>
                  </a:cubicBezTo>
                  <a:lnTo>
                    <a:pt x="30055" y="3282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08" name="Freeform: Shape 1907">
              <a:extLst>
                <a:ext uri="{FF2B5EF4-FFF2-40B4-BE49-F238E27FC236}">
                  <a16:creationId xmlns:a16="http://schemas.microsoft.com/office/drawing/2014/main" id="{4499AB7A-5E56-439F-BE80-9F681093A290}"/>
                </a:ext>
              </a:extLst>
            </p:cNvPr>
            <p:cNvSpPr/>
            <p:nvPr/>
          </p:nvSpPr>
          <p:spPr>
            <a:xfrm rot="10800000" flipV="1">
              <a:off x="10801199" y="401686"/>
              <a:ext cx="39849" cy="17544"/>
            </a:xfrm>
            <a:custGeom>
              <a:avLst/>
              <a:gdLst>
                <a:gd name="connsiteX0" fmla="*/ 27920 w 39849"/>
                <a:gd name="connsiteY0" fmla="*/ 2845 h 17544"/>
                <a:gd name="connsiteX1" fmla="*/ 37350 w 39849"/>
                <a:gd name="connsiteY1" fmla="*/ 15894 h 17544"/>
                <a:gd name="connsiteX2" fmla="*/ 107 w 39849"/>
                <a:gd name="connsiteY2" fmla="*/ 4369 h 17544"/>
                <a:gd name="connsiteX3" fmla="*/ 869 w 39849"/>
                <a:gd name="connsiteY3" fmla="*/ 2940 h 17544"/>
                <a:gd name="connsiteX4" fmla="*/ 27920 w 39849"/>
                <a:gd name="connsiteY4" fmla="*/ 2845 h 17544"/>
                <a:gd name="connsiteX5" fmla="*/ 27920 w 39849"/>
                <a:gd name="connsiteY5" fmla="*/ 2845 h 1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49" h="17544">
                  <a:moveTo>
                    <a:pt x="27920" y="2845"/>
                  </a:moveTo>
                  <a:cubicBezTo>
                    <a:pt x="38588" y="6560"/>
                    <a:pt x="43065" y="12846"/>
                    <a:pt x="37350" y="15894"/>
                  </a:cubicBezTo>
                  <a:cubicBezTo>
                    <a:pt x="27253" y="21324"/>
                    <a:pt x="-1988" y="12275"/>
                    <a:pt x="107" y="4369"/>
                  </a:cubicBezTo>
                  <a:cubicBezTo>
                    <a:pt x="202" y="3893"/>
                    <a:pt x="583" y="3321"/>
                    <a:pt x="869" y="2940"/>
                  </a:cubicBezTo>
                  <a:cubicBezTo>
                    <a:pt x="6203" y="-1822"/>
                    <a:pt x="19919" y="-12"/>
                    <a:pt x="27920" y="2845"/>
                  </a:cubicBezTo>
                  <a:lnTo>
                    <a:pt x="27920" y="2845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09" name="Freeform: Shape 1908">
              <a:extLst>
                <a:ext uri="{FF2B5EF4-FFF2-40B4-BE49-F238E27FC236}">
                  <a16:creationId xmlns:a16="http://schemas.microsoft.com/office/drawing/2014/main" id="{59DD16AD-8348-40BA-ACAC-C75910174044}"/>
                </a:ext>
              </a:extLst>
            </p:cNvPr>
            <p:cNvSpPr/>
            <p:nvPr/>
          </p:nvSpPr>
          <p:spPr>
            <a:xfrm rot="10800000" flipV="1">
              <a:off x="10773038" y="369038"/>
              <a:ext cx="38319" cy="16270"/>
            </a:xfrm>
            <a:custGeom>
              <a:avLst/>
              <a:gdLst>
                <a:gd name="connsiteX0" fmla="*/ 26233 w 38319"/>
                <a:gd name="connsiteY0" fmla="*/ 2346 h 16270"/>
                <a:gd name="connsiteX1" fmla="*/ 36234 w 38319"/>
                <a:gd name="connsiteY1" fmla="*/ 14538 h 16270"/>
                <a:gd name="connsiteX2" fmla="*/ 39 w 38319"/>
                <a:gd name="connsiteY2" fmla="*/ 4346 h 16270"/>
                <a:gd name="connsiteX3" fmla="*/ 706 w 38319"/>
                <a:gd name="connsiteY3" fmla="*/ 3012 h 16270"/>
                <a:gd name="connsiteX4" fmla="*/ 26233 w 38319"/>
                <a:gd name="connsiteY4" fmla="*/ 2346 h 16270"/>
                <a:gd name="connsiteX5" fmla="*/ 26233 w 38319"/>
                <a:gd name="connsiteY5" fmla="*/ 2346 h 1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319" h="16270">
                  <a:moveTo>
                    <a:pt x="26233" y="2346"/>
                  </a:moveTo>
                  <a:cubicBezTo>
                    <a:pt x="36615" y="5679"/>
                    <a:pt x="41378" y="11490"/>
                    <a:pt x="36234" y="14538"/>
                  </a:cubicBezTo>
                  <a:cubicBezTo>
                    <a:pt x="27185" y="19872"/>
                    <a:pt x="-1199" y="11871"/>
                    <a:pt x="39" y="4346"/>
                  </a:cubicBezTo>
                  <a:cubicBezTo>
                    <a:pt x="134" y="3870"/>
                    <a:pt x="420" y="3393"/>
                    <a:pt x="706" y="3012"/>
                  </a:cubicBezTo>
                  <a:cubicBezTo>
                    <a:pt x="4897" y="-1179"/>
                    <a:pt x="17184" y="-607"/>
                    <a:pt x="26233" y="2346"/>
                  </a:cubicBezTo>
                  <a:lnTo>
                    <a:pt x="26233" y="2346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10" name="Freeform: Shape 1909">
              <a:extLst>
                <a:ext uri="{FF2B5EF4-FFF2-40B4-BE49-F238E27FC236}">
                  <a16:creationId xmlns:a16="http://schemas.microsoft.com/office/drawing/2014/main" id="{55E144F3-D9C8-47B4-8708-88FF3E93BC28}"/>
                </a:ext>
              </a:extLst>
            </p:cNvPr>
            <p:cNvSpPr/>
            <p:nvPr/>
          </p:nvSpPr>
          <p:spPr>
            <a:xfrm rot="10800000" flipV="1">
              <a:off x="10748688" y="336366"/>
              <a:ext cx="36397" cy="14765"/>
            </a:xfrm>
            <a:custGeom>
              <a:avLst/>
              <a:gdLst>
                <a:gd name="connsiteX0" fmla="*/ 24154 w 36397"/>
                <a:gd name="connsiteY0" fmla="*/ 1966 h 14765"/>
                <a:gd name="connsiteX1" fmla="*/ 34727 w 36397"/>
                <a:gd name="connsiteY1" fmla="*/ 13015 h 14765"/>
                <a:gd name="connsiteX2" fmla="*/ 151 w 36397"/>
                <a:gd name="connsiteY2" fmla="*/ 3394 h 14765"/>
                <a:gd name="connsiteX3" fmla="*/ 532 w 36397"/>
                <a:gd name="connsiteY3" fmla="*/ 2823 h 14765"/>
                <a:gd name="connsiteX4" fmla="*/ 24154 w 36397"/>
                <a:gd name="connsiteY4" fmla="*/ 1966 h 14765"/>
                <a:gd name="connsiteX5" fmla="*/ 24154 w 36397"/>
                <a:gd name="connsiteY5" fmla="*/ 1966 h 1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97" h="14765">
                  <a:moveTo>
                    <a:pt x="24154" y="1966"/>
                  </a:moveTo>
                  <a:cubicBezTo>
                    <a:pt x="34346" y="5014"/>
                    <a:pt x="39204" y="10157"/>
                    <a:pt x="34727" y="13015"/>
                  </a:cubicBezTo>
                  <a:cubicBezTo>
                    <a:pt x="26345" y="18349"/>
                    <a:pt x="-2325" y="10443"/>
                    <a:pt x="151" y="3394"/>
                  </a:cubicBezTo>
                  <a:cubicBezTo>
                    <a:pt x="246" y="3204"/>
                    <a:pt x="437" y="2918"/>
                    <a:pt x="532" y="2823"/>
                  </a:cubicBezTo>
                  <a:cubicBezTo>
                    <a:pt x="4342" y="-1368"/>
                    <a:pt x="16629" y="-225"/>
                    <a:pt x="24154" y="1966"/>
                  </a:cubicBezTo>
                  <a:lnTo>
                    <a:pt x="24154" y="1966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11" name="Freeform: Shape 1910">
              <a:extLst>
                <a:ext uri="{FF2B5EF4-FFF2-40B4-BE49-F238E27FC236}">
                  <a16:creationId xmlns:a16="http://schemas.microsoft.com/office/drawing/2014/main" id="{41419484-8BB1-4270-ACF1-A7BC28760998}"/>
                </a:ext>
              </a:extLst>
            </p:cNvPr>
            <p:cNvSpPr/>
            <p:nvPr/>
          </p:nvSpPr>
          <p:spPr>
            <a:xfrm rot="10800000" flipV="1">
              <a:off x="10728547" y="304089"/>
              <a:ext cx="33689" cy="13121"/>
            </a:xfrm>
            <a:custGeom>
              <a:avLst/>
              <a:gdLst>
                <a:gd name="connsiteX0" fmla="*/ 21784 w 33689"/>
                <a:gd name="connsiteY0" fmla="*/ 1572 h 13121"/>
                <a:gd name="connsiteX1" fmla="*/ 31690 w 33689"/>
                <a:gd name="connsiteY1" fmla="*/ 11859 h 13121"/>
                <a:gd name="connsiteX2" fmla="*/ 67 w 33689"/>
                <a:gd name="connsiteY2" fmla="*/ 3287 h 13121"/>
                <a:gd name="connsiteX3" fmla="*/ 258 w 33689"/>
                <a:gd name="connsiteY3" fmla="*/ 2715 h 13121"/>
                <a:gd name="connsiteX4" fmla="*/ 21784 w 33689"/>
                <a:gd name="connsiteY4" fmla="*/ 1572 h 13121"/>
                <a:gd name="connsiteX5" fmla="*/ 21784 w 33689"/>
                <a:gd name="connsiteY5" fmla="*/ 1572 h 13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89" h="13121">
                  <a:moveTo>
                    <a:pt x="21784" y="1572"/>
                  </a:moveTo>
                  <a:cubicBezTo>
                    <a:pt x="31785" y="4239"/>
                    <a:pt x="36739" y="9383"/>
                    <a:pt x="31690" y="11859"/>
                  </a:cubicBezTo>
                  <a:cubicBezTo>
                    <a:pt x="23308" y="15955"/>
                    <a:pt x="-1457" y="9287"/>
                    <a:pt x="67" y="3287"/>
                  </a:cubicBezTo>
                  <a:cubicBezTo>
                    <a:pt x="67" y="3096"/>
                    <a:pt x="258" y="2906"/>
                    <a:pt x="258" y="2715"/>
                  </a:cubicBezTo>
                  <a:cubicBezTo>
                    <a:pt x="3306" y="-1190"/>
                    <a:pt x="14926" y="-238"/>
                    <a:pt x="21784" y="1572"/>
                  </a:cubicBezTo>
                  <a:lnTo>
                    <a:pt x="21784" y="1572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12" name="Freeform: Shape 1911">
              <a:extLst>
                <a:ext uri="{FF2B5EF4-FFF2-40B4-BE49-F238E27FC236}">
                  <a16:creationId xmlns:a16="http://schemas.microsoft.com/office/drawing/2014/main" id="{ACFBDDD3-1DD6-4789-8016-69C8B91A603A}"/>
                </a:ext>
              </a:extLst>
            </p:cNvPr>
            <p:cNvSpPr/>
            <p:nvPr/>
          </p:nvSpPr>
          <p:spPr>
            <a:xfrm rot="10800000" flipV="1">
              <a:off x="10712194" y="271813"/>
              <a:ext cx="30758" cy="11621"/>
            </a:xfrm>
            <a:custGeom>
              <a:avLst/>
              <a:gdLst>
                <a:gd name="connsiteX0" fmla="*/ 19359 w 30758"/>
                <a:gd name="connsiteY0" fmla="*/ 1273 h 11621"/>
                <a:gd name="connsiteX1" fmla="*/ 29170 w 30758"/>
                <a:gd name="connsiteY1" fmla="*/ 10322 h 11621"/>
                <a:gd name="connsiteX2" fmla="*/ 23 w 30758"/>
                <a:gd name="connsiteY2" fmla="*/ 3083 h 11621"/>
                <a:gd name="connsiteX3" fmla="*/ 214 w 30758"/>
                <a:gd name="connsiteY3" fmla="*/ 2606 h 11621"/>
                <a:gd name="connsiteX4" fmla="*/ 19359 w 30758"/>
                <a:gd name="connsiteY4" fmla="*/ 1273 h 11621"/>
                <a:gd name="connsiteX5" fmla="*/ 19359 w 30758"/>
                <a:gd name="connsiteY5" fmla="*/ 1273 h 1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58" h="11621">
                  <a:moveTo>
                    <a:pt x="19359" y="1273"/>
                  </a:moveTo>
                  <a:cubicBezTo>
                    <a:pt x="28694" y="3559"/>
                    <a:pt x="33456" y="7940"/>
                    <a:pt x="29170" y="10322"/>
                  </a:cubicBezTo>
                  <a:cubicBezTo>
                    <a:pt x="22026" y="14227"/>
                    <a:pt x="-834" y="8607"/>
                    <a:pt x="23" y="3083"/>
                  </a:cubicBezTo>
                  <a:cubicBezTo>
                    <a:pt x="23" y="2892"/>
                    <a:pt x="119" y="2702"/>
                    <a:pt x="214" y="2606"/>
                  </a:cubicBezTo>
                  <a:cubicBezTo>
                    <a:pt x="2595" y="-918"/>
                    <a:pt x="12787" y="-346"/>
                    <a:pt x="19359" y="1273"/>
                  </a:cubicBezTo>
                  <a:lnTo>
                    <a:pt x="19359" y="1273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13" name="Freeform: Shape 1912">
              <a:extLst>
                <a:ext uri="{FF2B5EF4-FFF2-40B4-BE49-F238E27FC236}">
                  <a16:creationId xmlns:a16="http://schemas.microsoft.com/office/drawing/2014/main" id="{D17E43DD-56DA-4968-8449-7965AFBCA532}"/>
                </a:ext>
              </a:extLst>
            </p:cNvPr>
            <p:cNvSpPr/>
            <p:nvPr/>
          </p:nvSpPr>
          <p:spPr>
            <a:xfrm rot="10800000" flipV="1">
              <a:off x="10699227" y="239738"/>
              <a:ext cx="28510" cy="10349"/>
            </a:xfrm>
            <a:custGeom>
              <a:avLst/>
              <a:gdLst>
                <a:gd name="connsiteX0" fmla="*/ 17384 w 28510"/>
                <a:gd name="connsiteY0" fmla="*/ 1058 h 10349"/>
                <a:gd name="connsiteX1" fmla="*/ 27290 w 28510"/>
                <a:gd name="connsiteY1" fmla="*/ 9155 h 10349"/>
                <a:gd name="connsiteX2" fmla="*/ 48 w 28510"/>
                <a:gd name="connsiteY2" fmla="*/ 2487 h 10349"/>
                <a:gd name="connsiteX3" fmla="*/ 17384 w 28510"/>
                <a:gd name="connsiteY3" fmla="*/ 1058 h 10349"/>
                <a:gd name="connsiteX4" fmla="*/ 17384 w 28510"/>
                <a:gd name="connsiteY4" fmla="*/ 1058 h 1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10" h="10349">
                  <a:moveTo>
                    <a:pt x="17384" y="1058"/>
                  </a:moveTo>
                  <a:cubicBezTo>
                    <a:pt x="26147" y="2963"/>
                    <a:pt x="30909" y="6964"/>
                    <a:pt x="27290" y="9155"/>
                  </a:cubicBezTo>
                  <a:cubicBezTo>
                    <a:pt x="21765" y="12488"/>
                    <a:pt x="-1190" y="8393"/>
                    <a:pt x="48" y="2487"/>
                  </a:cubicBezTo>
                  <a:cubicBezTo>
                    <a:pt x="1858" y="-751"/>
                    <a:pt x="11288" y="-370"/>
                    <a:pt x="17384" y="1058"/>
                  </a:cubicBezTo>
                  <a:lnTo>
                    <a:pt x="17384" y="1058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14" name="Freeform: Shape 1913">
              <a:extLst>
                <a:ext uri="{FF2B5EF4-FFF2-40B4-BE49-F238E27FC236}">
                  <a16:creationId xmlns:a16="http://schemas.microsoft.com/office/drawing/2014/main" id="{40331C10-697F-4B01-AAD5-13175AA10CA3}"/>
                </a:ext>
              </a:extLst>
            </p:cNvPr>
            <p:cNvSpPr/>
            <p:nvPr/>
          </p:nvSpPr>
          <p:spPr>
            <a:xfrm rot="10800000" flipV="1">
              <a:off x="10690646" y="208147"/>
              <a:ext cx="25145" cy="8668"/>
            </a:xfrm>
            <a:custGeom>
              <a:avLst/>
              <a:gdLst>
                <a:gd name="connsiteX0" fmla="*/ 14962 w 25145"/>
                <a:gd name="connsiteY0" fmla="*/ 741 h 8668"/>
                <a:gd name="connsiteX1" fmla="*/ 24202 w 25145"/>
                <a:gd name="connsiteY1" fmla="*/ 7599 h 8668"/>
                <a:gd name="connsiteX2" fmla="*/ 8 w 25145"/>
                <a:gd name="connsiteY2" fmla="*/ 2265 h 8668"/>
                <a:gd name="connsiteX3" fmla="*/ 14962 w 25145"/>
                <a:gd name="connsiteY3" fmla="*/ 741 h 8668"/>
                <a:gd name="connsiteX4" fmla="*/ 14962 w 25145"/>
                <a:gd name="connsiteY4" fmla="*/ 741 h 8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5" h="8668">
                  <a:moveTo>
                    <a:pt x="14962" y="741"/>
                  </a:moveTo>
                  <a:cubicBezTo>
                    <a:pt x="22582" y="2265"/>
                    <a:pt x="27250" y="5694"/>
                    <a:pt x="24202" y="7599"/>
                  </a:cubicBezTo>
                  <a:cubicBezTo>
                    <a:pt x="19725" y="10456"/>
                    <a:pt x="-468" y="7218"/>
                    <a:pt x="8" y="2265"/>
                  </a:cubicBezTo>
                  <a:cubicBezTo>
                    <a:pt x="1342" y="-593"/>
                    <a:pt x="9724" y="-307"/>
                    <a:pt x="14962" y="741"/>
                  </a:cubicBezTo>
                  <a:lnTo>
                    <a:pt x="14962" y="741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15" name="Freeform: Shape 1914">
              <a:extLst>
                <a:ext uri="{FF2B5EF4-FFF2-40B4-BE49-F238E27FC236}">
                  <a16:creationId xmlns:a16="http://schemas.microsoft.com/office/drawing/2014/main" id="{AF6066B8-2408-4FD2-90B3-11831A3FAA70}"/>
                </a:ext>
              </a:extLst>
            </p:cNvPr>
            <p:cNvSpPr/>
            <p:nvPr/>
          </p:nvSpPr>
          <p:spPr>
            <a:xfrm rot="10800000" flipV="1">
              <a:off x="10685357" y="176785"/>
              <a:ext cx="22424" cy="7410"/>
            </a:xfrm>
            <a:custGeom>
              <a:avLst/>
              <a:gdLst>
                <a:gd name="connsiteX0" fmla="*/ 12954 w 22424"/>
                <a:gd name="connsiteY0" fmla="*/ 575 h 7410"/>
                <a:gd name="connsiteX1" fmla="*/ 21717 w 22424"/>
                <a:gd name="connsiteY1" fmla="*/ 6385 h 7410"/>
                <a:gd name="connsiteX2" fmla="*/ 0 w 22424"/>
                <a:gd name="connsiteY2" fmla="*/ 2099 h 7410"/>
                <a:gd name="connsiteX3" fmla="*/ 12954 w 22424"/>
                <a:gd name="connsiteY3" fmla="*/ 575 h 7410"/>
                <a:gd name="connsiteX4" fmla="*/ 12954 w 22424"/>
                <a:gd name="connsiteY4" fmla="*/ 575 h 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24" h="7410">
                  <a:moveTo>
                    <a:pt x="12954" y="575"/>
                  </a:moveTo>
                  <a:cubicBezTo>
                    <a:pt x="19907" y="1813"/>
                    <a:pt x="24194" y="4670"/>
                    <a:pt x="21717" y="6385"/>
                  </a:cubicBezTo>
                  <a:cubicBezTo>
                    <a:pt x="18097" y="8957"/>
                    <a:pt x="95" y="6385"/>
                    <a:pt x="0" y="2099"/>
                  </a:cubicBezTo>
                  <a:cubicBezTo>
                    <a:pt x="953" y="-473"/>
                    <a:pt x="8287" y="-283"/>
                    <a:pt x="12954" y="575"/>
                  </a:cubicBezTo>
                  <a:lnTo>
                    <a:pt x="12954" y="575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16" name="Freeform: Shape 1915">
              <a:extLst>
                <a:ext uri="{FF2B5EF4-FFF2-40B4-BE49-F238E27FC236}">
                  <a16:creationId xmlns:a16="http://schemas.microsoft.com/office/drawing/2014/main" id="{958A3E27-B5CF-4BF6-9959-A7D2DFE88BE7}"/>
                </a:ext>
              </a:extLst>
            </p:cNvPr>
            <p:cNvSpPr/>
            <p:nvPr/>
          </p:nvSpPr>
          <p:spPr>
            <a:xfrm rot="10800000" flipV="1">
              <a:off x="10684068" y="145819"/>
              <a:ext cx="18951" cy="6012"/>
            </a:xfrm>
            <a:custGeom>
              <a:avLst/>
              <a:gdLst>
                <a:gd name="connsiteX0" fmla="*/ 10668 w 18951"/>
                <a:gd name="connsiteY0" fmla="*/ 394 h 6012"/>
                <a:gd name="connsiteX1" fmla="*/ 18479 w 18951"/>
                <a:gd name="connsiteY1" fmla="*/ 5061 h 6012"/>
                <a:gd name="connsiteX2" fmla="*/ 0 w 18951"/>
                <a:gd name="connsiteY2" fmla="*/ 1823 h 6012"/>
                <a:gd name="connsiteX3" fmla="*/ 10668 w 18951"/>
                <a:gd name="connsiteY3" fmla="*/ 394 h 6012"/>
                <a:gd name="connsiteX4" fmla="*/ 10668 w 18951"/>
                <a:gd name="connsiteY4" fmla="*/ 394 h 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51" h="6012">
                  <a:moveTo>
                    <a:pt x="10668" y="394"/>
                  </a:moveTo>
                  <a:cubicBezTo>
                    <a:pt x="15812" y="1251"/>
                    <a:pt x="20479" y="3537"/>
                    <a:pt x="18479" y="5061"/>
                  </a:cubicBezTo>
                  <a:cubicBezTo>
                    <a:pt x="15716" y="7252"/>
                    <a:pt x="571" y="5442"/>
                    <a:pt x="0" y="1823"/>
                  </a:cubicBezTo>
                  <a:cubicBezTo>
                    <a:pt x="571" y="-273"/>
                    <a:pt x="6667" y="-273"/>
                    <a:pt x="10668" y="394"/>
                  </a:cubicBezTo>
                  <a:lnTo>
                    <a:pt x="10668" y="394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17" name="Freeform: Shape 1916">
              <a:extLst>
                <a:ext uri="{FF2B5EF4-FFF2-40B4-BE49-F238E27FC236}">
                  <a16:creationId xmlns:a16="http://schemas.microsoft.com/office/drawing/2014/main" id="{9B9F3A72-91C8-4790-9AD9-15591345CDBC}"/>
                </a:ext>
              </a:extLst>
            </p:cNvPr>
            <p:cNvSpPr/>
            <p:nvPr/>
          </p:nvSpPr>
          <p:spPr>
            <a:xfrm rot="10800000" flipV="1">
              <a:off x="10686493" y="115387"/>
              <a:ext cx="15383" cy="4714"/>
            </a:xfrm>
            <a:custGeom>
              <a:avLst/>
              <a:gdLst>
                <a:gd name="connsiteX0" fmla="*/ 8382 w 15383"/>
                <a:gd name="connsiteY0" fmla="*/ 251 h 4714"/>
                <a:gd name="connsiteX1" fmla="*/ 15050 w 15383"/>
                <a:gd name="connsiteY1" fmla="*/ 3870 h 4714"/>
                <a:gd name="connsiteX2" fmla="*/ 0 w 15383"/>
                <a:gd name="connsiteY2" fmla="*/ 1489 h 4714"/>
                <a:gd name="connsiteX3" fmla="*/ 8382 w 15383"/>
                <a:gd name="connsiteY3" fmla="*/ 251 h 4714"/>
                <a:gd name="connsiteX4" fmla="*/ 8382 w 15383"/>
                <a:gd name="connsiteY4" fmla="*/ 251 h 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83" h="4714">
                  <a:moveTo>
                    <a:pt x="8382" y="251"/>
                  </a:moveTo>
                  <a:cubicBezTo>
                    <a:pt x="13145" y="917"/>
                    <a:pt x="16478" y="2727"/>
                    <a:pt x="15050" y="3870"/>
                  </a:cubicBezTo>
                  <a:cubicBezTo>
                    <a:pt x="12954" y="5680"/>
                    <a:pt x="762" y="4442"/>
                    <a:pt x="0" y="1489"/>
                  </a:cubicBezTo>
                  <a:cubicBezTo>
                    <a:pt x="191" y="-130"/>
                    <a:pt x="4953" y="-226"/>
                    <a:pt x="8382" y="251"/>
                  </a:cubicBezTo>
                  <a:lnTo>
                    <a:pt x="8382" y="251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18" name="Freeform: Shape 1917">
              <a:extLst>
                <a:ext uri="{FF2B5EF4-FFF2-40B4-BE49-F238E27FC236}">
                  <a16:creationId xmlns:a16="http://schemas.microsoft.com/office/drawing/2014/main" id="{B4DAC1A4-C035-4324-880E-9C044A29F910}"/>
                </a:ext>
              </a:extLst>
            </p:cNvPr>
            <p:cNvSpPr/>
            <p:nvPr/>
          </p:nvSpPr>
          <p:spPr>
            <a:xfrm rot="10800000" flipV="1">
              <a:off x="10692704" y="85363"/>
              <a:ext cx="11555" cy="3492"/>
            </a:xfrm>
            <a:custGeom>
              <a:avLst/>
              <a:gdLst>
                <a:gd name="connsiteX0" fmla="*/ 6098 w 11555"/>
                <a:gd name="connsiteY0" fmla="*/ 176 h 3492"/>
                <a:gd name="connsiteX1" fmla="*/ 11241 w 11555"/>
                <a:gd name="connsiteY1" fmla="*/ 2938 h 3492"/>
                <a:gd name="connsiteX2" fmla="*/ 2 w 11555"/>
                <a:gd name="connsiteY2" fmla="*/ 1224 h 3492"/>
                <a:gd name="connsiteX3" fmla="*/ 6098 w 11555"/>
                <a:gd name="connsiteY3" fmla="*/ 176 h 3492"/>
                <a:gd name="connsiteX4" fmla="*/ 6098 w 11555"/>
                <a:gd name="connsiteY4" fmla="*/ 176 h 3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5" h="3492">
                  <a:moveTo>
                    <a:pt x="6098" y="176"/>
                  </a:moveTo>
                  <a:cubicBezTo>
                    <a:pt x="9908" y="652"/>
                    <a:pt x="12480" y="2081"/>
                    <a:pt x="11241" y="2938"/>
                  </a:cubicBezTo>
                  <a:cubicBezTo>
                    <a:pt x="9432" y="4176"/>
                    <a:pt x="669" y="3224"/>
                    <a:pt x="2" y="1224"/>
                  </a:cubicBezTo>
                  <a:cubicBezTo>
                    <a:pt x="-93" y="-15"/>
                    <a:pt x="3526" y="-205"/>
                    <a:pt x="6098" y="176"/>
                  </a:cubicBezTo>
                  <a:lnTo>
                    <a:pt x="6098" y="176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19" name="Freeform: Shape 1918">
              <a:extLst>
                <a:ext uri="{FF2B5EF4-FFF2-40B4-BE49-F238E27FC236}">
                  <a16:creationId xmlns:a16="http://schemas.microsoft.com/office/drawing/2014/main" id="{6C925A11-2169-4245-A3D3-3A93C181EEE9}"/>
                </a:ext>
              </a:extLst>
            </p:cNvPr>
            <p:cNvSpPr/>
            <p:nvPr/>
          </p:nvSpPr>
          <p:spPr>
            <a:xfrm rot="10800000" flipV="1">
              <a:off x="10702463" y="55929"/>
              <a:ext cx="8083" cy="2361"/>
            </a:xfrm>
            <a:custGeom>
              <a:avLst/>
              <a:gdLst>
                <a:gd name="connsiteX0" fmla="*/ 4193 w 8083"/>
                <a:gd name="connsiteY0" fmla="*/ 82 h 2361"/>
                <a:gd name="connsiteX1" fmla="*/ 7908 w 8083"/>
                <a:gd name="connsiteY1" fmla="*/ 1892 h 2361"/>
                <a:gd name="connsiteX2" fmla="*/ 3 w 8083"/>
                <a:gd name="connsiteY2" fmla="*/ 844 h 2361"/>
                <a:gd name="connsiteX3" fmla="*/ 4193 w 8083"/>
                <a:gd name="connsiteY3" fmla="*/ 82 h 2361"/>
                <a:gd name="connsiteX4" fmla="*/ 4193 w 8083"/>
                <a:gd name="connsiteY4" fmla="*/ 82 h 2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83" h="2361">
                  <a:moveTo>
                    <a:pt x="4193" y="82"/>
                  </a:moveTo>
                  <a:cubicBezTo>
                    <a:pt x="6861" y="368"/>
                    <a:pt x="8670" y="1321"/>
                    <a:pt x="7908" y="1892"/>
                  </a:cubicBezTo>
                  <a:cubicBezTo>
                    <a:pt x="6765" y="2845"/>
                    <a:pt x="669" y="2273"/>
                    <a:pt x="3" y="844"/>
                  </a:cubicBezTo>
                  <a:cubicBezTo>
                    <a:pt x="-93" y="-13"/>
                    <a:pt x="2479" y="-108"/>
                    <a:pt x="4193" y="82"/>
                  </a:cubicBezTo>
                  <a:lnTo>
                    <a:pt x="4193" y="82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20" name="Freeform: Shape 1919">
              <a:extLst>
                <a:ext uri="{FF2B5EF4-FFF2-40B4-BE49-F238E27FC236}">
                  <a16:creationId xmlns:a16="http://schemas.microsoft.com/office/drawing/2014/main" id="{A41C7BA8-D6A7-42E9-AB37-660298075623}"/>
                </a:ext>
              </a:extLst>
            </p:cNvPr>
            <p:cNvSpPr/>
            <p:nvPr/>
          </p:nvSpPr>
          <p:spPr>
            <a:xfrm rot="10800000" flipV="1">
              <a:off x="10716068" y="27150"/>
              <a:ext cx="3905" cy="1143"/>
            </a:xfrm>
            <a:custGeom>
              <a:avLst/>
              <a:gdLst>
                <a:gd name="connsiteX0" fmla="*/ 3905 w 3905"/>
                <a:gd name="connsiteY0" fmla="*/ 667 h 1143"/>
                <a:gd name="connsiteX1" fmla="*/ 2286 w 3905"/>
                <a:gd name="connsiteY1" fmla="*/ 1143 h 1143"/>
                <a:gd name="connsiteX2" fmla="*/ 0 w 3905"/>
                <a:gd name="connsiteY2" fmla="*/ 476 h 1143"/>
                <a:gd name="connsiteX3" fmla="*/ 1714 w 3905"/>
                <a:gd name="connsiteY3" fmla="*/ 0 h 1143"/>
                <a:gd name="connsiteX4" fmla="*/ 3905 w 3905"/>
                <a:gd name="connsiteY4" fmla="*/ 667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" h="1143">
                  <a:moveTo>
                    <a:pt x="3905" y="667"/>
                  </a:moveTo>
                  <a:lnTo>
                    <a:pt x="2286" y="1143"/>
                  </a:lnTo>
                  <a:lnTo>
                    <a:pt x="0" y="476"/>
                  </a:lnTo>
                  <a:lnTo>
                    <a:pt x="1714" y="0"/>
                  </a:lnTo>
                  <a:lnTo>
                    <a:pt x="3905" y="66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26" name="Freeform: Shape 1925">
              <a:extLst>
                <a:ext uri="{FF2B5EF4-FFF2-40B4-BE49-F238E27FC236}">
                  <a16:creationId xmlns:a16="http://schemas.microsoft.com/office/drawing/2014/main" id="{A3437318-9A96-40EF-A067-2C89AEA5B901}"/>
                </a:ext>
              </a:extLst>
            </p:cNvPr>
            <p:cNvSpPr/>
            <p:nvPr/>
          </p:nvSpPr>
          <p:spPr>
            <a:xfrm rot="10800000" flipV="1">
              <a:off x="12147744" y="1044723"/>
              <a:ext cx="14889" cy="12947"/>
            </a:xfrm>
            <a:custGeom>
              <a:avLst/>
              <a:gdLst>
                <a:gd name="connsiteX0" fmla="*/ 14862 w 14889"/>
                <a:gd name="connsiteY0" fmla="*/ 5889 h 12947"/>
                <a:gd name="connsiteX1" fmla="*/ 2098 w 14889"/>
                <a:gd name="connsiteY1" fmla="*/ 11032 h 12947"/>
                <a:gd name="connsiteX2" fmla="*/ 6194 w 14889"/>
                <a:gd name="connsiteY2" fmla="*/ 79 h 12947"/>
                <a:gd name="connsiteX3" fmla="*/ 14862 w 14889"/>
                <a:gd name="connsiteY3" fmla="*/ 5889 h 12947"/>
                <a:gd name="connsiteX4" fmla="*/ 14862 w 14889"/>
                <a:gd name="connsiteY4" fmla="*/ 5889 h 1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9" h="12947">
                  <a:moveTo>
                    <a:pt x="14862" y="5889"/>
                  </a:moveTo>
                  <a:cubicBezTo>
                    <a:pt x="15433" y="11890"/>
                    <a:pt x="6956" y="15319"/>
                    <a:pt x="2098" y="11032"/>
                  </a:cubicBezTo>
                  <a:cubicBezTo>
                    <a:pt x="-1331" y="7984"/>
                    <a:pt x="-950" y="1603"/>
                    <a:pt x="6194" y="79"/>
                  </a:cubicBezTo>
                  <a:cubicBezTo>
                    <a:pt x="11719" y="-588"/>
                    <a:pt x="14671" y="3127"/>
                    <a:pt x="14862" y="5889"/>
                  </a:cubicBezTo>
                  <a:lnTo>
                    <a:pt x="14862" y="5889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27" name="Freeform: Shape 1926">
              <a:extLst>
                <a:ext uri="{FF2B5EF4-FFF2-40B4-BE49-F238E27FC236}">
                  <a16:creationId xmlns:a16="http://schemas.microsoft.com/office/drawing/2014/main" id="{75C38761-F9F3-447F-8738-6CEF2C2BAB4A}"/>
                </a:ext>
              </a:extLst>
            </p:cNvPr>
            <p:cNvSpPr/>
            <p:nvPr/>
          </p:nvSpPr>
          <p:spPr>
            <a:xfrm rot="10800000" flipV="1">
              <a:off x="12064709" y="1029145"/>
              <a:ext cx="17540" cy="15219"/>
            </a:xfrm>
            <a:custGeom>
              <a:avLst/>
              <a:gdLst>
                <a:gd name="connsiteX0" fmla="*/ 17441 w 17540"/>
                <a:gd name="connsiteY0" fmla="*/ 6703 h 15219"/>
                <a:gd name="connsiteX1" fmla="*/ 3439 w 17540"/>
                <a:gd name="connsiteY1" fmla="*/ 13561 h 15219"/>
                <a:gd name="connsiteX2" fmla="*/ 6773 w 17540"/>
                <a:gd name="connsiteY2" fmla="*/ 130 h 15219"/>
                <a:gd name="connsiteX3" fmla="*/ 17441 w 17540"/>
                <a:gd name="connsiteY3" fmla="*/ 6703 h 15219"/>
                <a:gd name="connsiteX4" fmla="*/ 17441 w 17540"/>
                <a:gd name="connsiteY4" fmla="*/ 6703 h 1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0" h="15219">
                  <a:moveTo>
                    <a:pt x="17441" y="6703"/>
                  </a:moveTo>
                  <a:cubicBezTo>
                    <a:pt x="18584" y="13465"/>
                    <a:pt x="9631" y="17752"/>
                    <a:pt x="3439" y="13561"/>
                  </a:cubicBezTo>
                  <a:cubicBezTo>
                    <a:pt x="-1514" y="10132"/>
                    <a:pt x="-1704" y="2131"/>
                    <a:pt x="6773" y="130"/>
                  </a:cubicBezTo>
                  <a:cubicBezTo>
                    <a:pt x="13631" y="-822"/>
                    <a:pt x="16965" y="3655"/>
                    <a:pt x="17441" y="6703"/>
                  </a:cubicBezTo>
                  <a:lnTo>
                    <a:pt x="17441" y="6703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28" name="Freeform: Shape 1927">
              <a:extLst>
                <a:ext uri="{FF2B5EF4-FFF2-40B4-BE49-F238E27FC236}">
                  <a16:creationId xmlns:a16="http://schemas.microsoft.com/office/drawing/2014/main" id="{6E0C9348-BC31-44F9-93D9-7015D9EF2F47}"/>
                </a:ext>
              </a:extLst>
            </p:cNvPr>
            <p:cNvSpPr/>
            <p:nvPr/>
          </p:nvSpPr>
          <p:spPr>
            <a:xfrm rot="10800000" flipV="1">
              <a:off x="11981752" y="1011839"/>
              <a:ext cx="21070" cy="17960"/>
            </a:xfrm>
            <a:custGeom>
              <a:avLst/>
              <a:gdLst>
                <a:gd name="connsiteX0" fmla="*/ 20881 w 21070"/>
                <a:gd name="connsiteY0" fmla="*/ 7722 h 17960"/>
                <a:gd name="connsiteX1" fmla="*/ 4593 w 21070"/>
                <a:gd name="connsiteY1" fmla="*/ 16103 h 17960"/>
                <a:gd name="connsiteX2" fmla="*/ 7546 w 21070"/>
                <a:gd name="connsiteY2" fmla="*/ 197 h 17960"/>
                <a:gd name="connsiteX3" fmla="*/ 20881 w 21070"/>
                <a:gd name="connsiteY3" fmla="*/ 7722 h 17960"/>
                <a:gd name="connsiteX4" fmla="*/ 20881 w 21070"/>
                <a:gd name="connsiteY4" fmla="*/ 7722 h 17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0" h="17960">
                  <a:moveTo>
                    <a:pt x="20881" y="7722"/>
                  </a:moveTo>
                  <a:cubicBezTo>
                    <a:pt x="22596" y="15627"/>
                    <a:pt x="12309" y="20961"/>
                    <a:pt x="4593" y="16103"/>
                  </a:cubicBezTo>
                  <a:cubicBezTo>
                    <a:pt x="-2169" y="11817"/>
                    <a:pt x="-1693" y="2578"/>
                    <a:pt x="7546" y="197"/>
                  </a:cubicBezTo>
                  <a:cubicBezTo>
                    <a:pt x="15261" y="-1041"/>
                    <a:pt x="20024" y="3816"/>
                    <a:pt x="20881" y="7722"/>
                  </a:cubicBezTo>
                  <a:lnTo>
                    <a:pt x="20881" y="7722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29" name="Freeform: Shape 1928">
              <a:extLst>
                <a:ext uri="{FF2B5EF4-FFF2-40B4-BE49-F238E27FC236}">
                  <a16:creationId xmlns:a16="http://schemas.microsoft.com/office/drawing/2014/main" id="{EAB31750-5D53-4915-B12A-2CC80A2ED318}"/>
                </a:ext>
              </a:extLst>
            </p:cNvPr>
            <p:cNvSpPr/>
            <p:nvPr/>
          </p:nvSpPr>
          <p:spPr>
            <a:xfrm rot="10800000" flipV="1">
              <a:off x="11899753" y="993294"/>
              <a:ext cx="24077" cy="20228"/>
            </a:xfrm>
            <a:custGeom>
              <a:avLst/>
              <a:gdLst>
                <a:gd name="connsiteX0" fmla="*/ 23709 w 24077"/>
                <a:gd name="connsiteY0" fmla="*/ 8454 h 20228"/>
                <a:gd name="connsiteX1" fmla="*/ 5707 w 24077"/>
                <a:gd name="connsiteY1" fmla="*/ 18265 h 20228"/>
                <a:gd name="connsiteX2" fmla="*/ 8088 w 24077"/>
                <a:gd name="connsiteY2" fmla="*/ 262 h 20228"/>
                <a:gd name="connsiteX3" fmla="*/ 23709 w 24077"/>
                <a:gd name="connsiteY3" fmla="*/ 8454 h 20228"/>
                <a:gd name="connsiteX4" fmla="*/ 23709 w 24077"/>
                <a:gd name="connsiteY4" fmla="*/ 8454 h 20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77" h="20228">
                  <a:moveTo>
                    <a:pt x="23709" y="8454"/>
                  </a:moveTo>
                  <a:cubicBezTo>
                    <a:pt x="26281" y="17312"/>
                    <a:pt x="14851" y="23599"/>
                    <a:pt x="5707" y="18265"/>
                  </a:cubicBezTo>
                  <a:cubicBezTo>
                    <a:pt x="-1532" y="14074"/>
                    <a:pt x="-3056" y="3406"/>
                    <a:pt x="8088" y="262"/>
                  </a:cubicBezTo>
                  <a:cubicBezTo>
                    <a:pt x="16756" y="-1262"/>
                    <a:pt x="22471" y="4168"/>
                    <a:pt x="23709" y="8454"/>
                  </a:cubicBezTo>
                  <a:lnTo>
                    <a:pt x="23709" y="8454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30" name="Freeform: Shape 1929">
              <a:extLst>
                <a:ext uri="{FF2B5EF4-FFF2-40B4-BE49-F238E27FC236}">
                  <a16:creationId xmlns:a16="http://schemas.microsoft.com/office/drawing/2014/main" id="{80D2157E-DDD6-4BBB-8F9E-B7BA83340F54}"/>
                </a:ext>
              </a:extLst>
            </p:cNvPr>
            <p:cNvSpPr/>
            <p:nvPr/>
          </p:nvSpPr>
          <p:spPr>
            <a:xfrm rot="10800000" flipV="1">
              <a:off x="11818467" y="973254"/>
              <a:ext cx="27507" cy="22748"/>
            </a:xfrm>
            <a:custGeom>
              <a:avLst/>
              <a:gdLst>
                <a:gd name="connsiteX0" fmla="*/ 26911 w 27507"/>
                <a:gd name="connsiteY0" fmla="*/ 9253 h 22748"/>
                <a:gd name="connsiteX1" fmla="*/ 8337 w 27507"/>
                <a:gd name="connsiteY1" fmla="*/ 21255 h 22748"/>
                <a:gd name="connsiteX2" fmla="*/ 7194 w 27507"/>
                <a:gd name="connsiteY2" fmla="*/ 776 h 22748"/>
                <a:gd name="connsiteX3" fmla="*/ 8433 w 27507"/>
                <a:gd name="connsiteY3" fmla="*/ 395 h 22748"/>
                <a:gd name="connsiteX4" fmla="*/ 26911 w 27507"/>
                <a:gd name="connsiteY4" fmla="*/ 9253 h 22748"/>
                <a:gd name="connsiteX5" fmla="*/ 26911 w 27507"/>
                <a:gd name="connsiteY5" fmla="*/ 9253 h 2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07" h="22748">
                  <a:moveTo>
                    <a:pt x="26911" y="9253"/>
                  </a:moveTo>
                  <a:cubicBezTo>
                    <a:pt x="30245" y="18683"/>
                    <a:pt x="19005" y="26017"/>
                    <a:pt x="8337" y="21255"/>
                  </a:cubicBezTo>
                  <a:cubicBezTo>
                    <a:pt x="-2235" y="16588"/>
                    <a:pt x="-2902" y="4300"/>
                    <a:pt x="7194" y="776"/>
                  </a:cubicBezTo>
                  <a:cubicBezTo>
                    <a:pt x="7575" y="681"/>
                    <a:pt x="8052" y="490"/>
                    <a:pt x="8433" y="395"/>
                  </a:cubicBezTo>
                  <a:cubicBezTo>
                    <a:pt x="18339" y="-1605"/>
                    <a:pt x="25197" y="4396"/>
                    <a:pt x="26911" y="9253"/>
                  </a:cubicBezTo>
                  <a:lnTo>
                    <a:pt x="26911" y="9253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31" name="Freeform: Shape 1930">
              <a:extLst>
                <a:ext uri="{FF2B5EF4-FFF2-40B4-BE49-F238E27FC236}">
                  <a16:creationId xmlns:a16="http://schemas.microsoft.com/office/drawing/2014/main" id="{FCE2F611-7086-4AC7-A98E-50DAF66C0155}"/>
                </a:ext>
              </a:extLst>
            </p:cNvPr>
            <p:cNvSpPr/>
            <p:nvPr/>
          </p:nvSpPr>
          <p:spPr>
            <a:xfrm rot="10800000" flipV="1">
              <a:off x="11738226" y="952049"/>
              <a:ext cx="30640" cy="24883"/>
            </a:xfrm>
            <a:custGeom>
              <a:avLst/>
              <a:gdLst>
                <a:gd name="connsiteX0" fmla="*/ 29718 w 30640"/>
                <a:gd name="connsiteY0" fmla="*/ 9789 h 24883"/>
                <a:gd name="connsiteX1" fmla="*/ 10001 w 30640"/>
                <a:gd name="connsiteY1" fmla="*/ 23410 h 24883"/>
                <a:gd name="connsiteX2" fmla="*/ 7429 w 30640"/>
                <a:gd name="connsiteY2" fmla="*/ 931 h 24883"/>
                <a:gd name="connsiteX3" fmla="*/ 8763 w 30640"/>
                <a:gd name="connsiteY3" fmla="*/ 550 h 24883"/>
                <a:gd name="connsiteX4" fmla="*/ 29718 w 30640"/>
                <a:gd name="connsiteY4" fmla="*/ 9789 h 24883"/>
                <a:gd name="connsiteX5" fmla="*/ 29718 w 30640"/>
                <a:gd name="connsiteY5" fmla="*/ 9789 h 2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40" h="24883">
                  <a:moveTo>
                    <a:pt x="29718" y="9789"/>
                  </a:moveTo>
                  <a:cubicBezTo>
                    <a:pt x="34099" y="20076"/>
                    <a:pt x="22098" y="28363"/>
                    <a:pt x="10001" y="23410"/>
                  </a:cubicBezTo>
                  <a:cubicBezTo>
                    <a:pt x="-2000" y="18457"/>
                    <a:pt x="-3620" y="5027"/>
                    <a:pt x="7429" y="931"/>
                  </a:cubicBezTo>
                  <a:cubicBezTo>
                    <a:pt x="7810" y="836"/>
                    <a:pt x="8382" y="645"/>
                    <a:pt x="8763" y="550"/>
                  </a:cubicBezTo>
                  <a:cubicBezTo>
                    <a:pt x="19526" y="-1926"/>
                    <a:pt x="27527" y="4455"/>
                    <a:pt x="29718" y="9789"/>
                  </a:cubicBezTo>
                  <a:lnTo>
                    <a:pt x="29718" y="9789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32" name="Freeform: Shape 1931">
              <a:extLst>
                <a:ext uri="{FF2B5EF4-FFF2-40B4-BE49-F238E27FC236}">
                  <a16:creationId xmlns:a16="http://schemas.microsoft.com/office/drawing/2014/main" id="{3B92EAE3-B6FE-48CE-AE67-854F80F3CEC3}"/>
                </a:ext>
              </a:extLst>
            </p:cNvPr>
            <p:cNvSpPr/>
            <p:nvPr/>
          </p:nvSpPr>
          <p:spPr>
            <a:xfrm rot="10800000" flipV="1">
              <a:off x="11658952" y="929381"/>
              <a:ext cx="33841" cy="27028"/>
            </a:xfrm>
            <a:custGeom>
              <a:avLst/>
              <a:gdLst>
                <a:gd name="connsiteX0" fmla="*/ 32512 w 33841"/>
                <a:gd name="connsiteY0" fmla="*/ 10264 h 27028"/>
                <a:gd name="connsiteX1" fmla="*/ 13367 w 33841"/>
                <a:gd name="connsiteY1" fmla="*/ 26076 h 27028"/>
                <a:gd name="connsiteX2" fmla="*/ 6128 w 33841"/>
                <a:gd name="connsiteY2" fmla="*/ 1787 h 27028"/>
                <a:gd name="connsiteX3" fmla="*/ 8985 w 33841"/>
                <a:gd name="connsiteY3" fmla="*/ 644 h 27028"/>
                <a:gd name="connsiteX4" fmla="*/ 32512 w 33841"/>
                <a:gd name="connsiteY4" fmla="*/ 10264 h 27028"/>
                <a:gd name="connsiteX5" fmla="*/ 32512 w 33841"/>
                <a:gd name="connsiteY5" fmla="*/ 10264 h 2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41" h="27028">
                  <a:moveTo>
                    <a:pt x="32512" y="10264"/>
                  </a:moveTo>
                  <a:cubicBezTo>
                    <a:pt x="37751" y="20837"/>
                    <a:pt x="26702" y="30076"/>
                    <a:pt x="13367" y="26076"/>
                  </a:cubicBezTo>
                  <a:cubicBezTo>
                    <a:pt x="-444" y="21980"/>
                    <a:pt x="-4731" y="7407"/>
                    <a:pt x="6128" y="1787"/>
                  </a:cubicBezTo>
                  <a:cubicBezTo>
                    <a:pt x="6890" y="1406"/>
                    <a:pt x="8128" y="930"/>
                    <a:pt x="8985" y="644"/>
                  </a:cubicBezTo>
                  <a:cubicBezTo>
                    <a:pt x="20511" y="-2118"/>
                    <a:pt x="29655" y="4549"/>
                    <a:pt x="32512" y="10264"/>
                  </a:cubicBezTo>
                  <a:lnTo>
                    <a:pt x="32512" y="10264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33" name="Freeform: Shape 1932">
              <a:extLst>
                <a:ext uri="{FF2B5EF4-FFF2-40B4-BE49-F238E27FC236}">
                  <a16:creationId xmlns:a16="http://schemas.microsoft.com/office/drawing/2014/main" id="{ECE3B43E-3DAE-48A4-8FE3-902EDA29815C}"/>
                </a:ext>
              </a:extLst>
            </p:cNvPr>
            <p:cNvSpPr/>
            <p:nvPr/>
          </p:nvSpPr>
          <p:spPr>
            <a:xfrm rot="10800000" flipV="1">
              <a:off x="11580989" y="905450"/>
              <a:ext cx="37064" cy="29028"/>
            </a:xfrm>
            <a:custGeom>
              <a:avLst/>
              <a:gdLst>
                <a:gd name="connsiteX0" fmla="*/ 35210 w 37064"/>
                <a:gd name="connsiteY0" fmla="*/ 10668 h 29028"/>
                <a:gd name="connsiteX1" fmla="*/ 15493 w 37064"/>
                <a:gd name="connsiteY1" fmla="*/ 28099 h 29028"/>
                <a:gd name="connsiteX2" fmla="*/ 5968 w 37064"/>
                <a:gd name="connsiteY2" fmla="*/ 2096 h 29028"/>
                <a:gd name="connsiteX3" fmla="*/ 8921 w 37064"/>
                <a:gd name="connsiteY3" fmla="*/ 857 h 29028"/>
                <a:gd name="connsiteX4" fmla="*/ 35210 w 37064"/>
                <a:gd name="connsiteY4" fmla="*/ 10668 h 29028"/>
                <a:gd name="connsiteX5" fmla="*/ 35210 w 37064"/>
                <a:gd name="connsiteY5" fmla="*/ 10668 h 29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64" h="29028">
                  <a:moveTo>
                    <a:pt x="35210" y="10668"/>
                  </a:moveTo>
                  <a:cubicBezTo>
                    <a:pt x="41687" y="22098"/>
                    <a:pt x="30257" y="32195"/>
                    <a:pt x="15493" y="28099"/>
                  </a:cubicBezTo>
                  <a:cubicBezTo>
                    <a:pt x="348" y="23908"/>
                    <a:pt x="-5367" y="8382"/>
                    <a:pt x="5968" y="2096"/>
                  </a:cubicBezTo>
                  <a:cubicBezTo>
                    <a:pt x="6825" y="1619"/>
                    <a:pt x="8064" y="1143"/>
                    <a:pt x="8921" y="857"/>
                  </a:cubicBezTo>
                  <a:cubicBezTo>
                    <a:pt x="21303" y="-2476"/>
                    <a:pt x="31781" y="4572"/>
                    <a:pt x="35210" y="10668"/>
                  </a:cubicBezTo>
                  <a:lnTo>
                    <a:pt x="35210" y="10668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34" name="Freeform: Shape 1933">
              <a:extLst>
                <a:ext uri="{FF2B5EF4-FFF2-40B4-BE49-F238E27FC236}">
                  <a16:creationId xmlns:a16="http://schemas.microsoft.com/office/drawing/2014/main" id="{C613E2B9-9A91-4E12-AF6C-FB18A84A68D5}"/>
                </a:ext>
              </a:extLst>
            </p:cNvPr>
            <p:cNvSpPr/>
            <p:nvPr/>
          </p:nvSpPr>
          <p:spPr>
            <a:xfrm rot="10800000" flipV="1">
              <a:off x="11504583" y="880129"/>
              <a:ext cx="40427" cy="31048"/>
            </a:xfrm>
            <a:custGeom>
              <a:avLst/>
              <a:gdLst>
                <a:gd name="connsiteX0" fmla="*/ 37986 w 40427"/>
                <a:gd name="connsiteY0" fmla="*/ 11130 h 31048"/>
                <a:gd name="connsiteX1" fmla="*/ 17888 w 40427"/>
                <a:gd name="connsiteY1" fmla="*/ 30180 h 31048"/>
                <a:gd name="connsiteX2" fmla="*/ 5887 w 40427"/>
                <a:gd name="connsiteY2" fmla="*/ 2462 h 31048"/>
                <a:gd name="connsiteX3" fmla="*/ 9030 w 40427"/>
                <a:gd name="connsiteY3" fmla="*/ 1033 h 31048"/>
                <a:gd name="connsiteX4" fmla="*/ 37986 w 40427"/>
                <a:gd name="connsiteY4" fmla="*/ 11130 h 31048"/>
                <a:gd name="connsiteX5" fmla="*/ 37986 w 40427"/>
                <a:gd name="connsiteY5" fmla="*/ 11130 h 3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427" h="31048">
                  <a:moveTo>
                    <a:pt x="37986" y="11130"/>
                  </a:moveTo>
                  <a:cubicBezTo>
                    <a:pt x="45701" y="23226"/>
                    <a:pt x="34081" y="34275"/>
                    <a:pt x="17888" y="30180"/>
                  </a:cubicBezTo>
                  <a:cubicBezTo>
                    <a:pt x="1219" y="25989"/>
                    <a:pt x="-6020" y="9510"/>
                    <a:pt x="5887" y="2462"/>
                  </a:cubicBezTo>
                  <a:cubicBezTo>
                    <a:pt x="6744" y="1890"/>
                    <a:pt x="8077" y="1414"/>
                    <a:pt x="9030" y="1033"/>
                  </a:cubicBezTo>
                  <a:cubicBezTo>
                    <a:pt x="22841" y="-2872"/>
                    <a:pt x="34081" y="5129"/>
                    <a:pt x="37986" y="11130"/>
                  </a:cubicBezTo>
                  <a:lnTo>
                    <a:pt x="37986" y="1113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35" name="Freeform: Shape 1934">
              <a:extLst>
                <a:ext uri="{FF2B5EF4-FFF2-40B4-BE49-F238E27FC236}">
                  <a16:creationId xmlns:a16="http://schemas.microsoft.com/office/drawing/2014/main" id="{0C3E828F-F405-4721-A55A-AFE14079A90B}"/>
                </a:ext>
              </a:extLst>
            </p:cNvPr>
            <p:cNvSpPr/>
            <p:nvPr/>
          </p:nvSpPr>
          <p:spPr>
            <a:xfrm rot="10800000" flipV="1">
              <a:off x="11429904" y="853856"/>
              <a:ext cx="43202" cy="32497"/>
            </a:xfrm>
            <a:custGeom>
              <a:avLst/>
              <a:gdLst>
                <a:gd name="connsiteX0" fmla="*/ 40187 w 43202"/>
                <a:gd name="connsiteY0" fmla="*/ 11209 h 32497"/>
                <a:gd name="connsiteX1" fmla="*/ 22280 w 43202"/>
                <a:gd name="connsiteY1" fmla="*/ 32164 h 32497"/>
                <a:gd name="connsiteX2" fmla="*/ 4277 w 43202"/>
                <a:gd name="connsiteY2" fmla="*/ 3779 h 32497"/>
                <a:gd name="connsiteX3" fmla="*/ 8849 w 43202"/>
                <a:gd name="connsiteY3" fmla="*/ 1303 h 32497"/>
                <a:gd name="connsiteX4" fmla="*/ 40187 w 43202"/>
                <a:gd name="connsiteY4" fmla="*/ 11209 h 32497"/>
                <a:gd name="connsiteX5" fmla="*/ 40187 w 43202"/>
                <a:gd name="connsiteY5" fmla="*/ 11209 h 3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02" h="32497">
                  <a:moveTo>
                    <a:pt x="40187" y="11209"/>
                  </a:moveTo>
                  <a:cubicBezTo>
                    <a:pt x="48569" y="22924"/>
                    <a:pt x="38472" y="34640"/>
                    <a:pt x="22280" y="32164"/>
                  </a:cubicBezTo>
                  <a:cubicBezTo>
                    <a:pt x="4373" y="29401"/>
                    <a:pt x="-6486" y="12447"/>
                    <a:pt x="4277" y="3779"/>
                  </a:cubicBezTo>
                  <a:cubicBezTo>
                    <a:pt x="5801" y="2541"/>
                    <a:pt x="7516" y="1874"/>
                    <a:pt x="8849" y="1303"/>
                  </a:cubicBezTo>
                  <a:cubicBezTo>
                    <a:pt x="22375" y="-3079"/>
                    <a:pt x="35329" y="4446"/>
                    <a:pt x="40187" y="11209"/>
                  </a:cubicBezTo>
                  <a:lnTo>
                    <a:pt x="40187" y="11209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36" name="Freeform: Shape 1935">
              <a:extLst>
                <a:ext uri="{FF2B5EF4-FFF2-40B4-BE49-F238E27FC236}">
                  <a16:creationId xmlns:a16="http://schemas.microsoft.com/office/drawing/2014/main" id="{916F25A6-6700-47B4-BFCF-3AE53DFAD99E}"/>
                </a:ext>
              </a:extLst>
            </p:cNvPr>
            <p:cNvSpPr/>
            <p:nvPr/>
          </p:nvSpPr>
          <p:spPr>
            <a:xfrm rot="10800000" flipV="1">
              <a:off x="11356904" y="826242"/>
              <a:ext cx="46298" cy="33950"/>
            </a:xfrm>
            <a:custGeom>
              <a:avLst/>
              <a:gdLst>
                <a:gd name="connsiteX0" fmla="*/ 42482 w 46298"/>
                <a:gd name="connsiteY0" fmla="*/ 11295 h 33950"/>
                <a:gd name="connsiteX1" fmla="*/ 24861 w 46298"/>
                <a:gd name="connsiteY1" fmla="*/ 33679 h 33950"/>
                <a:gd name="connsiteX2" fmla="*/ 3906 w 46298"/>
                <a:gd name="connsiteY2" fmla="*/ 4247 h 33950"/>
                <a:gd name="connsiteX3" fmla="*/ 8573 w 46298"/>
                <a:gd name="connsiteY3" fmla="*/ 1484 h 33950"/>
                <a:gd name="connsiteX4" fmla="*/ 42482 w 46298"/>
                <a:gd name="connsiteY4" fmla="*/ 11295 h 33950"/>
                <a:gd name="connsiteX5" fmla="*/ 42482 w 46298"/>
                <a:gd name="connsiteY5" fmla="*/ 11295 h 3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298" h="33950">
                  <a:moveTo>
                    <a:pt x="42482" y="11295"/>
                  </a:moveTo>
                  <a:cubicBezTo>
                    <a:pt x="52197" y="23392"/>
                    <a:pt x="42291" y="35965"/>
                    <a:pt x="24861" y="33679"/>
                  </a:cubicBezTo>
                  <a:cubicBezTo>
                    <a:pt x="5811" y="31202"/>
                    <a:pt x="-6762" y="13581"/>
                    <a:pt x="3906" y="4247"/>
                  </a:cubicBezTo>
                  <a:cubicBezTo>
                    <a:pt x="5430" y="2913"/>
                    <a:pt x="7144" y="2151"/>
                    <a:pt x="8573" y="1484"/>
                  </a:cubicBezTo>
                  <a:cubicBezTo>
                    <a:pt x="22860" y="-3278"/>
                    <a:pt x="37053" y="4342"/>
                    <a:pt x="42482" y="11295"/>
                  </a:cubicBezTo>
                  <a:lnTo>
                    <a:pt x="42482" y="11295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37" name="Freeform: Shape 1936">
              <a:extLst>
                <a:ext uri="{FF2B5EF4-FFF2-40B4-BE49-F238E27FC236}">
                  <a16:creationId xmlns:a16="http://schemas.microsoft.com/office/drawing/2014/main" id="{8A3D1287-CF1C-4886-8D9F-6CA75E3B9DE3}"/>
                </a:ext>
              </a:extLst>
            </p:cNvPr>
            <p:cNvSpPr/>
            <p:nvPr/>
          </p:nvSpPr>
          <p:spPr>
            <a:xfrm rot="10800000" flipV="1">
              <a:off x="11285825" y="797643"/>
              <a:ext cx="48877" cy="34965"/>
            </a:xfrm>
            <a:custGeom>
              <a:avLst/>
              <a:gdLst>
                <a:gd name="connsiteX0" fmla="*/ 44181 w 48877"/>
                <a:gd name="connsiteY0" fmla="*/ 11128 h 34965"/>
                <a:gd name="connsiteX1" fmla="*/ 29703 w 48877"/>
                <a:gd name="connsiteY1" fmla="*/ 34941 h 34965"/>
                <a:gd name="connsiteX2" fmla="*/ 3604 w 48877"/>
                <a:gd name="connsiteY2" fmla="*/ 4651 h 34965"/>
                <a:gd name="connsiteX3" fmla="*/ 8272 w 48877"/>
                <a:gd name="connsiteY3" fmla="*/ 1699 h 34965"/>
                <a:gd name="connsiteX4" fmla="*/ 44181 w 48877"/>
                <a:gd name="connsiteY4" fmla="*/ 11128 h 34965"/>
                <a:gd name="connsiteX5" fmla="*/ 44181 w 48877"/>
                <a:gd name="connsiteY5" fmla="*/ 11128 h 3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877" h="34965">
                  <a:moveTo>
                    <a:pt x="44181" y="11128"/>
                  </a:moveTo>
                  <a:cubicBezTo>
                    <a:pt x="54563" y="22939"/>
                    <a:pt x="46848" y="35607"/>
                    <a:pt x="29703" y="34941"/>
                  </a:cubicBezTo>
                  <a:cubicBezTo>
                    <a:pt x="8843" y="34084"/>
                    <a:pt x="-7540" y="15129"/>
                    <a:pt x="3604" y="4651"/>
                  </a:cubicBezTo>
                  <a:cubicBezTo>
                    <a:pt x="5128" y="3223"/>
                    <a:pt x="6843" y="2365"/>
                    <a:pt x="8272" y="1699"/>
                  </a:cubicBezTo>
                  <a:cubicBezTo>
                    <a:pt x="22750" y="-3445"/>
                    <a:pt x="37990" y="4080"/>
                    <a:pt x="44181" y="11128"/>
                  </a:cubicBezTo>
                  <a:lnTo>
                    <a:pt x="44181" y="11128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38" name="Freeform: Shape 1937">
              <a:extLst>
                <a:ext uri="{FF2B5EF4-FFF2-40B4-BE49-F238E27FC236}">
                  <a16:creationId xmlns:a16="http://schemas.microsoft.com/office/drawing/2014/main" id="{877D639F-366C-47BE-8364-19E59ACE4D0B}"/>
                </a:ext>
              </a:extLst>
            </p:cNvPr>
            <p:cNvSpPr/>
            <p:nvPr/>
          </p:nvSpPr>
          <p:spPr>
            <a:xfrm rot="10800000" flipV="1">
              <a:off x="11216875" y="767840"/>
              <a:ext cx="51497" cy="35983"/>
            </a:xfrm>
            <a:custGeom>
              <a:avLst/>
              <a:gdLst>
                <a:gd name="connsiteX0" fmla="*/ 45860 w 51497"/>
                <a:gd name="connsiteY0" fmla="*/ 11024 h 35983"/>
                <a:gd name="connsiteX1" fmla="*/ 32335 w 51497"/>
                <a:gd name="connsiteY1" fmla="*/ 35979 h 35983"/>
                <a:gd name="connsiteX2" fmla="*/ 3188 w 51497"/>
                <a:gd name="connsiteY2" fmla="*/ 5213 h 35983"/>
                <a:gd name="connsiteX3" fmla="*/ 7855 w 51497"/>
                <a:gd name="connsiteY3" fmla="*/ 2070 h 35983"/>
                <a:gd name="connsiteX4" fmla="*/ 45860 w 51497"/>
                <a:gd name="connsiteY4" fmla="*/ 11024 h 35983"/>
                <a:gd name="connsiteX5" fmla="*/ 45860 w 51497"/>
                <a:gd name="connsiteY5" fmla="*/ 11024 h 3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497" h="35983">
                  <a:moveTo>
                    <a:pt x="45860" y="11024"/>
                  </a:moveTo>
                  <a:cubicBezTo>
                    <a:pt x="57480" y="23025"/>
                    <a:pt x="50241" y="36265"/>
                    <a:pt x="32335" y="35979"/>
                  </a:cubicBezTo>
                  <a:cubicBezTo>
                    <a:pt x="10617" y="35503"/>
                    <a:pt x="-7575" y="16262"/>
                    <a:pt x="3188" y="5213"/>
                  </a:cubicBezTo>
                  <a:cubicBezTo>
                    <a:pt x="4617" y="3689"/>
                    <a:pt x="6426" y="2832"/>
                    <a:pt x="7855" y="2070"/>
                  </a:cubicBezTo>
                  <a:cubicBezTo>
                    <a:pt x="22524" y="-3740"/>
                    <a:pt x="38907" y="3785"/>
                    <a:pt x="45860" y="11024"/>
                  </a:cubicBezTo>
                  <a:lnTo>
                    <a:pt x="45860" y="11024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39" name="Freeform: Shape 1938">
              <a:extLst>
                <a:ext uri="{FF2B5EF4-FFF2-40B4-BE49-F238E27FC236}">
                  <a16:creationId xmlns:a16="http://schemas.microsoft.com/office/drawing/2014/main" id="{BD76BED0-22A6-4E01-86C2-F772F4D417F7}"/>
                </a:ext>
              </a:extLst>
            </p:cNvPr>
            <p:cNvSpPr/>
            <p:nvPr/>
          </p:nvSpPr>
          <p:spPr>
            <a:xfrm rot="10800000" flipV="1">
              <a:off x="11150324" y="737007"/>
              <a:ext cx="53430" cy="36522"/>
            </a:xfrm>
            <a:custGeom>
              <a:avLst/>
              <a:gdLst>
                <a:gd name="connsiteX0" fmla="*/ 46965 w 53430"/>
                <a:gd name="connsiteY0" fmla="*/ 10615 h 36522"/>
                <a:gd name="connsiteX1" fmla="*/ 34773 w 53430"/>
                <a:gd name="connsiteY1" fmla="*/ 36523 h 36522"/>
                <a:gd name="connsiteX2" fmla="*/ 2769 w 53430"/>
                <a:gd name="connsiteY2" fmla="*/ 5566 h 36522"/>
                <a:gd name="connsiteX3" fmla="*/ 7245 w 53430"/>
                <a:gd name="connsiteY3" fmla="*/ 2328 h 36522"/>
                <a:gd name="connsiteX4" fmla="*/ 46965 w 53430"/>
                <a:gd name="connsiteY4" fmla="*/ 10615 h 36522"/>
                <a:gd name="connsiteX5" fmla="*/ 46965 w 53430"/>
                <a:gd name="connsiteY5" fmla="*/ 10615 h 3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430" h="36522">
                  <a:moveTo>
                    <a:pt x="46965" y="10615"/>
                  </a:moveTo>
                  <a:cubicBezTo>
                    <a:pt x="59538" y="22521"/>
                    <a:pt x="52870" y="36523"/>
                    <a:pt x="34773" y="36523"/>
                  </a:cubicBezTo>
                  <a:cubicBezTo>
                    <a:pt x="12579" y="36427"/>
                    <a:pt x="-7518" y="17092"/>
                    <a:pt x="2769" y="5566"/>
                  </a:cubicBezTo>
                  <a:cubicBezTo>
                    <a:pt x="4197" y="4042"/>
                    <a:pt x="5912" y="3090"/>
                    <a:pt x="7245" y="2328"/>
                  </a:cubicBezTo>
                  <a:cubicBezTo>
                    <a:pt x="22104" y="-3863"/>
                    <a:pt x="39345" y="3471"/>
                    <a:pt x="46965" y="10615"/>
                  </a:cubicBezTo>
                  <a:lnTo>
                    <a:pt x="46965" y="10615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40" name="Freeform: Shape 1939">
              <a:extLst>
                <a:ext uri="{FF2B5EF4-FFF2-40B4-BE49-F238E27FC236}">
                  <a16:creationId xmlns:a16="http://schemas.microsoft.com/office/drawing/2014/main" id="{4079DC69-1A93-42D2-B071-AD9B481D8A68}"/>
                </a:ext>
              </a:extLst>
            </p:cNvPr>
            <p:cNvSpPr/>
            <p:nvPr/>
          </p:nvSpPr>
          <p:spPr>
            <a:xfrm rot="10800000" flipV="1">
              <a:off x="11086329" y="705114"/>
              <a:ext cx="54983" cy="36670"/>
            </a:xfrm>
            <a:custGeom>
              <a:avLst/>
              <a:gdLst>
                <a:gd name="connsiteX0" fmla="*/ 47483 w 54983"/>
                <a:gd name="connsiteY0" fmla="*/ 10218 h 36670"/>
                <a:gd name="connsiteX1" fmla="*/ 39291 w 54983"/>
                <a:gd name="connsiteY1" fmla="*/ 36507 h 36670"/>
                <a:gd name="connsiteX2" fmla="*/ 2334 w 54983"/>
                <a:gd name="connsiteY2" fmla="*/ 6027 h 36670"/>
                <a:gd name="connsiteX3" fmla="*/ 6716 w 54983"/>
                <a:gd name="connsiteY3" fmla="*/ 2598 h 36670"/>
                <a:gd name="connsiteX4" fmla="*/ 47483 w 54983"/>
                <a:gd name="connsiteY4" fmla="*/ 10218 h 36670"/>
                <a:gd name="connsiteX5" fmla="*/ 47483 w 54983"/>
                <a:gd name="connsiteY5" fmla="*/ 10218 h 3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983" h="36670">
                  <a:moveTo>
                    <a:pt x="47483" y="10218"/>
                  </a:moveTo>
                  <a:cubicBezTo>
                    <a:pt x="60342" y="21457"/>
                    <a:pt x="56055" y="34983"/>
                    <a:pt x="39291" y="36507"/>
                  </a:cubicBezTo>
                  <a:cubicBezTo>
                    <a:pt x="16812" y="38698"/>
                    <a:pt x="-7762" y="18409"/>
                    <a:pt x="2334" y="6027"/>
                  </a:cubicBezTo>
                  <a:cubicBezTo>
                    <a:pt x="3668" y="4408"/>
                    <a:pt x="5287" y="3455"/>
                    <a:pt x="6716" y="2598"/>
                  </a:cubicBezTo>
                  <a:cubicBezTo>
                    <a:pt x="21194" y="-3974"/>
                    <a:pt x="39387" y="3169"/>
                    <a:pt x="47483" y="10218"/>
                  </a:cubicBezTo>
                  <a:lnTo>
                    <a:pt x="47483" y="10218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41" name="Freeform: Shape 1940">
              <a:extLst>
                <a:ext uri="{FF2B5EF4-FFF2-40B4-BE49-F238E27FC236}">
                  <a16:creationId xmlns:a16="http://schemas.microsoft.com/office/drawing/2014/main" id="{6681C137-88A3-4FF5-AE21-087F4015EAED}"/>
                </a:ext>
              </a:extLst>
            </p:cNvPr>
            <p:cNvSpPr/>
            <p:nvPr/>
          </p:nvSpPr>
          <p:spPr>
            <a:xfrm rot="10800000" flipV="1">
              <a:off x="11024756" y="672126"/>
              <a:ext cx="56625" cy="36970"/>
            </a:xfrm>
            <a:custGeom>
              <a:avLst/>
              <a:gdLst>
                <a:gd name="connsiteX0" fmla="*/ 48035 w 56625"/>
                <a:gd name="connsiteY0" fmla="*/ 9868 h 36970"/>
                <a:gd name="connsiteX1" fmla="*/ 41558 w 56625"/>
                <a:gd name="connsiteY1" fmla="*/ 36729 h 36970"/>
                <a:gd name="connsiteX2" fmla="*/ 1934 w 56625"/>
                <a:gd name="connsiteY2" fmla="*/ 6535 h 36970"/>
                <a:gd name="connsiteX3" fmla="*/ 6125 w 56625"/>
                <a:gd name="connsiteY3" fmla="*/ 2915 h 36970"/>
                <a:gd name="connsiteX4" fmla="*/ 48035 w 56625"/>
                <a:gd name="connsiteY4" fmla="*/ 9868 h 36970"/>
                <a:gd name="connsiteX5" fmla="*/ 48035 w 56625"/>
                <a:gd name="connsiteY5" fmla="*/ 9868 h 3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625" h="36970">
                  <a:moveTo>
                    <a:pt x="48035" y="9868"/>
                  </a:moveTo>
                  <a:cubicBezTo>
                    <a:pt x="61846" y="20917"/>
                    <a:pt x="58512" y="34729"/>
                    <a:pt x="41558" y="36729"/>
                  </a:cubicBezTo>
                  <a:cubicBezTo>
                    <a:pt x="18888" y="39396"/>
                    <a:pt x="-7401" y="19393"/>
                    <a:pt x="1934" y="6535"/>
                  </a:cubicBezTo>
                  <a:cubicBezTo>
                    <a:pt x="3172" y="4915"/>
                    <a:pt x="4791" y="3772"/>
                    <a:pt x="6125" y="2915"/>
                  </a:cubicBezTo>
                  <a:cubicBezTo>
                    <a:pt x="20412" y="-4038"/>
                    <a:pt x="39272" y="2725"/>
                    <a:pt x="48035" y="9868"/>
                  </a:cubicBezTo>
                  <a:lnTo>
                    <a:pt x="48035" y="9868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42" name="Freeform: Shape 1941">
              <a:extLst>
                <a:ext uri="{FF2B5EF4-FFF2-40B4-BE49-F238E27FC236}">
                  <a16:creationId xmlns:a16="http://schemas.microsoft.com/office/drawing/2014/main" id="{CE37C638-C1D1-4D57-B35C-1AE8F26477D6}"/>
                </a:ext>
              </a:extLst>
            </p:cNvPr>
            <p:cNvSpPr/>
            <p:nvPr/>
          </p:nvSpPr>
          <p:spPr>
            <a:xfrm rot="10800000" flipV="1">
              <a:off x="10965984" y="638254"/>
              <a:ext cx="57654" cy="36743"/>
            </a:xfrm>
            <a:custGeom>
              <a:avLst/>
              <a:gdLst>
                <a:gd name="connsiteX0" fmla="*/ 48014 w 57654"/>
                <a:gd name="connsiteY0" fmla="*/ 9260 h 36743"/>
                <a:gd name="connsiteX1" fmla="*/ 43347 w 57654"/>
                <a:gd name="connsiteY1" fmla="*/ 36406 h 36743"/>
                <a:gd name="connsiteX2" fmla="*/ 1532 w 57654"/>
                <a:gd name="connsiteY2" fmla="*/ 6974 h 36743"/>
                <a:gd name="connsiteX3" fmla="*/ 5437 w 57654"/>
                <a:gd name="connsiteY3" fmla="*/ 3259 h 36743"/>
                <a:gd name="connsiteX4" fmla="*/ 48014 w 57654"/>
                <a:gd name="connsiteY4" fmla="*/ 9260 h 36743"/>
                <a:gd name="connsiteX5" fmla="*/ 48014 w 57654"/>
                <a:gd name="connsiteY5" fmla="*/ 9260 h 3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654" h="36743">
                  <a:moveTo>
                    <a:pt x="48014" y="9260"/>
                  </a:moveTo>
                  <a:cubicBezTo>
                    <a:pt x="62682" y="20118"/>
                    <a:pt x="60206" y="34120"/>
                    <a:pt x="43347" y="36406"/>
                  </a:cubicBezTo>
                  <a:cubicBezTo>
                    <a:pt x="20868" y="39549"/>
                    <a:pt x="-6850" y="20023"/>
                    <a:pt x="1532" y="6974"/>
                  </a:cubicBezTo>
                  <a:cubicBezTo>
                    <a:pt x="2580" y="5259"/>
                    <a:pt x="4199" y="4211"/>
                    <a:pt x="5437" y="3259"/>
                  </a:cubicBezTo>
                  <a:cubicBezTo>
                    <a:pt x="19439" y="-4075"/>
                    <a:pt x="38679" y="2306"/>
                    <a:pt x="48014" y="9260"/>
                  </a:cubicBezTo>
                  <a:lnTo>
                    <a:pt x="48014" y="926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43" name="Freeform: Shape 1942">
              <a:extLst>
                <a:ext uri="{FF2B5EF4-FFF2-40B4-BE49-F238E27FC236}">
                  <a16:creationId xmlns:a16="http://schemas.microsoft.com/office/drawing/2014/main" id="{FC482A81-5933-483D-A644-A1E4319EF780}"/>
                </a:ext>
              </a:extLst>
            </p:cNvPr>
            <p:cNvSpPr/>
            <p:nvPr/>
          </p:nvSpPr>
          <p:spPr>
            <a:xfrm rot="10800000" flipV="1">
              <a:off x="10911353" y="604016"/>
              <a:ext cx="57312" cy="35611"/>
            </a:xfrm>
            <a:custGeom>
              <a:avLst/>
              <a:gdLst>
                <a:gd name="connsiteX0" fmla="*/ 46666 w 57312"/>
                <a:gd name="connsiteY0" fmla="*/ 8636 h 35611"/>
                <a:gd name="connsiteX1" fmla="*/ 44381 w 57312"/>
                <a:gd name="connsiteY1" fmla="*/ 35211 h 35611"/>
                <a:gd name="connsiteX2" fmla="*/ 1994 w 57312"/>
                <a:gd name="connsiteY2" fmla="*/ 5779 h 35611"/>
                <a:gd name="connsiteX3" fmla="*/ 4566 w 57312"/>
                <a:gd name="connsiteY3" fmla="*/ 3493 h 35611"/>
                <a:gd name="connsiteX4" fmla="*/ 46666 w 57312"/>
                <a:gd name="connsiteY4" fmla="*/ 8636 h 35611"/>
                <a:gd name="connsiteX5" fmla="*/ 46666 w 57312"/>
                <a:gd name="connsiteY5" fmla="*/ 8636 h 3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312" h="35611">
                  <a:moveTo>
                    <a:pt x="46666" y="8636"/>
                  </a:moveTo>
                  <a:cubicBezTo>
                    <a:pt x="61811" y="19019"/>
                    <a:pt x="60573" y="32639"/>
                    <a:pt x="44381" y="35211"/>
                  </a:cubicBezTo>
                  <a:cubicBezTo>
                    <a:pt x="21711" y="38735"/>
                    <a:pt x="-8007" y="18161"/>
                    <a:pt x="1994" y="5779"/>
                  </a:cubicBezTo>
                  <a:cubicBezTo>
                    <a:pt x="2661" y="4922"/>
                    <a:pt x="3804" y="4064"/>
                    <a:pt x="4566" y="3493"/>
                  </a:cubicBezTo>
                  <a:cubicBezTo>
                    <a:pt x="17615" y="-4032"/>
                    <a:pt x="36951" y="1969"/>
                    <a:pt x="46666" y="8636"/>
                  </a:cubicBezTo>
                  <a:lnTo>
                    <a:pt x="46666" y="8636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44" name="Freeform: Shape 1943">
              <a:extLst>
                <a:ext uri="{FF2B5EF4-FFF2-40B4-BE49-F238E27FC236}">
                  <a16:creationId xmlns:a16="http://schemas.microsoft.com/office/drawing/2014/main" id="{292EB0FC-3F64-4F35-B39F-0C48D9E1018A}"/>
                </a:ext>
              </a:extLst>
            </p:cNvPr>
            <p:cNvSpPr/>
            <p:nvPr/>
          </p:nvSpPr>
          <p:spPr>
            <a:xfrm rot="10800000" flipV="1">
              <a:off x="10860857" y="569556"/>
              <a:ext cx="56669" cy="34447"/>
            </a:xfrm>
            <a:custGeom>
              <a:avLst/>
              <a:gdLst>
                <a:gd name="connsiteX0" fmla="*/ 45058 w 56669"/>
                <a:gd name="connsiteY0" fmla="*/ 8044 h 34447"/>
                <a:gd name="connsiteX1" fmla="*/ 47343 w 56669"/>
                <a:gd name="connsiteY1" fmla="*/ 33475 h 34447"/>
                <a:gd name="connsiteX2" fmla="*/ 766 w 56669"/>
                <a:gd name="connsiteY2" fmla="*/ 7091 h 34447"/>
                <a:gd name="connsiteX3" fmla="*/ 3909 w 56669"/>
                <a:gd name="connsiteY3" fmla="*/ 3472 h 34447"/>
                <a:gd name="connsiteX4" fmla="*/ 45058 w 56669"/>
                <a:gd name="connsiteY4" fmla="*/ 8044 h 34447"/>
                <a:gd name="connsiteX5" fmla="*/ 45058 w 56669"/>
                <a:gd name="connsiteY5" fmla="*/ 8044 h 34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669" h="34447">
                  <a:moveTo>
                    <a:pt x="45058" y="8044"/>
                  </a:moveTo>
                  <a:cubicBezTo>
                    <a:pt x="59535" y="17283"/>
                    <a:pt x="60679" y="29856"/>
                    <a:pt x="47343" y="33475"/>
                  </a:cubicBezTo>
                  <a:cubicBezTo>
                    <a:pt x="27341" y="38905"/>
                    <a:pt x="-5425" y="20426"/>
                    <a:pt x="766" y="7091"/>
                  </a:cubicBezTo>
                  <a:cubicBezTo>
                    <a:pt x="1528" y="5472"/>
                    <a:pt x="2767" y="4329"/>
                    <a:pt x="3909" y="3472"/>
                  </a:cubicBezTo>
                  <a:cubicBezTo>
                    <a:pt x="15625" y="-3863"/>
                    <a:pt x="35056" y="1757"/>
                    <a:pt x="45058" y="8044"/>
                  </a:cubicBezTo>
                  <a:lnTo>
                    <a:pt x="45058" y="8044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45" name="Freeform: Shape 1944">
              <a:extLst>
                <a:ext uri="{FF2B5EF4-FFF2-40B4-BE49-F238E27FC236}">
                  <a16:creationId xmlns:a16="http://schemas.microsoft.com/office/drawing/2014/main" id="{3F22C174-C247-4C13-903E-14D5E3AE7B6F}"/>
                </a:ext>
              </a:extLst>
            </p:cNvPr>
            <p:cNvSpPr/>
            <p:nvPr/>
          </p:nvSpPr>
          <p:spPr>
            <a:xfrm rot="10800000" flipV="1">
              <a:off x="10814596" y="535071"/>
              <a:ext cx="55815" cy="32958"/>
            </a:xfrm>
            <a:custGeom>
              <a:avLst/>
              <a:gdLst>
                <a:gd name="connsiteX0" fmla="*/ 43282 w 55815"/>
                <a:gd name="connsiteY0" fmla="*/ 7381 h 32958"/>
                <a:gd name="connsiteX1" fmla="*/ 47568 w 55815"/>
                <a:gd name="connsiteY1" fmla="*/ 31861 h 32958"/>
                <a:gd name="connsiteX2" fmla="*/ 1086 w 55815"/>
                <a:gd name="connsiteY2" fmla="*/ 5857 h 32958"/>
                <a:gd name="connsiteX3" fmla="*/ 3181 w 55815"/>
                <a:gd name="connsiteY3" fmla="*/ 3571 h 32958"/>
                <a:gd name="connsiteX4" fmla="*/ 43282 w 55815"/>
                <a:gd name="connsiteY4" fmla="*/ 7381 h 32958"/>
                <a:gd name="connsiteX5" fmla="*/ 43282 w 55815"/>
                <a:gd name="connsiteY5" fmla="*/ 7381 h 3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15" h="32958">
                  <a:moveTo>
                    <a:pt x="43282" y="7381"/>
                  </a:moveTo>
                  <a:cubicBezTo>
                    <a:pt x="58045" y="16049"/>
                    <a:pt x="60141" y="28241"/>
                    <a:pt x="47568" y="31861"/>
                  </a:cubicBezTo>
                  <a:cubicBezTo>
                    <a:pt x="27756" y="37766"/>
                    <a:pt x="-6534" y="18526"/>
                    <a:pt x="1086" y="5857"/>
                  </a:cubicBezTo>
                  <a:cubicBezTo>
                    <a:pt x="1562" y="5095"/>
                    <a:pt x="2515" y="4238"/>
                    <a:pt x="3181" y="3571"/>
                  </a:cubicBezTo>
                  <a:cubicBezTo>
                    <a:pt x="14040" y="-3668"/>
                    <a:pt x="33185" y="1381"/>
                    <a:pt x="43282" y="7381"/>
                  </a:cubicBezTo>
                  <a:lnTo>
                    <a:pt x="43282" y="7381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46" name="Freeform: Shape 1945">
              <a:extLst>
                <a:ext uri="{FF2B5EF4-FFF2-40B4-BE49-F238E27FC236}">
                  <a16:creationId xmlns:a16="http://schemas.microsoft.com/office/drawing/2014/main" id="{A1DF5F52-F5AB-4444-8092-CB91978FDB02}"/>
                </a:ext>
              </a:extLst>
            </p:cNvPr>
            <p:cNvSpPr/>
            <p:nvPr/>
          </p:nvSpPr>
          <p:spPr>
            <a:xfrm rot="10800000" flipV="1">
              <a:off x="10772459" y="500642"/>
              <a:ext cx="54473" cy="31223"/>
            </a:xfrm>
            <a:custGeom>
              <a:avLst/>
              <a:gdLst>
                <a:gd name="connsiteX0" fmla="*/ 41141 w 54473"/>
                <a:gd name="connsiteY0" fmla="*/ 6663 h 31223"/>
                <a:gd name="connsiteX1" fmla="*/ 47333 w 54473"/>
                <a:gd name="connsiteY1" fmla="*/ 30095 h 31223"/>
                <a:gd name="connsiteX2" fmla="*/ 755 w 54473"/>
                <a:gd name="connsiteY2" fmla="*/ 5711 h 31223"/>
                <a:gd name="connsiteX3" fmla="*/ 2470 w 54473"/>
                <a:gd name="connsiteY3" fmla="*/ 3520 h 31223"/>
                <a:gd name="connsiteX4" fmla="*/ 41141 w 54473"/>
                <a:gd name="connsiteY4" fmla="*/ 6663 h 31223"/>
                <a:gd name="connsiteX5" fmla="*/ 41141 w 54473"/>
                <a:gd name="connsiteY5" fmla="*/ 6663 h 3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73" h="31223">
                  <a:moveTo>
                    <a:pt x="41141" y="6663"/>
                  </a:moveTo>
                  <a:cubicBezTo>
                    <a:pt x="55905" y="14760"/>
                    <a:pt x="59048" y="26380"/>
                    <a:pt x="47333" y="30095"/>
                  </a:cubicBezTo>
                  <a:cubicBezTo>
                    <a:pt x="28949" y="35905"/>
                    <a:pt x="-5531" y="17998"/>
                    <a:pt x="755" y="5711"/>
                  </a:cubicBezTo>
                  <a:cubicBezTo>
                    <a:pt x="1136" y="4949"/>
                    <a:pt x="1898" y="4092"/>
                    <a:pt x="2470" y="3520"/>
                  </a:cubicBezTo>
                  <a:cubicBezTo>
                    <a:pt x="11233" y="-2862"/>
                    <a:pt x="29330" y="186"/>
                    <a:pt x="41141" y="6663"/>
                  </a:cubicBezTo>
                  <a:lnTo>
                    <a:pt x="41141" y="6663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47" name="Freeform: Shape 1946">
              <a:extLst>
                <a:ext uri="{FF2B5EF4-FFF2-40B4-BE49-F238E27FC236}">
                  <a16:creationId xmlns:a16="http://schemas.microsoft.com/office/drawing/2014/main" id="{009C064B-6A5B-4ECE-B43F-D55F04B6DC01}"/>
                </a:ext>
              </a:extLst>
            </p:cNvPr>
            <p:cNvSpPr/>
            <p:nvPr/>
          </p:nvSpPr>
          <p:spPr>
            <a:xfrm rot="10800000" flipV="1">
              <a:off x="10734584" y="465933"/>
              <a:ext cx="52835" cy="29682"/>
            </a:xfrm>
            <a:custGeom>
              <a:avLst/>
              <a:gdLst>
                <a:gd name="connsiteX0" fmla="*/ 38871 w 52835"/>
                <a:gd name="connsiteY0" fmla="*/ 6130 h 29682"/>
                <a:gd name="connsiteX1" fmla="*/ 46777 w 52835"/>
                <a:gd name="connsiteY1" fmla="*/ 28418 h 29682"/>
                <a:gd name="connsiteX2" fmla="*/ 485 w 52835"/>
                <a:gd name="connsiteY2" fmla="*/ 5844 h 29682"/>
                <a:gd name="connsiteX3" fmla="*/ 2009 w 52835"/>
                <a:gd name="connsiteY3" fmla="*/ 3653 h 29682"/>
                <a:gd name="connsiteX4" fmla="*/ 38871 w 52835"/>
                <a:gd name="connsiteY4" fmla="*/ 6130 h 29682"/>
                <a:gd name="connsiteX5" fmla="*/ 38871 w 52835"/>
                <a:gd name="connsiteY5" fmla="*/ 6130 h 2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835" h="29682">
                  <a:moveTo>
                    <a:pt x="38871" y="6130"/>
                  </a:moveTo>
                  <a:cubicBezTo>
                    <a:pt x="53539" y="13655"/>
                    <a:pt x="57445" y="24704"/>
                    <a:pt x="46777" y="28418"/>
                  </a:cubicBezTo>
                  <a:cubicBezTo>
                    <a:pt x="29727" y="34419"/>
                    <a:pt x="-4468" y="17750"/>
                    <a:pt x="485" y="5844"/>
                  </a:cubicBezTo>
                  <a:cubicBezTo>
                    <a:pt x="771" y="5082"/>
                    <a:pt x="1438" y="4320"/>
                    <a:pt x="2009" y="3653"/>
                  </a:cubicBezTo>
                  <a:cubicBezTo>
                    <a:pt x="10582" y="-3300"/>
                    <a:pt x="28775" y="891"/>
                    <a:pt x="38871" y="6130"/>
                  </a:cubicBezTo>
                  <a:lnTo>
                    <a:pt x="38871" y="613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48" name="Freeform: Shape 1947">
              <a:extLst>
                <a:ext uri="{FF2B5EF4-FFF2-40B4-BE49-F238E27FC236}">
                  <a16:creationId xmlns:a16="http://schemas.microsoft.com/office/drawing/2014/main" id="{9AC3007D-DABF-45F8-917F-D2458FF6CDC1}"/>
                </a:ext>
              </a:extLst>
            </p:cNvPr>
            <p:cNvSpPr/>
            <p:nvPr/>
          </p:nvSpPr>
          <p:spPr>
            <a:xfrm rot="10800000" flipV="1">
              <a:off x="10700788" y="431556"/>
              <a:ext cx="51071" cy="27560"/>
            </a:xfrm>
            <a:custGeom>
              <a:avLst/>
              <a:gdLst>
                <a:gd name="connsiteX0" fmla="*/ 36553 w 51071"/>
                <a:gd name="connsiteY0" fmla="*/ 5360 h 27560"/>
                <a:gd name="connsiteX1" fmla="*/ 45888 w 51071"/>
                <a:gd name="connsiteY1" fmla="*/ 26315 h 27560"/>
                <a:gd name="connsiteX2" fmla="*/ 739 w 51071"/>
                <a:gd name="connsiteY2" fmla="*/ 4503 h 27560"/>
                <a:gd name="connsiteX3" fmla="*/ 1501 w 51071"/>
                <a:gd name="connsiteY3" fmla="*/ 3550 h 27560"/>
                <a:gd name="connsiteX4" fmla="*/ 36553 w 51071"/>
                <a:gd name="connsiteY4" fmla="*/ 5360 h 27560"/>
                <a:gd name="connsiteX5" fmla="*/ 36553 w 51071"/>
                <a:gd name="connsiteY5" fmla="*/ 5360 h 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1" h="27560">
                  <a:moveTo>
                    <a:pt x="36553" y="5360"/>
                  </a:moveTo>
                  <a:cubicBezTo>
                    <a:pt x="51031" y="12313"/>
                    <a:pt x="55698" y="22695"/>
                    <a:pt x="45888" y="26315"/>
                  </a:cubicBezTo>
                  <a:cubicBezTo>
                    <a:pt x="29886" y="32316"/>
                    <a:pt x="-5547" y="15266"/>
                    <a:pt x="739" y="4503"/>
                  </a:cubicBezTo>
                  <a:cubicBezTo>
                    <a:pt x="930" y="4217"/>
                    <a:pt x="1215" y="3836"/>
                    <a:pt x="1501" y="3550"/>
                  </a:cubicBezTo>
                  <a:cubicBezTo>
                    <a:pt x="8264" y="-2451"/>
                    <a:pt x="24933" y="-165"/>
                    <a:pt x="36553" y="5360"/>
                  </a:cubicBezTo>
                  <a:lnTo>
                    <a:pt x="36553" y="536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49" name="Freeform: Shape 1948">
              <a:extLst>
                <a:ext uri="{FF2B5EF4-FFF2-40B4-BE49-F238E27FC236}">
                  <a16:creationId xmlns:a16="http://schemas.microsoft.com/office/drawing/2014/main" id="{6CD9B19D-E32E-40E1-9C6F-0C7B9CF5B27B}"/>
                </a:ext>
              </a:extLst>
            </p:cNvPr>
            <p:cNvSpPr/>
            <p:nvPr/>
          </p:nvSpPr>
          <p:spPr>
            <a:xfrm rot="10800000" flipV="1">
              <a:off x="10671269" y="397227"/>
              <a:ext cx="48332" cy="25434"/>
            </a:xfrm>
            <a:custGeom>
              <a:avLst/>
              <a:gdLst>
                <a:gd name="connsiteX0" fmla="*/ 33537 w 48332"/>
                <a:gd name="connsiteY0" fmla="*/ 4732 h 25434"/>
                <a:gd name="connsiteX1" fmla="*/ 44109 w 48332"/>
                <a:gd name="connsiteY1" fmla="*/ 24163 h 25434"/>
                <a:gd name="connsiteX2" fmla="*/ 485 w 48332"/>
                <a:gd name="connsiteY2" fmla="*/ 4542 h 25434"/>
                <a:gd name="connsiteX3" fmla="*/ 1056 w 48332"/>
                <a:gd name="connsiteY3" fmla="*/ 3589 h 25434"/>
                <a:gd name="connsiteX4" fmla="*/ 33537 w 48332"/>
                <a:gd name="connsiteY4" fmla="*/ 4732 h 25434"/>
                <a:gd name="connsiteX5" fmla="*/ 33537 w 48332"/>
                <a:gd name="connsiteY5" fmla="*/ 4732 h 2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332" h="25434">
                  <a:moveTo>
                    <a:pt x="33537" y="4732"/>
                  </a:moveTo>
                  <a:cubicBezTo>
                    <a:pt x="47538" y="11019"/>
                    <a:pt x="52777" y="20639"/>
                    <a:pt x="44109" y="24163"/>
                  </a:cubicBezTo>
                  <a:cubicBezTo>
                    <a:pt x="29822" y="29974"/>
                    <a:pt x="-4468" y="14543"/>
                    <a:pt x="485" y="4542"/>
                  </a:cubicBezTo>
                  <a:cubicBezTo>
                    <a:pt x="580" y="4256"/>
                    <a:pt x="866" y="3875"/>
                    <a:pt x="1056" y="3589"/>
                  </a:cubicBezTo>
                  <a:cubicBezTo>
                    <a:pt x="7343" y="-2792"/>
                    <a:pt x="23821" y="446"/>
                    <a:pt x="33537" y="4732"/>
                  </a:cubicBezTo>
                  <a:lnTo>
                    <a:pt x="33537" y="4732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50" name="Freeform: Shape 1949">
              <a:extLst>
                <a:ext uri="{FF2B5EF4-FFF2-40B4-BE49-F238E27FC236}">
                  <a16:creationId xmlns:a16="http://schemas.microsoft.com/office/drawing/2014/main" id="{ED2F77E4-1188-4BA1-863B-703F7CC4E828}"/>
                </a:ext>
              </a:extLst>
            </p:cNvPr>
            <p:cNvSpPr/>
            <p:nvPr/>
          </p:nvSpPr>
          <p:spPr>
            <a:xfrm rot="10800000" flipV="1">
              <a:off x="10645960" y="362985"/>
              <a:ext cx="45728" cy="23354"/>
            </a:xfrm>
            <a:custGeom>
              <a:avLst/>
              <a:gdLst>
                <a:gd name="connsiteX0" fmla="*/ 30960 w 45728"/>
                <a:gd name="connsiteY0" fmla="*/ 4112 h 23354"/>
                <a:gd name="connsiteX1" fmla="*/ 42295 w 45728"/>
                <a:gd name="connsiteY1" fmla="*/ 22019 h 23354"/>
                <a:gd name="connsiteX2" fmla="*/ 289 w 45728"/>
                <a:gd name="connsiteY2" fmla="*/ 4398 h 23354"/>
                <a:gd name="connsiteX3" fmla="*/ 766 w 45728"/>
                <a:gd name="connsiteY3" fmla="*/ 3541 h 23354"/>
                <a:gd name="connsiteX4" fmla="*/ 30960 w 45728"/>
                <a:gd name="connsiteY4" fmla="*/ 4112 h 23354"/>
                <a:gd name="connsiteX5" fmla="*/ 30960 w 45728"/>
                <a:gd name="connsiteY5" fmla="*/ 4112 h 2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28" h="23354">
                  <a:moveTo>
                    <a:pt x="30960" y="4112"/>
                  </a:moveTo>
                  <a:cubicBezTo>
                    <a:pt x="44295" y="9732"/>
                    <a:pt x="49915" y="18590"/>
                    <a:pt x="42295" y="22019"/>
                  </a:cubicBezTo>
                  <a:cubicBezTo>
                    <a:pt x="29626" y="27734"/>
                    <a:pt x="-3425" y="13828"/>
                    <a:pt x="289" y="4398"/>
                  </a:cubicBezTo>
                  <a:cubicBezTo>
                    <a:pt x="385" y="4112"/>
                    <a:pt x="575" y="3826"/>
                    <a:pt x="766" y="3541"/>
                  </a:cubicBezTo>
                  <a:cubicBezTo>
                    <a:pt x="5528" y="-1984"/>
                    <a:pt x="20197" y="-460"/>
                    <a:pt x="30960" y="4112"/>
                  </a:cubicBezTo>
                  <a:lnTo>
                    <a:pt x="30960" y="4112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51" name="Freeform: Shape 1950">
              <a:extLst>
                <a:ext uri="{FF2B5EF4-FFF2-40B4-BE49-F238E27FC236}">
                  <a16:creationId xmlns:a16="http://schemas.microsoft.com/office/drawing/2014/main" id="{7F191A64-3319-42F3-B462-731996A6D3F6}"/>
                </a:ext>
              </a:extLst>
            </p:cNvPr>
            <p:cNvSpPr/>
            <p:nvPr/>
          </p:nvSpPr>
          <p:spPr>
            <a:xfrm rot="10800000" flipV="1">
              <a:off x="10624714" y="329012"/>
              <a:ext cx="42620" cy="21005"/>
            </a:xfrm>
            <a:custGeom>
              <a:avLst/>
              <a:gdLst>
                <a:gd name="connsiteX0" fmla="*/ 27942 w 42620"/>
                <a:gd name="connsiteY0" fmla="*/ 3509 h 21005"/>
                <a:gd name="connsiteX1" fmla="*/ 39849 w 42620"/>
                <a:gd name="connsiteY1" fmla="*/ 19702 h 21005"/>
                <a:gd name="connsiteX2" fmla="*/ 129 w 42620"/>
                <a:gd name="connsiteY2" fmla="*/ 4081 h 21005"/>
                <a:gd name="connsiteX3" fmla="*/ 510 w 42620"/>
                <a:gd name="connsiteY3" fmla="*/ 3319 h 21005"/>
                <a:gd name="connsiteX4" fmla="*/ 27942 w 42620"/>
                <a:gd name="connsiteY4" fmla="*/ 3509 h 21005"/>
                <a:gd name="connsiteX5" fmla="*/ 27942 w 42620"/>
                <a:gd name="connsiteY5" fmla="*/ 3509 h 2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20" h="21005">
                  <a:moveTo>
                    <a:pt x="27942" y="3509"/>
                  </a:moveTo>
                  <a:cubicBezTo>
                    <a:pt x="40611" y="8462"/>
                    <a:pt x="46516" y="16463"/>
                    <a:pt x="39849" y="19702"/>
                  </a:cubicBezTo>
                  <a:cubicBezTo>
                    <a:pt x="28895" y="25036"/>
                    <a:pt x="-2252" y="12844"/>
                    <a:pt x="129" y="4081"/>
                  </a:cubicBezTo>
                  <a:cubicBezTo>
                    <a:pt x="225" y="3795"/>
                    <a:pt x="320" y="3509"/>
                    <a:pt x="510" y="3319"/>
                  </a:cubicBezTo>
                  <a:cubicBezTo>
                    <a:pt x="4320" y="-1729"/>
                    <a:pt x="17751" y="-491"/>
                    <a:pt x="27942" y="3509"/>
                  </a:cubicBezTo>
                  <a:lnTo>
                    <a:pt x="27942" y="3509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52" name="Freeform: Shape 1951">
              <a:extLst>
                <a:ext uri="{FF2B5EF4-FFF2-40B4-BE49-F238E27FC236}">
                  <a16:creationId xmlns:a16="http://schemas.microsoft.com/office/drawing/2014/main" id="{442B1601-0471-45D0-98A0-1CDBA16DEEA5}"/>
                </a:ext>
              </a:extLst>
            </p:cNvPr>
            <p:cNvSpPr/>
            <p:nvPr/>
          </p:nvSpPr>
          <p:spPr>
            <a:xfrm rot="10800000" flipV="1">
              <a:off x="10607450" y="295153"/>
              <a:ext cx="39422" cy="18862"/>
            </a:xfrm>
            <a:custGeom>
              <a:avLst/>
              <a:gdLst>
                <a:gd name="connsiteX0" fmla="*/ 25101 w 39422"/>
                <a:gd name="connsiteY0" fmla="*/ 2983 h 18862"/>
                <a:gd name="connsiteX1" fmla="*/ 37293 w 39422"/>
                <a:gd name="connsiteY1" fmla="*/ 17556 h 18862"/>
                <a:gd name="connsiteX2" fmla="*/ 51 w 39422"/>
                <a:gd name="connsiteY2" fmla="*/ 3936 h 18862"/>
                <a:gd name="connsiteX3" fmla="*/ 336 w 39422"/>
                <a:gd name="connsiteY3" fmla="*/ 3174 h 18862"/>
                <a:gd name="connsiteX4" fmla="*/ 25101 w 39422"/>
                <a:gd name="connsiteY4" fmla="*/ 2983 h 18862"/>
                <a:gd name="connsiteX5" fmla="*/ 25101 w 39422"/>
                <a:gd name="connsiteY5" fmla="*/ 2983 h 18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422" h="18862">
                  <a:moveTo>
                    <a:pt x="25101" y="2983"/>
                  </a:moveTo>
                  <a:cubicBezTo>
                    <a:pt x="36912" y="7269"/>
                    <a:pt x="42913" y="14508"/>
                    <a:pt x="37293" y="17556"/>
                  </a:cubicBezTo>
                  <a:cubicBezTo>
                    <a:pt x="27864" y="22605"/>
                    <a:pt x="-1378" y="11937"/>
                    <a:pt x="51" y="3936"/>
                  </a:cubicBezTo>
                  <a:cubicBezTo>
                    <a:pt x="51" y="3745"/>
                    <a:pt x="241" y="3459"/>
                    <a:pt x="336" y="3174"/>
                  </a:cubicBezTo>
                  <a:cubicBezTo>
                    <a:pt x="3289" y="-1494"/>
                    <a:pt x="15576" y="-541"/>
                    <a:pt x="25101" y="2983"/>
                  </a:cubicBezTo>
                  <a:lnTo>
                    <a:pt x="25101" y="2983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53" name="Freeform: Shape 1952">
              <a:extLst>
                <a:ext uri="{FF2B5EF4-FFF2-40B4-BE49-F238E27FC236}">
                  <a16:creationId xmlns:a16="http://schemas.microsoft.com/office/drawing/2014/main" id="{7CC0EFFE-7628-41B9-9D1D-EA91F39A3FA8}"/>
                </a:ext>
              </a:extLst>
            </p:cNvPr>
            <p:cNvSpPr/>
            <p:nvPr/>
          </p:nvSpPr>
          <p:spPr>
            <a:xfrm rot="10800000" flipV="1">
              <a:off x="10593784" y="261393"/>
              <a:ext cx="36829" cy="16842"/>
            </a:xfrm>
            <a:custGeom>
              <a:avLst/>
              <a:gdLst>
                <a:gd name="connsiteX0" fmla="*/ 22654 w 36829"/>
                <a:gd name="connsiteY0" fmla="*/ 2548 h 16842"/>
                <a:gd name="connsiteX1" fmla="*/ 35132 w 36829"/>
                <a:gd name="connsiteY1" fmla="*/ 15693 h 16842"/>
                <a:gd name="connsiteX2" fmla="*/ 80 w 36829"/>
                <a:gd name="connsiteY2" fmla="*/ 3025 h 16842"/>
                <a:gd name="connsiteX3" fmla="*/ 22654 w 36829"/>
                <a:gd name="connsiteY3" fmla="*/ 2548 h 16842"/>
                <a:gd name="connsiteX4" fmla="*/ 22654 w 36829"/>
                <a:gd name="connsiteY4" fmla="*/ 2548 h 16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9" h="16842">
                  <a:moveTo>
                    <a:pt x="22654" y="2548"/>
                  </a:moveTo>
                  <a:cubicBezTo>
                    <a:pt x="33989" y="6358"/>
                    <a:pt x="39990" y="12740"/>
                    <a:pt x="35132" y="15693"/>
                  </a:cubicBezTo>
                  <a:cubicBezTo>
                    <a:pt x="27798" y="19979"/>
                    <a:pt x="-1730" y="11502"/>
                    <a:pt x="80" y="3025"/>
                  </a:cubicBezTo>
                  <a:cubicBezTo>
                    <a:pt x="2366" y="-1262"/>
                    <a:pt x="13605" y="-595"/>
                    <a:pt x="22654" y="2548"/>
                  </a:cubicBezTo>
                  <a:lnTo>
                    <a:pt x="22654" y="2548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54" name="Freeform: Shape 1953">
              <a:extLst>
                <a:ext uri="{FF2B5EF4-FFF2-40B4-BE49-F238E27FC236}">
                  <a16:creationId xmlns:a16="http://schemas.microsoft.com/office/drawing/2014/main" id="{D8A9A32F-F467-42E9-93E9-4E12950E7345}"/>
                </a:ext>
              </a:extLst>
            </p:cNvPr>
            <p:cNvSpPr/>
            <p:nvPr/>
          </p:nvSpPr>
          <p:spPr>
            <a:xfrm rot="10800000" flipV="1">
              <a:off x="10584765" y="228199"/>
              <a:ext cx="33022" cy="14617"/>
            </a:xfrm>
            <a:custGeom>
              <a:avLst/>
              <a:gdLst>
                <a:gd name="connsiteX0" fmla="*/ 19734 w 33022"/>
                <a:gd name="connsiteY0" fmla="*/ 2025 h 14617"/>
                <a:gd name="connsiteX1" fmla="*/ 31069 w 33022"/>
                <a:gd name="connsiteY1" fmla="*/ 13836 h 14617"/>
                <a:gd name="connsiteX2" fmla="*/ 17 w 33022"/>
                <a:gd name="connsiteY2" fmla="*/ 2691 h 14617"/>
                <a:gd name="connsiteX3" fmla="*/ 19734 w 33022"/>
                <a:gd name="connsiteY3" fmla="*/ 2025 h 14617"/>
                <a:gd name="connsiteX4" fmla="*/ 19734 w 33022"/>
                <a:gd name="connsiteY4" fmla="*/ 2025 h 1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2" h="14617">
                  <a:moveTo>
                    <a:pt x="19734" y="2025"/>
                  </a:moveTo>
                  <a:cubicBezTo>
                    <a:pt x="30497" y="5454"/>
                    <a:pt x="36308" y="11550"/>
                    <a:pt x="31069" y="13836"/>
                  </a:cubicBezTo>
                  <a:cubicBezTo>
                    <a:pt x="23735" y="17074"/>
                    <a:pt x="-745" y="9645"/>
                    <a:pt x="17" y="2691"/>
                  </a:cubicBezTo>
                  <a:cubicBezTo>
                    <a:pt x="1732" y="-1023"/>
                    <a:pt x="11543" y="-547"/>
                    <a:pt x="19734" y="2025"/>
                  </a:cubicBezTo>
                  <a:lnTo>
                    <a:pt x="19734" y="2025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55" name="Freeform: Shape 1954">
              <a:extLst>
                <a:ext uri="{FF2B5EF4-FFF2-40B4-BE49-F238E27FC236}">
                  <a16:creationId xmlns:a16="http://schemas.microsoft.com/office/drawing/2014/main" id="{5845C210-4C1D-441F-84CB-A5DE7400CEAB}"/>
                </a:ext>
              </a:extLst>
            </p:cNvPr>
            <p:cNvSpPr/>
            <p:nvPr/>
          </p:nvSpPr>
          <p:spPr>
            <a:xfrm rot="10800000" flipV="1">
              <a:off x="10579263" y="195142"/>
              <a:ext cx="29744" cy="12694"/>
            </a:xfrm>
            <a:custGeom>
              <a:avLst/>
              <a:gdLst>
                <a:gd name="connsiteX0" fmla="*/ 17145 w 29744"/>
                <a:gd name="connsiteY0" fmla="*/ 1649 h 12694"/>
                <a:gd name="connsiteX1" fmla="*/ 28289 w 29744"/>
                <a:gd name="connsiteY1" fmla="*/ 11936 h 12694"/>
                <a:gd name="connsiteX2" fmla="*/ 0 w 29744"/>
                <a:gd name="connsiteY2" fmla="*/ 2506 h 12694"/>
                <a:gd name="connsiteX3" fmla="*/ 17145 w 29744"/>
                <a:gd name="connsiteY3" fmla="*/ 1649 h 12694"/>
                <a:gd name="connsiteX4" fmla="*/ 17145 w 29744"/>
                <a:gd name="connsiteY4" fmla="*/ 1649 h 1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44" h="12694">
                  <a:moveTo>
                    <a:pt x="17145" y="1649"/>
                  </a:moveTo>
                  <a:cubicBezTo>
                    <a:pt x="26956" y="4506"/>
                    <a:pt x="32576" y="9840"/>
                    <a:pt x="28289" y="11936"/>
                  </a:cubicBezTo>
                  <a:cubicBezTo>
                    <a:pt x="22098" y="14888"/>
                    <a:pt x="0" y="8697"/>
                    <a:pt x="0" y="2506"/>
                  </a:cubicBezTo>
                  <a:cubicBezTo>
                    <a:pt x="953" y="-828"/>
                    <a:pt x="9716" y="-542"/>
                    <a:pt x="17145" y="1649"/>
                  </a:cubicBezTo>
                  <a:lnTo>
                    <a:pt x="17145" y="1649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56" name="Freeform: Shape 1955">
              <a:extLst>
                <a:ext uri="{FF2B5EF4-FFF2-40B4-BE49-F238E27FC236}">
                  <a16:creationId xmlns:a16="http://schemas.microsoft.com/office/drawing/2014/main" id="{B8227E55-94E0-4732-B509-5A4A1BD147F3}"/>
                </a:ext>
              </a:extLst>
            </p:cNvPr>
            <p:cNvSpPr/>
            <p:nvPr/>
          </p:nvSpPr>
          <p:spPr>
            <a:xfrm rot="10800000" flipV="1">
              <a:off x="10578046" y="162703"/>
              <a:ext cx="25913" cy="10586"/>
            </a:xfrm>
            <a:custGeom>
              <a:avLst/>
              <a:gdLst>
                <a:gd name="connsiteX0" fmla="*/ 14478 w 25913"/>
                <a:gd name="connsiteY0" fmla="*/ 1322 h 10586"/>
                <a:gd name="connsiteX1" fmla="*/ 24860 w 25913"/>
                <a:gd name="connsiteY1" fmla="*/ 9894 h 10586"/>
                <a:gd name="connsiteX2" fmla="*/ 0 w 25913"/>
                <a:gd name="connsiteY2" fmla="*/ 2179 h 10586"/>
                <a:gd name="connsiteX3" fmla="*/ 14478 w 25913"/>
                <a:gd name="connsiteY3" fmla="*/ 1322 h 10586"/>
                <a:gd name="connsiteX4" fmla="*/ 14478 w 25913"/>
                <a:gd name="connsiteY4" fmla="*/ 1322 h 10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13" h="10586">
                  <a:moveTo>
                    <a:pt x="14478" y="1322"/>
                  </a:moveTo>
                  <a:cubicBezTo>
                    <a:pt x="22955" y="3703"/>
                    <a:pt x="28289" y="8085"/>
                    <a:pt x="24860" y="9894"/>
                  </a:cubicBezTo>
                  <a:cubicBezTo>
                    <a:pt x="19907" y="12466"/>
                    <a:pt x="572" y="7418"/>
                    <a:pt x="0" y="2179"/>
                  </a:cubicBezTo>
                  <a:cubicBezTo>
                    <a:pt x="572" y="-964"/>
                    <a:pt x="8858" y="-202"/>
                    <a:pt x="14478" y="1322"/>
                  </a:cubicBezTo>
                  <a:lnTo>
                    <a:pt x="14478" y="1322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57" name="Freeform: Shape 1956">
              <a:extLst>
                <a:ext uri="{FF2B5EF4-FFF2-40B4-BE49-F238E27FC236}">
                  <a16:creationId xmlns:a16="http://schemas.microsoft.com/office/drawing/2014/main" id="{DF8BC88E-6463-4572-9E56-4DB4C959DFF5}"/>
                </a:ext>
              </a:extLst>
            </p:cNvPr>
            <p:cNvSpPr/>
            <p:nvPr/>
          </p:nvSpPr>
          <p:spPr>
            <a:xfrm rot="10800000" flipV="1">
              <a:off x="10580369" y="130517"/>
              <a:ext cx="22637" cy="9014"/>
            </a:xfrm>
            <a:custGeom>
              <a:avLst/>
              <a:gdLst>
                <a:gd name="connsiteX0" fmla="*/ 12192 w 22637"/>
                <a:gd name="connsiteY0" fmla="*/ 1027 h 9014"/>
                <a:gd name="connsiteX1" fmla="*/ 21908 w 22637"/>
                <a:gd name="connsiteY1" fmla="*/ 8362 h 9014"/>
                <a:gd name="connsiteX2" fmla="*/ 0 w 22637"/>
                <a:gd name="connsiteY2" fmla="*/ 1980 h 9014"/>
                <a:gd name="connsiteX3" fmla="*/ 12192 w 22637"/>
                <a:gd name="connsiteY3" fmla="*/ 1027 h 9014"/>
                <a:gd name="connsiteX4" fmla="*/ 12192 w 22637"/>
                <a:gd name="connsiteY4" fmla="*/ 1027 h 9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37" h="9014">
                  <a:moveTo>
                    <a:pt x="12192" y="1027"/>
                  </a:moveTo>
                  <a:cubicBezTo>
                    <a:pt x="19621" y="2932"/>
                    <a:pt x="24575" y="6742"/>
                    <a:pt x="21908" y="8362"/>
                  </a:cubicBezTo>
                  <a:cubicBezTo>
                    <a:pt x="18002" y="10648"/>
                    <a:pt x="1048" y="6552"/>
                    <a:pt x="0" y="1980"/>
                  </a:cubicBezTo>
                  <a:cubicBezTo>
                    <a:pt x="191" y="-782"/>
                    <a:pt x="7239" y="-211"/>
                    <a:pt x="12192" y="1027"/>
                  </a:cubicBezTo>
                  <a:lnTo>
                    <a:pt x="12192" y="102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58" name="Freeform: Shape 1957">
              <a:extLst>
                <a:ext uri="{FF2B5EF4-FFF2-40B4-BE49-F238E27FC236}">
                  <a16:creationId xmlns:a16="http://schemas.microsoft.com/office/drawing/2014/main" id="{CB7776DA-5799-4FBD-BFED-3BD98C27EC6E}"/>
                </a:ext>
              </a:extLst>
            </p:cNvPr>
            <p:cNvSpPr/>
            <p:nvPr/>
          </p:nvSpPr>
          <p:spPr>
            <a:xfrm rot="10800000" flipV="1">
              <a:off x="10586943" y="98974"/>
              <a:ext cx="18731" cy="7178"/>
            </a:xfrm>
            <a:custGeom>
              <a:avLst/>
              <a:gdLst>
                <a:gd name="connsiteX0" fmla="*/ 9717 w 18731"/>
                <a:gd name="connsiteY0" fmla="*/ 757 h 7178"/>
                <a:gd name="connsiteX1" fmla="*/ 18194 w 18731"/>
                <a:gd name="connsiteY1" fmla="*/ 6567 h 7178"/>
                <a:gd name="connsiteX2" fmla="*/ 1 w 18731"/>
                <a:gd name="connsiteY2" fmla="*/ 1614 h 7178"/>
                <a:gd name="connsiteX3" fmla="*/ 9717 w 18731"/>
                <a:gd name="connsiteY3" fmla="*/ 757 h 7178"/>
                <a:gd name="connsiteX4" fmla="*/ 9717 w 18731"/>
                <a:gd name="connsiteY4" fmla="*/ 757 h 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31" h="7178">
                  <a:moveTo>
                    <a:pt x="9717" y="757"/>
                  </a:moveTo>
                  <a:cubicBezTo>
                    <a:pt x="16003" y="2281"/>
                    <a:pt x="20289" y="5234"/>
                    <a:pt x="18194" y="6567"/>
                  </a:cubicBezTo>
                  <a:cubicBezTo>
                    <a:pt x="15241" y="8567"/>
                    <a:pt x="1239" y="5329"/>
                    <a:pt x="1" y="1614"/>
                  </a:cubicBezTo>
                  <a:cubicBezTo>
                    <a:pt x="-94" y="-577"/>
                    <a:pt x="5621" y="-196"/>
                    <a:pt x="9717" y="757"/>
                  </a:cubicBezTo>
                  <a:lnTo>
                    <a:pt x="9717" y="75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59" name="Freeform: Shape 1958">
              <a:extLst>
                <a:ext uri="{FF2B5EF4-FFF2-40B4-BE49-F238E27FC236}">
                  <a16:creationId xmlns:a16="http://schemas.microsoft.com/office/drawing/2014/main" id="{3E5A649F-66CE-4E82-B48C-3BC7757829A2}"/>
                </a:ext>
              </a:extLst>
            </p:cNvPr>
            <p:cNvSpPr/>
            <p:nvPr/>
          </p:nvSpPr>
          <p:spPr>
            <a:xfrm rot="10800000" flipV="1">
              <a:off x="10597263" y="68043"/>
              <a:ext cx="14902" cy="5448"/>
            </a:xfrm>
            <a:custGeom>
              <a:avLst/>
              <a:gdLst>
                <a:gd name="connsiteX0" fmla="*/ 7444 w 14902"/>
                <a:gd name="connsiteY0" fmla="*/ 541 h 5448"/>
                <a:gd name="connsiteX1" fmla="*/ 14588 w 14902"/>
                <a:gd name="connsiteY1" fmla="*/ 4923 h 5448"/>
                <a:gd name="connsiteX2" fmla="*/ 15 w 14902"/>
                <a:gd name="connsiteY2" fmla="*/ 1303 h 5448"/>
                <a:gd name="connsiteX3" fmla="*/ 7444 w 14902"/>
                <a:gd name="connsiteY3" fmla="*/ 541 h 5448"/>
                <a:gd name="connsiteX4" fmla="*/ 7444 w 14902"/>
                <a:gd name="connsiteY4" fmla="*/ 541 h 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2" h="5448">
                  <a:moveTo>
                    <a:pt x="7444" y="541"/>
                  </a:moveTo>
                  <a:cubicBezTo>
                    <a:pt x="12397" y="1589"/>
                    <a:pt x="16017" y="3875"/>
                    <a:pt x="14588" y="4923"/>
                  </a:cubicBezTo>
                  <a:cubicBezTo>
                    <a:pt x="12588" y="6542"/>
                    <a:pt x="1443" y="4161"/>
                    <a:pt x="15" y="1303"/>
                  </a:cubicBezTo>
                  <a:cubicBezTo>
                    <a:pt x="-271" y="-221"/>
                    <a:pt x="3634" y="-316"/>
                    <a:pt x="7444" y="541"/>
                  </a:cubicBezTo>
                  <a:lnTo>
                    <a:pt x="7444" y="541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60" name="Freeform: Shape 1959">
              <a:extLst>
                <a:ext uri="{FF2B5EF4-FFF2-40B4-BE49-F238E27FC236}">
                  <a16:creationId xmlns:a16="http://schemas.microsoft.com/office/drawing/2014/main" id="{7506755B-3604-4463-B42C-F5F2B11787F1}"/>
                </a:ext>
              </a:extLst>
            </p:cNvPr>
            <p:cNvSpPr/>
            <p:nvPr/>
          </p:nvSpPr>
          <p:spPr>
            <a:xfrm rot="10800000" flipV="1">
              <a:off x="10611526" y="37681"/>
              <a:ext cx="10943" cy="3847"/>
            </a:xfrm>
            <a:custGeom>
              <a:avLst/>
              <a:gdLst>
                <a:gd name="connsiteX0" fmla="*/ 5270 w 10943"/>
                <a:gd name="connsiteY0" fmla="*/ 328 h 3847"/>
                <a:gd name="connsiteX1" fmla="*/ 10604 w 10943"/>
                <a:gd name="connsiteY1" fmla="*/ 3567 h 3847"/>
                <a:gd name="connsiteX2" fmla="*/ 32 w 10943"/>
                <a:gd name="connsiteY2" fmla="*/ 995 h 3847"/>
                <a:gd name="connsiteX3" fmla="*/ 5270 w 10943"/>
                <a:gd name="connsiteY3" fmla="*/ 328 h 3847"/>
                <a:gd name="connsiteX4" fmla="*/ 5270 w 10943"/>
                <a:gd name="connsiteY4" fmla="*/ 328 h 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3" h="3847">
                  <a:moveTo>
                    <a:pt x="5270" y="328"/>
                  </a:moveTo>
                  <a:cubicBezTo>
                    <a:pt x="9176" y="1090"/>
                    <a:pt x="11938" y="2805"/>
                    <a:pt x="10604" y="3567"/>
                  </a:cubicBezTo>
                  <a:cubicBezTo>
                    <a:pt x="8890" y="4519"/>
                    <a:pt x="1175" y="2900"/>
                    <a:pt x="32" y="995"/>
                  </a:cubicBezTo>
                  <a:cubicBezTo>
                    <a:pt x="-349" y="-243"/>
                    <a:pt x="2794" y="-148"/>
                    <a:pt x="5270" y="328"/>
                  </a:cubicBezTo>
                  <a:lnTo>
                    <a:pt x="5270" y="328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68" name="Freeform: Shape 1967">
              <a:extLst>
                <a:ext uri="{FF2B5EF4-FFF2-40B4-BE49-F238E27FC236}">
                  <a16:creationId xmlns:a16="http://schemas.microsoft.com/office/drawing/2014/main" id="{4CE9846D-1DE2-4A85-957B-52FBD1ED2934}"/>
                </a:ext>
              </a:extLst>
            </p:cNvPr>
            <p:cNvSpPr/>
            <p:nvPr/>
          </p:nvSpPr>
          <p:spPr>
            <a:xfrm rot="10800000" flipV="1">
              <a:off x="12130015" y="1117190"/>
              <a:ext cx="19863" cy="18051"/>
            </a:xfrm>
            <a:custGeom>
              <a:avLst/>
              <a:gdLst>
                <a:gd name="connsiteX0" fmla="*/ 19824 w 19863"/>
                <a:gd name="connsiteY0" fmla="*/ 8193 h 18051"/>
                <a:gd name="connsiteX1" fmla="*/ 3536 w 19863"/>
                <a:gd name="connsiteY1" fmla="*/ 15812 h 18051"/>
                <a:gd name="connsiteX2" fmla="*/ 8298 w 19863"/>
                <a:gd name="connsiteY2" fmla="*/ 96 h 18051"/>
                <a:gd name="connsiteX3" fmla="*/ 19824 w 19863"/>
                <a:gd name="connsiteY3" fmla="*/ 8193 h 18051"/>
                <a:gd name="connsiteX4" fmla="*/ 19824 w 19863"/>
                <a:gd name="connsiteY4" fmla="*/ 8193 h 1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63" h="18051">
                  <a:moveTo>
                    <a:pt x="19824" y="8193"/>
                  </a:moveTo>
                  <a:cubicBezTo>
                    <a:pt x="20586" y="16289"/>
                    <a:pt x="10394" y="21147"/>
                    <a:pt x="3536" y="15812"/>
                  </a:cubicBezTo>
                  <a:cubicBezTo>
                    <a:pt x="-2370" y="11241"/>
                    <a:pt x="-941" y="2001"/>
                    <a:pt x="8298" y="96"/>
                  </a:cubicBezTo>
                  <a:cubicBezTo>
                    <a:pt x="15633" y="-761"/>
                    <a:pt x="19443" y="4287"/>
                    <a:pt x="19824" y="8193"/>
                  </a:cubicBezTo>
                  <a:lnTo>
                    <a:pt x="19824" y="8193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69" name="Freeform: Shape 1968">
              <a:extLst>
                <a:ext uri="{FF2B5EF4-FFF2-40B4-BE49-F238E27FC236}">
                  <a16:creationId xmlns:a16="http://schemas.microsoft.com/office/drawing/2014/main" id="{508EF08B-D85D-4B3D-9D9F-7E336534938D}"/>
                </a:ext>
              </a:extLst>
            </p:cNvPr>
            <p:cNvSpPr/>
            <p:nvPr/>
          </p:nvSpPr>
          <p:spPr>
            <a:xfrm rot="10800000" flipV="1">
              <a:off x="12042322" y="1100472"/>
              <a:ext cx="23533" cy="20934"/>
            </a:xfrm>
            <a:custGeom>
              <a:avLst/>
              <a:gdLst>
                <a:gd name="connsiteX0" fmla="*/ 23431 w 23533"/>
                <a:gd name="connsiteY0" fmla="*/ 9290 h 20934"/>
                <a:gd name="connsiteX1" fmla="*/ 4572 w 23533"/>
                <a:gd name="connsiteY1" fmla="*/ 18624 h 20934"/>
                <a:gd name="connsiteX2" fmla="*/ 9144 w 23533"/>
                <a:gd name="connsiteY2" fmla="*/ 146 h 20934"/>
                <a:gd name="connsiteX3" fmla="*/ 23431 w 23533"/>
                <a:gd name="connsiteY3" fmla="*/ 9290 h 20934"/>
                <a:gd name="connsiteX4" fmla="*/ 23431 w 23533"/>
                <a:gd name="connsiteY4" fmla="*/ 9290 h 2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3" h="20934">
                  <a:moveTo>
                    <a:pt x="23431" y="9290"/>
                  </a:moveTo>
                  <a:cubicBezTo>
                    <a:pt x="24765" y="18529"/>
                    <a:pt x="12763" y="24435"/>
                    <a:pt x="4572" y="18624"/>
                  </a:cubicBezTo>
                  <a:cubicBezTo>
                    <a:pt x="-2667" y="13481"/>
                    <a:pt x="-1429" y="2622"/>
                    <a:pt x="9144" y="146"/>
                  </a:cubicBezTo>
                  <a:cubicBezTo>
                    <a:pt x="17907" y="-997"/>
                    <a:pt x="22764" y="4813"/>
                    <a:pt x="23431" y="9290"/>
                  </a:cubicBezTo>
                  <a:lnTo>
                    <a:pt x="23431" y="929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70" name="Freeform: Shape 1969">
              <a:extLst>
                <a:ext uri="{FF2B5EF4-FFF2-40B4-BE49-F238E27FC236}">
                  <a16:creationId xmlns:a16="http://schemas.microsoft.com/office/drawing/2014/main" id="{47D24833-F264-4706-AEBA-CA767878509D}"/>
                </a:ext>
              </a:extLst>
            </p:cNvPr>
            <p:cNvSpPr/>
            <p:nvPr/>
          </p:nvSpPr>
          <p:spPr>
            <a:xfrm rot="10800000" flipV="1">
              <a:off x="11955148" y="1082270"/>
              <a:ext cx="27000" cy="23898"/>
            </a:xfrm>
            <a:custGeom>
              <a:avLst/>
              <a:gdLst>
                <a:gd name="connsiteX0" fmla="*/ 26782 w 27000"/>
                <a:gd name="connsiteY0" fmla="*/ 10347 h 23898"/>
                <a:gd name="connsiteX1" fmla="*/ 5732 w 27000"/>
                <a:gd name="connsiteY1" fmla="*/ 21396 h 23898"/>
                <a:gd name="connsiteX2" fmla="*/ 9923 w 27000"/>
                <a:gd name="connsiteY2" fmla="*/ 250 h 23898"/>
                <a:gd name="connsiteX3" fmla="*/ 26782 w 27000"/>
                <a:gd name="connsiteY3" fmla="*/ 10347 h 23898"/>
                <a:gd name="connsiteX4" fmla="*/ 26782 w 27000"/>
                <a:gd name="connsiteY4" fmla="*/ 10347 h 2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00" h="23898">
                  <a:moveTo>
                    <a:pt x="26782" y="10347"/>
                  </a:moveTo>
                  <a:cubicBezTo>
                    <a:pt x="28878" y="20920"/>
                    <a:pt x="15447" y="27873"/>
                    <a:pt x="5732" y="21396"/>
                  </a:cubicBezTo>
                  <a:cubicBezTo>
                    <a:pt x="-2841" y="15681"/>
                    <a:pt x="-2079" y="3298"/>
                    <a:pt x="9923" y="250"/>
                  </a:cubicBezTo>
                  <a:cubicBezTo>
                    <a:pt x="19924" y="-1369"/>
                    <a:pt x="25734" y="5203"/>
                    <a:pt x="26782" y="10347"/>
                  </a:cubicBezTo>
                  <a:lnTo>
                    <a:pt x="26782" y="1034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71" name="Freeform: Shape 1970">
              <a:extLst>
                <a:ext uri="{FF2B5EF4-FFF2-40B4-BE49-F238E27FC236}">
                  <a16:creationId xmlns:a16="http://schemas.microsoft.com/office/drawing/2014/main" id="{9A02F52E-8234-4F1B-94B0-A8620D9A4A14}"/>
                </a:ext>
              </a:extLst>
            </p:cNvPr>
            <p:cNvSpPr/>
            <p:nvPr/>
          </p:nvSpPr>
          <p:spPr>
            <a:xfrm rot="10800000" flipV="1">
              <a:off x="11868478" y="1062277"/>
              <a:ext cx="30892" cy="27141"/>
            </a:xfrm>
            <a:custGeom>
              <a:avLst/>
              <a:gdLst>
                <a:gd name="connsiteX0" fmla="*/ 30491 w 30892"/>
                <a:gd name="connsiteY0" fmla="*/ 11480 h 27141"/>
                <a:gd name="connsiteX1" fmla="*/ 6964 w 30892"/>
                <a:gd name="connsiteY1" fmla="*/ 24434 h 27141"/>
                <a:gd name="connsiteX2" fmla="*/ 10584 w 30892"/>
                <a:gd name="connsiteY2" fmla="*/ 336 h 27141"/>
                <a:gd name="connsiteX3" fmla="*/ 30491 w 30892"/>
                <a:gd name="connsiteY3" fmla="*/ 11480 h 27141"/>
                <a:gd name="connsiteX4" fmla="*/ 30491 w 30892"/>
                <a:gd name="connsiteY4" fmla="*/ 11480 h 27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92" h="27141">
                  <a:moveTo>
                    <a:pt x="30491" y="11480"/>
                  </a:moveTo>
                  <a:cubicBezTo>
                    <a:pt x="33539" y="23387"/>
                    <a:pt x="18585" y="31674"/>
                    <a:pt x="6964" y="24434"/>
                  </a:cubicBezTo>
                  <a:cubicBezTo>
                    <a:pt x="-2942" y="18243"/>
                    <a:pt x="-2751" y="3956"/>
                    <a:pt x="10584" y="336"/>
                  </a:cubicBezTo>
                  <a:cubicBezTo>
                    <a:pt x="21823" y="-1664"/>
                    <a:pt x="28967" y="5670"/>
                    <a:pt x="30491" y="11480"/>
                  </a:cubicBezTo>
                  <a:lnTo>
                    <a:pt x="30491" y="1148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72" name="Freeform: Shape 1971">
              <a:extLst>
                <a:ext uri="{FF2B5EF4-FFF2-40B4-BE49-F238E27FC236}">
                  <a16:creationId xmlns:a16="http://schemas.microsoft.com/office/drawing/2014/main" id="{FB8FB546-191E-4583-82FB-3442991F2A3C}"/>
                </a:ext>
              </a:extLst>
            </p:cNvPr>
            <p:cNvSpPr/>
            <p:nvPr/>
          </p:nvSpPr>
          <p:spPr>
            <a:xfrm rot="10800000" flipV="1">
              <a:off x="11782890" y="1041097"/>
              <a:ext cx="34628" cy="29994"/>
            </a:xfrm>
            <a:custGeom>
              <a:avLst/>
              <a:gdLst>
                <a:gd name="connsiteX0" fmla="*/ 33984 w 34628"/>
                <a:gd name="connsiteY0" fmla="*/ 12372 h 29994"/>
                <a:gd name="connsiteX1" fmla="*/ 10076 w 34628"/>
                <a:gd name="connsiteY1" fmla="*/ 27993 h 29994"/>
                <a:gd name="connsiteX2" fmla="*/ 9504 w 34628"/>
                <a:gd name="connsiteY2" fmla="*/ 942 h 29994"/>
                <a:gd name="connsiteX3" fmla="*/ 11124 w 34628"/>
                <a:gd name="connsiteY3" fmla="*/ 465 h 29994"/>
                <a:gd name="connsiteX4" fmla="*/ 33984 w 34628"/>
                <a:gd name="connsiteY4" fmla="*/ 12372 h 29994"/>
                <a:gd name="connsiteX5" fmla="*/ 33984 w 34628"/>
                <a:gd name="connsiteY5" fmla="*/ 12372 h 2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28" h="29994">
                  <a:moveTo>
                    <a:pt x="33984" y="12372"/>
                  </a:moveTo>
                  <a:cubicBezTo>
                    <a:pt x="37889" y="24849"/>
                    <a:pt x="23316" y="34279"/>
                    <a:pt x="10076" y="27993"/>
                  </a:cubicBezTo>
                  <a:cubicBezTo>
                    <a:pt x="-3069" y="21706"/>
                    <a:pt x="-3450" y="5514"/>
                    <a:pt x="9504" y="942"/>
                  </a:cubicBezTo>
                  <a:cubicBezTo>
                    <a:pt x="9981" y="751"/>
                    <a:pt x="10647" y="656"/>
                    <a:pt x="11124" y="465"/>
                  </a:cubicBezTo>
                  <a:cubicBezTo>
                    <a:pt x="23601" y="-2011"/>
                    <a:pt x="31983" y="5895"/>
                    <a:pt x="33984" y="12372"/>
                  </a:cubicBezTo>
                  <a:lnTo>
                    <a:pt x="33984" y="12372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73" name="Freeform: Shape 1972">
              <a:extLst>
                <a:ext uri="{FF2B5EF4-FFF2-40B4-BE49-F238E27FC236}">
                  <a16:creationId xmlns:a16="http://schemas.microsoft.com/office/drawing/2014/main" id="{1FD5C8C1-7D16-41E4-AF8A-CA57626C0365}"/>
                </a:ext>
              </a:extLst>
            </p:cNvPr>
            <p:cNvSpPr/>
            <p:nvPr/>
          </p:nvSpPr>
          <p:spPr>
            <a:xfrm rot="10800000" flipV="1">
              <a:off x="11698386" y="1018510"/>
              <a:ext cx="38120" cy="32666"/>
            </a:xfrm>
            <a:custGeom>
              <a:avLst/>
              <a:gdLst>
                <a:gd name="connsiteX0" fmla="*/ 37172 w 38120"/>
                <a:gd name="connsiteY0" fmla="*/ 13052 h 32666"/>
                <a:gd name="connsiteX1" fmla="*/ 11835 w 38120"/>
                <a:gd name="connsiteY1" fmla="*/ 30578 h 32666"/>
                <a:gd name="connsiteX2" fmla="*/ 9740 w 38120"/>
                <a:gd name="connsiteY2" fmla="*/ 1146 h 32666"/>
                <a:gd name="connsiteX3" fmla="*/ 11454 w 38120"/>
                <a:gd name="connsiteY3" fmla="*/ 574 h 32666"/>
                <a:gd name="connsiteX4" fmla="*/ 37172 w 38120"/>
                <a:gd name="connsiteY4" fmla="*/ 13052 h 32666"/>
                <a:gd name="connsiteX5" fmla="*/ 37172 w 38120"/>
                <a:gd name="connsiteY5" fmla="*/ 13052 h 3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20" h="32666">
                  <a:moveTo>
                    <a:pt x="37172" y="13052"/>
                  </a:moveTo>
                  <a:cubicBezTo>
                    <a:pt x="42125" y="26673"/>
                    <a:pt x="26790" y="37341"/>
                    <a:pt x="11835" y="30578"/>
                  </a:cubicBezTo>
                  <a:cubicBezTo>
                    <a:pt x="-2928" y="23910"/>
                    <a:pt x="-4167" y="6384"/>
                    <a:pt x="9740" y="1146"/>
                  </a:cubicBezTo>
                  <a:cubicBezTo>
                    <a:pt x="10216" y="955"/>
                    <a:pt x="10978" y="765"/>
                    <a:pt x="11454" y="574"/>
                  </a:cubicBezTo>
                  <a:cubicBezTo>
                    <a:pt x="24980" y="-2283"/>
                    <a:pt x="34600" y="6099"/>
                    <a:pt x="37172" y="13052"/>
                  </a:cubicBezTo>
                  <a:lnTo>
                    <a:pt x="37172" y="13052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74" name="Freeform: Shape 1973">
              <a:extLst>
                <a:ext uri="{FF2B5EF4-FFF2-40B4-BE49-F238E27FC236}">
                  <a16:creationId xmlns:a16="http://schemas.microsoft.com/office/drawing/2014/main" id="{BFF8F3FB-4561-4323-A98F-F6DBEB059626}"/>
                </a:ext>
              </a:extLst>
            </p:cNvPr>
            <p:cNvSpPr/>
            <p:nvPr/>
          </p:nvSpPr>
          <p:spPr>
            <a:xfrm rot="10800000" flipV="1">
              <a:off x="11614897" y="994480"/>
              <a:ext cx="41993" cy="35404"/>
            </a:xfrm>
            <a:custGeom>
              <a:avLst/>
              <a:gdLst>
                <a:gd name="connsiteX0" fmla="*/ 40614 w 41993"/>
                <a:gd name="connsiteY0" fmla="*/ 13745 h 35404"/>
                <a:gd name="connsiteX1" fmla="*/ 13944 w 41993"/>
                <a:gd name="connsiteY1" fmla="*/ 33367 h 35404"/>
                <a:gd name="connsiteX2" fmla="*/ 9943 w 41993"/>
                <a:gd name="connsiteY2" fmla="*/ 1458 h 35404"/>
                <a:gd name="connsiteX3" fmla="*/ 11753 w 41993"/>
                <a:gd name="connsiteY3" fmla="*/ 791 h 35404"/>
                <a:gd name="connsiteX4" fmla="*/ 40614 w 41993"/>
                <a:gd name="connsiteY4" fmla="*/ 13745 h 35404"/>
                <a:gd name="connsiteX5" fmla="*/ 40614 w 41993"/>
                <a:gd name="connsiteY5" fmla="*/ 13745 h 3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93" h="35404">
                  <a:moveTo>
                    <a:pt x="40614" y="13745"/>
                  </a:moveTo>
                  <a:cubicBezTo>
                    <a:pt x="46900" y="28414"/>
                    <a:pt x="30613" y="40320"/>
                    <a:pt x="13944" y="33367"/>
                  </a:cubicBezTo>
                  <a:cubicBezTo>
                    <a:pt x="-2630" y="26509"/>
                    <a:pt x="-5011" y="7363"/>
                    <a:pt x="9943" y="1458"/>
                  </a:cubicBezTo>
                  <a:cubicBezTo>
                    <a:pt x="10515" y="1267"/>
                    <a:pt x="11277" y="982"/>
                    <a:pt x="11753" y="791"/>
                  </a:cubicBezTo>
                  <a:cubicBezTo>
                    <a:pt x="26422" y="-2733"/>
                    <a:pt x="37471" y="6220"/>
                    <a:pt x="40614" y="13745"/>
                  </a:cubicBezTo>
                  <a:lnTo>
                    <a:pt x="40614" y="13745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75" name="Freeform: Shape 1974">
              <a:extLst>
                <a:ext uri="{FF2B5EF4-FFF2-40B4-BE49-F238E27FC236}">
                  <a16:creationId xmlns:a16="http://schemas.microsoft.com/office/drawing/2014/main" id="{D6701F1D-B39A-44CB-BAEE-6ACF80CC2548}"/>
                </a:ext>
              </a:extLst>
            </p:cNvPr>
            <p:cNvSpPr/>
            <p:nvPr/>
          </p:nvSpPr>
          <p:spPr>
            <a:xfrm rot="10800000" flipV="1">
              <a:off x="11532863" y="969073"/>
              <a:ext cx="45707" cy="38032"/>
            </a:xfrm>
            <a:custGeom>
              <a:avLst/>
              <a:gdLst>
                <a:gd name="connsiteX0" fmla="*/ 43828 w 45707"/>
                <a:gd name="connsiteY0" fmla="*/ 14292 h 38032"/>
                <a:gd name="connsiteX1" fmla="*/ 18206 w 45707"/>
                <a:gd name="connsiteY1" fmla="*/ 36771 h 38032"/>
                <a:gd name="connsiteX2" fmla="*/ 8109 w 45707"/>
                <a:gd name="connsiteY2" fmla="*/ 2576 h 38032"/>
                <a:gd name="connsiteX3" fmla="*/ 11824 w 45707"/>
                <a:gd name="connsiteY3" fmla="*/ 957 h 38032"/>
                <a:gd name="connsiteX4" fmla="*/ 43828 w 45707"/>
                <a:gd name="connsiteY4" fmla="*/ 14292 h 38032"/>
                <a:gd name="connsiteX5" fmla="*/ 43828 w 45707"/>
                <a:gd name="connsiteY5" fmla="*/ 14292 h 3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07" h="38032">
                  <a:moveTo>
                    <a:pt x="43828" y="14292"/>
                  </a:moveTo>
                  <a:cubicBezTo>
                    <a:pt x="51067" y="29246"/>
                    <a:pt x="36303" y="42200"/>
                    <a:pt x="18206" y="36771"/>
                  </a:cubicBezTo>
                  <a:cubicBezTo>
                    <a:pt x="-368" y="31056"/>
                    <a:pt x="-6464" y="10673"/>
                    <a:pt x="8109" y="2576"/>
                  </a:cubicBezTo>
                  <a:cubicBezTo>
                    <a:pt x="9157" y="2005"/>
                    <a:pt x="10681" y="1433"/>
                    <a:pt x="11824" y="957"/>
                  </a:cubicBezTo>
                  <a:cubicBezTo>
                    <a:pt x="27445" y="-3043"/>
                    <a:pt x="39923" y="6291"/>
                    <a:pt x="43828" y="14292"/>
                  </a:cubicBezTo>
                  <a:lnTo>
                    <a:pt x="43828" y="14292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76" name="Freeform: Shape 1975">
              <a:extLst>
                <a:ext uri="{FF2B5EF4-FFF2-40B4-BE49-F238E27FC236}">
                  <a16:creationId xmlns:a16="http://schemas.microsoft.com/office/drawing/2014/main" id="{B13CA9F3-51CE-438C-98B3-48FBF15193BF}"/>
                </a:ext>
              </a:extLst>
            </p:cNvPr>
            <p:cNvSpPr/>
            <p:nvPr/>
          </p:nvSpPr>
          <p:spPr>
            <a:xfrm rot="10800000" flipV="1">
              <a:off x="11452234" y="942250"/>
              <a:ext cx="49456" cy="40616"/>
            </a:xfrm>
            <a:custGeom>
              <a:avLst/>
              <a:gdLst>
                <a:gd name="connsiteX0" fmla="*/ 46959 w 49456"/>
                <a:gd name="connsiteY0" fmla="*/ 14826 h 40616"/>
                <a:gd name="connsiteX1" fmla="*/ 20765 w 49456"/>
                <a:gd name="connsiteY1" fmla="*/ 39401 h 40616"/>
                <a:gd name="connsiteX2" fmla="*/ 7906 w 49456"/>
                <a:gd name="connsiteY2" fmla="*/ 3015 h 40616"/>
                <a:gd name="connsiteX3" fmla="*/ 11811 w 49456"/>
                <a:gd name="connsiteY3" fmla="*/ 1205 h 40616"/>
                <a:gd name="connsiteX4" fmla="*/ 46959 w 49456"/>
                <a:gd name="connsiteY4" fmla="*/ 14826 h 40616"/>
                <a:gd name="connsiteX5" fmla="*/ 46959 w 49456"/>
                <a:gd name="connsiteY5" fmla="*/ 14826 h 4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456" h="40616">
                  <a:moveTo>
                    <a:pt x="46959" y="14826"/>
                  </a:moveTo>
                  <a:cubicBezTo>
                    <a:pt x="55626" y="30733"/>
                    <a:pt x="40482" y="44925"/>
                    <a:pt x="20765" y="39401"/>
                  </a:cubicBezTo>
                  <a:cubicBezTo>
                    <a:pt x="477" y="33686"/>
                    <a:pt x="-7143" y="11873"/>
                    <a:pt x="7906" y="3015"/>
                  </a:cubicBezTo>
                  <a:cubicBezTo>
                    <a:pt x="9049" y="2348"/>
                    <a:pt x="10668" y="1682"/>
                    <a:pt x="11811" y="1205"/>
                  </a:cubicBezTo>
                  <a:cubicBezTo>
                    <a:pt x="28385" y="-3462"/>
                    <a:pt x="42387" y="6349"/>
                    <a:pt x="46959" y="14826"/>
                  </a:cubicBezTo>
                  <a:lnTo>
                    <a:pt x="46959" y="14826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77" name="Freeform: Shape 1976">
              <a:extLst>
                <a:ext uri="{FF2B5EF4-FFF2-40B4-BE49-F238E27FC236}">
                  <a16:creationId xmlns:a16="http://schemas.microsoft.com/office/drawing/2014/main" id="{424AB334-E317-4BC1-9C10-0A86CD80AC25}"/>
                </a:ext>
              </a:extLst>
            </p:cNvPr>
            <p:cNvSpPr/>
            <p:nvPr/>
          </p:nvSpPr>
          <p:spPr>
            <a:xfrm rot="10800000" flipV="1">
              <a:off x="11373436" y="914298"/>
              <a:ext cx="52833" cy="42747"/>
            </a:xfrm>
            <a:custGeom>
              <a:avLst/>
              <a:gdLst>
                <a:gd name="connsiteX0" fmla="*/ 49643 w 52833"/>
                <a:gd name="connsiteY0" fmla="*/ 15060 h 42747"/>
                <a:gd name="connsiteX1" fmla="*/ 23258 w 52833"/>
                <a:gd name="connsiteY1" fmla="*/ 41635 h 42747"/>
                <a:gd name="connsiteX2" fmla="*/ 7637 w 52833"/>
                <a:gd name="connsiteY2" fmla="*/ 3440 h 42747"/>
                <a:gd name="connsiteX3" fmla="*/ 11733 w 52833"/>
                <a:gd name="connsiteY3" fmla="*/ 1440 h 42747"/>
                <a:gd name="connsiteX4" fmla="*/ 49643 w 52833"/>
                <a:gd name="connsiteY4" fmla="*/ 15060 h 42747"/>
                <a:gd name="connsiteX5" fmla="*/ 49643 w 52833"/>
                <a:gd name="connsiteY5" fmla="*/ 15060 h 4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833" h="42747">
                  <a:moveTo>
                    <a:pt x="49643" y="15060"/>
                  </a:moveTo>
                  <a:cubicBezTo>
                    <a:pt x="59739" y="31729"/>
                    <a:pt x="44499" y="47064"/>
                    <a:pt x="23258" y="41635"/>
                  </a:cubicBezTo>
                  <a:cubicBezTo>
                    <a:pt x="1541" y="36015"/>
                    <a:pt x="-7793" y="13251"/>
                    <a:pt x="7637" y="3440"/>
                  </a:cubicBezTo>
                  <a:cubicBezTo>
                    <a:pt x="8780" y="2678"/>
                    <a:pt x="10495" y="2011"/>
                    <a:pt x="11733" y="1440"/>
                  </a:cubicBezTo>
                  <a:cubicBezTo>
                    <a:pt x="28973" y="-3799"/>
                    <a:pt x="44309" y="6297"/>
                    <a:pt x="49643" y="15060"/>
                  </a:cubicBezTo>
                  <a:lnTo>
                    <a:pt x="49643" y="1506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78" name="Freeform: Shape 1977">
              <a:extLst>
                <a:ext uri="{FF2B5EF4-FFF2-40B4-BE49-F238E27FC236}">
                  <a16:creationId xmlns:a16="http://schemas.microsoft.com/office/drawing/2014/main" id="{93D42700-A014-4438-BD6B-5FACEF624438}"/>
                </a:ext>
              </a:extLst>
            </p:cNvPr>
            <p:cNvSpPr/>
            <p:nvPr/>
          </p:nvSpPr>
          <p:spPr>
            <a:xfrm rot="10800000" flipV="1">
              <a:off x="11296400" y="884910"/>
              <a:ext cx="56538" cy="45097"/>
            </a:xfrm>
            <a:custGeom>
              <a:avLst/>
              <a:gdLst>
                <a:gd name="connsiteX0" fmla="*/ 52607 w 56538"/>
                <a:gd name="connsiteY0" fmla="*/ 15397 h 45097"/>
                <a:gd name="connsiteX1" fmla="*/ 28985 w 56538"/>
                <a:gd name="connsiteY1" fmla="*/ 44638 h 45097"/>
                <a:gd name="connsiteX2" fmla="*/ 7363 w 56538"/>
                <a:gd name="connsiteY2" fmla="*/ 3967 h 45097"/>
                <a:gd name="connsiteX3" fmla="*/ 11554 w 56538"/>
                <a:gd name="connsiteY3" fmla="*/ 1776 h 45097"/>
                <a:gd name="connsiteX4" fmla="*/ 52607 w 56538"/>
                <a:gd name="connsiteY4" fmla="*/ 15397 h 45097"/>
                <a:gd name="connsiteX5" fmla="*/ 52607 w 56538"/>
                <a:gd name="connsiteY5" fmla="*/ 15397 h 45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538" h="45097">
                  <a:moveTo>
                    <a:pt x="52607" y="15397"/>
                  </a:moveTo>
                  <a:cubicBezTo>
                    <a:pt x="63561" y="31684"/>
                    <a:pt x="50321" y="48067"/>
                    <a:pt x="28985" y="44638"/>
                  </a:cubicBezTo>
                  <a:cubicBezTo>
                    <a:pt x="4220" y="40638"/>
                    <a:pt x="-9306" y="15206"/>
                    <a:pt x="7363" y="3967"/>
                  </a:cubicBezTo>
                  <a:cubicBezTo>
                    <a:pt x="8506" y="3205"/>
                    <a:pt x="10221" y="2348"/>
                    <a:pt x="11554" y="1776"/>
                  </a:cubicBezTo>
                  <a:cubicBezTo>
                    <a:pt x="29556" y="-4225"/>
                    <a:pt x="46416" y="6157"/>
                    <a:pt x="52607" y="15397"/>
                  </a:cubicBezTo>
                  <a:lnTo>
                    <a:pt x="52607" y="1539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79" name="Freeform: Shape 1978">
              <a:extLst>
                <a:ext uri="{FF2B5EF4-FFF2-40B4-BE49-F238E27FC236}">
                  <a16:creationId xmlns:a16="http://schemas.microsoft.com/office/drawing/2014/main" id="{646E1BCC-C10A-44C6-9AB2-AFADF417DC48}"/>
                </a:ext>
              </a:extLst>
            </p:cNvPr>
            <p:cNvSpPr/>
            <p:nvPr/>
          </p:nvSpPr>
          <p:spPr>
            <a:xfrm rot="10800000" flipV="1">
              <a:off x="11221373" y="854343"/>
              <a:ext cx="60039" cy="47020"/>
            </a:xfrm>
            <a:custGeom>
              <a:avLst/>
              <a:gdLst>
                <a:gd name="connsiteX0" fmla="*/ 55185 w 60039"/>
                <a:gd name="connsiteY0" fmla="*/ 15484 h 47020"/>
                <a:gd name="connsiteX1" fmla="*/ 32039 w 60039"/>
                <a:gd name="connsiteY1" fmla="*/ 46631 h 47020"/>
                <a:gd name="connsiteX2" fmla="*/ 6989 w 60039"/>
                <a:gd name="connsiteY2" fmla="*/ 4435 h 47020"/>
                <a:gd name="connsiteX3" fmla="*/ 11275 w 60039"/>
                <a:gd name="connsiteY3" fmla="*/ 2054 h 47020"/>
                <a:gd name="connsiteX4" fmla="*/ 55185 w 60039"/>
                <a:gd name="connsiteY4" fmla="*/ 15484 h 47020"/>
                <a:gd name="connsiteX5" fmla="*/ 55185 w 60039"/>
                <a:gd name="connsiteY5" fmla="*/ 15484 h 4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039" h="47020">
                  <a:moveTo>
                    <a:pt x="55185" y="15484"/>
                  </a:moveTo>
                  <a:cubicBezTo>
                    <a:pt x="67663" y="32343"/>
                    <a:pt x="54709" y="49869"/>
                    <a:pt x="32039" y="46631"/>
                  </a:cubicBezTo>
                  <a:cubicBezTo>
                    <a:pt x="5846" y="42916"/>
                    <a:pt x="-9871" y="16532"/>
                    <a:pt x="6989" y="4435"/>
                  </a:cubicBezTo>
                  <a:cubicBezTo>
                    <a:pt x="8227" y="3578"/>
                    <a:pt x="9941" y="2721"/>
                    <a:pt x="11275" y="2054"/>
                  </a:cubicBezTo>
                  <a:cubicBezTo>
                    <a:pt x="29849" y="-4518"/>
                    <a:pt x="48137" y="5959"/>
                    <a:pt x="55185" y="15484"/>
                  </a:cubicBezTo>
                  <a:lnTo>
                    <a:pt x="55185" y="15484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80" name="Freeform: Shape 1979">
              <a:extLst>
                <a:ext uri="{FF2B5EF4-FFF2-40B4-BE49-F238E27FC236}">
                  <a16:creationId xmlns:a16="http://schemas.microsoft.com/office/drawing/2014/main" id="{D9D29E9E-6893-4616-BCE8-A24C6DB294F5}"/>
                </a:ext>
              </a:extLst>
            </p:cNvPr>
            <p:cNvSpPr/>
            <p:nvPr/>
          </p:nvSpPr>
          <p:spPr>
            <a:xfrm rot="10800000" flipV="1">
              <a:off x="11148673" y="822708"/>
              <a:ext cx="62956" cy="48651"/>
            </a:xfrm>
            <a:custGeom>
              <a:avLst/>
              <a:gdLst>
                <a:gd name="connsiteX0" fmla="*/ 57126 w 62956"/>
                <a:gd name="connsiteY0" fmla="*/ 15496 h 48651"/>
                <a:gd name="connsiteX1" fmla="*/ 34932 w 62956"/>
                <a:gd name="connsiteY1" fmla="*/ 48357 h 48651"/>
                <a:gd name="connsiteX2" fmla="*/ 6452 w 62956"/>
                <a:gd name="connsiteY2" fmla="*/ 5018 h 48651"/>
                <a:gd name="connsiteX3" fmla="*/ 10739 w 62956"/>
                <a:gd name="connsiteY3" fmla="*/ 2446 h 48651"/>
                <a:gd name="connsiteX4" fmla="*/ 57126 w 62956"/>
                <a:gd name="connsiteY4" fmla="*/ 15496 h 48651"/>
                <a:gd name="connsiteX5" fmla="*/ 57126 w 62956"/>
                <a:gd name="connsiteY5" fmla="*/ 15496 h 4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956" h="48651">
                  <a:moveTo>
                    <a:pt x="57126" y="15496"/>
                  </a:moveTo>
                  <a:cubicBezTo>
                    <a:pt x="71032" y="32736"/>
                    <a:pt x="58649" y="51214"/>
                    <a:pt x="34932" y="48357"/>
                  </a:cubicBezTo>
                  <a:cubicBezTo>
                    <a:pt x="7595" y="45118"/>
                    <a:pt x="-10216" y="17972"/>
                    <a:pt x="6452" y="5018"/>
                  </a:cubicBezTo>
                  <a:cubicBezTo>
                    <a:pt x="7691" y="4066"/>
                    <a:pt x="9405" y="3208"/>
                    <a:pt x="10739" y="2446"/>
                  </a:cubicBezTo>
                  <a:cubicBezTo>
                    <a:pt x="29598" y="-4888"/>
                    <a:pt x="49124" y="5685"/>
                    <a:pt x="57126" y="15496"/>
                  </a:cubicBezTo>
                  <a:lnTo>
                    <a:pt x="57126" y="15496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81" name="Freeform: Shape 1980">
              <a:extLst>
                <a:ext uri="{FF2B5EF4-FFF2-40B4-BE49-F238E27FC236}">
                  <a16:creationId xmlns:a16="http://schemas.microsoft.com/office/drawing/2014/main" id="{E0718F2D-EA7A-49FF-8E90-B0D29B5C0DD3}"/>
                </a:ext>
              </a:extLst>
            </p:cNvPr>
            <p:cNvSpPr/>
            <p:nvPr/>
          </p:nvSpPr>
          <p:spPr>
            <a:xfrm rot="10800000" flipV="1">
              <a:off x="11078271" y="789897"/>
              <a:ext cx="65983" cy="50141"/>
            </a:xfrm>
            <a:custGeom>
              <a:avLst/>
              <a:gdLst>
                <a:gd name="connsiteX0" fmla="*/ 58997 w 65983"/>
                <a:gd name="connsiteY0" fmla="*/ 15351 h 50141"/>
                <a:gd name="connsiteX1" fmla="*/ 37947 w 65983"/>
                <a:gd name="connsiteY1" fmla="*/ 49926 h 50141"/>
                <a:gd name="connsiteX2" fmla="*/ 5943 w 65983"/>
                <a:gd name="connsiteY2" fmla="*/ 5540 h 50141"/>
                <a:gd name="connsiteX3" fmla="*/ 10229 w 65983"/>
                <a:gd name="connsiteY3" fmla="*/ 2778 h 50141"/>
                <a:gd name="connsiteX4" fmla="*/ 58997 w 65983"/>
                <a:gd name="connsiteY4" fmla="*/ 15351 h 50141"/>
                <a:gd name="connsiteX5" fmla="*/ 58997 w 65983"/>
                <a:gd name="connsiteY5" fmla="*/ 15351 h 5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983" h="50141">
                  <a:moveTo>
                    <a:pt x="58997" y="15351"/>
                  </a:moveTo>
                  <a:cubicBezTo>
                    <a:pt x="74523" y="33067"/>
                    <a:pt x="62712" y="52403"/>
                    <a:pt x="37947" y="49926"/>
                  </a:cubicBezTo>
                  <a:cubicBezTo>
                    <a:pt x="9562" y="47069"/>
                    <a:pt x="-10535" y="19256"/>
                    <a:pt x="5943" y="5540"/>
                  </a:cubicBezTo>
                  <a:cubicBezTo>
                    <a:pt x="7086" y="4587"/>
                    <a:pt x="8895" y="3540"/>
                    <a:pt x="10229" y="2778"/>
                  </a:cubicBezTo>
                  <a:cubicBezTo>
                    <a:pt x="29374" y="-5128"/>
                    <a:pt x="50234" y="5349"/>
                    <a:pt x="58997" y="15351"/>
                  </a:cubicBezTo>
                  <a:lnTo>
                    <a:pt x="58997" y="15351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82" name="Freeform: Shape 1981">
              <a:extLst>
                <a:ext uri="{FF2B5EF4-FFF2-40B4-BE49-F238E27FC236}">
                  <a16:creationId xmlns:a16="http://schemas.microsoft.com/office/drawing/2014/main" id="{7F9EDC0D-457D-4B54-BE73-00F0D0EE5DA4}"/>
                </a:ext>
              </a:extLst>
            </p:cNvPr>
            <p:cNvSpPr/>
            <p:nvPr/>
          </p:nvSpPr>
          <p:spPr>
            <a:xfrm rot="10800000" flipV="1">
              <a:off x="11010673" y="756083"/>
              <a:ext cx="68042" cy="51069"/>
            </a:xfrm>
            <a:custGeom>
              <a:avLst/>
              <a:gdLst>
                <a:gd name="connsiteX0" fmla="*/ 60037 w 68042"/>
                <a:gd name="connsiteY0" fmla="*/ 14970 h 51069"/>
                <a:gd name="connsiteX1" fmla="*/ 43845 w 68042"/>
                <a:gd name="connsiteY1" fmla="*/ 51069 h 51069"/>
                <a:gd name="connsiteX2" fmla="*/ 5269 w 68042"/>
                <a:gd name="connsiteY2" fmla="*/ 6111 h 51069"/>
                <a:gd name="connsiteX3" fmla="*/ 9460 w 68042"/>
                <a:gd name="connsiteY3" fmla="*/ 3254 h 51069"/>
                <a:gd name="connsiteX4" fmla="*/ 60037 w 68042"/>
                <a:gd name="connsiteY4" fmla="*/ 14970 h 51069"/>
                <a:gd name="connsiteX5" fmla="*/ 60037 w 68042"/>
                <a:gd name="connsiteY5" fmla="*/ 14970 h 5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042" h="51069">
                  <a:moveTo>
                    <a:pt x="60037" y="14970"/>
                  </a:moveTo>
                  <a:cubicBezTo>
                    <a:pt x="75849" y="31543"/>
                    <a:pt x="67086" y="51165"/>
                    <a:pt x="43845" y="51069"/>
                  </a:cubicBezTo>
                  <a:cubicBezTo>
                    <a:pt x="14222" y="50974"/>
                    <a:pt x="-11400" y="21066"/>
                    <a:pt x="5269" y="6111"/>
                  </a:cubicBezTo>
                  <a:cubicBezTo>
                    <a:pt x="6412" y="5064"/>
                    <a:pt x="8126" y="4016"/>
                    <a:pt x="9460" y="3254"/>
                  </a:cubicBezTo>
                  <a:cubicBezTo>
                    <a:pt x="28414" y="-5414"/>
                    <a:pt x="50417" y="4873"/>
                    <a:pt x="60037" y="14970"/>
                  </a:cubicBezTo>
                  <a:lnTo>
                    <a:pt x="60037" y="1497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83" name="Freeform: Shape 1982">
              <a:extLst>
                <a:ext uri="{FF2B5EF4-FFF2-40B4-BE49-F238E27FC236}">
                  <a16:creationId xmlns:a16="http://schemas.microsoft.com/office/drawing/2014/main" id="{EC1022BD-7778-425C-9E50-9DAAA2FEDC18}"/>
                </a:ext>
              </a:extLst>
            </p:cNvPr>
            <p:cNvSpPr/>
            <p:nvPr/>
          </p:nvSpPr>
          <p:spPr>
            <a:xfrm rot="10800000" flipV="1">
              <a:off x="10945843" y="721165"/>
              <a:ext cx="69940" cy="51703"/>
            </a:xfrm>
            <a:custGeom>
              <a:avLst/>
              <a:gdLst>
                <a:gd name="connsiteX0" fmla="*/ 60732 w 69940"/>
                <a:gd name="connsiteY0" fmla="*/ 14550 h 51703"/>
                <a:gd name="connsiteX1" fmla="*/ 46540 w 69940"/>
                <a:gd name="connsiteY1" fmla="*/ 51698 h 51703"/>
                <a:gd name="connsiteX2" fmla="*/ 4630 w 69940"/>
                <a:gd name="connsiteY2" fmla="*/ 6645 h 51703"/>
                <a:gd name="connsiteX3" fmla="*/ 8726 w 69940"/>
                <a:gd name="connsiteY3" fmla="*/ 3597 h 51703"/>
                <a:gd name="connsiteX4" fmla="*/ 60732 w 69940"/>
                <a:gd name="connsiteY4" fmla="*/ 14550 h 51703"/>
                <a:gd name="connsiteX5" fmla="*/ 60732 w 69940"/>
                <a:gd name="connsiteY5" fmla="*/ 14550 h 5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940" h="51703">
                  <a:moveTo>
                    <a:pt x="60732" y="14550"/>
                  </a:moveTo>
                  <a:cubicBezTo>
                    <a:pt x="77782" y="31219"/>
                    <a:pt x="70067" y="51317"/>
                    <a:pt x="46540" y="51698"/>
                  </a:cubicBezTo>
                  <a:cubicBezTo>
                    <a:pt x="16536" y="52174"/>
                    <a:pt x="-11277" y="22266"/>
                    <a:pt x="4630" y="6645"/>
                  </a:cubicBezTo>
                  <a:cubicBezTo>
                    <a:pt x="5678" y="5597"/>
                    <a:pt x="7392" y="4454"/>
                    <a:pt x="8726" y="3597"/>
                  </a:cubicBezTo>
                  <a:cubicBezTo>
                    <a:pt x="27490" y="-5547"/>
                    <a:pt x="50445" y="4454"/>
                    <a:pt x="60732" y="14550"/>
                  </a:cubicBezTo>
                  <a:lnTo>
                    <a:pt x="60732" y="1455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84" name="Freeform: Shape 1983">
              <a:extLst>
                <a:ext uri="{FF2B5EF4-FFF2-40B4-BE49-F238E27FC236}">
                  <a16:creationId xmlns:a16="http://schemas.microsoft.com/office/drawing/2014/main" id="{0E34DA99-8517-4BAE-AECB-53C9A96157B6}"/>
                </a:ext>
              </a:extLst>
            </p:cNvPr>
            <p:cNvSpPr/>
            <p:nvPr/>
          </p:nvSpPr>
          <p:spPr>
            <a:xfrm rot="10800000" flipV="1">
              <a:off x="10884576" y="685676"/>
              <a:ext cx="70227" cy="51114"/>
            </a:xfrm>
            <a:custGeom>
              <a:avLst/>
              <a:gdLst>
                <a:gd name="connsiteX0" fmla="*/ 59950 w 70227"/>
                <a:gd name="connsiteY0" fmla="*/ 13749 h 51114"/>
                <a:gd name="connsiteX1" fmla="*/ 48139 w 70227"/>
                <a:gd name="connsiteY1" fmla="*/ 51087 h 51114"/>
                <a:gd name="connsiteX2" fmla="*/ 3943 w 70227"/>
                <a:gd name="connsiteY2" fmla="*/ 7081 h 51114"/>
                <a:gd name="connsiteX3" fmla="*/ 7753 w 70227"/>
                <a:gd name="connsiteY3" fmla="*/ 3938 h 51114"/>
                <a:gd name="connsiteX4" fmla="*/ 59950 w 70227"/>
                <a:gd name="connsiteY4" fmla="*/ 13749 h 51114"/>
                <a:gd name="connsiteX5" fmla="*/ 59950 w 70227"/>
                <a:gd name="connsiteY5" fmla="*/ 13749 h 5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227" h="51114">
                  <a:moveTo>
                    <a:pt x="59950" y="13749"/>
                  </a:moveTo>
                  <a:cubicBezTo>
                    <a:pt x="77857" y="29941"/>
                    <a:pt x="71380" y="50230"/>
                    <a:pt x="48139" y="51087"/>
                  </a:cubicBezTo>
                  <a:cubicBezTo>
                    <a:pt x="18517" y="52135"/>
                    <a:pt x="-10820" y="22988"/>
                    <a:pt x="3943" y="7081"/>
                  </a:cubicBezTo>
                  <a:cubicBezTo>
                    <a:pt x="4991" y="5938"/>
                    <a:pt x="6610" y="4795"/>
                    <a:pt x="7753" y="3938"/>
                  </a:cubicBezTo>
                  <a:cubicBezTo>
                    <a:pt x="25851" y="-5587"/>
                    <a:pt x="49187" y="3938"/>
                    <a:pt x="59950" y="13749"/>
                  </a:cubicBezTo>
                  <a:lnTo>
                    <a:pt x="59950" y="13749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85" name="Freeform: Shape 1984">
              <a:extLst>
                <a:ext uri="{FF2B5EF4-FFF2-40B4-BE49-F238E27FC236}">
                  <a16:creationId xmlns:a16="http://schemas.microsoft.com/office/drawing/2014/main" id="{F80081CA-E797-4E6E-A097-5D8A26DB0BAE}"/>
                </a:ext>
              </a:extLst>
            </p:cNvPr>
            <p:cNvSpPr/>
            <p:nvPr/>
          </p:nvSpPr>
          <p:spPr>
            <a:xfrm rot="10800000" flipV="1">
              <a:off x="10827027" y="649521"/>
              <a:ext cx="69936" cy="50152"/>
            </a:xfrm>
            <a:custGeom>
              <a:avLst/>
              <a:gdLst>
                <a:gd name="connsiteX0" fmla="*/ 58404 w 69936"/>
                <a:gd name="connsiteY0" fmla="*/ 13137 h 50152"/>
                <a:gd name="connsiteX1" fmla="*/ 49641 w 69936"/>
                <a:gd name="connsiteY1" fmla="*/ 50094 h 50152"/>
                <a:gd name="connsiteX2" fmla="*/ 3159 w 69936"/>
                <a:gd name="connsiteY2" fmla="*/ 7231 h 50152"/>
                <a:gd name="connsiteX3" fmla="*/ 6683 w 69936"/>
                <a:gd name="connsiteY3" fmla="*/ 4088 h 50152"/>
                <a:gd name="connsiteX4" fmla="*/ 58404 w 69936"/>
                <a:gd name="connsiteY4" fmla="*/ 13137 h 50152"/>
                <a:gd name="connsiteX5" fmla="*/ 58404 w 69936"/>
                <a:gd name="connsiteY5" fmla="*/ 13137 h 5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936" h="50152">
                  <a:moveTo>
                    <a:pt x="58404" y="13137"/>
                  </a:moveTo>
                  <a:cubicBezTo>
                    <a:pt x="77073" y="28853"/>
                    <a:pt x="72310" y="48951"/>
                    <a:pt x="49641" y="50094"/>
                  </a:cubicBezTo>
                  <a:cubicBezTo>
                    <a:pt x="20780" y="51618"/>
                    <a:pt x="-10081" y="23138"/>
                    <a:pt x="3159" y="7231"/>
                  </a:cubicBezTo>
                  <a:cubicBezTo>
                    <a:pt x="4016" y="6184"/>
                    <a:pt x="5540" y="4945"/>
                    <a:pt x="6683" y="4088"/>
                  </a:cubicBezTo>
                  <a:cubicBezTo>
                    <a:pt x="23542" y="-5532"/>
                    <a:pt x="47069" y="3612"/>
                    <a:pt x="58404" y="13137"/>
                  </a:cubicBezTo>
                  <a:lnTo>
                    <a:pt x="58404" y="1313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86" name="Freeform: Shape 1985">
              <a:extLst>
                <a:ext uri="{FF2B5EF4-FFF2-40B4-BE49-F238E27FC236}">
                  <a16:creationId xmlns:a16="http://schemas.microsoft.com/office/drawing/2014/main" id="{BA77B99D-8C3F-4825-B89F-05E75FAD9C27}"/>
                </a:ext>
              </a:extLst>
            </p:cNvPr>
            <p:cNvSpPr/>
            <p:nvPr/>
          </p:nvSpPr>
          <p:spPr>
            <a:xfrm rot="10800000" flipV="1">
              <a:off x="10774154" y="613569"/>
              <a:ext cx="68644" cy="48457"/>
            </a:xfrm>
            <a:custGeom>
              <a:avLst/>
              <a:gdLst>
                <a:gd name="connsiteX0" fmla="*/ 55864 w 68644"/>
                <a:gd name="connsiteY0" fmla="*/ 12323 h 48457"/>
                <a:gd name="connsiteX1" fmla="*/ 53197 w 68644"/>
                <a:gd name="connsiteY1" fmla="*/ 48042 h 48457"/>
                <a:gd name="connsiteX2" fmla="*/ 2429 w 68644"/>
                <a:gd name="connsiteY2" fmla="*/ 7275 h 48457"/>
                <a:gd name="connsiteX3" fmla="*/ 5572 w 68644"/>
                <a:gd name="connsiteY3" fmla="*/ 4227 h 48457"/>
                <a:gd name="connsiteX4" fmla="*/ 55864 w 68644"/>
                <a:gd name="connsiteY4" fmla="*/ 12323 h 48457"/>
                <a:gd name="connsiteX5" fmla="*/ 55864 w 68644"/>
                <a:gd name="connsiteY5" fmla="*/ 12323 h 4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644" h="48457">
                  <a:moveTo>
                    <a:pt x="55864" y="12323"/>
                  </a:moveTo>
                  <a:cubicBezTo>
                    <a:pt x="73962" y="26611"/>
                    <a:pt x="72628" y="44994"/>
                    <a:pt x="53197" y="48042"/>
                  </a:cubicBezTo>
                  <a:cubicBezTo>
                    <a:pt x="25956" y="52233"/>
                    <a:pt x="-9668" y="23753"/>
                    <a:pt x="2429" y="7275"/>
                  </a:cubicBezTo>
                  <a:cubicBezTo>
                    <a:pt x="3191" y="6227"/>
                    <a:pt x="4525" y="5084"/>
                    <a:pt x="5572" y="4227"/>
                  </a:cubicBezTo>
                  <a:cubicBezTo>
                    <a:pt x="21098" y="-5393"/>
                    <a:pt x="44339" y="3179"/>
                    <a:pt x="55864" y="12323"/>
                  </a:cubicBezTo>
                  <a:lnTo>
                    <a:pt x="55864" y="12323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87" name="Freeform: Shape 1986">
              <a:extLst>
                <a:ext uri="{FF2B5EF4-FFF2-40B4-BE49-F238E27FC236}">
                  <a16:creationId xmlns:a16="http://schemas.microsoft.com/office/drawing/2014/main" id="{D8E21E0B-FCAE-46DB-B3B2-35DB4D7A351D}"/>
                </a:ext>
              </a:extLst>
            </p:cNvPr>
            <p:cNvSpPr/>
            <p:nvPr/>
          </p:nvSpPr>
          <p:spPr>
            <a:xfrm rot="10800000" flipV="1">
              <a:off x="10726129" y="577678"/>
              <a:ext cx="66429" cy="45947"/>
            </a:xfrm>
            <a:custGeom>
              <a:avLst/>
              <a:gdLst>
                <a:gd name="connsiteX0" fmla="*/ 52773 w 66429"/>
                <a:gd name="connsiteY0" fmla="*/ 11352 h 45947"/>
                <a:gd name="connsiteX1" fmla="*/ 52868 w 66429"/>
                <a:gd name="connsiteY1" fmla="*/ 45451 h 45947"/>
                <a:gd name="connsiteX2" fmla="*/ 1719 w 66429"/>
                <a:gd name="connsiteY2" fmla="*/ 7161 h 45947"/>
                <a:gd name="connsiteX3" fmla="*/ 4386 w 66429"/>
                <a:gd name="connsiteY3" fmla="*/ 4208 h 45947"/>
                <a:gd name="connsiteX4" fmla="*/ 52773 w 66429"/>
                <a:gd name="connsiteY4" fmla="*/ 11352 h 45947"/>
                <a:gd name="connsiteX5" fmla="*/ 52773 w 66429"/>
                <a:gd name="connsiteY5" fmla="*/ 11352 h 4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29" h="45947">
                  <a:moveTo>
                    <a:pt x="52773" y="11352"/>
                  </a:moveTo>
                  <a:cubicBezTo>
                    <a:pt x="70966" y="24782"/>
                    <a:pt x="70966" y="42308"/>
                    <a:pt x="52868" y="45451"/>
                  </a:cubicBezTo>
                  <a:cubicBezTo>
                    <a:pt x="27532" y="49928"/>
                    <a:pt x="-8282" y="23067"/>
                    <a:pt x="1719" y="7161"/>
                  </a:cubicBezTo>
                  <a:cubicBezTo>
                    <a:pt x="2386" y="6113"/>
                    <a:pt x="3529" y="5065"/>
                    <a:pt x="4386" y="4208"/>
                  </a:cubicBezTo>
                  <a:cubicBezTo>
                    <a:pt x="18388" y="-5126"/>
                    <a:pt x="41153" y="2779"/>
                    <a:pt x="52773" y="11352"/>
                  </a:cubicBezTo>
                  <a:lnTo>
                    <a:pt x="52773" y="11352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88" name="Freeform: Shape 1987">
              <a:extLst>
                <a:ext uri="{FF2B5EF4-FFF2-40B4-BE49-F238E27FC236}">
                  <a16:creationId xmlns:a16="http://schemas.microsoft.com/office/drawing/2014/main" id="{1BCDFB2D-6D7C-491B-B78C-549177C331D0}"/>
                </a:ext>
              </a:extLst>
            </p:cNvPr>
            <p:cNvSpPr/>
            <p:nvPr/>
          </p:nvSpPr>
          <p:spPr>
            <a:xfrm rot="10800000" flipV="1">
              <a:off x="10682256" y="541719"/>
              <a:ext cx="64207" cy="43665"/>
            </a:xfrm>
            <a:custGeom>
              <a:avLst/>
              <a:gdLst>
                <a:gd name="connsiteX0" fmla="*/ 49635 w 64207"/>
                <a:gd name="connsiteY0" fmla="*/ 10449 h 43665"/>
                <a:gd name="connsiteX1" fmla="*/ 52398 w 64207"/>
                <a:gd name="connsiteY1" fmla="*/ 43120 h 43665"/>
                <a:gd name="connsiteX2" fmla="*/ 2296 w 64207"/>
                <a:gd name="connsiteY2" fmla="*/ 5687 h 43665"/>
                <a:gd name="connsiteX3" fmla="*/ 3630 w 64207"/>
                <a:gd name="connsiteY3" fmla="*/ 4258 h 43665"/>
                <a:gd name="connsiteX4" fmla="*/ 49635 w 64207"/>
                <a:gd name="connsiteY4" fmla="*/ 10449 h 43665"/>
                <a:gd name="connsiteX5" fmla="*/ 49635 w 64207"/>
                <a:gd name="connsiteY5" fmla="*/ 10449 h 4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07" h="43665">
                  <a:moveTo>
                    <a:pt x="49635" y="10449"/>
                  </a:moveTo>
                  <a:cubicBezTo>
                    <a:pt x="67828" y="23118"/>
                    <a:pt x="69257" y="39882"/>
                    <a:pt x="52398" y="43120"/>
                  </a:cubicBezTo>
                  <a:cubicBezTo>
                    <a:pt x="27442" y="47883"/>
                    <a:pt x="-9610" y="20260"/>
                    <a:pt x="2296" y="5687"/>
                  </a:cubicBezTo>
                  <a:cubicBezTo>
                    <a:pt x="2677" y="5211"/>
                    <a:pt x="3249" y="4734"/>
                    <a:pt x="3630" y="4258"/>
                  </a:cubicBezTo>
                  <a:cubicBezTo>
                    <a:pt x="16012" y="-4886"/>
                    <a:pt x="38015" y="2353"/>
                    <a:pt x="49635" y="10449"/>
                  </a:cubicBezTo>
                  <a:lnTo>
                    <a:pt x="49635" y="10449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89" name="Freeform: Shape 1988">
              <a:extLst>
                <a:ext uri="{FF2B5EF4-FFF2-40B4-BE49-F238E27FC236}">
                  <a16:creationId xmlns:a16="http://schemas.microsoft.com/office/drawing/2014/main" id="{B5E484F6-3BFD-4E26-BA93-71E83A27ECCF}"/>
                </a:ext>
              </a:extLst>
            </p:cNvPr>
            <p:cNvSpPr/>
            <p:nvPr/>
          </p:nvSpPr>
          <p:spPr>
            <a:xfrm rot="10800000" flipV="1">
              <a:off x="10642881" y="505745"/>
              <a:ext cx="61605" cy="41024"/>
            </a:xfrm>
            <a:custGeom>
              <a:avLst/>
              <a:gdLst>
                <a:gd name="connsiteX0" fmla="*/ 46330 w 61605"/>
                <a:gd name="connsiteY0" fmla="*/ 9562 h 41024"/>
                <a:gd name="connsiteX1" fmla="*/ 51474 w 61605"/>
                <a:gd name="connsiteY1" fmla="*/ 40423 h 41024"/>
                <a:gd name="connsiteX2" fmla="*/ 1658 w 61605"/>
                <a:gd name="connsiteY2" fmla="*/ 5561 h 41024"/>
                <a:gd name="connsiteX3" fmla="*/ 2801 w 61605"/>
                <a:gd name="connsiteY3" fmla="*/ 4228 h 41024"/>
                <a:gd name="connsiteX4" fmla="*/ 46330 w 61605"/>
                <a:gd name="connsiteY4" fmla="*/ 9562 h 41024"/>
                <a:gd name="connsiteX5" fmla="*/ 46330 w 61605"/>
                <a:gd name="connsiteY5" fmla="*/ 9562 h 4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05" h="41024">
                  <a:moveTo>
                    <a:pt x="46330" y="9562"/>
                  </a:moveTo>
                  <a:cubicBezTo>
                    <a:pt x="64332" y="21277"/>
                    <a:pt x="66904" y="37089"/>
                    <a:pt x="51474" y="40423"/>
                  </a:cubicBezTo>
                  <a:cubicBezTo>
                    <a:pt x="28518" y="45280"/>
                    <a:pt x="-8248" y="19563"/>
                    <a:pt x="1658" y="5561"/>
                  </a:cubicBezTo>
                  <a:cubicBezTo>
                    <a:pt x="1944" y="5180"/>
                    <a:pt x="2420" y="4609"/>
                    <a:pt x="2801" y="4228"/>
                  </a:cubicBezTo>
                  <a:cubicBezTo>
                    <a:pt x="13755" y="-4631"/>
                    <a:pt x="34805" y="2037"/>
                    <a:pt x="46330" y="9562"/>
                  </a:cubicBezTo>
                  <a:lnTo>
                    <a:pt x="46330" y="9562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90" name="Freeform: Shape 1989">
              <a:extLst>
                <a:ext uri="{FF2B5EF4-FFF2-40B4-BE49-F238E27FC236}">
                  <a16:creationId xmlns:a16="http://schemas.microsoft.com/office/drawing/2014/main" id="{3305E48D-D472-419E-A7B9-9224E6C668B6}"/>
                </a:ext>
              </a:extLst>
            </p:cNvPr>
            <p:cNvSpPr/>
            <p:nvPr/>
          </p:nvSpPr>
          <p:spPr>
            <a:xfrm rot="10800000" flipV="1">
              <a:off x="10607844" y="469903"/>
              <a:ext cx="58501" cy="38143"/>
            </a:xfrm>
            <a:custGeom>
              <a:avLst/>
              <a:gdLst>
                <a:gd name="connsiteX0" fmla="*/ 42764 w 58501"/>
                <a:gd name="connsiteY0" fmla="*/ 8637 h 38143"/>
                <a:gd name="connsiteX1" fmla="*/ 49908 w 58501"/>
                <a:gd name="connsiteY1" fmla="*/ 37498 h 38143"/>
                <a:gd name="connsiteX2" fmla="*/ 1140 w 58501"/>
                <a:gd name="connsiteY2" fmla="*/ 5399 h 38143"/>
                <a:gd name="connsiteX3" fmla="*/ 2093 w 58501"/>
                <a:gd name="connsiteY3" fmla="*/ 4160 h 38143"/>
                <a:gd name="connsiteX4" fmla="*/ 42764 w 58501"/>
                <a:gd name="connsiteY4" fmla="*/ 8637 h 38143"/>
                <a:gd name="connsiteX5" fmla="*/ 42764 w 58501"/>
                <a:gd name="connsiteY5" fmla="*/ 8637 h 38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501" h="38143">
                  <a:moveTo>
                    <a:pt x="42764" y="8637"/>
                  </a:moveTo>
                  <a:cubicBezTo>
                    <a:pt x="60291" y="19400"/>
                    <a:pt x="63910" y="34259"/>
                    <a:pt x="49908" y="37498"/>
                  </a:cubicBezTo>
                  <a:cubicBezTo>
                    <a:pt x="29144" y="42356"/>
                    <a:pt x="-6861" y="18638"/>
                    <a:pt x="1140" y="5399"/>
                  </a:cubicBezTo>
                  <a:cubicBezTo>
                    <a:pt x="1426" y="5018"/>
                    <a:pt x="1807" y="4541"/>
                    <a:pt x="2093" y="4160"/>
                  </a:cubicBezTo>
                  <a:cubicBezTo>
                    <a:pt x="11427" y="-4317"/>
                    <a:pt x="31525" y="1684"/>
                    <a:pt x="42764" y="8637"/>
                  </a:cubicBezTo>
                  <a:lnTo>
                    <a:pt x="42764" y="863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91" name="Freeform: Shape 1990">
              <a:extLst>
                <a:ext uri="{FF2B5EF4-FFF2-40B4-BE49-F238E27FC236}">
                  <a16:creationId xmlns:a16="http://schemas.microsoft.com/office/drawing/2014/main" id="{0B0645B8-CCF0-4C49-A78B-0BACECDD6B6B}"/>
                </a:ext>
              </a:extLst>
            </p:cNvPr>
            <p:cNvSpPr/>
            <p:nvPr/>
          </p:nvSpPr>
          <p:spPr>
            <a:xfrm rot="10800000" flipV="1">
              <a:off x="10577229" y="434182"/>
              <a:ext cx="55192" cy="35122"/>
            </a:xfrm>
            <a:custGeom>
              <a:avLst/>
              <a:gdLst>
                <a:gd name="connsiteX0" fmla="*/ 39321 w 55192"/>
                <a:gd name="connsiteY0" fmla="*/ 7591 h 35122"/>
                <a:gd name="connsiteX1" fmla="*/ 48179 w 55192"/>
                <a:gd name="connsiteY1" fmla="*/ 34452 h 35122"/>
                <a:gd name="connsiteX2" fmla="*/ 745 w 55192"/>
                <a:gd name="connsiteY2" fmla="*/ 5115 h 35122"/>
                <a:gd name="connsiteX3" fmla="*/ 1507 w 55192"/>
                <a:gd name="connsiteY3" fmla="*/ 3972 h 35122"/>
                <a:gd name="connsiteX4" fmla="*/ 39321 w 55192"/>
                <a:gd name="connsiteY4" fmla="*/ 7591 h 35122"/>
                <a:gd name="connsiteX5" fmla="*/ 39321 w 55192"/>
                <a:gd name="connsiteY5" fmla="*/ 7591 h 3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192" h="35122">
                  <a:moveTo>
                    <a:pt x="39321" y="7591"/>
                  </a:moveTo>
                  <a:cubicBezTo>
                    <a:pt x="55894" y="17211"/>
                    <a:pt x="60562" y="31308"/>
                    <a:pt x="48179" y="34452"/>
                  </a:cubicBezTo>
                  <a:cubicBezTo>
                    <a:pt x="29510" y="39214"/>
                    <a:pt x="-5542" y="17497"/>
                    <a:pt x="745" y="5115"/>
                  </a:cubicBezTo>
                  <a:cubicBezTo>
                    <a:pt x="935" y="4734"/>
                    <a:pt x="1316" y="4257"/>
                    <a:pt x="1507" y="3972"/>
                  </a:cubicBezTo>
                  <a:cubicBezTo>
                    <a:pt x="8650" y="-3267"/>
                    <a:pt x="26653" y="257"/>
                    <a:pt x="39321" y="7591"/>
                  </a:cubicBezTo>
                  <a:lnTo>
                    <a:pt x="39321" y="7591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92" name="Freeform: Shape 1991">
              <a:extLst>
                <a:ext uri="{FF2B5EF4-FFF2-40B4-BE49-F238E27FC236}">
                  <a16:creationId xmlns:a16="http://schemas.microsoft.com/office/drawing/2014/main" id="{46FB0297-223E-4215-8D1F-7D31A76FB516}"/>
                </a:ext>
              </a:extLst>
            </p:cNvPr>
            <p:cNvSpPr/>
            <p:nvPr/>
          </p:nvSpPr>
          <p:spPr>
            <a:xfrm rot="10800000" flipV="1">
              <a:off x="10550792" y="398526"/>
              <a:ext cx="51564" cy="31954"/>
            </a:xfrm>
            <a:custGeom>
              <a:avLst/>
              <a:gdLst>
                <a:gd name="connsiteX0" fmla="*/ 35449 w 51564"/>
                <a:gd name="connsiteY0" fmla="*/ 6767 h 31954"/>
                <a:gd name="connsiteX1" fmla="*/ 45641 w 51564"/>
                <a:gd name="connsiteY1" fmla="*/ 31341 h 31954"/>
                <a:gd name="connsiteX2" fmla="*/ 873 w 51564"/>
                <a:gd name="connsiteY2" fmla="*/ 3719 h 31954"/>
                <a:gd name="connsiteX3" fmla="*/ 35449 w 51564"/>
                <a:gd name="connsiteY3" fmla="*/ 6767 h 31954"/>
                <a:gd name="connsiteX4" fmla="*/ 35449 w 51564"/>
                <a:gd name="connsiteY4" fmla="*/ 6767 h 3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64" h="31954">
                  <a:moveTo>
                    <a:pt x="35449" y="6767"/>
                  </a:moveTo>
                  <a:cubicBezTo>
                    <a:pt x="51546" y="15625"/>
                    <a:pt x="56785" y="28198"/>
                    <a:pt x="45641" y="31341"/>
                  </a:cubicBezTo>
                  <a:cubicBezTo>
                    <a:pt x="30306" y="35627"/>
                    <a:pt x="-6080" y="16482"/>
                    <a:pt x="873" y="3719"/>
                  </a:cubicBezTo>
                  <a:cubicBezTo>
                    <a:pt x="7446" y="-3616"/>
                    <a:pt x="25352" y="1242"/>
                    <a:pt x="35449" y="6767"/>
                  </a:cubicBezTo>
                  <a:lnTo>
                    <a:pt x="35449" y="676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93" name="Freeform: Shape 1992">
              <a:extLst>
                <a:ext uri="{FF2B5EF4-FFF2-40B4-BE49-F238E27FC236}">
                  <a16:creationId xmlns:a16="http://schemas.microsoft.com/office/drawing/2014/main" id="{71BA90EE-3230-4B02-BE3F-ABF3C1E5BECC}"/>
                </a:ext>
              </a:extLst>
            </p:cNvPr>
            <p:cNvSpPr/>
            <p:nvPr/>
          </p:nvSpPr>
          <p:spPr>
            <a:xfrm rot="10800000" flipV="1">
              <a:off x="10528358" y="362920"/>
              <a:ext cx="48417" cy="29296"/>
            </a:xfrm>
            <a:custGeom>
              <a:avLst/>
              <a:gdLst>
                <a:gd name="connsiteX0" fmla="*/ 32253 w 48417"/>
                <a:gd name="connsiteY0" fmla="*/ 5987 h 29296"/>
                <a:gd name="connsiteX1" fmla="*/ 43587 w 48417"/>
                <a:gd name="connsiteY1" fmla="*/ 28657 h 29296"/>
                <a:gd name="connsiteX2" fmla="*/ 534 w 48417"/>
                <a:gd name="connsiteY2" fmla="*/ 3606 h 29296"/>
                <a:gd name="connsiteX3" fmla="*/ 32253 w 48417"/>
                <a:gd name="connsiteY3" fmla="*/ 5987 h 29296"/>
                <a:gd name="connsiteX4" fmla="*/ 32253 w 48417"/>
                <a:gd name="connsiteY4" fmla="*/ 5987 h 29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17" h="29296">
                  <a:moveTo>
                    <a:pt x="32253" y="5987"/>
                  </a:moveTo>
                  <a:cubicBezTo>
                    <a:pt x="47588" y="13988"/>
                    <a:pt x="53398" y="25704"/>
                    <a:pt x="43587" y="28657"/>
                  </a:cubicBezTo>
                  <a:cubicBezTo>
                    <a:pt x="29967" y="32848"/>
                    <a:pt x="-4704" y="15512"/>
                    <a:pt x="534" y="3606"/>
                  </a:cubicBezTo>
                  <a:cubicBezTo>
                    <a:pt x="5297" y="-2681"/>
                    <a:pt x="20728" y="-14"/>
                    <a:pt x="32253" y="5987"/>
                  </a:cubicBezTo>
                  <a:lnTo>
                    <a:pt x="32253" y="598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94" name="Freeform: Shape 1993">
              <a:extLst>
                <a:ext uri="{FF2B5EF4-FFF2-40B4-BE49-F238E27FC236}">
                  <a16:creationId xmlns:a16="http://schemas.microsoft.com/office/drawing/2014/main" id="{86F9476B-A022-4F35-AF51-ADD5EC487DC9}"/>
                </a:ext>
              </a:extLst>
            </p:cNvPr>
            <p:cNvSpPr/>
            <p:nvPr/>
          </p:nvSpPr>
          <p:spPr>
            <a:xfrm rot="10800000" flipV="1">
              <a:off x="10510290" y="327586"/>
              <a:ext cx="44813" cy="26442"/>
            </a:xfrm>
            <a:custGeom>
              <a:avLst/>
              <a:gdLst>
                <a:gd name="connsiteX0" fmla="*/ 28868 w 44813"/>
                <a:gd name="connsiteY0" fmla="*/ 5221 h 26442"/>
                <a:gd name="connsiteX1" fmla="*/ 40965 w 44813"/>
                <a:gd name="connsiteY1" fmla="*/ 25795 h 26442"/>
                <a:gd name="connsiteX2" fmla="*/ 293 w 44813"/>
                <a:gd name="connsiteY2" fmla="*/ 3412 h 26442"/>
                <a:gd name="connsiteX3" fmla="*/ 28868 w 44813"/>
                <a:gd name="connsiteY3" fmla="*/ 5221 h 26442"/>
                <a:gd name="connsiteX4" fmla="*/ 28868 w 44813"/>
                <a:gd name="connsiteY4" fmla="*/ 5221 h 2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13" h="26442">
                  <a:moveTo>
                    <a:pt x="28868" y="5221"/>
                  </a:moveTo>
                  <a:cubicBezTo>
                    <a:pt x="43251" y="12365"/>
                    <a:pt x="49442" y="22938"/>
                    <a:pt x="40965" y="25795"/>
                  </a:cubicBezTo>
                  <a:cubicBezTo>
                    <a:pt x="29154" y="29796"/>
                    <a:pt x="-3421" y="14365"/>
                    <a:pt x="293" y="3412"/>
                  </a:cubicBezTo>
                  <a:cubicBezTo>
                    <a:pt x="3913" y="-2399"/>
                    <a:pt x="18010" y="-113"/>
                    <a:pt x="28868" y="5221"/>
                  </a:cubicBezTo>
                  <a:lnTo>
                    <a:pt x="28868" y="5221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95" name="Freeform: Shape 1994">
              <a:extLst>
                <a:ext uri="{FF2B5EF4-FFF2-40B4-BE49-F238E27FC236}">
                  <a16:creationId xmlns:a16="http://schemas.microsoft.com/office/drawing/2014/main" id="{CE86C54A-EEFC-4A14-A6F8-BAEC80119641}"/>
                </a:ext>
              </a:extLst>
            </p:cNvPr>
            <p:cNvSpPr/>
            <p:nvPr/>
          </p:nvSpPr>
          <p:spPr>
            <a:xfrm rot="10800000" flipV="1">
              <a:off x="10496447" y="292522"/>
              <a:ext cx="41245" cy="23575"/>
            </a:xfrm>
            <a:custGeom>
              <a:avLst/>
              <a:gdLst>
                <a:gd name="connsiteX0" fmla="*/ 25650 w 41245"/>
                <a:gd name="connsiteY0" fmla="*/ 4567 h 23575"/>
                <a:gd name="connsiteX1" fmla="*/ 38223 w 41245"/>
                <a:gd name="connsiteY1" fmla="*/ 22950 h 23575"/>
                <a:gd name="connsiteX2" fmla="*/ 123 w 41245"/>
                <a:gd name="connsiteY2" fmla="*/ 3138 h 23575"/>
                <a:gd name="connsiteX3" fmla="*/ 25650 w 41245"/>
                <a:gd name="connsiteY3" fmla="*/ 4567 h 23575"/>
                <a:gd name="connsiteX4" fmla="*/ 25650 w 41245"/>
                <a:gd name="connsiteY4" fmla="*/ 4567 h 2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45" h="23575">
                  <a:moveTo>
                    <a:pt x="25650" y="4567"/>
                  </a:moveTo>
                  <a:cubicBezTo>
                    <a:pt x="39080" y="10853"/>
                    <a:pt x="45462" y="20283"/>
                    <a:pt x="38223" y="22950"/>
                  </a:cubicBezTo>
                  <a:cubicBezTo>
                    <a:pt x="28126" y="26665"/>
                    <a:pt x="-2163" y="13044"/>
                    <a:pt x="123" y="3138"/>
                  </a:cubicBezTo>
                  <a:cubicBezTo>
                    <a:pt x="2885" y="-2101"/>
                    <a:pt x="15553" y="-196"/>
                    <a:pt x="25650" y="4567"/>
                  </a:cubicBezTo>
                  <a:lnTo>
                    <a:pt x="25650" y="456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96" name="Freeform: Shape 1995">
              <a:extLst>
                <a:ext uri="{FF2B5EF4-FFF2-40B4-BE49-F238E27FC236}">
                  <a16:creationId xmlns:a16="http://schemas.microsoft.com/office/drawing/2014/main" id="{96F3DFA7-A2CC-43AB-AC98-734D909EF367}"/>
                </a:ext>
              </a:extLst>
            </p:cNvPr>
            <p:cNvSpPr/>
            <p:nvPr/>
          </p:nvSpPr>
          <p:spPr>
            <a:xfrm rot="10800000" flipV="1">
              <a:off x="10486936" y="257847"/>
              <a:ext cx="37137" cy="20708"/>
            </a:xfrm>
            <a:custGeom>
              <a:avLst/>
              <a:gdLst>
                <a:gd name="connsiteX0" fmla="*/ 22318 w 37137"/>
                <a:gd name="connsiteY0" fmla="*/ 3904 h 20708"/>
                <a:gd name="connsiteX1" fmla="*/ 34796 w 37137"/>
                <a:gd name="connsiteY1" fmla="*/ 20096 h 20708"/>
                <a:gd name="connsiteX2" fmla="*/ 29 w 37137"/>
                <a:gd name="connsiteY2" fmla="*/ 3047 h 20708"/>
                <a:gd name="connsiteX3" fmla="*/ 22318 w 37137"/>
                <a:gd name="connsiteY3" fmla="*/ 3904 h 20708"/>
                <a:gd name="connsiteX4" fmla="*/ 22318 w 37137"/>
                <a:gd name="connsiteY4" fmla="*/ 3904 h 20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37" h="20708">
                  <a:moveTo>
                    <a:pt x="22318" y="3904"/>
                  </a:moveTo>
                  <a:cubicBezTo>
                    <a:pt x="34510" y="9333"/>
                    <a:pt x="40891" y="17620"/>
                    <a:pt x="34796" y="20096"/>
                  </a:cubicBezTo>
                  <a:cubicBezTo>
                    <a:pt x="26318" y="23525"/>
                    <a:pt x="-1018" y="11810"/>
                    <a:pt x="29" y="3047"/>
                  </a:cubicBezTo>
                  <a:cubicBezTo>
                    <a:pt x="2220" y="-2287"/>
                    <a:pt x="14317" y="284"/>
                    <a:pt x="22318" y="3904"/>
                  </a:cubicBezTo>
                  <a:lnTo>
                    <a:pt x="22318" y="3904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97" name="Freeform: Shape 1996">
              <a:extLst>
                <a:ext uri="{FF2B5EF4-FFF2-40B4-BE49-F238E27FC236}">
                  <a16:creationId xmlns:a16="http://schemas.microsoft.com/office/drawing/2014/main" id="{7191278D-6E91-4E3D-AB74-39449ECF9B13}"/>
                </a:ext>
              </a:extLst>
            </p:cNvPr>
            <p:cNvSpPr/>
            <p:nvPr/>
          </p:nvSpPr>
          <p:spPr>
            <a:xfrm rot="10800000" flipV="1">
              <a:off x="10481428" y="223391"/>
              <a:ext cx="33473" cy="18184"/>
            </a:xfrm>
            <a:custGeom>
              <a:avLst/>
              <a:gdLst>
                <a:gd name="connsiteX0" fmla="*/ 19432 w 33473"/>
                <a:gd name="connsiteY0" fmla="*/ 3308 h 18184"/>
                <a:gd name="connsiteX1" fmla="*/ 31719 w 33473"/>
                <a:gd name="connsiteY1" fmla="*/ 17596 h 18184"/>
                <a:gd name="connsiteX2" fmla="*/ 1 w 33473"/>
                <a:gd name="connsiteY2" fmla="*/ 2737 h 18184"/>
                <a:gd name="connsiteX3" fmla="*/ 19432 w 33473"/>
                <a:gd name="connsiteY3" fmla="*/ 3308 h 18184"/>
                <a:gd name="connsiteX4" fmla="*/ 19432 w 33473"/>
                <a:gd name="connsiteY4" fmla="*/ 3308 h 18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73" h="18184">
                  <a:moveTo>
                    <a:pt x="19432" y="3308"/>
                  </a:moveTo>
                  <a:cubicBezTo>
                    <a:pt x="30386" y="7976"/>
                    <a:pt x="36768" y="15310"/>
                    <a:pt x="31719" y="17596"/>
                  </a:cubicBezTo>
                  <a:cubicBezTo>
                    <a:pt x="24671" y="20739"/>
                    <a:pt x="-189" y="10643"/>
                    <a:pt x="1" y="2737"/>
                  </a:cubicBezTo>
                  <a:cubicBezTo>
                    <a:pt x="1430" y="-2026"/>
                    <a:pt x="12193" y="260"/>
                    <a:pt x="19432" y="3308"/>
                  </a:cubicBezTo>
                  <a:lnTo>
                    <a:pt x="19432" y="3308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98" name="Freeform: Shape 1997">
              <a:extLst>
                <a:ext uri="{FF2B5EF4-FFF2-40B4-BE49-F238E27FC236}">
                  <a16:creationId xmlns:a16="http://schemas.microsoft.com/office/drawing/2014/main" id="{1BD7989F-9686-4749-AE32-B64AEE0E3F9D}"/>
                </a:ext>
              </a:extLst>
            </p:cNvPr>
            <p:cNvSpPr/>
            <p:nvPr/>
          </p:nvSpPr>
          <p:spPr>
            <a:xfrm rot="10800000" flipV="1">
              <a:off x="10479532" y="189257"/>
              <a:ext cx="30415" cy="16027"/>
            </a:xfrm>
            <a:custGeom>
              <a:avLst/>
              <a:gdLst>
                <a:gd name="connsiteX0" fmla="*/ 16954 w 30415"/>
                <a:gd name="connsiteY0" fmla="*/ 2771 h 16027"/>
                <a:gd name="connsiteX1" fmla="*/ 29146 w 30415"/>
                <a:gd name="connsiteY1" fmla="*/ 15439 h 16027"/>
                <a:gd name="connsiteX2" fmla="*/ 0 w 30415"/>
                <a:gd name="connsiteY2" fmla="*/ 2485 h 16027"/>
                <a:gd name="connsiteX3" fmla="*/ 16954 w 30415"/>
                <a:gd name="connsiteY3" fmla="*/ 2771 h 16027"/>
                <a:gd name="connsiteX4" fmla="*/ 16954 w 30415"/>
                <a:gd name="connsiteY4" fmla="*/ 2771 h 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15" h="16027">
                  <a:moveTo>
                    <a:pt x="16954" y="2771"/>
                  </a:moveTo>
                  <a:cubicBezTo>
                    <a:pt x="26956" y="6771"/>
                    <a:pt x="33242" y="13248"/>
                    <a:pt x="29146" y="15439"/>
                  </a:cubicBezTo>
                  <a:cubicBezTo>
                    <a:pt x="23336" y="18392"/>
                    <a:pt x="667" y="9629"/>
                    <a:pt x="0" y="2485"/>
                  </a:cubicBezTo>
                  <a:cubicBezTo>
                    <a:pt x="667" y="-1325"/>
                    <a:pt x="9239" y="-372"/>
                    <a:pt x="16954" y="2771"/>
                  </a:cubicBezTo>
                  <a:lnTo>
                    <a:pt x="16954" y="2771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99" name="Freeform: Shape 1998">
              <a:extLst>
                <a:ext uri="{FF2B5EF4-FFF2-40B4-BE49-F238E27FC236}">
                  <a16:creationId xmlns:a16="http://schemas.microsoft.com/office/drawing/2014/main" id="{E04A47EB-3B6A-489C-9F46-040CDC601195}"/>
                </a:ext>
              </a:extLst>
            </p:cNvPr>
            <p:cNvSpPr/>
            <p:nvPr/>
          </p:nvSpPr>
          <p:spPr>
            <a:xfrm rot="10800000" flipV="1">
              <a:off x="10482368" y="155852"/>
              <a:ext cx="26245" cy="13373"/>
            </a:xfrm>
            <a:custGeom>
              <a:avLst/>
              <a:gdLst>
                <a:gd name="connsiteX0" fmla="*/ 14097 w 26245"/>
                <a:gd name="connsiteY0" fmla="*/ 2267 h 13373"/>
                <a:gd name="connsiteX1" fmla="*/ 25337 w 26245"/>
                <a:gd name="connsiteY1" fmla="*/ 12840 h 13373"/>
                <a:gd name="connsiteX2" fmla="*/ 0 w 26245"/>
                <a:gd name="connsiteY2" fmla="*/ 2172 h 13373"/>
                <a:gd name="connsiteX3" fmla="*/ 14097 w 26245"/>
                <a:gd name="connsiteY3" fmla="*/ 2267 h 13373"/>
                <a:gd name="connsiteX4" fmla="*/ 14097 w 26245"/>
                <a:gd name="connsiteY4" fmla="*/ 2267 h 13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45" h="13373">
                  <a:moveTo>
                    <a:pt x="14097" y="2267"/>
                  </a:moveTo>
                  <a:cubicBezTo>
                    <a:pt x="22765" y="5601"/>
                    <a:pt x="28575" y="11030"/>
                    <a:pt x="25337" y="12840"/>
                  </a:cubicBezTo>
                  <a:cubicBezTo>
                    <a:pt x="20860" y="15412"/>
                    <a:pt x="1238" y="8173"/>
                    <a:pt x="0" y="2172"/>
                  </a:cubicBezTo>
                  <a:cubicBezTo>
                    <a:pt x="191" y="-1447"/>
                    <a:pt x="8287" y="77"/>
                    <a:pt x="14097" y="2267"/>
                  </a:cubicBezTo>
                  <a:lnTo>
                    <a:pt x="14097" y="226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00" name="Freeform: Shape 1999">
              <a:extLst>
                <a:ext uri="{FF2B5EF4-FFF2-40B4-BE49-F238E27FC236}">
                  <a16:creationId xmlns:a16="http://schemas.microsoft.com/office/drawing/2014/main" id="{177195FD-211F-4470-979F-4D089F3987EE}"/>
                </a:ext>
              </a:extLst>
            </p:cNvPr>
            <p:cNvSpPr/>
            <p:nvPr/>
          </p:nvSpPr>
          <p:spPr>
            <a:xfrm rot="10800000" flipV="1">
              <a:off x="10489077" y="122852"/>
              <a:ext cx="22588" cy="11182"/>
            </a:xfrm>
            <a:custGeom>
              <a:avLst/>
              <a:gdLst>
                <a:gd name="connsiteX0" fmla="*/ 11624 w 22588"/>
                <a:gd name="connsiteY0" fmla="*/ 1834 h 11182"/>
                <a:gd name="connsiteX1" fmla="*/ 21626 w 22588"/>
                <a:gd name="connsiteY1" fmla="*/ 10883 h 11182"/>
                <a:gd name="connsiteX2" fmla="*/ 4 w 22588"/>
                <a:gd name="connsiteY2" fmla="*/ 1929 h 11182"/>
                <a:gd name="connsiteX3" fmla="*/ 11624 w 22588"/>
                <a:gd name="connsiteY3" fmla="*/ 1834 h 11182"/>
                <a:gd name="connsiteX4" fmla="*/ 11624 w 22588"/>
                <a:gd name="connsiteY4" fmla="*/ 1834 h 1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88" h="11182">
                  <a:moveTo>
                    <a:pt x="11624" y="1834"/>
                  </a:moveTo>
                  <a:cubicBezTo>
                    <a:pt x="19530" y="4691"/>
                    <a:pt x="24864" y="9549"/>
                    <a:pt x="21626" y="10883"/>
                  </a:cubicBezTo>
                  <a:cubicBezTo>
                    <a:pt x="17435" y="12597"/>
                    <a:pt x="1528" y="6596"/>
                    <a:pt x="4" y="1929"/>
                  </a:cubicBezTo>
                  <a:cubicBezTo>
                    <a:pt x="-187" y="-1214"/>
                    <a:pt x="6671" y="24"/>
                    <a:pt x="11624" y="1834"/>
                  </a:cubicBezTo>
                  <a:lnTo>
                    <a:pt x="11624" y="1834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01" name="Freeform: Shape 2000">
              <a:extLst>
                <a:ext uri="{FF2B5EF4-FFF2-40B4-BE49-F238E27FC236}">
                  <a16:creationId xmlns:a16="http://schemas.microsoft.com/office/drawing/2014/main" id="{A3B72EDA-7763-4732-A39D-0BC896D31F57}"/>
                </a:ext>
              </a:extLst>
            </p:cNvPr>
            <p:cNvSpPr/>
            <p:nvPr/>
          </p:nvSpPr>
          <p:spPr>
            <a:xfrm rot="10800000" flipV="1">
              <a:off x="10500026" y="90536"/>
              <a:ext cx="18601" cy="8796"/>
            </a:xfrm>
            <a:custGeom>
              <a:avLst/>
              <a:gdLst>
                <a:gd name="connsiteX0" fmla="*/ 9251 w 18601"/>
                <a:gd name="connsiteY0" fmla="*/ 1385 h 8796"/>
                <a:gd name="connsiteX1" fmla="*/ 17919 w 18601"/>
                <a:gd name="connsiteY1" fmla="*/ 8528 h 8796"/>
                <a:gd name="connsiteX2" fmla="*/ 12 w 18601"/>
                <a:gd name="connsiteY2" fmla="*/ 1480 h 8796"/>
                <a:gd name="connsiteX3" fmla="*/ 9251 w 18601"/>
                <a:gd name="connsiteY3" fmla="*/ 1385 h 8796"/>
                <a:gd name="connsiteX4" fmla="*/ 9251 w 18601"/>
                <a:gd name="connsiteY4" fmla="*/ 1385 h 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01" h="8796">
                  <a:moveTo>
                    <a:pt x="9251" y="1385"/>
                  </a:moveTo>
                  <a:cubicBezTo>
                    <a:pt x="15824" y="3671"/>
                    <a:pt x="20396" y="7385"/>
                    <a:pt x="17919" y="8528"/>
                  </a:cubicBezTo>
                  <a:cubicBezTo>
                    <a:pt x="14871" y="9957"/>
                    <a:pt x="1822" y="5385"/>
                    <a:pt x="12" y="1480"/>
                  </a:cubicBezTo>
                  <a:cubicBezTo>
                    <a:pt x="-274" y="-711"/>
                    <a:pt x="4584" y="-235"/>
                    <a:pt x="9251" y="1385"/>
                  </a:cubicBezTo>
                  <a:lnTo>
                    <a:pt x="9251" y="1385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02" name="Freeform: Shape 2001">
              <a:extLst>
                <a:ext uri="{FF2B5EF4-FFF2-40B4-BE49-F238E27FC236}">
                  <a16:creationId xmlns:a16="http://schemas.microsoft.com/office/drawing/2014/main" id="{108E8A51-7C7E-4F26-B551-F26B7BA527D5}"/>
                </a:ext>
              </a:extLst>
            </p:cNvPr>
            <p:cNvSpPr/>
            <p:nvPr/>
          </p:nvSpPr>
          <p:spPr>
            <a:xfrm rot="10800000" flipV="1">
              <a:off x="10514777" y="58716"/>
              <a:ext cx="14859" cy="6845"/>
            </a:xfrm>
            <a:custGeom>
              <a:avLst/>
              <a:gdLst>
                <a:gd name="connsiteX0" fmla="*/ 7021 w 14859"/>
                <a:gd name="connsiteY0" fmla="*/ 1105 h 6845"/>
                <a:gd name="connsiteX1" fmla="*/ 14451 w 14859"/>
                <a:gd name="connsiteY1" fmla="*/ 6630 h 6845"/>
                <a:gd name="connsiteX2" fmla="*/ 68 w 14859"/>
                <a:gd name="connsiteY2" fmla="*/ 1200 h 6845"/>
                <a:gd name="connsiteX3" fmla="*/ 7021 w 14859"/>
                <a:gd name="connsiteY3" fmla="*/ 1105 h 6845"/>
                <a:gd name="connsiteX4" fmla="*/ 7021 w 14859"/>
                <a:gd name="connsiteY4" fmla="*/ 1105 h 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59" h="6845">
                  <a:moveTo>
                    <a:pt x="7021" y="1105"/>
                  </a:moveTo>
                  <a:cubicBezTo>
                    <a:pt x="12260" y="2820"/>
                    <a:pt x="16165" y="5772"/>
                    <a:pt x="14451" y="6630"/>
                  </a:cubicBezTo>
                  <a:cubicBezTo>
                    <a:pt x="12260" y="7773"/>
                    <a:pt x="1782" y="4153"/>
                    <a:pt x="68" y="1200"/>
                  </a:cubicBezTo>
                  <a:cubicBezTo>
                    <a:pt x="-599" y="-705"/>
                    <a:pt x="3783" y="-38"/>
                    <a:pt x="7021" y="1105"/>
                  </a:cubicBezTo>
                  <a:lnTo>
                    <a:pt x="7021" y="1105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03" name="Freeform: Shape 2002">
              <a:extLst>
                <a:ext uri="{FF2B5EF4-FFF2-40B4-BE49-F238E27FC236}">
                  <a16:creationId xmlns:a16="http://schemas.microsoft.com/office/drawing/2014/main" id="{A09EAED4-79C5-46AA-8D47-26A15EB81932}"/>
                </a:ext>
              </a:extLst>
            </p:cNvPr>
            <p:cNvSpPr/>
            <p:nvPr/>
          </p:nvSpPr>
          <p:spPr>
            <a:xfrm rot="10800000" flipV="1">
              <a:off x="10533522" y="27659"/>
              <a:ext cx="11280" cy="4994"/>
            </a:xfrm>
            <a:custGeom>
              <a:avLst/>
              <a:gdLst>
                <a:gd name="connsiteX0" fmla="*/ 5137 w 11280"/>
                <a:gd name="connsiteY0" fmla="*/ 730 h 4994"/>
                <a:gd name="connsiteX1" fmla="*/ 11042 w 11280"/>
                <a:gd name="connsiteY1" fmla="*/ 4825 h 4994"/>
                <a:gd name="connsiteX2" fmla="*/ 89 w 11280"/>
                <a:gd name="connsiteY2" fmla="*/ 920 h 4994"/>
                <a:gd name="connsiteX3" fmla="*/ 5137 w 11280"/>
                <a:gd name="connsiteY3" fmla="*/ 730 h 4994"/>
                <a:gd name="connsiteX4" fmla="*/ 5137 w 11280"/>
                <a:gd name="connsiteY4" fmla="*/ 730 h 4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0" h="4994">
                  <a:moveTo>
                    <a:pt x="5137" y="730"/>
                  </a:moveTo>
                  <a:cubicBezTo>
                    <a:pt x="9042" y="1968"/>
                    <a:pt x="12185" y="4159"/>
                    <a:pt x="11042" y="4825"/>
                  </a:cubicBezTo>
                  <a:cubicBezTo>
                    <a:pt x="9614" y="5683"/>
                    <a:pt x="1708" y="3111"/>
                    <a:pt x="89" y="920"/>
                  </a:cubicBezTo>
                  <a:cubicBezTo>
                    <a:pt x="-578" y="-509"/>
                    <a:pt x="2660" y="-32"/>
                    <a:pt x="5137" y="730"/>
                  </a:cubicBezTo>
                  <a:lnTo>
                    <a:pt x="5137" y="73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11" name="Freeform: Shape 2010">
              <a:extLst>
                <a:ext uri="{FF2B5EF4-FFF2-40B4-BE49-F238E27FC236}">
                  <a16:creationId xmlns:a16="http://schemas.microsoft.com/office/drawing/2014/main" id="{D12BEE07-047F-4B34-8009-166310D5B678}"/>
                </a:ext>
              </a:extLst>
            </p:cNvPr>
            <p:cNvSpPr/>
            <p:nvPr/>
          </p:nvSpPr>
          <p:spPr>
            <a:xfrm rot="10800000" flipV="1">
              <a:off x="12112685" y="1196243"/>
              <a:ext cx="22821" cy="21293"/>
            </a:xfrm>
            <a:custGeom>
              <a:avLst/>
              <a:gdLst>
                <a:gd name="connsiteX0" fmla="*/ 22787 w 22821"/>
                <a:gd name="connsiteY0" fmla="*/ 9816 h 21293"/>
                <a:gd name="connsiteX1" fmla="*/ 3927 w 22821"/>
                <a:gd name="connsiteY1" fmla="*/ 18674 h 21293"/>
                <a:gd name="connsiteX2" fmla="*/ 9452 w 22821"/>
                <a:gd name="connsiteY2" fmla="*/ 101 h 21293"/>
                <a:gd name="connsiteX3" fmla="*/ 22787 w 22821"/>
                <a:gd name="connsiteY3" fmla="*/ 9816 h 21293"/>
                <a:gd name="connsiteX4" fmla="*/ 22787 w 22821"/>
                <a:gd name="connsiteY4" fmla="*/ 9816 h 21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21" h="21293">
                  <a:moveTo>
                    <a:pt x="22787" y="9816"/>
                  </a:moveTo>
                  <a:cubicBezTo>
                    <a:pt x="23549" y="19341"/>
                    <a:pt x="11738" y="24866"/>
                    <a:pt x="3927" y="18674"/>
                  </a:cubicBezTo>
                  <a:cubicBezTo>
                    <a:pt x="-2740" y="13436"/>
                    <a:pt x="-930" y="2387"/>
                    <a:pt x="9452" y="101"/>
                  </a:cubicBezTo>
                  <a:cubicBezTo>
                    <a:pt x="17929" y="-852"/>
                    <a:pt x="22311" y="5149"/>
                    <a:pt x="22787" y="9816"/>
                  </a:cubicBezTo>
                  <a:lnTo>
                    <a:pt x="22787" y="9816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12" name="Freeform: Shape 2011">
              <a:extLst>
                <a:ext uri="{FF2B5EF4-FFF2-40B4-BE49-F238E27FC236}">
                  <a16:creationId xmlns:a16="http://schemas.microsoft.com/office/drawing/2014/main" id="{06B0077E-668A-4957-9516-E51F87010061}"/>
                </a:ext>
              </a:extLst>
            </p:cNvPr>
            <p:cNvSpPr/>
            <p:nvPr/>
          </p:nvSpPr>
          <p:spPr>
            <a:xfrm rot="10800000" flipV="1">
              <a:off x="12020891" y="1178637"/>
              <a:ext cx="27006" cy="24840"/>
            </a:xfrm>
            <a:custGeom>
              <a:avLst/>
              <a:gdLst>
                <a:gd name="connsiteX0" fmla="*/ 26904 w 27006"/>
                <a:gd name="connsiteY0" fmla="*/ 11135 h 24840"/>
                <a:gd name="connsiteX1" fmla="*/ 5187 w 27006"/>
                <a:gd name="connsiteY1" fmla="*/ 21993 h 24840"/>
                <a:gd name="connsiteX2" fmla="*/ 10616 w 27006"/>
                <a:gd name="connsiteY2" fmla="*/ 181 h 24840"/>
                <a:gd name="connsiteX3" fmla="*/ 26904 w 27006"/>
                <a:gd name="connsiteY3" fmla="*/ 11135 h 24840"/>
                <a:gd name="connsiteX4" fmla="*/ 26904 w 27006"/>
                <a:gd name="connsiteY4" fmla="*/ 11135 h 2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06" h="24840">
                  <a:moveTo>
                    <a:pt x="26904" y="11135"/>
                  </a:moveTo>
                  <a:cubicBezTo>
                    <a:pt x="28333" y="22089"/>
                    <a:pt x="14521" y="29042"/>
                    <a:pt x="5187" y="21993"/>
                  </a:cubicBezTo>
                  <a:cubicBezTo>
                    <a:pt x="-3100" y="15802"/>
                    <a:pt x="-1576" y="3134"/>
                    <a:pt x="10616" y="181"/>
                  </a:cubicBezTo>
                  <a:cubicBezTo>
                    <a:pt x="21189" y="-1248"/>
                    <a:pt x="26237" y="6087"/>
                    <a:pt x="26904" y="11135"/>
                  </a:cubicBezTo>
                  <a:lnTo>
                    <a:pt x="26904" y="11135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13" name="Freeform: Shape 2012">
              <a:extLst>
                <a:ext uri="{FF2B5EF4-FFF2-40B4-BE49-F238E27FC236}">
                  <a16:creationId xmlns:a16="http://schemas.microsoft.com/office/drawing/2014/main" id="{7FC9581C-D0FB-466A-82F3-F45FCC0360AB}"/>
                </a:ext>
              </a:extLst>
            </p:cNvPr>
            <p:cNvSpPr/>
            <p:nvPr/>
          </p:nvSpPr>
          <p:spPr>
            <a:xfrm rot="10800000" flipV="1">
              <a:off x="11929537" y="1159312"/>
              <a:ext cx="31085" cy="28315"/>
            </a:xfrm>
            <a:custGeom>
              <a:avLst/>
              <a:gdLst>
                <a:gd name="connsiteX0" fmla="*/ 30878 w 31085"/>
                <a:gd name="connsiteY0" fmla="*/ 12362 h 28315"/>
                <a:gd name="connsiteX1" fmla="*/ 6304 w 31085"/>
                <a:gd name="connsiteY1" fmla="*/ 25316 h 28315"/>
                <a:gd name="connsiteX2" fmla="*/ 11447 w 31085"/>
                <a:gd name="connsiteY2" fmla="*/ 266 h 28315"/>
                <a:gd name="connsiteX3" fmla="*/ 30878 w 31085"/>
                <a:gd name="connsiteY3" fmla="*/ 12362 h 28315"/>
                <a:gd name="connsiteX4" fmla="*/ 30878 w 31085"/>
                <a:gd name="connsiteY4" fmla="*/ 12362 h 28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85" h="28315">
                  <a:moveTo>
                    <a:pt x="30878" y="12362"/>
                  </a:moveTo>
                  <a:cubicBezTo>
                    <a:pt x="33069" y="24840"/>
                    <a:pt x="17448" y="33032"/>
                    <a:pt x="6304" y="25316"/>
                  </a:cubicBezTo>
                  <a:cubicBezTo>
                    <a:pt x="-3317" y="18649"/>
                    <a:pt x="-2174" y="3790"/>
                    <a:pt x="11447" y="266"/>
                  </a:cubicBezTo>
                  <a:cubicBezTo>
                    <a:pt x="23068" y="-1544"/>
                    <a:pt x="29735" y="6266"/>
                    <a:pt x="30878" y="12362"/>
                  </a:cubicBezTo>
                  <a:lnTo>
                    <a:pt x="30878" y="12362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14" name="Freeform: Shape 2013">
              <a:extLst>
                <a:ext uri="{FF2B5EF4-FFF2-40B4-BE49-F238E27FC236}">
                  <a16:creationId xmlns:a16="http://schemas.microsoft.com/office/drawing/2014/main" id="{290D6CC6-FF32-4FB8-B3AB-58333F90B956}"/>
                </a:ext>
              </a:extLst>
            </p:cNvPr>
            <p:cNvSpPr/>
            <p:nvPr/>
          </p:nvSpPr>
          <p:spPr>
            <a:xfrm rot="10800000" flipV="1">
              <a:off x="11839351" y="1138626"/>
              <a:ext cx="34666" cy="31447"/>
            </a:xfrm>
            <a:custGeom>
              <a:avLst/>
              <a:gdLst>
                <a:gd name="connsiteX0" fmla="*/ 34285 w 34666"/>
                <a:gd name="connsiteY0" fmla="*/ 13426 h 31447"/>
                <a:gd name="connsiteX1" fmla="*/ 7710 w 34666"/>
                <a:gd name="connsiteY1" fmla="*/ 28286 h 31447"/>
                <a:gd name="connsiteX2" fmla="*/ 12282 w 34666"/>
                <a:gd name="connsiteY2" fmla="*/ 377 h 31447"/>
                <a:gd name="connsiteX3" fmla="*/ 34285 w 34666"/>
                <a:gd name="connsiteY3" fmla="*/ 13426 h 31447"/>
                <a:gd name="connsiteX4" fmla="*/ 34285 w 34666"/>
                <a:gd name="connsiteY4" fmla="*/ 13426 h 3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6" h="31447">
                  <a:moveTo>
                    <a:pt x="34285" y="13426"/>
                  </a:moveTo>
                  <a:cubicBezTo>
                    <a:pt x="37428" y="27238"/>
                    <a:pt x="20474" y="36668"/>
                    <a:pt x="7710" y="28286"/>
                  </a:cubicBezTo>
                  <a:cubicBezTo>
                    <a:pt x="-2481" y="21523"/>
                    <a:pt x="-4100" y="4854"/>
                    <a:pt x="12282" y="377"/>
                  </a:cubicBezTo>
                  <a:cubicBezTo>
                    <a:pt x="24951" y="-1909"/>
                    <a:pt x="32761" y="6664"/>
                    <a:pt x="34285" y="13426"/>
                  </a:cubicBezTo>
                  <a:lnTo>
                    <a:pt x="34285" y="13426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15" name="Freeform: Shape 2014">
              <a:extLst>
                <a:ext uri="{FF2B5EF4-FFF2-40B4-BE49-F238E27FC236}">
                  <a16:creationId xmlns:a16="http://schemas.microsoft.com/office/drawing/2014/main" id="{2DA88A51-6077-4093-A518-54B0AAF9D059}"/>
                </a:ext>
              </a:extLst>
            </p:cNvPr>
            <p:cNvSpPr/>
            <p:nvPr/>
          </p:nvSpPr>
          <p:spPr>
            <a:xfrm rot="10800000" flipV="1">
              <a:off x="11749591" y="1116188"/>
              <a:ext cx="39025" cy="35023"/>
            </a:xfrm>
            <a:custGeom>
              <a:avLst/>
              <a:gdLst>
                <a:gd name="connsiteX0" fmla="*/ 38419 w 39025"/>
                <a:gd name="connsiteY0" fmla="*/ 14529 h 35023"/>
                <a:gd name="connsiteX1" fmla="*/ 9368 w 39025"/>
                <a:gd name="connsiteY1" fmla="*/ 31674 h 35023"/>
                <a:gd name="connsiteX2" fmla="*/ 12987 w 39025"/>
                <a:gd name="connsiteY2" fmla="*/ 527 h 35023"/>
                <a:gd name="connsiteX3" fmla="*/ 38419 w 39025"/>
                <a:gd name="connsiteY3" fmla="*/ 14529 h 35023"/>
                <a:gd name="connsiteX4" fmla="*/ 38419 w 39025"/>
                <a:gd name="connsiteY4" fmla="*/ 14529 h 3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5" h="35023">
                  <a:moveTo>
                    <a:pt x="38419" y="14529"/>
                  </a:moveTo>
                  <a:cubicBezTo>
                    <a:pt x="42610" y="29960"/>
                    <a:pt x="24227" y="40818"/>
                    <a:pt x="9368" y="31674"/>
                  </a:cubicBezTo>
                  <a:cubicBezTo>
                    <a:pt x="-3491" y="23673"/>
                    <a:pt x="-3872" y="5480"/>
                    <a:pt x="12987" y="527"/>
                  </a:cubicBezTo>
                  <a:cubicBezTo>
                    <a:pt x="27084" y="-2330"/>
                    <a:pt x="36323" y="7004"/>
                    <a:pt x="38419" y="14529"/>
                  </a:cubicBezTo>
                  <a:lnTo>
                    <a:pt x="38419" y="14529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16" name="Freeform: Shape 2015">
              <a:extLst>
                <a:ext uri="{FF2B5EF4-FFF2-40B4-BE49-F238E27FC236}">
                  <a16:creationId xmlns:a16="http://schemas.microsoft.com/office/drawing/2014/main" id="{1CCF73AC-2416-4951-B410-764A35CE22A6}"/>
                </a:ext>
              </a:extLst>
            </p:cNvPr>
            <p:cNvSpPr/>
            <p:nvPr/>
          </p:nvSpPr>
          <p:spPr>
            <a:xfrm rot="10800000" flipV="1">
              <a:off x="11661399" y="1092373"/>
              <a:ext cx="42591" cy="38141"/>
            </a:xfrm>
            <a:custGeom>
              <a:avLst/>
              <a:gdLst>
                <a:gd name="connsiteX0" fmla="*/ 41708 w 42591"/>
                <a:gd name="connsiteY0" fmla="*/ 15484 h 38141"/>
                <a:gd name="connsiteX1" fmla="*/ 12752 w 42591"/>
                <a:gd name="connsiteY1" fmla="*/ 35677 h 38141"/>
                <a:gd name="connsiteX2" fmla="*/ 11419 w 42591"/>
                <a:gd name="connsiteY2" fmla="*/ 1292 h 38141"/>
                <a:gd name="connsiteX3" fmla="*/ 13419 w 42591"/>
                <a:gd name="connsiteY3" fmla="*/ 625 h 38141"/>
                <a:gd name="connsiteX4" fmla="*/ 41708 w 42591"/>
                <a:gd name="connsiteY4" fmla="*/ 15484 h 38141"/>
                <a:gd name="connsiteX5" fmla="*/ 41708 w 42591"/>
                <a:gd name="connsiteY5" fmla="*/ 15484 h 3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91" h="38141">
                  <a:moveTo>
                    <a:pt x="41708" y="15484"/>
                  </a:moveTo>
                  <a:cubicBezTo>
                    <a:pt x="46757" y="31296"/>
                    <a:pt x="29231" y="43583"/>
                    <a:pt x="12752" y="35677"/>
                  </a:cubicBezTo>
                  <a:cubicBezTo>
                    <a:pt x="-3631" y="27867"/>
                    <a:pt x="-4392" y="7293"/>
                    <a:pt x="11419" y="1292"/>
                  </a:cubicBezTo>
                  <a:cubicBezTo>
                    <a:pt x="11990" y="1101"/>
                    <a:pt x="12752" y="911"/>
                    <a:pt x="13419" y="625"/>
                  </a:cubicBezTo>
                  <a:cubicBezTo>
                    <a:pt x="28564" y="-2613"/>
                    <a:pt x="39137" y="7388"/>
                    <a:pt x="41708" y="15484"/>
                  </a:cubicBezTo>
                  <a:lnTo>
                    <a:pt x="41708" y="15484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17" name="Freeform: Shape 2016">
              <a:extLst>
                <a:ext uri="{FF2B5EF4-FFF2-40B4-BE49-F238E27FC236}">
                  <a16:creationId xmlns:a16="http://schemas.microsoft.com/office/drawing/2014/main" id="{941A1E8F-EE76-4FB2-97C3-999793A20023}"/>
                </a:ext>
              </a:extLst>
            </p:cNvPr>
            <p:cNvSpPr/>
            <p:nvPr/>
          </p:nvSpPr>
          <p:spPr>
            <a:xfrm rot="10800000" flipV="1">
              <a:off x="11574255" y="1067147"/>
              <a:ext cx="46316" cy="41061"/>
            </a:xfrm>
            <a:custGeom>
              <a:avLst/>
              <a:gdLst>
                <a:gd name="connsiteX0" fmla="*/ 45062 w 46316"/>
                <a:gd name="connsiteY0" fmla="*/ 16230 h 41061"/>
                <a:gd name="connsiteX1" fmla="*/ 14678 w 46316"/>
                <a:gd name="connsiteY1" fmla="*/ 38614 h 41061"/>
                <a:gd name="connsiteX2" fmla="*/ 11534 w 46316"/>
                <a:gd name="connsiteY2" fmla="*/ 1562 h 41061"/>
                <a:gd name="connsiteX3" fmla="*/ 13630 w 46316"/>
                <a:gd name="connsiteY3" fmla="*/ 800 h 41061"/>
                <a:gd name="connsiteX4" fmla="*/ 45062 w 46316"/>
                <a:gd name="connsiteY4" fmla="*/ 16230 h 41061"/>
                <a:gd name="connsiteX5" fmla="*/ 45062 w 46316"/>
                <a:gd name="connsiteY5" fmla="*/ 16230 h 4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316" h="41061">
                  <a:moveTo>
                    <a:pt x="45062" y="16230"/>
                  </a:moveTo>
                  <a:cubicBezTo>
                    <a:pt x="51349" y="33185"/>
                    <a:pt x="32870" y="46806"/>
                    <a:pt x="14678" y="38614"/>
                  </a:cubicBezTo>
                  <a:cubicBezTo>
                    <a:pt x="-3325" y="30518"/>
                    <a:pt x="-5230" y="8325"/>
                    <a:pt x="11534" y="1562"/>
                  </a:cubicBezTo>
                  <a:cubicBezTo>
                    <a:pt x="12201" y="1276"/>
                    <a:pt x="12963" y="1086"/>
                    <a:pt x="13630" y="800"/>
                  </a:cubicBezTo>
                  <a:cubicBezTo>
                    <a:pt x="30013" y="-3010"/>
                    <a:pt x="41824" y="7563"/>
                    <a:pt x="45062" y="16230"/>
                  </a:cubicBezTo>
                  <a:lnTo>
                    <a:pt x="45062" y="1623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18" name="Freeform: Shape 2017">
              <a:extLst>
                <a:ext uri="{FF2B5EF4-FFF2-40B4-BE49-F238E27FC236}">
                  <a16:creationId xmlns:a16="http://schemas.microsoft.com/office/drawing/2014/main" id="{54224C3E-E874-4153-9C10-42ED6AACC5E5}"/>
                </a:ext>
              </a:extLst>
            </p:cNvPr>
            <p:cNvSpPr/>
            <p:nvPr/>
          </p:nvSpPr>
          <p:spPr>
            <a:xfrm rot="10800000" flipV="1">
              <a:off x="11488328" y="1040409"/>
              <a:ext cx="50509" cy="44478"/>
            </a:xfrm>
            <a:custGeom>
              <a:avLst/>
              <a:gdLst>
                <a:gd name="connsiteX0" fmla="*/ 48768 w 50509"/>
                <a:gd name="connsiteY0" fmla="*/ 17061 h 44478"/>
                <a:gd name="connsiteX1" fmla="*/ 16954 w 50509"/>
                <a:gd name="connsiteY1" fmla="*/ 42016 h 44478"/>
                <a:gd name="connsiteX2" fmla="*/ 11620 w 50509"/>
                <a:gd name="connsiteY2" fmla="*/ 1916 h 44478"/>
                <a:gd name="connsiteX3" fmla="*/ 13811 w 50509"/>
                <a:gd name="connsiteY3" fmla="*/ 1059 h 44478"/>
                <a:gd name="connsiteX4" fmla="*/ 48768 w 50509"/>
                <a:gd name="connsiteY4" fmla="*/ 17061 h 44478"/>
                <a:gd name="connsiteX5" fmla="*/ 48768 w 50509"/>
                <a:gd name="connsiteY5" fmla="*/ 17061 h 4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509" h="44478">
                  <a:moveTo>
                    <a:pt x="48768" y="17061"/>
                  </a:moveTo>
                  <a:cubicBezTo>
                    <a:pt x="56483" y="35444"/>
                    <a:pt x="37243" y="50589"/>
                    <a:pt x="16954" y="42016"/>
                  </a:cubicBezTo>
                  <a:cubicBezTo>
                    <a:pt x="-2953" y="33539"/>
                    <a:pt x="-6096" y="9536"/>
                    <a:pt x="11620" y="1916"/>
                  </a:cubicBezTo>
                  <a:cubicBezTo>
                    <a:pt x="12287" y="1630"/>
                    <a:pt x="13144" y="1345"/>
                    <a:pt x="13811" y="1059"/>
                  </a:cubicBezTo>
                  <a:cubicBezTo>
                    <a:pt x="31432" y="-3513"/>
                    <a:pt x="44862" y="7631"/>
                    <a:pt x="48768" y="17061"/>
                  </a:cubicBezTo>
                  <a:lnTo>
                    <a:pt x="48768" y="17061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19" name="Freeform: Shape 2018">
              <a:extLst>
                <a:ext uri="{FF2B5EF4-FFF2-40B4-BE49-F238E27FC236}">
                  <a16:creationId xmlns:a16="http://schemas.microsoft.com/office/drawing/2014/main" id="{3E0C7CC8-FF05-454D-9FA3-AC14AAA3C7D2}"/>
                </a:ext>
              </a:extLst>
            </p:cNvPr>
            <p:cNvSpPr/>
            <p:nvPr/>
          </p:nvSpPr>
          <p:spPr>
            <a:xfrm rot="10800000" flipV="1">
              <a:off x="11404122" y="1012312"/>
              <a:ext cx="54234" cy="47320"/>
            </a:xfrm>
            <a:custGeom>
              <a:avLst/>
              <a:gdLst>
                <a:gd name="connsiteX0" fmla="*/ 51916 w 54234"/>
                <a:gd name="connsiteY0" fmla="*/ 17630 h 47320"/>
                <a:gd name="connsiteX1" fmla="*/ 19246 w 54234"/>
                <a:gd name="connsiteY1" fmla="*/ 44871 h 47320"/>
                <a:gd name="connsiteX2" fmla="*/ 11530 w 54234"/>
                <a:gd name="connsiteY2" fmla="*/ 2200 h 47320"/>
                <a:gd name="connsiteX3" fmla="*/ 13816 w 54234"/>
                <a:gd name="connsiteY3" fmla="*/ 1342 h 47320"/>
                <a:gd name="connsiteX4" fmla="*/ 51916 w 54234"/>
                <a:gd name="connsiteY4" fmla="*/ 17630 h 47320"/>
                <a:gd name="connsiteX5" fmla="*/ 51916 w 54234"/>
                <a:gd name="connsiteY5" fmla="*/ 17630 h 4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34" h="47320">
                  <a:moveTo>
                    <a:pt x="51916" y="17630"/>
                  </a:moveTo>
                  <a:cubicBezTo>
                    <a:pt x="61156" y="37156"/>
                    <a:pt x="41248" y="53730"/>
                    <a:pt x="19246" y="44871"/>
                  </a:cubicBezTo>
                  <a:cubicBezTo>
                    <a:pt x="-2376" y="36204"/>
                    <a:pt x="-6948" y="10677"/>
                    <a:pt x="11530" y="2200"/>
                  </a:cubicBezTo>
                  <a:cubicBezTo>
                    <a:pt x="12197" y="1914"/>
                    <a:pt x="13150" y="1533"/>
                    <a:pt x="13816" y="1342"/>
                  </a:cubicBezTo>
                  <a:cubicBezTo>
                    <a:pt x="32390" y="-3992"/>
                    <a:pt x="47249" y="7629"/>
                    <a:pt x="51916" y="17630"/>
                  </a:cubicBezTo>
                  <a:lnTo>
                    <a:pt x="51916" y="1763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20" name="Freeform: Shape 2019">
              <a:extLst>
                <a:ext uri="{FF2B5EF4-FFF2-40B4-BE49-F238E27FC236}">
                  <a16:creationId xmlns:a16="http://schemas.microsoft.com/office/drawing/2014/main" id="{D9B7F7B3-D25F-4D16-B485-094FA1417726}"/>
                </a:ext>
              </a:extLst>
            </p:cNvPr>
            <p:cNvSpPr/>
            <p:nvPr/>
          </p:nvSpPr>
          <p:spPr>
            <a:xfrm rot="10800000" flipV="1">
              <a:off x="11321554" y="982626"/>
              <a:ext cx="58448" cy="50456"/>
            </a:xfrm>
            <a:custGeom>
              <a:avLst/>
              <a:gdLst>
                <a:gd name="connsiteX0" fmla="*/ 55477 w 58448"/>
                <a:gd name="connsiteY0" fmla="*/ 18265 h 50456"/>
                <a:gd name="connsiteX1" fmla="*/ 24616 w 58448"/>
                <a:gd name="connsiteY1" fmla="*/ 49031 h 50456"/>
                <a:gd name="connsiteX2" fmla="*/ 11662 w 58448"/>
                <a:gd name="connsiteY2" fmla="*/ 2644 h 50456"/>
                <a:gd name="connsiteX3" fmla="*/ 14138 w 58448"/>
                <a:gd name="connsiteY3" fmla="*/ 1597 h 50456"/>
                <a:gd name="connsiteX4" fmla="*/ 55477 w 58448"/>
                <a:gd name="connsiteY4" fmla="*/ 18265 h 50456"/>
                <a:gd name="connsiteX5" fmla="*/ 55477 w 58448"/>
                <a:gd name="connsiteY5" fmla="*/ 18265 h 5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448" h="50456">
                  <a:moveTo>
                    <a:pt x="55477" y="18265"/>
                  </a:moveTo>
                  <a:cubicBezTo>
                    <a:pt x="65764" y="37887"/>
                    <a:pt x="47857" y="55699"/>
                    <a:pt x="24616" y="49031"/>
                  </a:cubicBezTo>
                  <a:cubicBezTo>
                    <a:pt x="-816" y="41697"/>
                    <a:pt x="-8912" y="12646"/>
                    <a:pt x="11662" y="2644"/>
                  </a:cubicBezTo>
                  <a:cubicBezTo>
                    <a:pt x="12424" y="2263"/>
                    <a:pt x="13376" y="1882"/>
                    <a:pt x="14138" y="1597"/>
                  </a:cubicBezTo>
                  <a:cubicBezTo>
                    <a:pt x="33569" y="-4404"/>
                    <a:pt x="50048" y="7693"/>
                    <a:pt x="55477" y="18265"/>
                  </a:cubicBezTo>
                  <a:lnTo>
                    <a:pt x="55477" y="18265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21" name="Freeform: Shape 2020">
              <a:extLst>
                <a:ext uri="{FF2B5EF4-FFF2-40B4-BE49-F238E27FC236}">
                  <a16:creationId xmlns:a16="http://schemas.microsoft.com/office/drawing/2014/main" id="{4FCF9BA2-1A95-4353-85DB-DF35247988CD}"/>
                </a:ext>
              </a:extLst>
            </p:cNvPr>
            <p:cNvSpPr/>
            <p:nvPr/>
          </p:nvSpPr>
          <p:spPr>
            <a:xfrm rot="10800000" flipV="1">
              <a:off x="11240636" y="951551"/>
              <a:ext cx="62777" cy="53631"/>
            </a:xfrm>
            <a:custGeom>
              <a:avLst/>
              <a:gdLst>
                <a:gd name="connsiteX0" fmla="*/ 58993 w 62777"/>
                <a:gd name="connsiteY0" fmla="*/ 18764 h 53631"/>
                <a:gd name="connsiteX1" fmla="*/ 27655 w 62777"/>
                <a:gd name="connsiteY1" fmla="*/ 52292 h 53631"/>
                <a:gd name="connsiteX2" fmla="*/ 11463 w 62777"/>
                <a:gd name="connsiteY2" fmla="*/ 3048 h 53631"/>
                <a:gd name="connsiteX3" fmla="*/ 14035 w 62777"/>
                <a:gd name="connsiteY3" fmla="*/ 1905 h 53631"/>
                <a:gd name="connsiteX4" fmla="*/ 58993 w 62777"/>
                <a:gd name="connsiteY4" fmla="*/ 18764 h 53631"/>
                <a:gd name="connsiteX5" fmla="*/ 58993 w 62777"/>
                <a:gd name="connsiteY5" fmla="*/ 18764 h 5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777" h="53631">
                  <a:moveTo>
                    <a:pt x="58993" y="18764"/>
                  </a:moveTo>
                  <a:cubicBezTo>
                    <a:pt x="70994" y="39624"/>
                    <a:pt x="52801" y="58960"/>
                    <a:pt x="27655" y="52292"/>
                  </a:cubicBezTo>
                  <a:cubicBezTo>
                    <a:pt x="319" y="44958"/>
                    <a:pt x="-9873" y="14097"/>
                    <a:pt x="11463" y="3048"/>
                  </a:cubicBezTo>
                  <a:cubicBezTo>
                    <a:pt x="12225" y="2667"/>
                    <a:pt x="13273" y="2286"/>
                    <a:pt x="14035" y="1905"/>
                  </a:cubicBezTo>
                  <a:cubicBezTo>
                    <a:pt x="34418" y="-4858"/>
                    <a:pt x="52611" y="7715"/>
                    <a:pt x="58993" y="18764"/>
                  </a:cubicBezTo>
                  <a:lnTo>
                    <a:pt x="58993" y="18764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22" name="Freeform: Shape 2021">
              <a:extLst>
                <a:ext uri="{FF2B5EF4-FFF2-40B4-BE49-F238E27FC236}">
                  <a16:creationId xmlns:a16="http://schemas.microsoft.com/office/drawing/2014/main" id="{CF43B9B3-1AF9-4C7C-861A-805111F586C1}"/>
                </a:ext>
              </a:extLst>
            </p:cNvPr>
            <p:cNvSpPr/>
            <p:nvPr/>
          </p:nvSpPr>
          <p:spPr>
            <a:xfrm rot="10800000" flipV="1">
              <a:off x="11162459" y="919302"/>
              <a:ext cx="66173" cy="56201"/>
            </a:xfrm>
            <a:custGeom>
              <a:avLst/>
              <a:gdLst>
                <a:gd name="connsiteX0" fmla="*/ 61650 w 66173"/>
                <a:gd name="connsiteY0" fmla="*/ 19104 h 56201"/>
                <a:gd name="connsiteX1" fmla="*/ 30599 w 66173"/>
                <a:gd name="connsiteY1" fmla="*/ 55014 h 56201"/>
                <a:gd name="connsiteX2" fmla="*/ 11072 w 66173"/>
                <a:gd name="connsiteY2" fmla="*/ 3483 h 56201"/>
                <a:gd name="connsiteX3" fmla="*/ 13644 w 66173"/>
                <a:gd name="connsiteY3" fmla="*/ 2245 h 56201"/>
                <a:gd name="connsiteX4" fmla="*/ 61650 w 66173"/>
                <a:gd name="connsiteY4" fmla="*/ 19104 h 56201"/>
                <a:gd name="connsiteX5" fmla="*/ 61650 w 66173"/>
                <a:gd name="connsiteY5" fmla="*/ 19104 h 56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73" h="56201">
                  <a:moveTo>
                    <a:pt x="61650" y="19104"/>
                  </a:moveTo>
                  <a:cubicBezTo>
                    <a:pt x="75080" y="40345"/>
                    <a:pt x="56792" y="61491"/>
                    <a:pt x="30599" y="55014"/>
                  </a:cubicBezTo>
                  <a:cubicBezTo>
                    <a:pt x="1547" y="47775"/>
                    <a:pt x="-10645" y="15485"/>
                    <a:pt x="11072" y="3483"/>
                  </a:cubicBezTo>
                  <a:cubicBezTo>
                    <a:pt x="11834" y="3102"/>
                    <a:pt x="12882" y="2626"/>
                    <a:pt x="13644" y="2245"/>
                  </a:cubicBezTo>
                  <a:cubicBezTo>
                    <a:pt x="34695" y="-5279"/>
                    <a:pt x="54411" y="7579"/>
                    <a:pt x="61650" y="19104"/>
                  </a:cubicBezTo>
                  <a:lnTo>
                    <a:pt x="61650" y="19104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23" name="Freeform: Shape 2022">
              <a:extLst>
                <a:ext uri="{FF2B5EF4-FFF2-40B4-BE49-F238E27FC236}">
                  <a16:creationId xmlns:a16="http://schemas.microsoft.com/office/drawing/2014/main" id="{A275ED3A-F380-4DE0-A847-D6890A540FAC}"/>
                </a:ext>
              </a:extLst>
            </p:cNvPr>
            <p:cNvSpPr/>
            <p:nvPr/>
          </p:nvSpPr>
          <p:spPr>
            <a:xfrm rot="10800000" flipV="1">
              <a:off x="11085875" y="885608"/>
              <a:ext cx="70439" cy="59272"/>
            </a:xfrm>
            <a:custGeom>
              <a:avLst/>
              <a:gdLst>
                <a:gd name="connsiteX0" fmla="*/ 64866 w 70439"/>
                <a:gd name="connsiteY0" fmla="*/ 19461 h 59272"/>
                <a:gd name="connsiteX1" fmla="*/ 37339 w 70439"/>
                <a:gd name="connsiteY1" fmla="*/ 58799 h 59272"/>
                <a:gd name="connsiteX2" fmla="*/ 8288 w 70439"/>
                <a:gd name="connsiteY2" fmla="*/ 5650 h 59272"/>
                <a:gd name="connsiteX3" fmla="*/ 13336 w 70439"/>
                <a:gd name="connsiteY3" fmla="*/ 2697 h 59272"/>
                <a:gd name="connsiteX4" fmla="*/ 64866 w 70439"/>
                <a:gd name="connsiteY4" fmla="*/ 19461 h 59272"/>
                <a:gd name="connsiteX5" fmla="*/ 64866 w 70439"/>
                <a:gd name="connsiteY5" fmla="*/ 19461 h 5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439" h="59272">
                  <a:moveTo>
                    <a:pt x="64866" y="19461"/>
                  </a:moveTo>
                  <a:cubicBezTo>
                    <a:pt x="79344" y="40702"/>
                    <a:pt x="64009" y="62800"/>
                    <a:pt x="37339" y="58799"/>
                  </a:cubicBezTo>
                  <a:cubicBezTo>
                    <a:pt x="6573" y="54227"/>
                    <a:pt x="-11524" y="20890"/>
                    <a:pt x="8288" y="5650"/>
                  </a:cubicBezTo>
                  <a:cubicBezTo>
                    <a:pt x="9716" y="4602"/>
                    <a:pt x="11717" y="3459"/>
                    <a:pt x="13336" y="2697"/>
                  </a:cubicBezTo>
                  <a:cubicBezTo>
                    <a:pt x="35243" y="-5780"/>
                    <a:pt x="56675" y="7364"/>
                    <a:pt x="64866" y="19461"/>
                  </a:cubicBezTo>
                  <a:lnTo>
                    <a:pt x="64866" y="19461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24" name="Freeform: Shape 2023">
              <a:extLst>
                <a:ext uri="{FF2B5EF4-FFF2-40B4-BE49-F238E27FC236}">
                  <a16:creationId xmlns:a16="http://schemas.microsoft.com/office/drawing/2014/main" id="{AD0525C6-BA9A-4C5B-939F-7B6BDEF182B1}"/>
                </a:ext>
              </a:extLst>
            </p:cNvPr>
            <p:cNvSpPr/>
            <p:nvPr/>
          </p:nvSpPr>
          <p:spPr>
            <a:xfrm rot="10800000" flipV="1">
              <a:off x="11011925" y="850747"/>
              <a:ext cx="74128" cy="61857"/>
            </a:xfrm>
            <a:custGeom>
              <a:avLst/>
              <a:gdLst>
                <a:gd name="connsiteX0" fmla="*/ 67376 w 74128"/>
                <a:gd name="connsiteY0" fmla="*/ 19652 h 61857"/>
                <a:gd name="connsiteX1" fmla="*/ 40801 w 74128"/>
                <a:gd name="connsiteY1" fmla="*/ 61466 h 61857"/>
                <a:gd name="connsiteX2" fmla="*/ 7749 w 74128"/>
                <a:gd name="connsiteY2" fmla="*/ 6317 h 61857"/>
                <a:gd name="connsiteX3" fmla="*/ 12797 w 74128"/>
                <a:gd name="connsiteY3" fmla="*/ 3078 h 61857"/>
                <a:gd name="connsiteX4" fmla="*/ 67376 w 74128"/>
                <a:gd name="connsiteY4" fmla="*/ 19652 h 61857"/>
                <a:gd name="connsiteX5" fmla="*/ 67376 w 74128"/>
                <a:gd name="connsiteY5" fmla="*/ 19652 h 6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128" h="61857">
                  <a:moveTo>
                    <a:pt x="67376" y="19652"/>
                  </a:moveTo>
                  <a:cubicBezTo>
                    <a:pt x="83664" y="41750"/>
                    <a:pt x="68804" y="65181"/>
                    <a:pt x="40801" y="61466"/>
                  </a:cubicBezTo>
                  <a:cubicBezTo>
                    <a:pt x="8702" y="57275"/>
                    <a:pt x="-12063" y="22700"/>
                    <a:pt x="7749" y="6317"/>
                  </a:cubicBezTo>
                  <a:cubicBezTo>
                    <a:pt x="9178" y="5174"/>
                    <a:pt x="11273" y="3935"/>
                    <a:pt x="12797" y="3078"/>
                  </a:cubicBezTo>
                  <a:cubicBezTo>
                    <a:pt x="35181" y="-6161"/>
                    <a:pt x="58136" y="7174"/>
                    <a:pt x="67376" y="19652"/>
                  </a:cubicBezTo>
                  <a:lnTo>
                    <a:pt x="67376" y="19652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25" name="Freeform: Shape 2024">
              <a:extLst>
                <a:ext uri="{FF2B5EF4-FFF2-40B4-BE49-F238E27FC236}">
                  <a16:creationId xmlns:a16="http://schemas.microsoft.com/office/drawing/2014/main" id="{29E866CA-415C-424C-826D-5A880611CF31}"/>
                </a:ext>
              </a:extLst>
            </p:cNvPr>
            <p:cNvSpPr/>
            <p:nvPr/>
          </p:nvSpPr>
          <p:spPr>
            <a:xfrm rot="10800000" flipV="1">
              <a:off x="10940611" y="814704"/>
              <a:ext cx="77716" cy="64268"/>
            </a:xfrm>
            <a:custGeom>
              <a:avLst/>
              <a:gdLst>
                <a:gd name="connsiteX0" fmla="*/ 69658 w 77716"/>
                <a:gd name="connsiteY0" fmla="*/ 19690 h 64268"/>
                <a:gd name="connsiteX1" fmla="*/ 44417 w 77716"/>
                <a:gd name="connsiteY1" fmla="*/ 63982 h 64268"/>
                <a:gd name="connsiteX2" fmla="*/ 7174 w 77716"/>
                <a:gd name="connsiteY2" fmla="*/ 7022 h 64268"/>
                <a:gd name="connsiteX3" fmla="*/ 12223 w 77716"/>
                <a:gd name="connsiteY3" fmla="*/ 3593 h 64268"/>
                <a:gd name="connsiteX4" fmla="*/ 69658 w 77716"/>
                <a:gd name="connsiteY4" fmla="*/ 19690 h 64268"/>
                <a:gd name="connsiteX5" fmla="*/ 69658 w 77716"/>
                <a:gd name="connsiteY5" fmla="*/ 19690 h 64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16" h="64268">
                  <a:moveTo>
                    <a:pt x="69658" y="19690"/>
                  </a:moveTo>
                  <a:cubicBezTo>
                    <a:pt x="87756" y="42455"/>
                    <a:pt x="73659" y="67220"/>
                    <a:pt x="44417" y="63982"/>
                  </a:cubicBezTo>
                  <a:cubicBezTo>
                    <a:pt x="10889" y="60267"/>
                    <a:pt x="-12447" y="24548"/>
                    <a:pt x="7174" y="7022"/>
                  </a:cubicBezTo>
                  <a:cubicBezTo>
                    <a:pt x="8603" y="5784"/>
                    <a:pt x="10699" y="4546"/>
                    <a:pt x="12223" y="3593"/>
                  </a:cubicBezTo>
                  <a:cubicBezTo>
                    <a:pt x="34797" y="-6599"/>
                    <a:pt x="59371" y="6832"/>
                    <a:pt x="69658" y="19690"/>
                  </a:cubicBezTo>
                  <a:lnTo>
                    <a:pt x="69658" y="1969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26" name="Freeform: Shape 2025">
              <a:extLst>
                <a:ext uri="{FF2B5EF4-FFF2-40B4-BE49-F238E27FC236}">
                  <a16:creationId xmlns:a16="http://schemas.microsoft.com/office/drawing/2014/main" id="{5A178697-14CD-418A-9757-8F55D2B5863D}"/>
                </a:ext>
              </a:extLst>
            </p:cNvPr>
            <p:cNvSpPr/>
            <p:nvPr/>
          </p:nvSpPr>
          <p:spPr>
            <a:xfrm rot="10800000" flipV="1">
              <a:off x="10872020" y="777400"/>
              <a:ext cx="81156" cy="66719"/>
            </a:xfrm>
            <a:custGeom>
              <a:avLst/>
              <a:gdLst>
                <a:gd name="connsiteX0" fmla="*/ 71659 w 81156"/>
                <a:gd name="connsiteY0" fmla="*/ 19656 h 66719"/>
                <a:gd name="connsiteX1" fmla="*/ 47942 w 81156"/>
                <a:gd name="connsiteY1" fmla="*/ 66519 h 66719"/>
                <a:gd name="connsiteX2" fmla="*/ 8699 w 81156"/>
                <a:gd name="connsiteY2" fmla="*/ 5844 h 66719"/>
                <a:gd name="connsiteX3" fmla="*/ 11461 w 81156"/>
                <a:gd name="connsiteY3" fmla="*/ 4130 h 66719"/>
                <a:gd name="connsiteX4" fmla="*/ 71659 w 81156"/>
                <a:gd name="connsiteY4" fmla="*/ 19656 h 66719"/>
                <a:gd name="connsiteX5" fmla="*/ 71659 w 81156"/>
                <a:gd name="connsiteY5" fmla="*/ 19656 h 6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156" h="66719">
                  <a:moveTo>
                    <a:pt x="71659" y="19656"/>
                  </a:moveTo>
                  <a:cubicBezTo>
                    <a:pt x="91661" y="42992"/>
                    <a:pt x="78327" y="69281"/>
                    <a:pt x="47942" y="66519"/>
                  </a:cubicBezTo>
                  <a:cubicBezTo>
                    <a:pt x="11747" y="63185"/>
                    <a:pt x="-14352" y="22989"/>
                    <a:pt x="8699" y="5844"/>
                  </a:cubicBezTo>
                  <a:cubicBezTo>
                    <a:pt x="9461" y="5273"/>
                    <a:pt x="10604" y="4606"/>
                    <a:pt x="11461" y="4130"/>
                  </a:cubicBezTo>
                  <a:cubicBezTo>
                    <a:pt x="34226" y="-7014"/>
                    <a:pt x="60420" y="6511"/>
                    <a:pt x="71659" y="19656"/>
                  </a:cubicBezTo>
                  <a:lnTo>
                    <a:pt x="71659" y="19656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27" name="Freeform: Shape 2026">
              <a:extLst>
                <a:ext uri="{FF2B5EF4-FFF2-40B4-BE49-F238E27FC236}">
                  <a16:creationId xmlns:a16="http://schemas.microsoft.com/office/drawing/2014/main" id="{5D8ACD6B-1057-451D-B267-FD3F22AE1DD8}"/>
                </a:ext>
              </a:extLst>
            </p:cNvPr>
            <p:cNvSpPr/>
            <p:nvPr/>
          </p:nvSpPr>
          <p:spPr>
            <a:xfrm rot="10800000" flipV="1">
              <a:off x="10807517" y="739552"/>
              <a:ext cx="82670" cy="67639"/>
            </a:xfrm>
            <a:custGeom>
              <a:avLst/>
              <a:gdLst>
                <a:gd name="connsiteX0" fmla="*/ 72106 w 82670"/>
                <a:gd name="connsiteY0" fmla="*/ 19214 h 67639"/>
                <a:gd name="connsiteX1" fmla="*/ 50770 w 82670"/>
                <a:gd name="connsiteY1" fmla="*/ 67506 h 67639"/>
                <a:gd name="connsiteX2" fmla="*/ 7812 w 82670"/>
                <a:gd name="connsiteY2" fmla="*/ 6450 h 67639"/>
                <a:gd name="connsiteX3" fmla="*/ 10479 w 82670"/>
                <a:gd name="connsiteY3" fmla="*/ 4641 h 67639"/>
                <a:gd name="connsiteX4" fmla="*/ 72106 w 82670"/>
                <a:gd name="connsiteY4" fmla="*/ 19214 h 67639"/>
                <a:gd name="connsiteX5" fmla="*/ 72106 w 82670"/>
                <a:gd name="connsiteY5" fmla="*/ 19214 h 67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670" h="67639">
                  <a:moveTo>
                    <a:pt x="72106" y="19214"/>
                  </a:moveTo>
                  <a:cubicBezTo>
                    <a:pt x="93156" y="42264"/>
                    <a:pt x="81059" y="69792"/>
                    <a:pt x="50770" y="67506"/>
                  </a:cubicBezTo>
                  <a:cubicBezTo>
                    <a:pt x="14099" y="64839"/>
                    <a:pt x="-14381" y="24262"/>
                    <a:pt x="7812" y="6450"/>
                  </a:cubicBezTo>
                  <a:cubicBezTo>
                    <a:pt x="8574" y="5879"/>
                    <a:pt x="9622" y="5212"/>
                    <a:pt x="10479" y="4641"/>
                  </a:cubicBezTo>
                  <a:cubicBezTo>
                    <a:pt x="32863" y="-7266"/>
                    <a:pt x="60009" y="5974"/>
                    <a:pt x="72106" y="19214"/>
                  </a:cubicBezTo>
                  <a:lnTo>
                    <a:pt x="72106" y="19214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28" name="Freeform: Shape 2027">
              <a:extLst>
                <a:ext uri="{FF2B5EF4-FFF2-40B4-BE49-F238E27FC236}">
                  <a16:creationId xmlns:a16="http://schemas.microsoft.com/office/drawing/2014/main" id="{F992D3E3-48FF-4FAD-92EE-7EF296DF1382}"/>
                </a:ext>
              </a:extLst>
            </p:cNvPr>
            <p:cNvSpPr/>
            <p:nvPr/>
          </p:nvSpPr>
          <p:spPr>
            <a:xfrm rot="10800000" flipV="1">
              <a:off x="10748145" y="702232"/>
              <a:ext cx="81016" cy="65790"/>
            </a:xfrm>
            <a:custGeom>
              <a:avLst/>
              <a:gdLst>
                <a:gd name="connsiteX0" fmla="*/ 69182 w 81016"/>
                <a:gd name="connsiteY0" fmla="*/ 18243 h 65790"/>
                <a:gd name="connsiteX1" fmla="*/ 55562 w 81016"/>
                <a:gd name="connsiteY1" fmla="*/ 65773 h 65790"/>
                <a:gd name="connsiteX2" fmla="*/ 4603 w 81016"/>
                <a:gd name="connsiteY2" fmla="*/ 8623 h 65790"/>
                <a:gd name="connsiteX3" fmla="*/ 8984 w 81016"/>
                <a:gd name="connsiteY3" fmla="*/ 4717 h 65790"/>
                <a:gd name="connsiteX4" fmla="*/ 69182 w 81016"/>
                <a:gd name="connsiteY4" fmla="*/ 18243 h 65790"/>
                <a:gd name="connsiteX5" fmla="*/ 69182 w 81016"/>
                <a:gd name="connsiteY5" fmla="*/ 18243 h 6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016" h="65790">
                  <a:moveTo>
                    <a:pt x="69182" y="18243"/>
                  </a:moveTo>
                  <a:cubicBezTo>
                    <a:pt x="89756" y="39293"/>
                    <a:pt x="82422" y="65011"/>
                    <a:pt x="55562" y="65773"/>
                  </a:cubicBezTo>
                  <a:cubicBezTo>
                    <a:pt x="21272" y="66725"/>
                    <a:pt x="-12542" y="28816"/>
                    <a:pt x="4603" y="8623"/>
                  </a:cubicBezTo>
                  <a:cubicBezTo>
                    <a:pt x="5746" y="7289"/>
                    <a:pt x="7651" y="5765"/>
                    <a:pt x="8984" y="4717"/>
                  </a:cubicBezTo>
                  <a:cubicBezTo>
                    <a:pt x="29844" y="-7094"/>
                    <a:pt x="56705" y="5479"/>
                    <a:pt x="69182" y="18243"/>
                  </a:cubicBezTo>
                  <a:lnTo>
                    <a:pt x="69182" y="18243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29" name="Freeform: Shape 2028">
              <a:extLst>
                <a:ext uri="{FF2B5EF4-FFF2-40B4-BE49-F238E27FC236}">
                  <a16:creationId xmlns:a16="http://schemas.microsoft.com/office/drawing/2014/main" id="{0C16EC57-6B30-4EFB-8B69-92778E66F412}"/>
                </a:ext>
              </a:extLst>
            </p:cNvPr>
            <p:cNvSpPr/>
            <p:nvPr/>
          </p:nvSpPr>
          <p:spPr>
            <a:xfrm rot="10800000" flipV="1">
              <a:off x="10694174" y="665426"/>
              <a:ext cx="77087" cy="62226"/>
            </a:xfrm>
            <a:custGeom>
              <a:avLst/>
              <a:gdLst>
                <a:gd name="connsiteX0" fmla="*/ 64337 w 77087"/>
                <a:gd name="connsiteY0" fmla="*/ 16949 h 62226"/>
                <a:gd name="connsiteX1" fmla="*/ 54812 w 77087"/>
                <a:gd name="connsiteY1" fmla="*/ 62193 h 62226"/>
                <a:gd name="connsiteX2" fmla="*/ 5187 w 77087"/>
                <a:gd name="connsiteY2" fmla="*/ 6472 h 62226"/>
                <a:gd name="connsiteX3" fmla="*/ 7282 w 77087"/>
                <a:gd name="connsiteY3" fmla="*/ 4662 h 62226"/>
                <a:gd name="connsiteX4" fmla="*/ 64337 w 77087"/>
                <a:gd name="connsiteY4" fmla="*/ 16949 h 62226"/>
                <a:gd name="connsiteX5" fmla="*/ 64337 w 77087"/>
                <a:gd name="connsiteY5" fmla="*/ 16949 h 6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087" h="62226">
                  <a:moveTo>
                    <a:pt x="64337" y="16949"/>
                  </a:moveTo>
                  <a:cubicBezTo>
                    <a:pt x="84911" y="36666"/>
                    <a:pt x="79767" y="61241"/>
                    <a:pt x="54812" y="62193"/>
                  </a:cubicBezTo>
                  <a:cubicBezTo>
                    <a:pt x="21379" y="63527"/>
                    <a:pt x="-13387" y="24474"/>
                    <a:pt x="5187" y="6472"/>
                  </a:cubicBezTo>
                  <a:cubicBezTo>
                    <a:pt x="5758" y="5900"/>
                    <a:pt x="6711" y="5234"/>
                    <a:pt x="7282" y="4662"/>
                  </a:cubicBezTo>
                  <a:cubicBezTo>
                    <a:pt x="25856" y="-6768"/>
                    <a:pt x="51764" y="4948"/>
                    <a:pt x="64337" y="16949"/>
                  </a:cubicBezTo>
                  <a:lnTo>
                    <a:pt x="64337" y="16949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30" name="Freeform: Shape 2029">
              <a:extLst>
                <a:ext uri="{FF2B5EF4-FFF2-40B4-BE49-F238E27FC236}">
                  <a16:creationId xmlns:a16="http://schemas.microsoft.com/office/drawing/2014/main" id="{5CE01C3F-8720-437A-94D9-15CE8D13E792}"/>
                </a:ext>
              </a:extLst>
            </p:cNvPr>
            <p:cNvSpPr/>
            <p:nvPr/>
          </p:nvSpPr>
          <p:spPr>
            <a:xfrm rot="10800000" flipV="1">
              <a:off x="10644863" y="628628"/>
              <a:ext cx="73003" cy="58473"/>
            </a:xfrm>
            <a:custGeom>
              <a:avLst/>
              <a:gdLst>
                <a:gd name="connsiteX0" fmla="*/ 59519 w 73003"/>
                <a:gd name="connsiteY0" fmla="*/ 15552 h 58473"/>
                <a:gd name="connsiteX1" fmla="*/ 53709 w 73003"/>
                <a:gd name="connsiteY1" fmla="*/ 58415 h 58473"/>
                <a:gd name="connsiteX2" fmla="*/ 3988 w 73003"/>
                <a:gd name="connsiteY2" fmla="*/ 6408 h 58473"/>
                <a:gd name="connsiteX3" fmla="*/ 5798 w 73003"/>
                <a:gd name="connsiteY3" fmla="*/ 4694 h 58473"/>
                <a:gd name="connsiteX4" fmla="*/ 59519 w 73003"/>
                <a:gd name="connsiteY4" fmla="*/ 15552 h 58473"/>
                <a:gd name="connsiteX5" fmla="*/ 59519 w 73003"/>
                <a:gd name="connsiteY5" fmla="*/ 15552 h 5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003" h="58473">
                  <a:moveTo>
                    <a:pt x="59519" y="15552"/>
                  </a:moveTo>
                  <a:cubicBezTo>
                    <a:pt x="79807" y="33935"/>
                    <a:pt x="76664" y="57081"/>
                    <a:pt x="53709" y="58415"/>
                  </a:cubicBezTo>
                  <a:cubicBezTo>
                    <a:pt x="22848" y="60129"/>
                    <a:pt x="-11918" y="23648"/>
                    <a:pt x="3988" y="6408"/>
                  </a:cubicBezTo>
                  <a:cubicBezTo>
                    <a:pt x="4560" y="5837"/>
                    <a:pt x="5322" y="5170"/>
                    <a:pt x="5798" y="4694"/>
                  </a:cubicBezTo>
                  <a:cubicBezTo>
                    <a:pt x="22276" y="-6451"/>
                    <a:pt x="47137" y="4313"/>
                    <a:pt x="59519" y="15552"/>
                  </a:cubicBezTo>
                  <a:lnTo>
                    <a:pt x="59519" y="15552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31" name="Freeform: Shape 2030">
              <a:extLst>
                <a:ext uri="{FF2B5EF4-FFF2-40B4-BE49-F238E27FC236}">
                  <a16:creationId xmlns:a16="http://schemas.microsoft.com/office/drawing/2014/main" id="{6516A1E8-A782-47B9-892C-F1265FE3CA8F}"/>
                </a:ext>
              </a:extLst>
            </p:cNvPr>
            <p:cNvSpPr/>
            <p:nvPr/>
          </p:nvSpPr>
          <p:spPr>
            <a:xfrm rot="10800000" flipV="1">
              <a:off x="10599942" y="591740"/>
              <a:ext cx="68601" cy="54319"/>
            </a:xfrm>
            <a:custGeom>
              <a:avLst/>
              <a:gdLst>
                <a:gd name="connsiteX0" fmla="*/ 54392 w 68601"/>
                <a:gd name="connsiteY0" fmla="*/ 14150 h 54319"/>
                <a:gd name="connsiteX1" fmla="*/ 52106 w 68601"/>
                <a:gd name="connsiteY1" fmla="*/ 54250 h 54319"/>
                <a:gd name="connsiteX2" fmla="*/ 2957 w 68601"/>
                <a:gd name="connsiteY2" fmla="*/ 6149 h 54319"/>
                <a:gd name="connsiteX3" fmla="*/ 4577 w 68601"/>
                <a:gd name="connsiteY3" fmla="*/ 4529 h 54319"/>
                <a:gd name="connsiteX4" fmla="*/ 54392 w 68601"/>
                <a:gd name="connsiteY4" fmla="*/ 14150 h 54319"/>
                <a:gd name="connsiteX5" fmla="*/ 54392 w 68601"/>
                <a:gd name="connsiteY5" fmla="*/ 14150 h 5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601" h="54319">
                  <a:moveTo>
                    <a:pt x="54392" y="14150"/>
                  </a:moveTo>
                  <a:cubicBezTo>
                    <a:pt x="74299" y="31104"/>
                    <a:pt x="73061" y="52821"/>
                    <a:pt x="52106" y="54250"/>
                  </a:cubicBezTo>
                  <a:cubicBezTo>
                    <a:pt x="24103" y="56060"/>
                    <a:pt x="-10378" y="22341"/>
                    <a:pt x="2957" y="6149"/>
                  </a:cubicBezTo>
                  <a:cubicBezTo>
                    <a:pt x="3433" y="5672"/>
                    <a:pt x="4100" y="5006"/>
                    <a:pt x="4577" y="4529"/>
                  </a:cubicBezTo>
                  <a:cubicBezTo>
                    <a:pt x="18769" y="-6043"/>
                    <a:pt x="42200" y="3863"/>
                    <a:pt x="54392" y="14150"/>
                  </a:cubicBezTo>
                  <a:lnTo>
                    <a:pt x="54392" y="1415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32" name="Freeform: Shape 2031">
              <a:extLst>
                <a:ext uri="{FF2B5EF4-FFF2-40B4-BE49-F238E27FC236}">
                  <a16:creationId xmlns:a16="http://schemas.microsoft.com/office/drawing/2014/main" id="{39EFBFBA-B913-48C7-BDDE-B017A50C21EF}"/>
                </a:ext>
              </a:extLst>
            </p:cNvPr>
            <p:cNvSpPr/>
            <p:nvPr/>
          </p:nvSpPr>
          <p:spPr>
            <a:xfrm rot="10800000" flipV="1">
              <a:off x="10559415" y="554747"/>
              <a:ext cx="64723" cy="50481"/>
            </a:xfrm>
            <a:custGeom>
              <a:avLst/>
              <a:gdLst>
                <a:gd name="connsiteX0" fmla="*/ 49992 w 64723"/>
                <a:gd name="connsiteY0" fmla="*/ 12757 h 50481"/>
                <a:gd name="connsiteX1" fmla="*/ 50659 w 64723"/>
                <a:gd name="connsiteY1" fmla="*/ 50381 h 50481"/>
                <a:gd name="connsiteX2" fmla="*/ 2177 w 64723"/>
                <a:gd name="connsiteY2" fmla="*/ 5804 h 50481"/>
                <a:gd name="connsiteX3" fmla="*/ 3510 w 64723"/>
                <a:gd name="connsiteY3" fmla="*/ 4280 h 50481"/>
                <a:gd name="connsiteX4" fmla="*/ 49992 w 64723"/>
                <a:gd name="connsiteY4" fmla="*/ 12757 h 50481"/>
                <a:gd name="connsiteX5" fmla="*/ 49992 w 64723"/>
                <a:gd name="connsiteY5" fmla="*/ 12757 h 5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23" h="50481">
                  <a:moveTo>
                    <a:pt x="49992" y="12757"/>
                  </a:moveTo>
                  <a:cubicBezTo>
                    <a:pt x="69328" y="28378"/>
                    <a:pt x="69709" y="48761"/>
                    <a:pt x="50659" y="50381"/>
                  </a:cubicBezTo>
                  <a:cubicBezTo>
                    <a:pt x="25037" y="52476"/>
                    <a:pt x="-8968" y="21234"/>
                    <a:pt x="2177" y="5804"/>
                  </a:cubicBezTo>
                  <a:cubicBezTo>
                    <a:pt x="2558" y="5327"/>
                    <a:pt x="3129" y="4756"/>
                    <a:pt x="3510" y="4280"/>
                  </a:cubicBezTo>
                  <a:cubicBezTo>
                    <a:pt x="14655" y="-4769"/>
                    <a:pt x="36276" y="1708"/>
                    <a:pt x="49992" y="12757"/>
                  </a:cubicBezTo>
                  <a:lnTo>
                    <a:pt x="49992" y="1275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33" name="Freeform: Shape 2032">
              <a:extLst>
                <a:ext uri="{FF2B5EF4-FFF2-40B4-BE49-F238E27FC236}">
                  <a16:creationId xmlns:a16="http://schemas.microsoft.com/office/drawing/2014/main" id="{DBF2B758-6267-4563-A234-E31245A165E4}"/>
                </a:ext>
              </a:extLst>
            </p:cNvPr>
            <p:cNvSpPr/>
            <p:nvPr/>
          </p:nvSpPr>
          <p:spPr>
            <a:xfrm rot="10800000" flipV="1">
              <a:off x="10523095" y="517428"/>
              <a:ext cx="60736" cy="46945"/>
            </a:xfrm>
            <a:custGeom>
              <a:avLst/>
              <a:gdLst>
                <a:gd name="connsiteX0" fmla="*/ 45500 w 60736"/>
                <a:gd name="connsiteY0" fmla="*/ 11785 h 46945"/>
                <a:gd name="connsiteX1" fmla="*/ 48833 w 60736"/>
                <a:gd name="connsiteY1" fmla="*/ 46837 h 46945"/>
                <a:gd name="connsiteX2" fmla="*/ 2447 w 60736"/>
                <a:gd name="connsiteY2" fmla="*/ 4260 h 46945"/>
                <a:gd name="connsiteX3" fmla="*/ 45500 w 60736"/>
                <a:gd name="connsiteY3" fmla="*/ 11785 h 46945"/>
                <a:gd name="connsiteX4" fmla="*/ 45500 w 60736"/>
                <a:gd name="connsiteY4" fmla="*/ 11785 h 46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36" h="46945">
                  <a:moveTo>
                    <a:pt x="45500" y="11785"/>
                  </a:moveTo>
                  <a:cubicBezTo>
                    <a:pt x="64264" y="26168"/>
                    <a:pt x="66073" y="45218"/>
                    <a:pt x="48833" y="46837"/>
                  </a:cubicBezTo>
                  <a:cubicBezTo>
                    <a:pt x="26450" y="48933"/>
                    <a:pt x="-9745" y="20167"/>
                    <a:pt x="2447" y="4260"/>
                  </a:cubicBezTo>
                  <a:cubicBezTo>
                    <a:pt x="12924" y="-5265"/>
                    <a:pt x="33974" y="2927"/>
                    <a:pt x="45500" y="11785"/>
                  </a:cubicBezTo>
                  <a:lnTo>
                    <a:pt x="45500" y="11785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34" name="Freeform: Shape 2033">
              <a:extLst>
                <a:ext uri="{FF2B5EF4-FFF2-40B4-BE49-F238E27FC236}">
                  <a16:creationId xmlns:a16="http://schemas.microsoft.com/office/drawing/2014/main" id="{BA63F4C1-3F50-4DBD-AE2F-422FED9F9D49}"/>
                </a:ext>
              </a:extLst>
            </p:cNvPr>
            <p:cNvSpPr/>
            <p:nvPr/>
          </p:nvSpPr>
          <p:spPr>
            <a:xfrm rot="10800000" flipV="1">
              <a:off x="10491391" y="480586"/>
              <a:ext cx="56589" cy="42957"/>
            </a:xfrm>
            <a:custGeom>
              <a:avLst/>
              <a:gdLst>
                <a:gd name="connsiteX0" fmla="*/ 41176 w 56589"/>
                <a:gd name="connsiteY0" fmla="*/ 10432 h 42957"/>
                <a:gd name="connsiteX1" fmla="*/ 46605 w 56589"/>
                <a:gd name="connsiteY1" fmla="*/ 42817 h 42957"/>
                <a:gd name="connsiteX2" fmla="*/ 1743 w 56589"/>
                <a:gd name="connsiteY2" fmla="*/ 3955 h 42957"/>
                <a:gd name="connsiteX3" fmla="*/ 41176 w 56589"/>
                <a:gd name="connsiteY3" fmla="*/ 10432 h 42957"/>
                <a:gd name="connsiteX4" fmla="*/ 41176 w 56589"/>
                <a:gd name="connsiteY4" fmla="*/ 10432 h 4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589" h="42957">
                  <a:moveTo>
                    <a:pt x="41176" y="10432"/>
                  </a:moveTo>
                  <a:cubicBezTo>
                    <a:pt x="59083" y="23481"/>
                    <a:pt x="62036" y="41007"/>
                    <a:pt x="46605" y="42817"/>
                  </a:cubicBezTo>
                  <a:cubicBezTo>
                    <a:pt x="26508" y="45103"/>
                    <a:pt x="-8163" y="18909"/>
                    <a:pt x="1743" y="3955"/>
                  </a:cubicBezTo>
                  <a:cubicBezTo>
                    <a:pt x="9649" y="-4046"/>
                    <a:pt x="28317" y="1098"/>
                    <a:pt x="41176" y="10432"/>
                  </a:cubicBezTo>
                  <a:lnTo>
                    <a:pt x="41176" y="10432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35" name="Freeform: Shape 2034">
              <a:extLst>
                <a:ext uri="{FF2B5EF4-FFF2-40B4-BE49-F238E27FC236}">
                  <a16:creationId xmlns:a16="http://schemas.microsoft.com/office/drawing/2014/main" id="{66D29401-3333-4F4A-B29D-5E81E46632F9}"/>
                </a:ext>
              </a:extLst>
            </p:cNvPr>
            <p:cNvSpPr/>
            <p:nvPr/>
          </p:nvSpPr>
          <p:spPr>
            <a:xfrm rot="10800000" flipV="1">
              <a:off x="10463875" y="443304"/>
              <a:ext cx="52860" cy="39591"/>
            </a:xfrm>
            <a:custGeom>
              <a:avLst/>
              <a:gdLst>
                <a:gd name="connsiteX0" fmla="*/ 37268 w 52860"/>
                <a:gd name="connsiteY0" fmla="*/ 9518 h 39591"/>
                <a:gd name="connsiteX1" fmla="*/ 44602 w 52860"/>
                <a:gd name="connsiteY1" fmla="*/ 39427 h 39591"/>
                <a:gd name="connsiteX2" fmla="*/ 1168 w 52860"/>
                <a:gd name="connsiteY2" fmla="*/ 3898 h 39591"/>
                <a:gd name="connsiteX3" fmla="*/ 37268 w 52860"/>
                <a:gd name="connsiteY3" fmla="*/ 9518 h 39591"/>
                <a:gd name="connsiteX4" fmla="*/ 37268 w 52860"/>
                <a:gd name="connsiteY4" fmla="*/ 9518 h 3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60" h="39591">
                  <a:moveTo>
                    <a:pt x="37268" y="9518"/>
                  </a:moveTo>
                  <a:cubicBezTo>
                    <a:pt x="54318" y="21424"/>
                    <a:pt x="58318" y="37712"/>
                    <a:pt x="44602" y="39427"/>
                  </a:cubicBezTo>
                  <a:cubicBezTo>
                    <a:pt x="26600" y="41808"/>
                    <a:pt x="-6642" y="17900"/>
                    <a:pt x="1168" y="3898"/>
                  </a:cubicBezTo>
                  <a:cubicBezTo>
                    <a:pt x="8503" y="-4484"/>
                    <a:pt x="26695" y="2184"/>
                    <a:pt x="37268" y="9518"/>
                  </a:cubicBezTo>
                  <a:lnTo>
                    <a:pt x="37268" y="9518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36" name="Freeform: Shape 2035">
              <a:extLst>
                <a:ext uri="{FF2B5EF4-FFF2-40B4-BE49-F238E27FC236}">
                  <a16:creationId xmlns:a16="http://schemas.microsoft.com/office/drawing/2014/main" id="{DCFBA5BF-A315-4DEA-9205-746EC435ABAA}"/>
                </a:ext>
              </a:extLst>
            </p:cNvPr>
            <p:cNvSpPr/>
            <p:nvPr/>
          </p:nvSpPr>
          <p:spPr>
            <a:xfrm rot="10800000" flipV="1">
              <a:off x="10440772" y="406554"/>
              <a:ext cx="48832" cy="35973"/>
            </a:xfrm>
            <a:custGeom>
              <a:avLst/>
              <a:gdLst>
                <a:gd name="connsiteX0" fmla="*/ 33283 w 48832"/>
                <a:gd name="connsiteY0" fmla="*/ 8454 h 35973"/>
                <a:gd name="connsiteX1" fmla="*/ 42141 w 48832"/>
                <a:gd name="connsiteY1" fmla="*/ 35791 h 35973"/>
                <a:gd name="connsiteX2" fmla="*/ 707 w 48832"/>
                <a:gd name="connsiteY2" fmla="*/ 3787 h 35973"/>
                <a:gd name="connsiteX3" fmla="*/ 33283 w 48832"/>
                <a:gd name="connsiteY3" fmla="*/ 8454 h 35973"/>
                <a:gd name="connsiteX4" fmla="*/ 33283 w 48832"/>
                <a:gd name="connsiteY4" fmla="*/ 8454 h 35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32" h="35973">
                  <a:moveTo>
                    <a:pt x="33283" y="8454"/>
                  </a:moveTo>
                  <a:cubicBezTo>
                    <a:pt x="49285" y="19122"/>
                    <a:pt x="54143" y="33981"/>
                    <a:pt x="42141" y="35791"/>
                  </a:cubicBezTo>
                  <a:cubicBezTo>
                    <a:pt x="26330" y="38172"/>
                    <a:pt x="-5103" y="16646"/>
                    <a:pt x="707" y="3787"/>
                  </a:cubicBezTo>
                  <a:cubicBezTo>
                    <a:pt x="6518" y="-4119"/>
                    <a:pt x="23282" y="1787"/>
                    <a:pt x="33283" y="8454"/>
                  </a:cubicBezTo>
                  <a:lnTo>
                    <a:pt x="33283" y="8454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37" name="Freeform: Shape 2036">
              <a:extLst>
                <a:ext uri="{FF2B5EF4-FFF2-40B4-BE49-F238E27FC236}">
                  <a16:creationId xmlns:a16="http://schemas.microsoft.com/office/drawing/2014/main" id="{CD9CFC47-AEDE-4910-B1C7-BD07E90B9632}"/>
                </a:ext>
              </a:extLst>
            </p:cNvPr>
            <p:cNvSpPr/>
            <p:nvPr/>
          </p:nvSpPr>
          <p:spPr>
            <a:xfrm rot="10800000" flipV="1">
              <a:off x="10421849" y="369783"/>
              <a:ext cx="45313" cy="32644"/>
            </a:xfrm>
            <a:custGeom>
              <a:avLst/>
              <a:gdLst>
                <a:gd name="connsiteX0" fmla="*/ 29795 w 45313"/>
                <a:gd name="connsiteY0" fmla="*/ 7506 h 32644"/>
                <a:gd name="connsiteX1" fmla="*/ 39892 w 45313"/>
                <a:gd name="connsiteY1" fmla="*/ 32461 h 32644"/>
                <a:gd name="connsiteX2" fmla="*/ 363 w 45313"/>
                <a:gd name="connsiteY2" fmla="*/ 3410 h 32644"/>
                <a:gd name="connsiteX3" fmla="*/ 29795 w 45313"/>
                <a:gd name="connsiteY3" fmla="*/ 7506 h 32644"/>
                <a:gd name="connsiteX4" fmla="*/ 29795 w 45313"/>
                <a:gd name="connsiteY4" fmla="*/ 7506 h 32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13" h="32644">
                  <a:moveTo>
                    <a:pt x="29795" y="7506"/>
                  </a:moveTo>
                  <a:cubicBezTo>
                    <a:pt x="44940" y="17126"/>
                    <a:pt x="50369" y="30652"/>
                    <a:pt x="39892" y="32461"/>
                  </a:cubicBezTo>
                  <a:cubicBezTo>
                    <a:pt x="26462" y="34747"/>
                    <a:pt x="-3638" y="15031"/>
                    <a:pt x="363" y="3410"/>
                  </a:cubicBezTo>
                  <a:cubicBezTo>
                    <a:pt x="4554" y="-3067"/>
                    <a:pt x="18842" y="457"/>
                    <a:pt x="29795" y="7506"/>
                  </a:cubicBezTo>
                  <a:lnTo>
                    <a:pt x="29795" y="7506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38" name="Freeform: Shape 2037">
              <a:extLst>
                <a:ext uri="{FF2B5EF4-FFF2-40B4-BE49-F238E27FC236}">
                  <a16:creationId xmlns:a16="http://schemas.microsoft.com/office/drawing/2014/main" id="{2941364F-1516-460A-A403-2113F3466A8A}"/>
                </a:ext>
              </a:extLst>
            </p:cNvPr>
            <p:cNvSpPr/>
            <p:nvPr/>
          </p:nvSpPr>
          <p:spPr>
            <a:xfrm rot="10800000" flipV="1">
              <a:off x="10407363" y="333354"/>
              <a:ext cx="41613" cy="29265"/>
            </a:xfrm>
            <a:custGeom>
              <a:avLst/>
              <a:gdLst>
                <a:gd name="connsiteX0" fmla="*/ 26373 w 41613"/>
                <a:gd name="connsiteY0" fmla="*/ 6597 h 29265"/>
                <a:gd name="connsiteX1" fmla="*/ 37231 w 41613"/>
                <a:gd name="connsiteY1" fmla="*/ 29076 h 29265"/>
                <a:gd name="connsiteX2" fmla="*/ 179 w 41613"/>
                <a:gd name="connsiteY2" fmla="*/ 3168 h 29265"/>
                <a:gd name="connsiteX3" fmla="*/ 26373 w 41613"/>
                <a:gd name="connsiteY3" fmla="*/ 6597 h 29265"/>
                <a:gd name="connsiteX4" fmla="*/ 26373 w 41613"/>
                <a:gd name="connsiteY4" fmla="*/ 6597 h 2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13" h="29265">
                  <a:moveTo>
                    <a:pt x="26373" y="6597"/>
                  </a:moveTo>
                  <a:cubicBezTo>
                    <a:pt x="40470" y="15265"/>
                    <a:pt x="46375" y="27361"/>
                    <a:pt x="37231" y="29076"/>
                  </a:cubicBezTo>
                  <a:cubicBezTo>
                    <a:pt x="25325" y="31267"/>
                    <a:pt x="-2488" y="13931"/>
                    <a:pt x="179" y="3168"/>
                  </a:cubicBezTo>
                  <a:cubicBezTo>
                    <a:pt x="3322" y="-2738"/>
                    <a:pt x="16276" y="310"/>
                    <a:pt x="26373" y="6597"/>
                  </a:cubicBezTo>
                  <a:lnTo>
                    <a:pt x="26373" y="659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39" name="Freeform: Shape 2038">
              <a:extLst>
                <a:ext uri="{FF2B5EF4-FFF2-40B4-BE49-F238E27FC236}">
                  <a16:creationId xmlns:a16="http://schemas.microsoft.com/office/drawing/2014/main" id="{DA81C4CA-796C-4716-89B7-E41B6D882CE0}"/>
                </a:ext>
              </a:extLst>
            </p:cNvPr>
            <p:cNvSpPr/>
            <p:nvPr/>
          </p:nvSpPr>
          <p:spPr>
            <a:xfrm rot="10800000" flipV="1">
              <a:off x="10397216" y="297272"/>
              <a:ext cx="37718" cy="25824"/>
            </a:xfrm>
            <a:custGeom>
              <a:avLst/>
              <a:gdLst>
                <a:gd name="connsiteX0" fmla="*/ 22999 w 37718"/>
                <a:gd name="connsiteY0" fmla="*/ 5722 h 25824"/>
                <a:gd name="connsiteX1" fmla="*/ 34334 w 37718"/>
                <a:gd name="connsiteY1" fmla="*/ 25629 h 25824"/>
                <a:gd name="connsiteX2" fmla="*/ 44 w 37718"/>
                <a:gd name="connsiteY2" fmla="*/ 2865 h 25824"/>
                <a:gd name="connsiteX3" fmla="*/ 22999 w 37718"/>
                <a:gd name="connsiteY3" fmla="*/ 5722 h 25824"/>
                <a:gd name="connsiteX4" fmla="*/ 22999 w 37718"/>
                <a:gd name="connsiteY4" fmla="*/ 5722 h 2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18" h="25824">
                  <a:moveTo>
                    <a:pt x="22999" y="5722"/>
                  </a:moveTo>
                  <a:cubicBezTo>
                    <a:pt x="35858" y="13247"/>
                    <a:pt x="42049" y="24010"/>
                    <a:pt x="34334" y="25629"/>
                  </a:cubicBezTo>
                  <a:cubicBezTo>
                    <a:pt x="24237" y="27725"/>
                    <a:pt x="-1194" y="12485"/>
                    <a:pt x="44" y="2865"/>
                  </a:cubicBezTo>
                  <a:cubicBezTo>
                    <a:pt x="2520" y="-2946"/>
                    <a:pt x="15189" y="1150"/>
                    <a:pt x="22999" y="5722"/>
                  </a:cubicBezTo>
                  <a:lnTo>
                    <a:pt x="22999" y="5722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40" name="Freeform: Shape 2039">
              <a:extLst>
                <a:ext uri="{FF2B5EF4-FFF2-40B4-BE49-F238E27FC236}">
                  <a16:creationId xmlns:a16="http://schemas.microsoft.com/office/drawing/2014/main" id="{99F928A1-FA8B-4FB1-81BC-6DCB73EB0C5D}"/>
                </a:ext>
              </a:extLst>
            </p:cNvPr>
            <p:cNvSpPr/>
            <p:nvPr/>
          </p:nvSpPr>
          <p:spPr>
            <a:xfrm rot="10800000" flipV="1">
              <a:off x="10391144" y="261415"/>
              <a:ext cx="34319" cy="22995"/>
            </a:xfrm>
            <a:custGeom>
              <a:avLst/>
              <a:gdLst>
                <a:gd name="connsiteX0" fmla="*/ 20100 w 34319"/>
                <a:gd name="connsiteY0" fmla="*/ 5003 h 22995"/>
                <a:gd name="connsiteX1" fmla="*/ 31721 w 34319"/>
                <a:gd name="connsiteY1" fmla="*/ 22815 h 22995"/>
                <a:gd name="connsiteX2" fmla="*/ 3 w 34319"/>
                <a:gd name="connsiteY2" fmla="*/ 2622 h 22995"/>
                <a:gd name="connsiteX3" fmla="*/ 20100 w 34319"/>
                <a:gd name="connsiteY3" fmla="*/ 5003 h 22995"/>
                <a:gd name="connsiteX4" fmla="*/ 20100 w 34319"/>
                <a:gd name="connsiteY4" fmla="*/ 5003 h 2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19" h="22995">
                  <a:moveTo>
                    <a:pt x="20100" y="5003"/>
                  </a:moveTo>
                  <a:cubicBezTo>
                    <a:pt x="31911" y="11671"/>
                    <a:pt x="38198" y="21291"/>
                    <a:pt x="31721" y="22815"/>
                  </a:cubicBezTo>
                  <a:cubicBezTo>
                    <a:pt x="23434" y="24720"/>
                    <a:pt x="-283" y="11099"/>
                    <a:pt x="3" y="2622"/>
                  </a:cubicBezTo>
                  <a:cubicBezTo>
                    <a:pt x="1431" y="-2141"/>
                    <a:pt x="11528" y="145"/>
                    <a:pt x="20100" y="5003"/>
                  </a:cubicBezTo>
                  <a:lnTo>
                    <a:pt x="20100" y="5003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41" name="Freeform: Shape 2040">
              <a:extLst>
                <a:ext uri="{FF2B5EF4-FFF2-40B4-BE49-F238E27FC236}">
                  <a16:creationId xmlns:a16="http://schemas.microsoft.com/office/drawing/2014/main" id="{437A9962-92B5-41E2-9AFA-B69EA1B14436}"/>
                </a:ext>
              </a:extLst>
            </p:cNvPr>
            <p:cNvSpPr/>
            <p:nvPr/>
          </p:nvSpPr>
          <p:spPr>
            <a:xfrm rot="10800000" flipV="1">
              <a:off x="10389492" y="226130"/>
              <a:ext cx="30444" cy="19901"/>
            </a:xfrm>
            <a:custGeom>
              <a:avLst/>
              <a:gdLst>
                <a:gd name="connsiteX0" fmla="*/ 17050 w 30444"/>
                <a:gd name="connsiteY0" fmla="*/ 4284 h 19901"/>
                <a:gd name="connsiteX1" fmla="*/ 28480 w 30444"/>
                <a:gd name="connsiteY1" fmla="*/ 19715 h 19901"/>
                <a:gd name="connsiteX2" fmla="*/ 0 w 30444"/>
                <a:gd name="connsiteY2" fmla="*/ 2379 h 19901"/>
                <a:gd name="connsiteX3" fmla="*/ 17050 w 30444"/>
                <a:gd name="connsiteY3" fmla="*/ 4284 h 19901"/>
                <a:gd name="connsiteX4" fmla="*/ 17050 w 30444"/>
                <a:gd name="connsiteY4" fmla="*/ 4284 h 1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44" h="19901">
                  <a:moveTo>
                    <a:pt x="17050" y="4284"/>
                  </a:moveTo>
                  <a:cubicBezTo>
                    <a:pt x="27718" y="10094"/>
                    <a:pt x="33814" y="18286"/>
                    <a:pt x="28480" y="19715"/>
                  </a:cubicBezTo>
                  <a:cubicBezTo>
                    <a:pt x="21717" y="21524"/>
                    <a:pt x="571" y="9809"/>
                    <a:pt x="0" y="2379"/>
                  </a:cubicBezTo>
                  <a:cubicBezTo>
                    <a:pt x="762" y="-2288"/>
                    <a:pt x="10573" y="760"/>
                    <a:pt x="17050" y="4284"/>
                  </a:cubicBezTo>
                  <a:lnTo>
                    <a:pt x="17050" y="4284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42" name="Freeform: Shape 2041">
              <a:extLst>
                <a:ext uri="{FF2B5EF4-FFF2-40B4-BE49-F238E27FC236}">
                  <a16:creationId xmlns:a16="http://schemas.microsoft.com/office/drawing/2014/main" id="{A1D63857-5744-406F-9014-88043BB06B56}"/>
                </a:ext>
              </a:extLst>
            </p:cNvPr>
            <p:cNvSpPr/>
            <p:nvPr/>
          </p:nvSpPr>
          <p:spPr>
            <a:xfrm rot="10800000" flipV="1">
              <a:off x="10391985" y="191187"/>
              <a:ext cx="27094" cy="17113"/>
            </a:xfrm>
            <a:custGeom>
              <a:avLst/>
              <a:gdLst>
                <a:gd name="connsiteX0" fmla="*/ 14573 w 27094"/>
                <a:gd name="connsiteY0" fmla="*/ 3604 h 17113"/>
                <a:gd name="connsiteX1" fmla="*/ 25622 w 27094"/>
                <a:gd name="connsiteY1" fmla="*/ 16939 h 17113"/>
                <a:gd name="connsiteX2" fmla="*/ 0 w 27094"/>
                <a:gd name="connsiteY2" fmla="*/ 2080 h 17113"/>
                <a:gd name="connsiteX3" fmla="*/ 14573 w 27094"/>
                <a:gd name="connsiteY3" fmla="*/ 3604 h 17113"/>
                <a:gd name="connsiteX4" fmla="*/ 14573 w 27094"/>
                <a:gd name="connsiteY4" fmla="*/ 3604 h 1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4" h="17113">
                  <a:moveTo>
                    <a:pt x="14573" y="3604"/>
                  </a:moveTo>
                  <a:cubicBezTo>
                    <a:pt x="24098" y="8557"/>
                    <a:pt x="30004" y="15700"/>
                    <a:pt x="25622" y="16939"/>
                  </a:cubicBezTo>
                  <a:cubicBezTo>
                    <a:pt x="20098" y="18558"/>
                    <a:pt x="1238" y="8557"/>
                    <a:pt x="0" y="2080"/>
                  </a:cubicBezTo>
                  <a:cubicBezTo>
                    <a:pt x="191" y="-1921"/>
                    <a:pt x="8763" y="556"/>
                    <a:pt x="14573" y="3604"/>
                  </a:cubicBezTo>
                  <a:lnTo>
                    <a:pt x="14573" y="3604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43" name="Freeform: Shape 2042">
              <a:extLst>
                <a:ext uri="{FF2B5EF4-FFF2-40B4-BE49-F238E27FC236}">
                  <a16:creationId xmlns:a16="http://schemas.microsoft.com/office/drawing/2014/main" id="{1410B115-EBD4-4D3F-BC71-FCC8213E3693}"/>
                </a:ext>
              </a:extLst>
            </p:cNvPr>
            <p:cNvSpPr/>
            <p:nvPr/>
          </p:nvSpPr>
          <p:spPr>
            <a:xfrm rot="10800000" flipV="1">
              <a:off x="10399042" y="156959"/>
              <a:ext cx="23089" cy="14276"/>
            </a:xfrm>
            <a:custGeom>
              <a:avLst/>
              <a:gdLst>
                <a:gd name="connsiteX0" fmla="*/ 11815 w 23089"/>
                <a:gd name="connsiteY0" fmla="*/ 2970 h 14276"/>
                <a:gd name="connsiteX1" fmla="*/ 22102 w 23089"/>
                <a:gd name="connsiteY1" fmla="*/ 14114 h 14276"/>
                <a:gd name="connsiteX2" fmla="*/ 4 w 23089"/>
                <a:gd name="connsiteY2" fmla="*/ 1731 h 14276"/>
                <a:gd name="connsiteX3" fmla="*/ 11815 w 23089"/>
                <a:gd name="connsiteY3" fmla="*/ 2970 h 14276"/>
                <a:gd name="connsiteX4" fmla="*/ 11815 w 23089"/>
                <a:gd name="connsiteY4" fmla="*/ 2970 h 1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89" h="14276">
                  <a:moveTo>
                    <a:pt x="11815" y="2970"/>
                  </a:moveTo>
                  <a:cubicBezTo>
                    <a:pt x="19912" y="7065"/>
                    <a:pt x="25436" y="12971"/>
                    <a:pt x="22102" y="14114"/>
                  </a:cubicBezTo>
                  <a:cubicBezTo>
                    <a:pt x="17911" y="15543"/>
                    <a:pt x="1719" y="7256"/>
                    <a:pt x="4" y="1731"/>
                  </a:cubicBezTo>
                  <a:cubicBezTo>
                    <a:pt x="-186" y="-1317"/>
                    <a:pt x="6005" y="17"/>
                    <a:pt x="11815" y="2970"/>
                  </a:cubicBezTo>
                  <a:lnTo>
                    <a:pt x="11815" y="297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44" name="Freeform: Shape 2043">
              <a:extLst>
                <a:ext uri="{FF2B5EF4-FFF2-40B4-BE49-F238E27FC236}">
                  <a16:creationId xmlns:a16="http://schemas.microsoft.com/office/drawing/2014/main" id="{9E54D170-DAD9-404D-917D-57CFAE3DAE93}"/>
                </a:ext>
              </a:extLst>
            </p:cNvPr>
            <p:cNvSpPr/>
            <p:nvPr/>
          </p:nvSpPr>
          <p:spPr>
            <a:xfrm rot="10800000" flipV="1">
              <a:off x="10409962" y="123179"/>
              <a:ext cx="19728" cy="11845"/>
            </a:xfrm>
            <a:custGeom>
              <a:avLst/>
              <a:gdLst>
                <a:gd name="connsiteX0" fmla="*/ 9659 w 19728"/>
                <a:gd name="connsiteY0" fmla="*/ 2459 h 11845"/>
                <a:gd name="connsiteX1" fmla="*/ 19089 w 19728"/>
                <a:gd name="connsiteY1" fmla="*/ 11699 h 11845"/>
                <a:gd name="connsiteX2" fmla="*/ 39 w 19728"/>
                <a:gd name="connsiteY2" fmla="*/ 1507 h 11845"/>
                <a:gd name="connsiteX3" fmla="*/ 9659 w 19728"/>
                <a:gd name="connsiteY3" fmla="*/ 2459 h 11845"/>
                <a:gd name="connsiteX4" fmla="*/ 9659 w 19728"/>
                <a:gd name="connsiteY4" fmla="*/ 2459 h 1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8" h="11845">
                  <a:moveTo>
                    <a:pt x="9659" y="2459"/>
                  </a:moveTo>
                  <a:cubicBezTo>
                    <a:pt x="16517" y="5793"/>
                    <a:pt x="21565" y="10746"/>
                    <a:pt x="19089" y="11699"/>
                  </a:cubicBezTo>
                  <a:cubicBezTo>
                    <a:pt x="15850" y="12937"/>
                    <a:pt x="2039" y="6079"/>
                    <a:pt x="39" y="1507"/>
                  </a:cubicBezTo>
                  <a:cubicBezTo>
                    <a:pt x="-533" y="-1351"/>
                    <a:pt x="5373" y="364"/>
                    <a:pt x="9659" y="2459"/>
                  </a:cubicBezTo>
                  <a:lnTo>
                    <a:pt x="9659" y="2459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45" name="Freeform: Shape 2044">
              <a:extLst>
                <a:ext uri="{FF2B5EF4-FFF2-40B4-BE49-F238E27FC236}">
                  <a16:creationId xmlns:a16="http://schemas.microsoft.com/office/drawing/2014/main" id="{893F9049-751D-4748-8DEA-54FD26F8FE90}"/>
                </a:ext>
              </a:extLst>
            </p:cNvPr>
            <p:cNvSpPr/>
            <p:nvPr/>
          </p:nvSpPr>
          <p:spPr>
            <a:xfrm rot="10800000" flipV="1">
              <a:off x="10425333" y="90223"/>
              <a:ext cx="15928" cy="9240"/>
            </a:xfrm>
            <a:custGeom>
              <a:avLst/>
              <a:gdLst>
                <a:gd name="connsiteX0" fmla="*/ 7323 w 15928"/>
                <a:gd name="connsiteY0" fmla="*/ 1888 h 9240"/>
                <a:gd name="connsiteX1" fmla="*/ 15515 w 15928"/>
                <a:gd name="connsiteY1" fmla="*/ 9127 h 9240"/>
                <a:gd name="connsiteX2" fmla="*/ 84 w 15928"/>
                <a:gd name="connsiteY2" fmla="*/ 1221 h 9240"/>
                <a:gd name="connsiteX3" fmla="*/ 7323 w 15928"/>
                <a:gd name="connsiteY3" fmla="*/ 1888 h 9240"/>
                <a:gd name="connsiteX4" fmla="*/ 7323 w 15928"/>
                <a:gd name="connsiteY4" fmla="*/ 1888 h 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8" h="9240">
                  <a:moveTo>
                    <a:pt x="7323" y="1888"/>
                  </a:moveTo>
                  <a:cubicBezTo>
                    <a:pt x="12943" y="4555"/>
                    <a:pt x="17324" y="8365"/>
                    <a:pt x="15515" y="9127"/>
                  </a:cubicBezTo>
                  <a:cubicBezTo>
                    <a:pt x="13133" y="10079"/>
                    <a:pt x="2084" y="4841"/>
                    <a:pt x="84" y="1221"/>
                  </a:cubicBezTo>
                  <a:cubicBezTo>
                    <a:pt x="-678" y="-1065"/>
                    <a:pt x="3894" y="269"/>
                    <a:pt x="7323" y="1888"/>
                  </a:cubicBezTo>
                  <a:lnTo>
                    <a:pt x="7323" y="1888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46" name="Freeform: Shape 2045">
              <a:extLst>
                <a:ext uri="{FF2B5EF4-FFF2-40B4-BE49-F238E27FC236}">
                  <a16:creationId xmlns:a16="http://schemas.microsoft.com/office/drawing/2014/main" id="{BBEF2C91-7691-4BC8-BC91-32C001FDFBD3}"/>
                </a:ext>
              </a:extLst>
            </p:cNvPr>
            <p:cNvSpPr/>
            <p:nvPr/>
          </p:nvSpPr>
          <p:spPr>
            <a:xfrm rot="10800000" flipV="1">
              <a:off x="10444651" y="57853"/>
              <a:ext cx="12646" cy="7108"/>
            </a:xfrm>
            <a:custGeom>
              <a:avLst/>
              <a:gdLst>
                <a:gd name="connsiteX0" fmla="*/ 5548 w 12646"/>
                <a:gd name="connsiteY0" fmla="*/ 1491 h 7108"/>
                <a:gd name="connsiteX1" fmla="*/ 12406 w 12646"/>
                <a:gd name="connsiteY1" fmla="*/ 7016 h 7108"/>
                <a:gd name="connsiteX2" fmla="*/ 118 w 12646"/>
                <a:gd name="connsiteY2" fmla="*/ 920 h 7108"/>
                <a:gd name="connsiteX3" fmla="*/ 3166 w 12646"/>
                <a:gd name="connsiteY3" fmla="*/ 539 h 7108"/>
                <a:gd name="connsiteX4" fmla="*/ 5548 w 12646"/>
                <a:gd name="connsiteY4" fmla="*/ 1491 h 7108"/>
                <a:gd name="connsiteX5" fmla="*/ 5548 w 12646"/>
                <a:gd name="connsiteY5" fmla="*/ 1491 h 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46" h="7108">
                  <a:moveTo>
                    <a:pt x="5548" y="1491"/>
                  </a:moveTo>
                  <a:cubicBezTo>
                    <a:pt x="9929" y="3492"/>
                    <a:pt x="13644" y="6444"/>
                    <a:pt x="12406" y="7016"/>
                  </a:cubicBezTo>
                  <a:cubicBezTo>
                    <a:pt x="10882" y="7778"/>
                    <a:pt x="2023" y="3682"/>
                    <a:pt x="118" y="920"/>
                  </a:cubicBezTo>
                  <a:cubicBezTo>
                    <a:pt x="-644" y="-699"/>
                    <a:pt x="2500" y="253"/>
                    <a:pt x="3166" y="539"/>
                  </a:cubicBezTo>
                  <a:cubicBezTo>
                    <a:pt x="3928" y="729"/>
                    <a:pt x="4690" y="1110"/>
                    <a:pt x="5548" y="1491"/>
                  </a:cubicBezTo>
                  <a:lnTo>
                    <a:pt x="5548" y="1491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47" name="Freeform: Shape 2046">
              <a:extLst>
                <a:ext uri="{FF2B5EF4-FFF2-40B4-BE49-F238E27FC236}">
                  <a16:creationId xmlns:a16="http://schemas.microsoft.com/office/drawing/2014/main" id="{5081354C-7346-4430-8B9F-CBFDF63CB135}"/>
                </a:ext>
              </a:extLst>
            </p:cNvPr>
            <p:cNvSpPr/>
            <p:nvPr/>
          </p:nvSpPr>
          <p:spPr>
            <a:xfrm rot="10800000" flipV="1">
              <a:off x="10468568" y="26509"/>
              <a:ext cx="8861" cy="4759"/>
            </a:xfrm>
            <a:custGeom>
              <a:avLst/>
              <a:gdLst>
                <a:gd name="connsiteX0" fmla="*/ 3772 w 8861"/>
                <a:gd name="connsiteY0" fmla="*/ 927 h 4759"/>
                <a:gd name="connsiteX1" fmla="*/ 8630 w 8861"/>
                <a:gd name="connsiteY1" fmla="*/ 4737 h 4759"/>
                <a:gd name="connsiteX2" fmla="*/ 152 w 8861"/>
                <a:gd name="connsiteY2" fmla="*/ 642 h 4759"/>
                <a:gd name="connsiteX3" fmla="*/ 1010 w 8861"/>
                <a:gd name="connsiteY3" fmla="*/ 70 h 4759"/>
                <a:gd name="connsiteX4" fmla="*/ 3772 w 8861"/>
                <a:gd name="connsiteY4" fmla="*/ 927 h 4759"/>
                <a:gd name="connsiteX5" fmla="*/ 3772 w 8861"/>
                <a:gd name="connsiteY5" fmla="*/ 927 h 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61" h="4759">
                  <a:moveTo>
                    <a:pt x="3772" y="927"/>
                  </a:moveTo>
                  <a:cubicBezTo>
                    <a:pt x="7010" y="2356"/>
                    <a:pt x="9677" y="4356"/>
                    <a:pt x="8630" y="4737"/>
                  </a:cubicBezTo>
                  <a:cubicBezTo>
                    <a:pt x="7487" y="5023"/>
                    <a:pt x="1676" y="2451"/>
                    <a:pt x="152" y="642"/>
                  </a:cubicBezTo>
                  <a:cubicBezTo>
                    <a:pt x="57" y="451"/>
                    <a:pt x="-419" y="-216"/>
                    <a:pt x="1010" y="70"/>
                  </a:cubicBezTo>
                  <a:cubicBezTo>
                    <a:pt x="2057" y="165"/>
                    <a:pt x="2915" y="546"/>
                    <a:pt x="3772" y="927"/>
                  </a:cubicBezTo>
                  <a:lnTo>
                    <a:pt x="3772" y="92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55" name="Freeform: Shape 2054">
              <a:extLst>
                <a:ext uri="{FF2B5EF4-FFF2-40B4-BE49-F238E27FC236}">
                  <a16:creationId xmlns:a16="http://schemas.microsoft.com/office/drawing/2014/main" id="{AE69A05B-1435-4612-A8C9-25525B14ECF3}"/>
                </a:ext>
              </a:extLst>
            </p:cNvPr>
            <p:cNvSpPr/>
            <p:nvPr/>
          </p:nvSpPr>
          <p:spPr>
            <a:xfrm rot="10800000" flipV="1">
              <a:off x="12096587" y="1282522"/>
              <a:ext cx="22705" cy="21539"/>
            </a:xfrm>
            <a:custGeom>
              <a:avLst/>
              <a:gdLst>
                <a:gd name="connsiteX0" fmla="*/ 22670 w 22705"/>
                <a:gd name="connsiteY0" fmla="*/ 9834 h 21539"/>
                <a:gd name="connsiteX1" fmla="*/ 4001 w 22705"/>
                <a:gd name="connsiteY1" fmla="*/ 18883 h 21539"/>
                <a:gd name="connsiteX2" fmla="*/ 9431 w 22705"/>
                <a:gd name="connsiteY2" fmla="*/ 119 h 21539"/>
                <a:gd name="connsiteX3" fmla="*/ 22670 w 22705"/>
                <a:gd name="connsiteY3" fmla="*/ 9834 h 21539"/>
                <a:gd name="connsiteX4" fmla="*/ 22670 w 22705"/>
                <a:gd name="connsiteY4" fmla="*/ 9834 h 21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05" h="21539">
                  <a:moveTo>
                    <a:pt x="22670" y="9834"/>
                  </a:moveTo>
                  <a:cubicBezTo>
                    <a:pt x="23432" y="19550"/>
                    <a:pt x="11812" y="25170"/>
                    <a:pt x="4001" y="18883"/>
                  </a:cubicBezTo>
                  <a:cubicBezTo>
                    <a:pt x="-2761" y="13359"/>
                    <a:pt x="-952" y="2405"/>
                    <a:pt x="9431" y="119"/>
                  </a:cubicBezTo>
                  <a:cubicBezTo>
                    <a:pt x="18003" y="-929"/>
                    <a:pt x="22289" y="5167"/>
                    <a:pt x="22670" y="9834"/>
                  </a:cubicBezTo>
                  <a:lnTo>
                    <a:pt x="22670" y="9834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56" name="Freeform: Shape 2055">
              <a:extLst>
                <a:ext uri="{FF2B5EF4-FFF2-40B4-BE49-F238E27FC236}">
                  <a16:creationId xmlns:a16="http://schemas.microsoft.com/office/drawing/2014/main" id="{5F5A0C4D-62E3-4581-9901-45A0384F0C6A}"/>
                </a:ext>
              </a:extLst>
            </p:cNvPr>
            <p:cNvSpPr/>
            <p:nvPr/>
          </p:nvSpPr>
          <p:spPr>
            <a:xfrm rot="10800000" flipV="1">
              <a:off x="12001187" y="1263977"/>
              <a:ext cx="26848" cy="25473"/>
            </a:xfrm>
            <a:custGeom>
              <a:avLst/>
              <a:gdLst>
                <a:gd name="connsiteX0" fmla="*/ 26758 w 26848"/>
                <a:gd name="connsiteY0" fmla="*/ 11425 h 25473"/>
                <a:gd name="connsiteX1" fmla="*/ 5041 w 26848"/>
                <a:gd name="connsiteY1" fmla="*/ 22474 h 25473"/>
                <a:gd name="connsiteX2" fmla="*/ 10566 w 26848"/>
                <a:gd name="connsiteY2" fmla="*/ 185 h 25473"/>
                <a:gd name="connsiteX3" fmla="*/ 26758 w 26848"/>
                <a:gd name="connsiteY3" fmla="*/ 11425 h 25473"/>
                <a:gd name="connsiteX4" fmla="*/ 26758 w 26848"/>
                <a:gd name="connsiteY4" fmla="*/ 11425 h 2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48" h="25473">
                  <a:moveTo>
                    <a:pt x="26758" y="11425"/>
                  </a:moveTo>
                  <a:cubicBezTo>
                    <a:pt x="28092" y="22759"/>
                    <a:pt x="14376" y="29808"/>
                    <a:pt x="5041" y="22474"/>
                  </a:cubicBezTo>
                  <a:cubicBezTo>
                    <a:pt x="-3055" y="16092"/>
                    <a:pt x="-1531" y="3042"/>
                    <a:pt x="10566" y="185"/>
                  </a:cubicBezTo>
                  <a:cubicBezTo>
                    <a:pt x="20662" y="-1244"/>
                    <a:pt x="26092" y="5900"/>
                    <a:pt x="26758" y="11425"/>
                  </a:cubicBezTo>
                  <a:lnTo>
                    <a:pt x="26758" y="11425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57" name="Freeform: Shape 2056">
              <a:extLst>
                <a:ext uri="{FF2B5EF4-FFF2-40B4-BE49-F238E27FC236}">
                  <a16:creationId xmlns:a16="http://schemas.microsoft.com/office/drawing/2014/main" id="{2C9B38D4-AE29-4574-92FB-97FAFEAA1745}"/>
                </a:ext>
              </a:extLst>
            </p:cNvPr>
            <p:cNvSpPr/>
            <p:nvPr/>
          </p:nvSpPr>
          <p:spPr>
            <a:xfrm rot="10800000" flipV="1">
              <a:off x="11906218" y="1243807"/>
              <a:ext cx="31180" cy="29259"/>
            </a:xfrm>
            <a:custGeom>
              <a:avLst/>
              <a:gdLst>
                <a:gd name="connsiteX0" fmla="*/ 30990 w 31180"/>
                <a:gd name="connsiteY0" fmla="*/ 12831 h 29259"/>
                <a:gd name="connsiteX1" fmla="*/ 6321 w 31180"/>
                <a:gd name="connsiteY1" fmla="*/ 26070 h 29259"/>
                <a:gd name="connsiteX2" fmla="*/ 11750 w 31180"/>
                <a:gd name="connsiteY2" fmla="*/ 258 h 29259"/>
                <a:gd name="connsiteX3" fmla="*/ 30990 w 31180"/>
                <a:gd name="connsiteY3" fmla="*/ 12831 h 29259"/>
                <a:gd name="connsiteX4" fmla="*/ 30990 w 31180"/>
                <a:gd name="connsiteY4" fmla="*/ 12831 h 2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80" h="29259">
                  <a:moveTo>
                    <a:pt x="30990" y="12831"/>
                  </a:moveTo>
                  <a:cubicBezTo>
                    <a:pt x="33086" y="25785"/>
                    <a:pt x="17370" y="34167"/>
                    <a:pt x="6321" y="26070"/>
                  </a:cubicBezTo>
                  <a:cubicBezTo>
                    <a:pt x="-3395" y="18927"/>
                    <a:pt x="-2157" y="3877"/>
                    <a:pt x="11750" y="258"/>
                  </a:cubicBezTo>
                  <a:cubicBezTo>
                    <a:pt x="23370" y="-1552"/>
                    <a:pt x="29943" y="6544"/>
                    <a:pt x="30990" y="12831"/>
                  </a:cubicBezTo>
                  <a:lnTo>
                    <a:pt x="30990" y="12831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58" name="Freeform: Shape 2057">
              <a:extLst>
                <a:ext uri="{FF2B5EF4-FFF2-40B4-BE49-F238E27FC236}">
                  <a16:creationId xmlns:a16="http://schemas.microsoft.com/office/drawing/2014/main" id="{CFCC0444-7EA2-4897-AEFD-EC7C0F750C87}"/>
                </a:ext>
              </a:extLst>
            </p:cNvPr>
            <p:cNvSpPr/>
            <p:nvPr/>
          </p:nvSpPr>
          <p:spPr>
            <a:xfrm rot="10800000" flipV="1">
              <a:off x="11812347" y="1222198"/>
              <a:ext cx="34946" cy="32739"/>
            </a:xfrm>
            <a:custGeom>
              <a:avLst/>
              <a:gdLst>
                <a:gd name="connsiteX0" fmla="*/ 34612 w 34946"/>
                <a:gd name="connsiteY0" fmla="*/ 14056 h 32739"/>
                <a:gd name="connsiteX1" fmla="*/ 7561 w 34946"/>
                <a:gd name="connsiteY1" fmla="*/ 29295 h 32739"/>
                <a:gd name="connsiteX2" fmla="*/ 12609 w 34946"/>
                <a:gd name="connsiteY2" fmla="*/ 340 h 32739"/>
                <a:gd name="connsiteX3" fmla="*/ 34612 w 34946"/>
                <a:gd name="connsiteY3" fmla="*/ 14056 h 32739"/>
                <a:gd name="connsiteX4" fmla="*/ 34612 w 34946"/>
                <a:gd name="connsiteY4" fmla="*/ 14056 h 3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46" h="32739">
                  <a:moveTo>
                    <a:pt x="34612" y="14056"/>
                  </a:moveTo>
                  <a:cubicBezTo>
                    <a:pt x="37565" y="28534"/>
                    <a:pt x="20324" y="38249"/>
                    <a:pt x="7561" y="29295"/>
                  </a:cubicBezTo>
                  <a:cubicBezTo>
                    <a:pt x="-3583" y="21485"/>
                    <a:pt x="-2821" y="4626"/>
                    <a:pt x="12609" y="340"/>
                  </a:cubicBezTo>
                  <a:cubicBezTo>
                    <a:pt x="25468" y="-1851"/>
                    <a:pt x="33183" y="7007"/>
                    <a:pt x="34612" y="14056"/>
                  </a:cubicBezTo>
                  <a:lnTo>
                    <a:pt x="34612" y="14056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59" name="Freeform: Shape 2058">
              <a:extLst>
                <a:ext uri="{FF2B5EF4-FFF2-40B4-BE49-F238E27FC236}">
                  <a16:creationId xmlns:a16="http://schemas.microsoft.com/office/drawing/2014/main" id="{CC6FA0D7-E7E7-49D3-936B-A6A7E075209E}"/>
                </a:ext>
              </a:extLst>
            </p:cNvPr>
            <p:cNvSpPr/>
            <p:nvPr/>
          </p:nvSpPr>
          <p:spPr>
            <a:xfrm rot="10800000" flipV="1">
              <a:off x="11719593" y="1199098"/>
              <a:ext cx="38643" cy="35967"/>
            </a:xfrm>
            <a:custGeom>
              <a:avLst/>
              <a:gdLst>
                <a:gd name="connsiteX0" fmla="*/ 38137 w 38643"/>
                <a:gd name="connsiteY0" fmla="*/ 15057 h 35967"/>
                <a:gd name="connsiteX1" fmla="*/ 8991 w 38643"/>
                <a:gd name="connsiteY1" fmla="*/ 32488 h 35967"/>
                <a:gd name="connsiteX2" fmla="*/ 13277 w 38643"/>
                <a:gd name="connsiteY2" fmla="*/ 484 h 35967"/>
                <a:gd name="connsiteX3" fmla="*/ 38137 w 38643"/>
                <a:gd name="connsiteY3" fmla="*/ 15057 h 35967"/>
                <a:gd name="connsiteX4" fmla="*/ 38137 w 38643"/>
                <a:gd name="connsiteY4" fmla="*/ 15057 h 3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43" h="35967">
                  <a:moveTo>
                    <a:pt x="38137" y="15057"/>
                  </a:moveTo>
                  <a:cubicBezTo>
                    <a:pt x="41947" y="30869"/>
                    <a:pt x="23469" y="41918"/>
                    <a:pt x="8991" y="32488"/>
                  </a:cubicBezTo>
                  <a:cubicBezTo>
                    <a:pt x="-3677" y="24201"/>
                    <a:pt x="-3582" y="5532"/>
                    <a:pt x="13277" y="484"/>
                  </a:cubicBezTo>
                  <a:cubicBezTo>
                    <a:pt x="27279" y="-2278"/>
                    <a:pt x="36232" y="7342"/>
                    <a:pt x="38137" y="15057"/>
                  </a:cubicBezTo>
                  <a:lnTo>
                    <a:pt x="38137" y="1505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60" name="Freeform: Shape 2059">
              <a:extLst>
                <a:ext uri="{FF2B5EF4-FFF2-40B4-BE49-F238E27FC236}">
                  <a16:creationId xmlns:a16="http://schemas.microsoft.com/office/drawing/2014/main" id="{C4125373-115D-4BAB-BCB0-74255F96DA18}"/>
                </a:ext>
              </a:extLst>
            </p:cNvPr>
            <p:cNvSpPr/>
            <p:nvPr/>
          </p:nvSpPr>
          <p:spPr>
            <a:xfrm rot="10800000" flipV="1">
              <a:off x="11627531" y="1174088"/>
              <a:ext cx="42848" cy="39819"/>
            </a:xfrm>
            <a:custGeom>
              <a:avLst/>
              <a:gdLst>
                <a:gd name="connsiteX0" fmla="*/ 42102 w 42848"/>
                <a:gd name="connsiteY0" fmla="*/ 16256 h 39819"/>
                <a:gd name="connsiteX1" fmla="*/ 12384 w 42848"/>
                <a:gd name="connsiteY1" fmla="*/ 37211 h 39819"/>
                <a:gd name="connsiteX2" fmla="*/ 11908 w 42848"/>
                <a:gd name="connsiteY2" fmla="*/ 1301 h 39819"/>
                <a:gd name="connsiteX3" fmla="*/ 13908 w 42848"/>
                <a:gd name="connsiteY3" fmla="*/ 635 h 39819"/>
                <a:gd name="connsiteX4" fmla="*/ 42102 w 42848"/>
                <a:gd name="connsiteY4" fmla="*/ 16256 h 39819"/>
                <a:gd name="connsiteX5" fmla="*/ 42102 w 42848"/>
                <a:gd name="connsiteY5" fmla="*/ 16256 h 39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48" h="39819">
                  <a:moveTo>
                    <a:pt x="42102" y="16256"/>
                  </a:moveTo>
                  <a:cubicBezTo>
                    <a:pt x="46769" y="32829"/>
                    <a:pt x="28672" y="45497"/>
                    <a:pt x="12384" y="37211"/>
                  </a:cubicBezTo>
                  <a:cubicBezTo>
                    <a:pt x="-3904" y="28924"/>
                    <a:pt x="-4189" y="7397"/>
                    <a:pt x="11908" y="1301"/>
                  </a:cubicBezTo>
                  <a:cubicBezTo>
                    <a:pt x="12479" y="1111"/>
                    <a:pt x="13337" y="825"/>
                    <a:pt x="13908" y="635"/>
                  </a:cubicBezTo>
                  <a:cubicBezTo>
                    <a:pt x="29339" y="-2699"/>
                    <a:pt x="39721" y="7778"/>
                    <a:pt x="42102" y="16256"/>
                  </a:cubicBezTo>
                  <a:lnTo>
                    <a:pt x="42102" y="16256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61" name="Freeform: Shape 2060">
              <a:extLst>
                <a:ext uri="{FF2B5EF4-FFF2-40B4-BE49-F238E27FC236}">
                  <a16:creationId xmlns:a16="http://schemas.microsoft.com/office/drawing/2014/main" id="{FA956CB1-BA89-494B-BDFB-650EA06F27DF}"/>
                </a:ext>
              </a:extLst>
            </p:cNvPr>
            <p:cNvSpPr/>
            <p:nvPr/>
          </p:nvSpPr>
          <p:spPr>
            <a:xfrm rot="10800000" flipV="1">
              <a:off x="11537103" y="1147822"/>
              <a:ext cx="46387" cy="43051"/>
            </a:xfrm>
            <a:custGeom>
              <a:avLst/>
              <a:gdLst>
                <a:gd name="connsiteX0" fmla="*/ 45319 w 46387"/>
                <a:gd name="connsiteY0" fmla="*/ 17185 h 43051"/>
                <a:gd name="connsiteX1" fmla="*/ 14173 w 46387"/>
                <a:gd name="connsiteY1" fmla="*/ 40426 h 43051"/>
                <a:gd name="connsiteX2" fmla="*/ 12172 w 46387"/>
                <a:gd name="connsiteY2" fmla="*/ 1564 h 43051"/>
                <a:gd name="connsiteX3" fmla="*/ 14268 w 46387"/>
                <a:gd name="connsiteY3" fmla="*/ 802 h 43051"/>
                <a:gd name="connsiteX4" fmla="*/ 45319 w 46387"/>
                <a:gd name="connsiteY4" fmla="*/ 17185 h 43051"/>
                <a:gd name="connsiteX5" fmla="*/ 45319 w 46387"/>
                <a:gd name="connsiteY5" fmla="*/ 17185 h 4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387" h="43051">
                  <a:moveTo>
                    <a:pt x="45319" y="17185"/>
                  </a:moveTo>
                  <a:cubicBezTo>
                    <a:pt x="51130" y="34997"/>
                    <a:pt x="32175" y="49094"/>
                    <a:pt x="14173" y="40426"/>
                  </a:cubicBezTo>
                  <a:cubicBezTo>
                    <a:pt x="-3734" y="31758"/>
                    <a:pt x="-4973" y="8517"/>
                    <a:pt x="12172" y="1564"/>
                  </a:cubicBezTo>
                  <a:cubicBezTo>
                    <a:pt x="12839" y="1278"/>
                    <a:pt x="13696" y="993"/>
                    <a:pt x="14268" y="802"/>
                  </a:cubicBezTo>
                  <a:cubicBezTo>
                    <a:pt x="30746" y="-3103"/>
                    <a:pt x="42271" y="8041"/>
                    <a:pt x="45319" y="17185"/>
                  </a:cubicBezTo>
                  <a:lnTo>
                    <a:pt x="45319" y="17185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62" name="Freeform: Shape 2061">
              <a:extLst>
                <a:ext uri="{FF2B5EF4-FFF2-40B4-BE49-F238E27FC236}">
                  <a16:creationId xmlns:a16="http://schemas.microsoft.com/office/drawing/2014/main" id="{897A16CB-19FB-441A-A3CF-C580F72DF22B}"/>
                </a:ext>
              </a:extLst>
            </p:cNvPr>
            <p:cNvSpPr/>
            <p:nvPr/>
          </p:nvSpPr>
          <p:spPr>
            <a:xfrm rot="10800000" flipV="1">
              <a:off x="11447824" y="1119855"/>
              <a:ext cx="50749" cy="46764"/>
            </a:xfrm>
            <a:custGeom>
              <a:avLst/>
              <a:gdLst>
                <a:gd name="connsiteX0" fmla="*/ 49271 w 50749"/>
                <a:gd name="connsiteY0" fmla="*/ 18101 h 46764"/>
                <a:gd name="connsiteX1" fmla="*/ 16314 w 50749"/>
                <a:gd name="connsiteY1" fmla="*/ 44009 h 46764"/>
                <a:gd name="connsiteX2" fmla="*/ 14695 w 50749"/>
                <a:gd name="connsiteY2" fmla="*/ 1051 h 46764"/>
                <a:gd name="connsiteX3" fmla="*/ 49271 w 50749"/>
                <a:gd name="connsiteY3" fmla="*/ 18101 h 46764"/>
                <a:gd name="connsiteX4" fmla="*/ 49271 w 50749"/>
                <a:gd name="connsiteY4" fmla="*/ 18101 h 4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49" h="46764">
                  <a:moveTo>
                    <a:pt x="49271" y="18101"/>
                  </a:moveTo>
                  <a:cubicBezTo>
                    <a:pt x="56414" y="37532"/>
                    <a:pt x="36412" y="53343"/>
                    <a:pt x="16314" y="44009"/>
                  </a:cubicBezTo>
                  <a:cubicBezTo>
                    <a:pt x="-3022" y="34960"/>
                    <a:pt x="-7117" y="9147"/>
                    <a:pt x="14695" y="1051"/>
                  </a:cubicBezTo>
                  <a:cubicBezTo>
                    <a:pt x="32602" y="-3616"/>
                    <a:pt x="45651" y="8195"/>
                    <a:pt x="49271" y="18101"/>
                  </a:cubicBezTo>
                  <a:lnTo>
                    <a:pt x="49271" y="18101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63" name="Freeform: Shape 2062">
              <a:extLst>
                <a:ext uri="{FF2B5EF4-FFF2-40B4-BE49-F238E27FC236}">
                  <a16:creationId xmlns:a16="http://schemas.microsoft.com/office/drawing/2014/main" id="{31508268-A198-49CA-B946-1B41AB434C4F}"/>
                </a:ext>
              </a:extLst>
            </p:cNvPr>
            <p:cNvSpPr/>
            <p:nvPr/>
          </p:nvSpPr>
          <p:spPr>
            <a:xfrm rot="10800000" flipV="1">
              <a:off x="11360616" y="1090573"/>
              <a:ext cx="54295" cy="49839"/>
            </a:xfrm>
            <a:custGeom>
              <a:avLst/>
              <a:gdLst>
                <a:gd name="connsiteX0" fmla="*/ 52381 w 54295"/>
                <a:gd name="connsiteY0" fmla="*/ 18808 h 49839"/>
                <a:gd name="connsiteX1" fmla="*/ 18472 w 54295"/>
                <a:gd name="connsiteY1" fmla="*/ 47192 h 49839"/>
                <a:gd name="connsiteX2" fmla="*/ 14948 w 54295"/>
                <a:gd name="connsiteY2" fmla="*/ 1281 h 49839"/>
                <a:gd name="connsiteX3" fmla="*/ 52381 w 54295"/>
                <a:gd name="connsiteY3" fmla="*/ 18808 h 49839"/>
                <a:gd name="connsiteX4" fmla="*/ 52381 w 54295"/>
                <a:gd name="connsiteY4" fmla="*/ 18808 h 4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5" h="49839">
                  <a:moveTo>
                    <a:pt x="52381" y="18808"/>
                  </a:moveTo>
                  <a:cubicBezTo>
                    <a:pt x="60763" y="39381"/>
                    <a:pt x="40189" y="56622"/>
                    <a:pt x="18472" y="47192"/>
                  </a:cubicBezTo>
                  <a:cubicBezTo>
                    <a:pt x="-2578" y="37953"/>
                    <a:pt x="-8102" y="10425"/>
                    <a:pt x="14948" y="1281"/>
                  </a:cubicBezTo>
                  <a:cubicBezTo>
                    <a:pt x="33712" y="-4052"/>
                    <a:pt x="48095" y="8330"/>
                    <a:pt x="52381" y="18808"/>
                  </a:cubicBezTo>
                  <a:lnTo>
                    <a:pt x="52381" y="18808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64" name="Freeform: Shape 2063">
              <a:extLst>
                <a:ext uri="{FF2B5EF4-FFF2-40B4-BE49-F238E27FC236}">
                  <a16:creationId xmlns:a16="http://schemas.microsoft.com/office/drawing/2014/main" id="{2B732F89-C555-4F35-9775-0131E8699F25}"/>
                </a:ext>
              </a:extLst>
            </p:cNvPr>
            <p:cNvSpPr/>
            <p:nvPr/>
          </p:nvSpPr>
          <p:spPr>
            <a:xfrm rot="10800000" flipV="1">
              <a:off x="11274970" y="1059793"/>
              <a:ext cx="57980" cy="53022"/>
            </a:xfrm>
            <a:custGeom>
              <a:avLst/>
              <a:gdLst>
                <a:gd name="connsiteX0" fmla="*/ 55479 w 57980"/>
                <a:gd name="connsiteY0" fmla="*/ 19489 h 53022"/>
                <a:gd name="connsiteX1" fmla="*/ 20713 w 57980"/>
                <a:gd name="connsiteY1" fmla="*/ 50350 h 53022"/>
                <a:gd name="connsiteX2" fmla="*/ 14998 w 57980"/>
                <a:gd name="connsiteY2" fmla="*/ 1487 h 53022"/>
                <a:gd name="connsiteX3" fmla="*/ 55479 w 57980"/>
                <a:gd name="connsiteY3" fmla="*/ 19489 h 53022"/>
                <a:gd name="connsiteX4" fmla="*/ 55479 w 57980"/>
                <a:gd name="connsiteY4" fmla="*/ 19489 h 53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80" h="53022">
                  <a:moveTo>
                    <a:pt x="55479" y="19489"/>
                  </a:moveTo>
                  <a:cubicBezTo>
                    <a:pt x="65385" y="41397"/>
                    <a:pt x="44239" y="60161"/>
                    <a:pt x="20713" y="50350"/>
                  </a:cubicBezTo>
                  <a:cubicBezTo>
                    <a:pt x="-2052" y="40920"/>
                    <a:pt x="-9005" y="11678"/>
                    <a:pt x="14998" y="1487"/>
                  </a:cubicBezTo>
                  <a:cubicBezTo>
                    <a:pt x="34619" y="-4419"/>
                    <a:pt x="50526" y="8440"/>
                    <a:pt x="55479" y="19489"/>
                  </a:cubicBezTo>
                  <a:lnTo>
                    <a:pt x="55479" y="19489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65" name="Freeform: Shape 2064">
              <a:extLst>
                <a:ext uri="{FF2B5EF4-FFF2-40B4-BE49-F238E27FC236}">
                  <a16:creationId xmlns:a16="http://schemas.microsoft.com/office/drawing/2014/main" id="{397034FA-71AD-40DC-9E77-36D55D5B06B1}"/>
                </a:ext>
              </a:extLst>
            </p:cNvPr>
            <p:cNvSpPr/>
            <p:nvPr/>
          </p:nvSpPr>
          <p:spPr>
            <a:xfrm rot="10800000" flipV="1">
              <a:off x="11191584" y="1027689"/>
              <a:ext cx="61285" cy="55869"/>
            </a:xfrm>
            <a:custGeom>
              <a:avLst/>
              <a:gdLst>
                <a:gd name="connsiteX0" fmla="*/ 58170 w 61285"/>
                <a:gd name="connsiteY0" fmla="*/ 19970 h 55869"/>
                <a:gd name="connsiteX1" fmla="*/ 25880 w 61285"/>
                <a:gd name="connsiteY1" fmla="*/ 54355 h 55869"/>
                <a:gd name="connsiteX2" fmla="*/ 12164 w 61285"/>
                <a:gd name="connsiteY2" fmla="*/ 3015 h 55869"/>
                <a:gd name="connsiteX3" fmla="*/ 14736 w 61285"/>
                <a:gd name="connsiteY3" fmla="*/ 1872 h 55869"/>
                <a:gd name="connsiteX4" fmla="*/ 58170 w 61285"/>
                <a:gd name="connsiteY4" fmla="*/ 19970 h 55869"/>
                <a:gd name="connsiteX5" fmla="*/ 58170 w 61285"/>
                <a:gd name="connsiteY5" fmla="*/ 19970 h 5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285" h="55869">
                  <a:moveTo>
                    <a:pt x="58170" y="19970"/>
                  </a:moveTo>
                  <a:cubicBezTo>
                    <a:pt x="68933" y="41687"/>
                    <a:pt x="50264" y="61594"/>
                    <a:pt x="25880" y="54355"/>
                  </a:cubicBezTo>
                  <a:cubicBezTo>
                    <a:pt x="-790" y="46354"/>
                    <a:pt x="-9362" y="14255"/>
                    <a:pt x="12164" y="3015"/>
                  </a:cubicBezTo>
                  <a:cubicBezTo>
                    <a:pt x="12926" y="2634"/>
                    <a:pt x="13974" y="2158"/>
                    <a:pt x="14736" y="1872"/>
                  </a:cubicBezTo>
                  <a:cubicBezTo>
                    <a:pt x="35215" y="-4986"/>
                    <a:pt x="52455" y="8349"/>
                    <a:pt x="58170" y="19970"/>
                  </a:cubicBezTo>
                  <a:lnTo>
                    <a:pt x="58170" y="1997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66" name="Freeform: Shape 2065">
              <a:extLst>
                <a:ext uri="{FF2B5EF4-FFF2-40B4-BE49-F238E27FC236}">
                  <a16:creationId xmlns:a16="http://schemas.microsoft.com/office/drawing/2014/main" id="{0FA4E904-2619-4FBC-AA95-788C8BF89BBF}"/>
                </a:ext>
              </a:extLst>
            </p:cNvPr>
            <p:cNvSpPr/>
            <p:nvPr/>
          </p:nvSpPr>
          <p:spPr>
            <a:xfrm rot="10800000" flipV="1">
              <a:off x="11110071" y="994026"/>
              <a:ext cx="64766" cy="58908"/>
            </a:xfrm>
            <a:custGeom>
              <a:avLst/>
              <a:gdLst>
                <a:gd name="connsiteX0" fmla="*/ 60910 w 64766"/>
                <a:gd name="connsiteY0" fmla="*/ 20486 h 58908"/>
                <a:gd name="connsiteX1" fmla="*/ 28525 w 64766"/>
                <a:gd name="connsiteY1" fmla="*/ 57443 h 58908"/>
                <a:gd name="connsiteX2" fmla="*/ 11856 w 64766"/>
                <a:gd name="connsiteY2" fmla="*/ 3437 h 58908"/>
                <a:gd name="connsiteX3" fmla="*/ 14523 w 64766"/>
                <a:gd name="connsiteY3" fmla="*/ 2103 h 58908"/>
                <a:gd name="connsiteX4" fmla="*/ 60910 w 64766"/>
                <a:gd name="connsiteY4" fmla="*/ 20486 h 58908"/>
                <a:gd name="connsiteX5" fmla="*/ 60910 w 64766"/>
                <a:gd name="connsiteY5" fmla="*/ 20486 h 5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66" h="58908">
                  <a:moveTo>
                    <a:pt x="60910" y="20486"/>
                  </a:moveTo>
                  <a:cubicBezTo>
                    <a:pt x="73197" y="43346"/>
                    <a:pt x="54433" y="64777"/>
                    <a:pt x="28525" y="57443"/>
                  </a:cubicBezTo>
                  <a:cubicBezTo>
                    <a:pt x="235" y="49537"/>
                    <a:pt x="-10147" y="15724"/>
                    <a:pt x="11856" y="3437"/>
                  </a:cubicBezTo>
                  <a:cubicBezTo>
                    <a:pt x="12618" y="2960"/>
                    <a:pt x="13666" y="2579"/>
                    <a:pt x="14523" y="2103"/>
                  </a:cubicBezTo>
                  <a:cubicBezTo>
                    <a:pt x="35573" y="-5327"/>
                    <a:pt x="54337" y="8389"/>
                    <a:pt x="60910" y="20486"/>
                  </a:cubicBezTo>
                  <a:lnTo>
                    <a:pt x="60910" y="20486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67" name="Freeform: Shape 2066">
              <a:extLst>
                <a:ext uri="{FF2B5EF4-FFF2-40B4-BE49-F238E27FC236}">
                  <a16:creationId xmlns:a16="http://schemas.microsoft.com/office/drawing/2014/main" id="{3F7C3E4F-7889-4273-8FA2-2CB249AABACD}"/>
                </a:ext>
              </a:extLst>
            </p:cNvPr>
            <p:cNvSpPr/>
            <p:nvPr/>
          </p:nvSpPr>
          <p:spPr>
            <a:xfrm rot="10800000" flipV="1">
              <a:off x="11031225" y="959299"/>
              <a:ext cx="67727" cy="61495"/>
            </a:xfrm>
            <a:custGeom>
              <a:avLst/>
              <a:gdLst>
                <a:gd name="connsiteX0" fmla="*/ 63035 w 67727"/>
                <a:gd name="connsiteY0" fmla="*/ 20733 h 61495"/>
                <a:gd name="connsiteX1" fmla="*/ 31126 w 67727"/>
                <a:gd name="connsiteY1" fmla="*/ 60166 h 61495"/>
                <a:gd name="connsiteX2" fmla="*/ 11409 w 67727"/>
                <a:gd name="connsiteY2" fmla="*/ 3969 h 61495"/>
                <a:gd name="connsiteX3" fmla="*/ 14076 w 67727"/>
                <a:gd name="connsiteY3" fmla="*/ 2540 h 61495"/>
                <a:gd name="connsiteX4" fmla="*/ 63035 w 67727"/>
                <a:gd name="connsiteY4" fmla="*/ 20733 h 61495"/>
                <a:gd name="connsiteX5" fmla="*/ 63035 w 67727"/>
                <a:gd name="connsiteY5" fmla="*/ 20733 h 61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27" h="61495">
                  <a:moveTo>
                    <a:pt x="63035" y="20733"/>
                  </a:moveTo>
                  <a:cubicBezTo>
                    <a:pt x="76846" y="44450"/>
                    <a:pt x="58367" y="67310"/>
                    <a:pt x="31126" y="60166"/>
                  </a:cubicBezTo>
                  <a:cubicBezTo>
                    <a:pt x="1503" y="52356"/>
                    <a:pt x="-10879" y="17208"/>
                    <a:pt x="11409" y="3969"/>
                  </a:cubicBezTo>
                  <a:cubicBezTo>
                    <a:pt x="12171" y="3492"/>
                    <a:pt x="13314" y="3016"/>
                    <a:pt x="14076" y="2540"/>
                  </a:cubicBezTo>
                  <a:cubicBezTo>
                    <a:pt x="35603" y="-5842"/>
                    <a:pt x="55701" y="8160"/>
                    <a:pt x="63035" y="20733"/>
                  </a:cubicBezTo>
                  <a:lnTo>
                    <a:pt x="63035" y="20733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68" name="Freeform: Shape 2067">
              <a:extLst>
                <a:ext uri="{FF2B5EF4-FFF2-40B4-BE49-F238E27FC236}">
                  <a16:creationId xmlns:a16="http://schemas.microsoft.com/office/drawing/2014/main" id="{7B0DBE4F-1A25-427D-A926-59FB8E91DF43}"/>
                </a:ext>
              </a:extLst>
            </p:cNvPr>
            <p:cNvSpPr/>
            <p:nvPr/>
          </p:nvSpPr>
          <p:spPr>
            <a:xfrm rot="10800000" flipV="1">
              <a:off x="10955128" y="923199"/>
              <a:ext cx="70298" cy="63809"/>
            </a:xfrm>
            <a:custGeom>
              <a:avLst/>
              <a:gdLst>
                <a:gd name="connsiteX0" fmla="*/ 64851 w 70298"/>
                <a:gd name="connsiteY0" fmla="*/ 20828 h 63809"/>
                <a:gd name="connsiteX1" fmla="*/ 33704 w 70298"/>
                <a:gd name="connsiteY1" fmla="*/ 62642 h 63809"/>
                <a:gd name="connsiteX2" fmla="*/ 10749 w 70298"/>
                <a:gd name="connsiteY2" fmla="*/ 4445 h 63809"/>
                <a:gd name="connsiteX3" fmla="*/ 13416 w 70298"/>
                <a:gd name="connsiteY3" fmla="*/ 2920 h 63809"/>
                <a:gd name="connsiteX4" fmla="*/ 64851 w 70298"/>
                <a:gd name="connsiteY4" fmla="*/ 20828 h 63809"/>
                <a:gd name="connsiteX5" fmla="*/ 64851 w 70298"/>
                <a:gd name="connsiteY5" fmla="*/ 20828 h 63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298" h="63809">
                  <a:moveTo>
                    <a:pt x="64851" y="20828"/>
                  </a:moveTo>
                  <a:cubicBezTo>
                    <a:pt x="79996" y="44926"/>
                    <a:pt x="61613" y="69500"/>
                    <a:pt x="33704" y="62642"/>
                  </a:cubicBezTo>
                  <a:cubicBezTo>
                    <a:pt x="2939" y="55022"/>
                    <a:pt x="-11444" y="18637"/>
                    <a:pt x="10749" y="4445"/>
                  </a:cubicBezTo>
                  <a:cubicBezTo>
                    <a:pt x="11511" y="3968"/>
                    <a:pt x="12654" y="3397"/>
                    <a:pt x="13416" y="2920"/>
                  </a:cubicBezTo>
                  <a:cubicBezTo>
                    <a:pt x="35419" y="-6224"/>
                    <a:pt x="56755" y="7874"/>
                    <a:pt x="64851" y="20828"/>
                  </a:cubicBezTo>
                  <a:lnTo>
                    <a:pt x="64851" y="20828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69" name="Freeform: Shape 2068">
              <a:extLst>
                <a:ext uri="{FF2B5EF4-FFF2-40B4-BE49-F238E27FC236}">
                  <a16:creationId xmlns:a16="http://schemas.microsoft.com/office/drawing/2014/main" id="{95351640-3D8B-4791-A75E-531B7D9F592D}"/>
                </a:ext>
              </a:extLst>
            </p:cNvPr>
            <p:cNvSpPr/>
            <p:nvPr/>
          </p:nvSpPr>
          <p:spPr>
            <a:xfrm rot="10800000" flipV="1">
              <a:off x="10881636" y="885848"/>
              <a:ext cx="73023" cy="66072"/>
            </a:xfrm>
            <a:custGeom>
              <a:avLst/>
              <a:gdLst>
                <a:gd name="connsiteX0" fmla="*/ 66570 w 73023"/>
                <a:gd name="connsiteY0" fmla="*/ 20936 h 66072"/>
                <a:gd name="connsiteX1" fmla="*/ 36566 w 73023"/>
                <a:gd name="connsiteY1" fmla="*/ 65037 h 66072"/>
                <a:gd name="connsiteX2" fmla="*/ 10182 w 73023"/>
                <a:gd name="connsiteY2" fmla="*/ 4934 h 66072"/>
                <a:gd name="connsiteX3" fmla="*/ 12849 w 73023"/>
                <a:gd name="connsiteY3" fmla="*/ 3315 h 66072"/>
                <a:gd name="connsiteX4" fmla="*/ 66570 w 73023"/>
                <a:gd name="connsiteY4" fmla="*/ 20936 h 66072"/>
                <a:gd name="connsiteX5" fmla="*/ 66570 w 73023"/>
                <a:gd name="connsiteY5" fmla="*/ 20936 h 6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023" h="66072">
                  <a:moveTo>
                    <a:pt x="66570" y="20936"/>
                  </a:moveTo>
                  <a:cubicBezTo>
                    <a:pt x="83239" y="45701"/>
                    <a:pt x="65617" y="71609"/>
                    <a:pt x="36566" y="65037"/>
                  </a:cubicBezTo>
                  <a:cubicBezTo>
                    <a:pt x="4467" y="57798"/>
                    <a:pt x="-12011" y="20174"/>
                    <a:pt x="10182" y="4934"/>
                  </a:cubicBezTo>
                  <a:cubicBezTo>
                    <a:pt x="10944" y="4363"/>
                    <a:pt x="12087" y="3791"/>
                    <a:pt x="12849" y="3315"/>
                  </a:cubicBezTo>
                  <a:cubicBezTo>
                    <a:pt x="35042" y="-6591"/>
                    <a:pt x="57616" y="7601"/>
                    <a:pt x="66570" y="20936"/>
                  </a:cubicBezTo>
                  <a:lnTo>
                    <a:pt x="66570" y="20936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70" name="Freeform: Shape 2069">
              <a:extLst>
                <a:ext uri="{FF2B5EF4-FFF2-40B4-BE49-F238E27FC236}">
                  <a16:creationId xmlns:a16="http://schemas.microsoft.com/office/drawing/2014/main" id="{967B81CA-5755-4DE6-B58A-E83B7772F7BF}"/>
                </a:ext>
              </a:extLst>
            </p:cNvPr>
            <p:cNvSpPr/>
            <p:nvPr/>
          </p:nvSpPr>
          <p:spPr>
            <a:xfrm rot="10800000" flipV="1">
              <a:off x="10811318" y="847554"/>
              <a:ext cx="74500" cy="67442"/>
            </a:xfrm>
            <a:custGeom>
              <a:avLst/>
              <a:gdLst>
                <a:gd name="connsiteX0" fmla="*/ 66975 w 74500"/>
                <a:gd name="connsiteY0" fmla="*/ 20749 h 67442"/>
                <a:gd name="connsiteX1" fmla="*/ 42305 w 74500"/>
                <a:gd name="connsiteY1" fmla="*/ 67136 h 67442"/>
                <a:gd name="connsiteX2" fmla="*/ 9158 w 74500"/>
                <a:gd name="connsiteY2" fmla="*/ 5414 h 67442"/>
                <a:gd name="connsiteX3" fmla="*/ 11825 w 74500"/>
                <a:gd name="connsiteY3" fmla="*/ 3700 h 67442"/>
                <a:gd name="connsiteX4" fmla="*/ 66975 w 74500"/>
                <a:gd name="connsiteY4" fmla="*/ 20749 h 67442"/>
                <a:gd name="connsiteX5" fmla="*/ 66975 w 74500"/>
                <a:gd name="connsiteY5" fmla="*/ 20749 h 6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500" h="67442">
                  <a:moveTo>
                    <a:pt x="66975" y="20749"/>
                  </a:moveTo>
                  <a:cubicBezTo>
                    <a:pt x="84120" y="44562"/>
                    <a:pt x="70309" y="70565"/>
                    <a:pt x="42305" y="67136"/>
                  </a:cubicBezTo>
                  <a:cubicBezTo>
                    <a:pt x="8587" y="63040"/>
                    <a:pt x="-13321" y="22083"/>
                    <a:pt x="9158" y="5414"/>
                  </a:cubicBezTo>
                  <a:cubicBezTo>
                    <a:pt x="9920" y="4843"/>
                    <a:pt x="10968" y="4176"/>
                    <a:pt x="11825" y="3700"/>
                  </a:cubicBezTo>
                  <a:cubicBezTo>
                    <a:pt x="33733" y="-6873"/>
                    <a:pt x="57260" y="7224"/>
                    <a:pt x="66975" y="20749"/>
                  </a:cubicBezTo>
                  <a:lnTo>
                    <a:pt x="66975" y="20749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71" name="Freeform: Shape 2070">
              <a:extLst>
                <a:ext uri="{FF2B5EF4-FFF2-40B4-BE49-F238E27FC236}">
                  <a16:creationId xmlns:a16="http://schemas.microsoft.com/office/drawing/2014/main" id="{6AA0936F-527A-4B90-BE11-418D6972739C}"/>
                </a:ext>
              </a:extLst>
            </p:cNvPr>
            <p:cNvSpPr/>
            <p:nvPr/>
          </p:nvSpPr>
          <p:spPr>
            <a:xfrm rot="10800000" flipV="1">
              <a:off x="10744519" y="808504"/>
              <a:ext cx="75063" cy="67834"/>
            </a:xfrm>
            <a:custGeom>
              <a:avLst/>
              <a:gdLst>
                <a:gd name="connsiteX0" fmla="*/ 66462 w 75063"/>
                <a:gd name="connsiteY0" fmla="*/ 20175 h 67834"/>
                <a:gd name="connsiteX1" fmla="*/ 44173 w 75063"/>
                <a:gd name="connsiteY1" fmla="*/ 67609 h 67834"/>
                <a:gd name="connsiteX2" fmla="*/ 8264 w 75063"/>
                <a:gd name="connsiteY2" fmla="*/ 5887 h 67834"/>
                <a:gd name="connsiteX3" fmla="*/ 10836 w 75063"/>
                <a:gd name="connsiteY3" fmla="*/ 4077 h 67834"/>
                <a:gd name="connsiteX4" fmla="*/ 66462 w 75063"/>
                <a:gd name="connsiteY4" fmla="*/ 20175 h 67834"/>
                <a:gd name="connsiteX5" fmla="*/ 66462 w 75063"/>
                <a:gd name="connsiteY5" fmla="*/ 20175 h 67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063" h="67834">
                  <a:moveTo>
                    <a:pt x="66462" y="20175"/>
                  </a:moveTo>
                  <a:cubicBezTo>
                    <a:pt x="84750" y="43987"/>
                    <a:pt x="72272" y="70562"/>
                    <a:pt x="44173" y="67609"/>
                  </a:cubicBezTo>
                  <a:cubicBezTo>
                    <a:pt x="10550" y="64085"/>
                    <a:pt x="-13358" y="23127"/>
                    <a:pt x="8264" y="5887"/>
                  </a:cubicBezTo>
                  <a:cubicBezTo>
                    <a:pt x="9026" y="5316"/>
                    <a:pt x="10074" y="4649"/>
                    <a:pt x="10836" y="4077"/>
                  </a:cubicBezTo>
                  <a:cubicBezTo>
                    <a:pt x="32076" y="-7067"/>
                    <a:pt x="56175" y="6744"/>
                    <a:pt x="66462" y="20175"/>
                  </a:cubicBezTo>
                  <a:lnTo>
                    <a:pt x="66462" y="20175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72" name="Freeform: Shape 2071">
              <a:extLst>
                <a:ext uri="{FF2B5EF4-FFF2-40B4-BE49-F238E27FC236}">
                  <a16:creationId xmlns:a16="http://schemas.microsoft.com/office/drawing/2014/main" id="{4318DBE2-DF95-4CBF-B132-D4E7D4FFA3E2}"/>
                </a:ext>
              </a:extLst>
            </p:cNvPr>
            <p:cNvSpPr/>
            <p:nvPr/>
          </p:nvSpPr>
          <p:spPr>
            <a:xfrm rot="10800000" flipV="1">
              <a:off x="10683007" y="769673"/>
              <a:ext cx="72928" cy="66027"/>
            </a:xfrm>
            <a:custGeom>
              <a:avLst/>
              <a:gdLst>
                <a:gd name="connsiteX0" fmla="*/ 63394 w 72928"/>
                <a:gd name="connsiteY0" fmla="*/ 19287 h 66027"/>
                <a:gd name="connsiteX1" fmla="*/ 44916 w 72928"/>
                <a:gd name="connsiteY1" fmla="*/ 65864 h 66027"/>
                <a:gd name="connsiteX2" fmla="*/ 6911 w 72928"/>
                <a:gd name="connsiteY2" fmla="*/ 5952 h 66027"/>
                <a:gd name="connsiteX3" fmla="*/ 9197 w 72928"/>
                <a:gd name="connsiteY3" fmla="*/ 4237 h 66027"/>
                <a:gd name="connsiteX4" fmla="*/ 63394 w 72928"/>
                <a:gd name="connsiteY4" fmla="*/ 19287 h 66027"/>
                <a:gd name="connsiteX5" fmla="*/ 63394 w 72928"/>
                <a:gd name="connsiteY5" fmla="*/ 19287 h 6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928" h="66027">
                  <a:moveTo>
                    <a:pt x="63394" y="19287"/>
                  </a:moveTo>
                  <a:cubicBezTo>
                    <a:pt x="82158" y="42147"/>
                    <a:pt x="71776" y="68341"/>
                    <a:pt x="44916" y="65864"/>
                  </a:cubicBezTo>
                  <a:cubicBezTo>
                    <a:pt x="12435" y="62911"/>
                    <a:pt x="-12711" y="23192"/>
                    <a:pt x="6911" y="5952"/>
                  </a:cubicBezTo>
                  <a:cubicBezTo>
                    <a:pt x="7578" y="5380"/>
                    <a:pt x="8530" y="4714"/>
                    <a:pt x="9197" y="4237"/>
                  </a:cubicBezTo>
                  <a:cubicBezTo>
                    <a:pt x="28818" y="-7002"/>
                    <a:pt x="52726" y="6238"/>
                    <a:pt x="63394" y="19287"/>
                  </a:cubicBezTo>
                  <a:lnTo>
                    <a:pt x="63394" y="1928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73" name="Freeform: Shape 2072">
              <a:extLst>
                <a:ext uri="{FF2B5EF4-FFF2-40B4-BE49-F238E27FC236}">
                  <a16:creationId xmlns:a16="http://schemas.microsoft.com/office/drawing/2014/main" id="{3A23D84D-F4B2-41D0-939F-271A3E8806B3}"/>
                </a:ext>
              </a:extLst>
            </p:cNvPr>
            <p:cNvSpPr/>
            <p:nvPr/>
          </p:nvSpPr>
          <p:spPr>
            <a:xfrm rot="10800000" flipV="1">
              <a:off x="10626192" y="730757"/>
              <a:ext cx="70270" cy="63838"/>
            </a:xfrm>
            <a:custGeom>
              <a:avLst/>
              <a:gdLst>
                <a:gd name="connsiteX0" fmla="*/ 59738 w 70270"/>
                <a:gd name="connsiteY0" fmla="*/ 18293 h 63838"/>
                <a:gd name="connsiteX1" fmla="*/ 45164 w 70270"/>
                <a:gd name="connsiteY1" fmla="*/ 63728 h 63838"/>
                <a:gd name="connsiteX2" fmla="*/ 5636 w 70270"/>
                <a:gd name="connsiteY2" fmla="*/ 6006 h 63838"/>
                <a:gd name="connsiteX3" fmla="*/ 7731 w 70270"/>
                <a:gd name="connsiteY3" fmla="*/ 4292 h 63838"/>
                <a:gd name="connsiteX4" fmla="*/ 59738 w 70270"/>
                <a:gd name="connsiteY4" fmla="*/ 18293 h 63838"/>
                <a:gd name="connsiteX5" fmla="*/ 59738 w 70270"/>
                <a:gd name="connsiteY5" fmla="*/ 18293 h 6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270" h="63838">
                  <a:moveTo>
                    <a:pt x="59738" y="18293"/>
                  </a:moveTo>
                  <a:cubicBezTo>
                    <a:pt x="78883" y="40296"/>
                    <a:pt x="70691" y="65728"/>
                    <a:pt x="45164" y="63728"/>
                  </a:cubicBezTo>
                  <a:cubicBezTo>
                    <a:pt x="14303" y="61251"/>
                    <a:pt x="-11890" y="22961"/>
                    <a:pt x="5636" y="6006"/>
                  </a:cubicBezTo>
                  <a:cubicBezTo>
                    <a:pt x="6207" y="5435"/>
                    <a:pt x="7064" y="4768"/>
                    <a:pt x="7731" y="4292"/>
                  </a:cubicBezTo>
                  <a:cubicBezTo>
                    <a:pt x="25448" y="-6853"/>
                    <a:pt x="48784" y="5816"/>
                    <a:pt x="59738" y="18293"/>
                  </a:cubicBezTo>
                  <a:lnTo>
                    <a:pt x="59738" y="18293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74" name="Freeform: Shape 2073">
              <a:extLst>
                <a:ext uri="{FF2B5EF4-FFF2-40B4-BE49-F238E27FC236}">
                  <a16:creationId xmlns:a16="http://schemas.microsoft.com/office/drawing/2014/main" id="{AC6804A8-8DED-44BB-9DD3-4564165F61B3}"/>
                </a:ext>
              </a:extLst>
            </p:cNvPr>
            <p:cNvSpPr/>
            <p:nvPr/>
          </p:nvSpPr>
          <p:spPr>
            <a:xfrm rot="10800000" flipV="1">
              <a:off x="10574568" y="692018"/>
              <a:ext cx="66730" cy="60642"/>
            </a:xfrm>
            <a:custGeom>
              <a:avLst/>
              <a:gdLst>
                <a:gd name="connsiteX0" fmla="*/ 55437 w 66730"/>
                <a:gd name="connsiteY0" fmla="*/ 17123 h 60642"/>
                <a:gd name="connsiteX1" fmla="*/ 44578 w 66730"/>
                <a:gd name="connsiteY1" fmla="*/ 60557 h 60642"/>
                <a:gd name="connsiteX2" fmla="*/ 6097 w 66730"/>
                <a:gd name="connsiteY2" fmla="*/ 4169 h 60642"/>
                <a:gd name="connsiteX3" fmla="*/ 55437 w 66730"/>
                <a:gd name="connsiteY3" fmla="*/ 17123 h 60642"/>
                <a:gd name="connsiteX4" fmla="*/ 55437 w 66730"/>
                <a:gd name="connsiteY4" fmla="*/ 17123 h 6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30" h="60642">
                  <a:moveTo>
                    <a:pt x="55437" y="17123"/>
                  </a:moveTo>
                  <a:cubicBezTo>
                    <a:pt x="74487" y="37887"/>
                    <a:pt x="68486" y="62271"/>
                    <a:pt x="44578" y="60557"/>
                  </a:cubicBezTo>
                  <a:cubicBezTo>
                    <a:pt x="16860" y="58556"/>
                    <a:pt x="-13143" y="21885"/>
                    <a:pt x="6097" y="4169"/>
                  </a:cubicBezTo>
                  <a:cubicBezTo>
                    <a:pt x="22004" y="-6499"/>
                    <a:pt x="44578" y="5312"/>
                    <a:pt x="55437" y="17123"/>
                  </a:cubicBezTo>
                  <a:lnTo>
                    <a:pt x="55437" y="17123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75" name="Freeform: Shape 2074">
              <a:extLst>
                <a:ext uri="{FF2B5EF4-FFF2-40B4-BE49-F238E27FC236}">
                  <a16:creationId xmlns:a16="http://schemas.microsoft.com/office/drawing/2014/main" id="{1E9B5F33-1C6D-4F0E-ADB8-CCB21BA07CFC}"/>
                </a:ext>
              </a:extLst>
            </p:cNvPr>
            <p:cNvSpPr/>
            <p:nvPr/>
          </p:nvSpPr>
          <p:spPr>
            <a:xfrm rot="10800000" flipV="1">
              <a:off x="10527581" y="653347"/>
              <a:ext cx="63053" cy="57181"/>
            </a:xfrm>
            <a:custGeom>
              <a:avLst/>
              <a:gdLst>
                <a:gd name="connsiteX0" fmla="*/ 51064 w 63053"/>
                <a:gd name="connsiteY0" fmla="*/ 15883 h 57181"/>
                <a:gd name="connsiteX1" fmla="*/ 43730 w 63053"/>
                <a:gd name="connsiteY1" fmla="*/ 57126 h 57181"/>
                <a:gd name="connsiteX2" fmla="*/ 4772 w 63053"/>
                <a:gd name="connsiteY2" fmla="*/ 4167 h 57181"/>
                <a:gd name="connsiteX3" fmla="*/ 51064 w 63053"/>
                <a:gd name="connsiteY3" fmla="*/ 15883 h 57181"/>
                <a:gd name="connsiteX4" fmla="*/ 51064 w 63053"/>
                <a:gd name="connsiteY4" fmla="*/ 15883 h 5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053" h="57181">
                  <a:moveTo>
                    <a:pt x="51064" y="15883"/>
                  </a:moveTo>
                  <a:cubicBezTo>
                    <a:pt x="69923" y="35314"/>
                    <a:pt x="65828" y="58460"/>
                    <a:pt x="43730" y="57126"/>
                  </a:cubicBezTo>
                  <a:cubicBezTo>
                    <a:pt x="18107" y="55507"/>
                    <a:pt x="-11801" y="21027"/>
                    <a:pt x="4772" y="4167"/>
                  </a:cubicBezTo>
                  <a:cubicBezTo>
                    <a:pt x="18869" y="-6215"/>
                    <a:pt x="40301" y="4739"/>
                    <a:pt x="51064" y="15883"/>
                  </a:cubicBezTo>
                  <a:lnTo>
                    <a:pt x="51064" y="15883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76" name="Freeform: Shape 2075">
              <a:extLst>
                <a:ext uri="{FF2B5EF4-FFF2-40B4-BE49-F238E27FC236}">
                  <a16:creationId xmlns:a16="http://schemas.microsoft.com/office/drawing/2014/main" id="{D0A42117-67BD-4875-A792-B0AF4E352D0B}"/>
                </a:ext>
              </a:extLst>
            </p:cNvPr>
            <p:cNvSpPr/>
            <p:nvPr/>
          </p:nvSpPr>
          <p:spPr>
            <a:xfrm rot="10800000" flipV="1">
              <a:off x="10485037" y="614543"/>
              <a:ext cx="59662" cy="53767"/>
            </a:xfrm>
            <a:custGeom>
              <a:avLst/>
              <a:gdLst>
                <a:gd name="connsiteX0" fmla="*/ 46944 w 59662"/>
                <a:gd name="connsiteY0" fmla="*/ 14778 h 53767"/>
                <a:gd name="connsiteX1" fmla="*/ 45420 w 59662"/>
                <a:gd name="connsiteY1" fmla="*/ 53735 h 53767"/>
                <a:gd name="connsiteX2" fmla="*/ 3700 w 59662"/>
                <a:gd name="connsiteY2" fmla="*/ 4014 h 53767"/>
                <a:gd name="connsiteX3" fmla="*/ 46944 w 59662"/>
                <a:gd name="connsiteY3" fmla="*/ 14778 h 53767"/>
                <a:gd name="connsiteX4" fmla="*/ 46944 w 59662"/>
                <a:gd name="connsiteY4" fmla="*/ 14778 h 5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62" h="53767">
                  <a:moveTo>
                    <a:pt x="46944" y="14778"/>
                  </a:moveTo>
                  <a:cubicBezTo>
                    <a:pt x="64565" y="32113"/>
                    <a:pt x="63708" y="52782"/>
                    <a:pt x="45420" y="53735"/>
                  </a:cubicBezTo>
                  <a:cubicBezTo>
                    <a:pt x="21988" y="54973"/>
                    <a:pt x="-11159" y="21159"/>
                    <a:pt x="3700" y="4014"/>
                  </a:cubicBezTo>
                  <a:cubicBezTo>
                    <a:pt x="15988" y="-5892"/>
                    <a:pt x="36371" y="4395"/>
                    <a:pt x="46944" y="14778"/>
                  </a:cubicBezTo>
                  <a:lnTo>
                    <a:pt x="46944" y="14778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77" name="Freeform: Shape 2076">
              <a:extLst>
                <a:ext uri="{FF2B5EF4-FFF2-40B4-BE49-F238E27FC236}">
                  <a16:creationId xmlns:a16="http://schemas.microsoft.com/office/drawing/2014/main" id="{26E74F9E-47B5-450D-B06C-80A3ADB4561C}"/>
                </a:ext>
              </a:extLst>
            </p:cNvPr>
            <p:cNvSpPr/>
            <p:nvPr/>
          </p:nvSpPr>
          <p:spPr>
            <a:xfrm rot="10800000" flipV="1">
              <a:off x="10447265" y="575965"/>
              <a:ext cx="55808" cy="49968"/>
            </a:xfrm>
            <a:custGeom>
              <a:avLst/>
              <a:gdLst>
                <a:gd name="connsiteX0" fmla="*/ 42656 w 55808"/>
                <a:gd name="connsiteY0" fmla="*/ 13446 h 49968"/>
                <a:gd name="connsiteX1" fmla="*/ 43799 w 55808"/>
                <a:gd name="connsiteY1" fmla="*/ 49927 h 49968"/>
                <a:gd name="connsiteX2" fmla="*/ 2746 w 55808"/>
                <a:gd name="connsiteY2" fmla="*/ 3921 h 49968"/>
                <a:gd name="connsiteX3" fmla="*/ 42656 w 55808"/>
                <a:gd name="connsiteY3" fmla="*/ 13446 h 49968"/>
                <a:gd name="connsiteX4" fmla="*/ 42656 w 55808"/>
                <a:gd name="connsiteY4" fmla="*/ 13446 h 4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08" h="49968">
                  <a:moveTo>
                    <a:pt x="42656" y="13446"/>
                  </a:moveTo>
                  <a:cubicBezTo>
                    <a:pt x="59706" y="29353"/>
                    <a:pt x="60277" y="48784"/>
                    <a:pt x="43799" y="49927"/>
                  </a:cubicBezTo>
                  <a:cubicBezTo>
                    <a:pt x="22654" y="51260"/>
                    <a:pt x="-9636" y="20113"/>
                    <a:pt x="2746" y="3921"/>
                  </a:cubicBezTo>
                  <a:cubicBezTo>
                    <a:pt x="13224" y="-5509"/>
                    <a:pt x="32369" y="3826"/>
                    <a:pt x="42656" y="13446"/>
                  </a:cubicBezTo>
                  <a:lnTo>
                    <a:pt x="42656" y="13446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78" name="Freeform: Shape 2077">
              <a:extLst>
                <a:ext uri="{FF2B5EF4-FFF2-40B4-BE49-F238E27FC236}">
                  <a16:creationId xmlns:a16="http://schemas.microsoft.com/office/drawing/2014/main" id="{447BB8B6-F11D-4F95-986A-D1CCCB10EE48}"/>
                </a:ext>
              </a:extLst>
            </p:cNvPr>
            <p:cNvSpPr/>
            <p:nvPr/>
          </p:nvSpPr>
          <p:spPr>
            <a:xfrm rot="10800000" flipV="1">
              <a:off x="10413765" y="537107"/>
              <a:ext cx="52447" cy="46646"/>
            </a:xfrm>
            <a:custGeom>
              <a:avLst/>
              <a:gdLst>
                <a:gd name="connsiteX0" fmla="*/ 38846 w 52447"/>
                <a:gd name="connsiteY0" fmla="*/ 12394 h 46646"/>
                <a:gd name="connsiteX1" fmla="*/ 42371 w 52447"/>
                <a:gd name="connsiteY1" fmla="*/ 46589 h 46646"/>
                <a:gd name="connsiteX2" fmla="*/ 1985 w 52447"/>
                <a:gd name="connsiteY2" fmla="*/ 3727 h 46646"/>
                <a:gd name="connsiteX3" fmla="*/ 38846 w 52447"/>
                <a:gd name="connsiteY3" fmla="*/ 12394 h 46646"/>
                <a:gd name="connsiteX4" fmla="*/ 38846 w 52447"/>
                <a:gd name="connsiteY4" fmla="*/ 12394 h 4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47" h="46646">
                  <a:moveTo>
                    <a:pt x="38846" y="12394"/>
                  </a:moveTo>
                  <a:cubicBezTo>
                    <a:pt x="55325" y="27253"/>
                    <a:pt x="57229" y="45446"/>
                    <a:pt x="42371" y="46589"/>
                  </a:cubicBezTo>
                  <a:cubicBezTo>
                    <a:pt x="23225" y="48113"/>
                    <a:pt x="-8207" y="19062"/>
                    <a:pt x="1985" y="3727"/>
                  </a:cubicBezTo>
                  <a:cubicBezTo>
                    <a:pt x="10748" y="-5132"/>
                    <a:pt x="28845" y="3441"/>
                    <a:pt x="38846" y="12394"/>
                  </a:cubicBezTo>
                  <a:lnTo>
                    <a:pt x="38846" y="12394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79" name="Freeform: Shape 2078">
              <a:extLst>
                <a:ext uri="{FF2B5EF4-FFF2-40B4-BE49-F238E27FC236}">
                  <a16:creationId xmlns:a16="http://schemas.microsoft.com/office/drawing/2014/main" id="{F67B09B3-8BAF-4B25-B00D-73DFF5A240A0}"/>
                </a:ext>
              </a:extLst>
            </p:cNvPr>
            <p:cNvSpPr/>
            <p:nvPr/>
          </p:nvSpPr>
          <p:spPr>
            <a:xfrm rot="10800000" flipV="1">
              <a:off x="10385292" y="498751"/>
              <a:ext cx="48268" cy="42630"/>
            </a:xfrm>
            <a:custGeom>
              <a:avLst/>
              <a:gdLst>
                <a:gd name="connsiteX0" fmla="*/ 34579 w 48268"/>
                <a:gd name="connsiteY0" fmla="*/ 11127 h 42630"/>
                <a:gd name="connsiteX1" fmla="*/ 40009 w 48268"/>
                <a:gd name="connsiteY1" fmla="*/ 42559 h 42630"/>
                <a:gd name="connsiteX2" fmla="*/ 1337 w 48268"/>
                <a:gd name="connsiteY2" fmla="*/ 3602 h 42630"/>
                <a:gd name="connsiteX3" fmla="*/ 34579 w 48268"/>
                <a:gd name="connsiteY3" fmla="*/ 11127 h 42630"/>
                <a:gd name="connsiteX4" fmla="*/ 34579 w 48268"/>
                <a:gd name="connsiteY4" fmla="*/ 11127 h 4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68" h="42630">
                  <a:moveTo>
                    <a:pt x="34579" y="11127"/>
                  </a:moveTo>
                  <a:cubicBezTo>
                    <a:pt x="50200" y="24557"/>
                    <a:pt x="53058" y="41321"/>
                    <a:pt x="40009" y="42559"/>
                  </a:cubicBezTo>
                  <a:cubicBezTo>
                    <a:pt x="23150" y="44178"/>
                    <a:pt x="-6664" y="17794"/>
                    <a:pt x="1337" y="3602"/>
                  </a:cubicBezTo>
                  <a:cubicBezTo>
                    <a:pt x="8481" y="-4780"/>
                    <a:pt x="25150" y="3030"/>
                    <a:pt x="34579" y="11127"/>
                  </a:cubicBezTo>
                  <a:lnTo>
                    <a:pt x="34579" y="1112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80" name="Freeform: Shape 2079">
              <a:extLst>
                <a:ext uri="{FF2B5EF4-FFF2-40B4-BE49-F238E27FC236}">
                  <a16:creationId xmlns:a16="http://schemas.microsoft.com/office/drawing/2014/main" id="{00F9D90A-2A94-4A70-989E-FB34895D3EE0}"/>
                </a:ext>
              </a:extLst>
            </p:cNvPr>
            <p:cNvSpPr/>
            <p:nvPr/>
          </p:nvSpPr>
          <p:spPr>
            <a:xfrm rot="10800000" flipV="1">
              <a:off x="10361057" y="460407"/>
              <a:ext cx="44769" cy="38966"/>
            </a:xfrm>
            <a:custGeom>
              <a:avLst/>
              <a:gdLst>
                <a:gd name="connsiteX0" fmla="*/ 30944 w 44769"/>
                <a:gd name="connsiteY0" fmla="*/ 10037 h 38966"/>
                <a:gd name="connsiteX1" fmla="*/ 37992 w 44769"/>
                <a:gd name="connsiteY1" fmla="*/ 38897 h 38966"/>
                <a:gd name="connsiteX2" fmla="*/ 845 w 44769"/>
                <a:gd name="connsiteY2" fmla="*/ 3369 h 38966"/>
                <a:gd name="connsiteX3" fmla="*/ 30944 w 44769"/>
                <a:gd name="connsiteY3" fmla="*/ 10037 h 38966"/>
                <a:gd name="connsiteX4" fmla="*/ 30944 w 44769"/>
                <a:gd name="connsiteY4" fmla="*/ 10037 h 3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69" h="38966">
                  <a:moveTo>
                    <a:pt x="30944" y="10037"/>
                  </a:moveTo>
                  <a:cubicBezTo>
                    <a:pt x="45803" y="22324"/>
                    <a:pt x="49518" y="37659"/>
                    <a:pt x="37992" y="38897"/>
                  </a:cubicBezTo>
                  <a:cubicBezTo>
                    <a:pt x="23133" y="40421"/>
                    <a:pt x="-5251" y="16418"/>
                    <a:pt x="845" y="3369"/>
                  </a:cubicBezTo>
                  <a:cubicBezTo>
                    <a:pt x="6655" y="-4346"/>
                    <a:pt x="21990" y="2607"/>
                    <a:pt x="30944" y="10037"/>
                  </a:cubicBezTo>
                  <a:lnTo>
                    <a:pt x="30944" y="1003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81" name="Freeform: Shape 2080">
              <a:extLst>
                <a:ext uri="{FF2B5EF4-FFF2-40B4-BE49-F238E27FC236}">
                  <a16:creationId xmlns:a16="http://schemas.microsoft.com/office/drawing/2014/main" id="{8844917B-820E-41CA-AA40-10A6347438C5}"/>
                </a:ext>
              </a:extLst>
            </p:cNvPr>
            <p:cNvSpPr/>
            <p:nvPr/>
          </p:nvSpPr>
          <p:spPr>
            <a:xfrm rot="10800000" flipV="1">
              <a:off x="10341236" y="422156"/>
              <a:ext cx="41363" cy="35513"/>
            </a:xfrm>
            <a:custGeom>
              <a:avLst/>
              <a:gdLst>
                <a:gd name="connsiteX0" fmla="*/ 27529 w 41363"/>
                <a:gd name="connsiteY0" fmla="*/ 9044 h 35513"/>
                <a:gd name="connsiteX1" fmla="*/ 35911 w 41363"/>
                <a:gd name="connsiteY1" fmla="*/ 35429 h 35513"/>
                <a:gd name="connsiteX2" fmla="*/ 478 w 41363"/>
                <a:gd name="connsiteY2" fmla="*/ 3139 h 35513"/>
                <a:gd name="connsiteX3" fmla="*/ 27529 w 41363"/>
                <a:gd name="connsiteY3" fmla="*/ 9044 h 35513"/>
                <a:gd name="connsiteX4" fmla="*/ 27529 w 41363"/>
                <a:gd name="connsiteY4" fmla="*/ 9044 h 3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63" h="35513">
                  <a:moveTo>
                    <a:pt x="27529" y="9044"/>
                  </a:moveTo>
                  <a:cubicBezTo>
                    <a:pt x="41435" y="20189"/>
                    <a:pt x="46007" y="34190"/>
                    <a:pt x="35911" y="35429"/>
                  </a:cubicBezTo>
                  <a:cubicBezTo>
                    <a:pt x="22957" y="37048"/>
                    <a:pt x="-3904" y="15236"/>
                    <a:pt x="478" y="3139"/>
                  </a:cubicBezTo>
                  <a:cubicBezTo>
                    <a:pt x="5050" y="-4005"/>
                    <a:pt x="19051" y="2377"/>
                    <a:pt x="27529" y="9044"/>
                  </a:cubicBezTo>
                  <a:lnTo>
                    <a:pt x="27529" y="9044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82" name="Freeform: Shape 2081">
              <a:extLst>
                <a:ext uri="{FF2B5EF4-FFF2-40B4-BE49-F238E27FC236}">
                  <a16:creationId xmlns:a16="http://schemas.microsoft.com/office/drawing/2014/main" id="{2AB37723-E7C9-4DF9-AC99-FE8A2EB50344}"/>
                </a:ext>
              </a:extLst>
            </p:cNvPr>
            <p:cNvSpPr/>
            <p:nvPr/>
          </p:nvSpPr>
          <p:spPr>
            <a:xfrm rot="10800000" flipV="1">
              <a:off x="10325870" y="384217"/>
              <a:ext cx="37902" cy="32123"/>
            </a:xfrm>
            <a:custGeom>
              <a:avLst/>
              <a:gdLst>
                <a:gd name="connsiteX0" fmla="*/ 24228 w 37902"/>
                <a:gd name="connsiteY0" fmla="*/ 8122 h 32123"/>
                <a:gd name="connsiteX1" fmla="*/ 33657 w 37902"/>
                <a:gd name="connsiteY1" fmla="*/ 32030 h 32123"/>
                <a:gd name="connsiteX2" fmla="*/ 225 w 37902"/>
                <a:gd name="connsiteY2" fmla="*/ 2883 h 32123"/>
                <a:gd name="connsiteX3" fmla="*/ 24228 w 37902"/>
                <a:gd name="connsiteY3" fmla="*/ 8122 h 32123"/>
                <a:gd name="connsiteX4" fmla="*/ 24228 w 37902"/>
                <a:gd name="connsiteY4" fmla="*/ 8122 h 3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02" h="32123">
                  <a:moveTo>
                    <a:pt x="24228" y="8122"/>
                  </a:moveTo>
                  <a:cubicBezTo>
                    <a:pt x="37182" y="18028"/>
                    <a:pt x="42230" y="30791"/>
                    <a:pt x="33657" y="32030"/>
                  </a:cubicBezTo>
                  <a:cubicBezTo>
                    <a:pt x="22513" y="33649"/>
                    <a:pt x="-2633" y="14027"/>
                    <a:pt x="225" y="2883"/>
                  </a:cubicBezTo>
                  <a:cubicBezTo>
                    <a:pt x="3558" y="-3594"/>
                    <a:pt x="16227" y="2026"/>
                    <a:pt x="24228" y="8122"/>
                  </a:cubicBezTo>
                  <a:lnTo>
                    <a:pt x="24228" y="8122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83" name="Freeform: Shape 2082">
              <a:extLst>
                <a:ext uri="{FF2B5EF4-FFF2-40B4-BE49-F238E27FC236}">
                  <a16:creationId xmlns:a16="http://schemas.microsoft.com/office/drawing/2014/main" id="{CBAAD650-CE3A-4968-A83E-D9ACF78C0B3D}"/>
                </a:ext>
              </a:extLst>
            </p:cNvPr>
            <p:cNvSpPr/>
            <p:nvPr/>
          </p:nvSpPr>
          <p:spPr>
            <a:xfrm rot="10800000" flipV="1">
              <a:off x="10315021" y="346874"/>
              <a:ext cx="34303" cy="28497"/>
            </a:xfrm>
            <a:custGeom>
              <a:avLst/>
              <a:gdLst>
                <a:gd name="connsiteX0" fmla="*/ 20923 w 34303"/>
                <a:gd name="connsiteY0" fmla="*/ 7079 h 28497"/>
                <a:gd name="connsiteX1" fmla="*/ 31020 w 34303"/>
                <a:gd name="connsiteY1" fmla="*/ 28415 h 28497"/>
                <a:gd name="connsiteX2" fmla="*/ 64 w 34303"/>
                <a:gd name="connsiteY2" fmla="*/ 2697 h 28497"/>
                <a:gd name="connsiteX3" fmla="*/ 20923 w 34303"/>
                <a:gd name="connsiteY3" fmla="*/ 7079 h 28497"/>
                <a:gd name="connsiteX4" fmla="*/ 20923 w 34303"/>
                <a:gd name="connsiteY4" fmla="*/ 7079 h 28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03" h="28497">
                  <a:moveTo>
                    <a:pt x="20923" y="7079"/>
                  </a:moveTo>
                  <a:cubicBezTo>
                    <a:pt x="32925" y="15937"/>
                    <a:pt x="38259" y="27272"/>
                    <a:pt x="31020" y="28415"/>
                  </a:cubicBezTo>
                  <a:cubicBezTo>
                    <a:pt x="21685" y="29843"/>
                    <a:pt x="-1365" y="12508"/>
                    <a:pt x="64" y="2697"/>
                  </a:cubicBezTo>
                  <a:cubicBezTo>
                    <a:pt x="2350" y="-3208"/>
                    <a:pt x="13589" y="1649"/>
                    <a:pt x="20923" y="7079"/>
                  </a:cubicBezTo>
                  <a:lnTo>
                    <a:pt x="20923" y="7079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84" name="Freeform: Shape 2083">
              <a:extLst>
                <a:ext uri="{FF2B5EF4-FFF2-40B4-BE49-F238E27FC236}">
                  <a16:creationId xmlns:a16="http://schemas.microsoft.com/office/drawing/2014/main" id="{61AF66E9-427C-4DFB-B3BC-39BACB2C8A4B}"/>
                </a:ext>
              </a:extLst>
            </p:cNvPr>
            <p:cNvSpPr/>
            <p:nvPr/>
          </p:nvSpPr>
          <p:spPr>
            <a:xfrm rot="10800000" flipV="1">
              <a:off x="10308618" y="309696"/>
              <a:ext cx="31122" cy="25395"/>
            </a:xfrm>
            <a:custGeom>
              <a:avLst/>
              <a:gdLst>
                <a:gd name="connsiteX0" fmla="*/ 18198 w 31122"/>
                <a:gd name="connsiteY0" fmla="*/ 6252 h 25395"/>
                <a:gd name="connsiteX1" fmla="*/ 28675 w 31122"/>
                <a:gd name="connsiteY1" fmla="*/ 25302 h 25395"/>
                <a:gd name="connsiteX2" fmla="*/ 5 w 31122"/>
                <a:gd name="connsiteY2" fmla="*/ 2443 h 25395"/>
                <a:gd name="connsiteX3" fmla="*/ 18198 w 31122"/>
                <a:gd name="connsiteY3" fmla="*/ 6252 h 25395"/>
                <a:gd name="connsiteX4" fmla="*/ 18198 w 31122"/>
                <a:gd name="connsiteY4" fmla="*/ 6252 h 2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22" h="25395">
                  <a:moveTo>
                    <a:pt x="18198" y="6252"/>
                  </a:moveTo>
                  <a:cubicBezTo>
                    <a:pt x="29056" y="14063"/>
                    <a:pt x="34676" y="24159"/>
                    <a:pt x="28675" y="25302"/>
                  </a:cubicBezTo>
                  <a:cubicBezTo>
                    <a:pt x="20770" y="26731"/>
                    <a:pt x="-376" y="11301"/>
                    <a:pt x="5" y="2443"/>
                  </a:cubicBezTo>
                  <a:cubicBezTo>
                    <a:pt x="1434" y="-2892"/>
                    <a:pt x="11530" y="1490"/>
                    <a:pt x="18198" y="6252"/>
                  </a:cubicBezTo>
                  <a:lnTo>
                    <a:pt x="18198" y="6252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85" name="Freeform: Shape 2084">
              <a:extLst>
                <a:ext uri="{FF2B5EF4-FFF2-40B4-BE49-F238E27FC236}">
                  <a16:creationId xmlns:a16="http://schemas.microsoft.com/office/drawing/2014/main" id="{F657E582-CC83-4251-93F0-B72166982A5E}"/>
                </a:ext>
              </a:extLst>
            </p:cNvPr>
            <p:cNvSpPr/>
            <p:nvPr/>
          </p:nvSpPr>
          <p:spPr>
            <a:xfrm rot="10800000" flipV="1">
              <a:off x="10306835" y="273069"/>
              <a:ext cx="27566" cy="21910"/>
            </a:xfrm>
            <a:custGeom>
              <a:avLst/>
              <a:gdLst>
                <a:gd name="connsiteX0" fmla="*/ 15431 w 27566"/>
                <a:gd name="connsiteY0" fmla="*/ 5351 h 21910"/>
                <a:gd name="connsiteX1" fmla="*/ 25717 w 27566"/>
                <a:gd name="connsiteY1" fmla="*/ 21829 h 21910"/>
                <a:gd name="connsiteX2" fmla="*/ 0 w 27566"/>
                <a:gd name="connsiteY2" fmla="*/ 2017 h 21910"/>
                <a:gd name="connsiteX3" fmla="*/ 15431 w 27566"/>
                <a:gd name="connsiteY3" fmla="*/ 5351 h 21910"/>
                <a:gd name="connsiteX4" fmla="*/ 15431 w 27566"/>
                <a:gd name="connsiteY4" fmla="*/ 5351 h 2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6" h="21910">
                  <a:moveTo>
                    <a:pt x="15431" y="5351"/>
                  </a:moveTo>
                  <a:cubicBezTo>
                    <a:pt x="25146" y="12019"/>
                    <a:pt x="30671" y="20782"/>
                    <a:pt x="25717" y="21829"/>
                  </a:cubicBezTo>
                  <a:cubicBezTo>
                    <a:pt x="19336" y="23068"/>
                    <a:pt x="476" y="9828"/>
                    <a:pt x="0" y="2017"/>
                  </a:cubicBezTo>
                  <a:cubicBezTo>
                    <a:pt x="667" y="-2459"/>
                    <a:pt x="9620" y="1351"/>
                    <a:pt x="15431" y="5351"/>
                  </a:cubicBezTo>
                  <a:lnTo>
                    <a:pt x="15431" y="5351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86" name="Freeform: Shape 2085">
              <a:extLst>
                <a:ext uri="{FF2B5EF4-FFF2-40B4-BE49-F238E27FC236}">
                  <a16:creationId xmlns:a16="http://schemas.microsoft.com/office/drawing/2014/main" id="{C4E40E56-4DEE-4F4A-8C2D-E00F22F5B73F}"/>
                </a:ext>
              </a:extLst>
            </p:cNvPr>
            <p:cNvSpPr/>
            <p:nvPr/>
          </p:nvSpPr>
          <p:spPr>
            <a:xfrm rot="10800000" flipV="1">
              <a:off x="10309300" y="236855"/>
              <a:ext cx="24434" cy="18974"/>
            </a:xfrm>
            <a:custGeom>
              <a:avLst/>
              <a:gdLst>
                <a:gd name="connsiteX0" fmla="*/ 13049 w 24434"/>
                <a:gd name="connsiteY0" fmla="*/ 4608 h 18974"/>
                <a:gd name="connsiteX1" fmla="*/ 23146 w 24434"/>
                <a:gd name="connsiteY1" fmla="*/ 18895 h 18974"/>
                <a:gd name="connsiteX2" fmla="*/ 0 w 24434"/>
                <a:gd name="connsiteY2" fmla="*/ 1845 h 18974"/>
                <a:gd name="connsiteX3" fmla="*/ 13049 w 24434"/>
                <a:gd name="connsiteY3" fmla="*/ 4608 h 18974"/>
                <a:gd name="connsiteX4" fmla="*/ 13049 w 24434"/>
                <a:gd name="connsiteY4" fmla="*/ 4608 h 1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34" h="18974">
                  <a:moveTo>
                    <a:pt x="13049" y="4608"/>
                  </a:moveTo>
                  <a:cubicBezTo>
                    <a:pt x="21622" y="10418"/>
                    <a:pt x="27051" y="18038"/>
                    <a:pt x="23146" y="18895"/>
                  </a:cubicBezTo>
                  <a:cubicBezTo>
                    <a:pt x="18097" y="20038"/>
                    <a:pt x="1238" y="8608"/>
                    <a:pt x="0" y="1845"/>
                  </a:cubicBezTo>
                  <a:cubicBezTo>
                    <a:pt x="191" y="-2155"/>
                    <a:pt x="7906" y="1083"/>
                    <a:pt x="13049" y="4608"/>
                  </a:cubicBezTo>
                  <a:lnTo>
                    <a:pt x="13049" y="4608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87" name="Freeform: Shape 2086">
              <a:extLst>
                <a:ext uri="{FF2B5EF4-FFF2-40B4-BE49-F238E27FC236}">
                  <a16:creationId xmlns:a16="http://schemas.microsoft.com/office/drawing/2014/main" id="{270591B9-18E4-4E2B-B135-65737BDE1AFC}"/>
                </a:ext>
              </a:extLst>
            </p:cNvPr>
            <p:cNvSpPr/>
            <p:nvPr/>
          </p:nvSpPr>
          <p:spPr>
            <a:xfrm rot="10800000" flipV="1">
              <a:off x="10316115" y="201204"/>
              <a:ext cx="21248" cy="16143"/>
            </a:xfrm>
            <a:custGeom>
              <a:avLst/>
              <a:gdLst>
                <a:gd name="connsiteX0" fmla="*/ 10772 w 21248"/>
                <a:gd name="connsiteY0" fmla="*/ 3874 h 16143"/>
                <a:gd name="connsiteX1" fmla="*/ 20393 w 21248"/>
                <a:gd name="connsiteY1" fmla="*/ 16066 h 16143"/>
                <a:gd name="connsiteX2" fmla="*/ 9 w 21248"/>
                <a:gd name="connsiteY2" fmla="*/ 1588 h 16143"/>
                <a:gd name="connsiteX3" fmla="*/ 10772 w 21248"/>
                <a:gd name="connsiteY3" fmla="*/ 3874 h 16143"/>
                <a:gd name="connsiteX4" fmla="*/ 10772 w 21248"/>
                <a:gd name="connsiteY4" fmla="*/ 3874 h 1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8" h="16143">
                  <a:moveTo>
                    <a:pt x="10772" y="3874"/>
                  </a:moveTo>
                  <a:cubicBezTo>
                    <a:pt x="18297" y="8731"/>
                    <a:pt x="23345" y="15208"/>
                    <a:pt x="20393" y="16066"/>
                  </a:cubicBezTo>
                  <a:cubicBezTo>
                    <a:pt x="16487" y="17113"/>
                    <a:pt x="1724" y="7398"/>
                    <a:pt x="9" y="1588"/>
                  </a:cubicBezTo>
                  <a:cubicBezTo>
                    <a:pt x="-277" y="-1841"/>
                    <a:pt x="6296" y="921"/>
                    <a:pt x="10772" y="3874"/>
                  </a:cubicBezTo>
                  <a:lnTo>
                    <a:pt x="10772" y="3874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88" name="Freeform: Shape 2087">
              <a:extLst>
                <a:ext uri="{FF2B5EF4-FFF2-40B4-BE49-F238E27FC236}">
                  <a16:creationId xmlns:a16="http://schemas.microsoft.com/office/drawing/2014/main" id="{4D4DB0F8-A151-43D6-BF55-2F7B118A0C5A}"/>
                </a:ext>
              </a:extLst>
            </p:cNvPr>
            <p:cNvSpPr/>
            <p:nvPr/>
          </p:nvSpPr>
          <p:spPr>
            <a:xfrm rot="10800000" flipV="1">
              <a:off x="10327511" y="166304"/>
              <a:ext cx="17608" cy="13024"/>
            </a:xfrm>
            <a:custGeom>
              <a:avLst/>
              <a:gdLst>
                <a:gd name="connsiteX0" fmla="*/ 8432 w 17608"/>
                <a:gd name="connsiteY0" fmla="*/ 3149 h 13024"/>
                <a:gd name="connsiteX1" fmla="*/ 17099 w 17608"/>
                <a:gd name="connsiteY1" fmla="*/ 12960 h 13024"/>
                <a:gd name="connsiteX2" fmla="*/ 49 w 17608"/>
                <a:gd name="connsiteY2" fmla="*/ 1244 h 13024"/>
                <a:gd name="connsiteX3" fmla="*/ 8432 w 17608"/>
                <a:gd name="connsiteY3" fmla="*/ 3149 h 13024"/>
                <a:gd name="connsiteX4" fmla="*/ 8432 w 17608"/>
                <a:gd name="connsiteY4" fmla="*/ 3149 h 1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8" h="13024">
                  <a:moveTo>
                    <a:pt x="8432" y="3149"/>
                  </a:moveTo>
                  <a:cubicBezTo>
                    <a:pt x="14528" y="7055"/>
                    <a:pt x="19195" y="12293"/>
                    <a:pt x="17099" y="12960"/>
                  </a:cubicBezTo>
                  <a:cubicBezTo>
                    <a:pt x="14337" y="13817"/>
                    <a:pt x="1954" y="5912"/>
                    <a:pt x="49" y="1244"/>
                  </a:cubicBezTo>
                  <a:cubicBezTo>
                    <a:pt x="-522" y="-1232"/>
                    <a:pt x="3955" y="292"/>
                    <a:pt x="8432" y="3149"/>
                  </a:cubicBezTo>
                  <a:lnTo>
                    <a:pt x="8432" y="3149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89" name="Freeform: Shape 2088">
              <a:extLst>
                <a:ext uri="{FF2B5EF4-FFF2-40B4-BE49-F238E27FC236}">
                  <a16:creationId xmlns:a16="http://schemas.microsoft.com/office/drawing/2014/main" id="{EC28204F-7810-47F9-A25C-2440C12808F1}"/>
                </a:ext>
              </a:extLst>
            </p:cNvPr>
            <p:cNvSpPr/>
            <p:nvPr/>
          </p:nvSpPr>
          <p:spPr>
            <a:xfrm rot="10800000" flipV="1">
              <a:off x="10343128" y="132033"/>
              <a:ext cx="14436" cy="10419"/>
            </a:xfrm>
            <a:custGeom>
              <a:avLst/>
              <a:gdLst>
                <a:gd name="connsiteX0" fmla="*/ 6494 w 14436"/>
                <a:gd name="connsiteY0" fmla="*/ 2560 h 10419"/>
                <a:gd name="connsiteX1" fmla="*/ 14114 w 14436"/>
                <a:gd name="connsiteY1" fmla="*/ 10370 h 10419"/>
                <a:gd name="connsiteX2" fmla="*/ 112 w 14436"/>
                <a:gd name="connsiteY2" fmla="*/ 1036 h 10419"/>
                <a:gd name="connsiteX3" fmla="*/ 3732 w 14436"/>
                <a:gd name="connsiteY3" fmla="*/ 940 h 10419"/>
                <a:gd name="connsiteX4" fmla="*/ 6494 w 14436"/>
                <a:gd name="connsiteY4" fmla="*/ 2560 h 10419"/>
                <a:gd name="connsiteX5" fmla="*/ 6494 w 14436"/>
                <a:gd name="connsiteY5" fmla="*/ 2560 h 1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36" h="10419">
                  <a:moveTo>
                    <a:pt x="6494" y="2560"/>
                  </a:moveTo>
                  <a:cubicBezTo>
                    <a:pt x="11542" y="5703"/>
                    <a:pt x="15638" y="9894"/>
                    <a:pt x="14114" y="10370"/>
                  </a:cubicBezTo>
                  <a:cubicBezTo>
                    <a:pt x="12209" y="11037"/>
                    <a:pt x="2112" y="4750"/>
                    <a:pt x="112" y="1036"/>
                  </a:cubicBezTo>
                  <a:cubicBezTo>
                    <a:pt x="-650" y="-965"/>
                    <a:pt x="2684" y="464"/>
                    <a:pt x="3732" y="940"/>
                  </a:cubicBezTo>
                  <a:cubicBezTo>
                    <a:pt x="4684" y="1512"/>
                    <a:pt x="5637" y="1988"/>
                    <a:pt x="6494" y="2560"/>
                  </a:cubicBezTo>
                  <a:lnTo>
                    <a:pt x="6494" y="256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90" name="Freeform: Shape 2089">
              <a:extLst>
                <a:ext uri="{FF2B5EF4-FFF2-40B4-BE49-F238E27FC236}">
                  <a16:creationId xmlns:a16="http://schemas.microsoft.com/office/drawing/2014/main" id="{3C41602A-8353-41B4-95B2-FC23DC9F01A9}"/>
                </a:ext>
              </a:extLst>
            </p:cNvPr>
            <p:cNvSpPr/>
            <p:nvPr/>
          </p:nvSpPr>
          <p:spPr>
            <a:xfrm rot="10800000" flipV="1">
              <a:off x="10363194" y="98777"/>
              <a:ext cx="10959" cy="7657"/>
            </a:xfrm>
            <a:custGeom>
              <a:avLst/>
              <a:gdLst>
                <a:gd name="connsiteX0" fmla="*/ 4604 w 10959"/>
                <a:gd name="connsiteY0" fmla="*/ 1811 h 7657"/>
                <a:gd name="connsiteX1" fmla="*/ 10795 w 10959"/>
                <a:gd name="connsiteY1" fmla="*/ 7622 h 7657"/>
                <a:gd name="connsiteX2" fmla="*/ 127 w 10959"/>
                <a:gd name="connsiteY2" fmla="*/ 764 h 7657"/>
                <a:gd name="connsiteX3" fmla="*/ 1366 w 10959"/>
                <a:gd name="connsiteY3" fmla="*/ 192 h 7657"/>
                <a:gd name="connsiteX4" fmla="*/ 4604 w 10959"/>
                <a:gd name="connsiteY4" fmla="*/ 1811 h 7657"/>
                <a:gd name="connsiteX5" fmla="*/ 4604 w 10959"/>
                <a:gd name="connsiteY5" fmla="*/ 1811 h 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59" h="7657">
                  <a:moveTo>
                    <a:pt x="4604" y="1811"/>
                  </a:moveTo>
                  <a:cubicBezTo>
                    <a:pt x="8414" y="4097"/>
                    <a:pt x="11748" y="7241"/>
                    <a:pt x="10795" y="7622"/>
                  </a:cubicBezTo>
                  <a:cubicBezTo>
                    <a:pt x="9652" y="8098"/>
                    <a:pt x="2223" y="3716"/>
                    <a:pt x="127" y="764"/>
                  </a:cubicBezTo>
                  <a:cubicBezTo>
                    <a:pt x="32" y="478"/>
                    <a:pt x="-444" y="-379"/>
                    <a:pt x="1366" y="192"/>
                  </a:cubicBezTo>
                  <a:cubicBezTo>
                    <a:pt x="1842" y="287"/>
                    <a:pt x="2890" y="764"/>
                    <a:pt x="4604" y="1811"/>
                  </a:cubicBezTo>
                  <a:lnTo>
                    <a:pt x="4604" y="1811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91" name="Freeform: Shape 2090">
              <a:extLst>
                <a:ext uri="{FF2B5EF4-FFF2-40B4-BE49-F238E27FC236}">
                  <a16:creationId xmlns:a16="http://schemas.microsoft.com/office/drawing/2014/main" id="{AF35D421-77F9-4402-9595-EABA3BA16565}"/>
                </a:ext>
              </a:extLst>
            </p:cNvPr>
            <p:cNvSpPr/>
            <p:nvPr/>
          </p:nvSpPr>
          <p:spPr>
            <a:xfrm rot="10800000" flipV="1">
              <a:off x="10387851" y="66092"/>
              <a:ext cx="7285" cy="4987"/>
            </a:xfrm>
            <a:custGeom>
              <a:avLst/>
              <a:gdLst>
                <a:gd name="connsiteX0" fmla="*/ 2823 w 7285"/>
                <a:gd name="connsiteY0" fmla="*/ 1253 h 4987"/>
                <a:gd name="connsiteX1" fmla="*/ 7205 w 7285"/>
                <a:gd name="connsiteY1" fmla="*/ 4968 h 4987"/>
                <a:gd name="connsiteX2" fmla="*/ 156 w 7285"/>
                <a:gd name="connsiteY2" fmla="*/ 491 h 4987"/>
                <a:gd name="connsiteX3" fmla="*/ 347 w 7285"/>
                <a:gd name="connsiteY3" fmla="*/ 15 h 4987"/>
                <a:gd name="connsiteX4" fmla="*/ 2823 w 7285"/>
                <a:gd name="connsiteY4" fmla="*/ 1253 h 4987"/>
                <a:gd name="connsiteX5" fmla="*/ 2823 w 7285"/>
                <a:gd name="connsiteY5" fmla="*/ 1253 h 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85" h="4987">
                  <a:moveTo>
                    <a:pt x="2823" y="1253"/>
                  </a:moveTo>
                  <a:cubicBezTo>
                    <a:pt x="5204" y="2682"/>
                    <a:pt x="7776" y="4682"/>
                    <a:pt x="7205" y="4968"/>
                  </a:cubicBezTo>
                  <a:cubicBezTo>
                    <a:pt x="6538" y="5254"/>
                    <a:pt x="1585" y="2301"/>
                    <a:pt x="156" y="491"/>
                  </a:cubicBezTo>
                  <a:cubicBezTo>
                    <a:pt x="61" y="301"/>
                    <a:pt x="-225" y="-80"/>
                    <a:pt x="347" y="15"/>
                  </a:cubicBezTo>
                  <a:cubicBezTo>
                    <a:pt x="918" y="206"/>
                    <a:pt x="1871" y="682"/>
                    <a:pt x="2823" y="1253"/>
                  </a:cubicBezTo>
                  <a:lnTo>
                    <a:pt x="2823" y="1253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92" name="Freeform: Shape 2091">
              <a:extLst>
                <a:ext uri="{FF2B5EF4-FFF2-40B4-BE49-F238E27FC236}">
                  <a16:creationId xmlns:a16="http://schemas.microsoft.com/office/drawing/2014/main" id="{D8ADF5F1-A9A0-4E00-B60F-A1FF66DD11E6}"/>
                </a:ext>
              </a:extLst>
            </p:cNvPr>
            <p:cNvSpPr/>
            <p:nvPr/>
          </p:nvSpPr>
          <p:spPr>
            <a:xfrm rot="10800000" flipV="1">
              <a:off x="10416698" y="34770"/>
              <a:ext cx="3809" cy="2095"/>
            </a:xfrm>
            <a:custGeom>
              <a:avLst/>
              <a:gdLst>
                <a:gd name="connsiteX0" fmla="*/ 3810 w 3809"/>
                <a:gd name="connsiteY0" fmla="*/ 2095 h 2095"/>
                <a:gd name="connsiteX1" fmla="*/ 2572 w 3809"/>
                <a:gd name="connsiteY1" fmla="*/ 1810 h 2095"/>
                <a:gd name="connsiteX2" fmla="*/ 0 w 3809"/>
                <a:gd name="connsiteY2" fmla="*/ 0 h 2095"/>
                <a:gd name="connsiteX3" fmla="*/ 1143 w 3809"/>
                <a:gd name="connsiteY3" fmla="*/ 190 h 2095"/>
                <a:gd name="connsiteX4" fmla="*/ 3810 w 3809"/>
                <a:gd name="connsiteY4" fmla="*/ 2095 h 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9" h="2095">
                  <a:moveTo>
                    <a:pt x="3810" y="2095"/>
                  </a:moveTo>
                  <a:lnTo>
                    <a:pt x="2572" y="1810"/>
                  </a:lnTo>
                  <a:lnTo>
                    <a:pt x="0" y="0"/>
                  </a:lnTo>
                  <a:lnTo>
                    <a:pt x="1143" y="190"/>
                  </a:lnTo>
                  <a:lnTo>
                    <a:pt x="3810" y="2095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98" name="Freeform: Shape 2097">
              <a:extLst>
                <a:ext uri="{FF2B5EF4-FFF2-40B4-BE49-F238E27FC236}">
                  <a16:creationId xmlns:a16="http://schemas.microsoft.com/office/drawing/2014/main" id="{11C11670-B960-4E56-80AD-82A09E507B62}"/>
                </a:ext>
              </a:extLst>
            </p:cNvPr>
            <p:cNvSpPr/>
            <p:nvPr/>
          </p:nvSpPr>
          <p:spPr>
            <a:xfrm rot="10800000" flipV="1">
              <a:off x="12180054" y="1392209"/>
              <a:ext cx="16346" cy="15907"/>
            </a:xfrm>
            <a:custGeom>
              <a:avLst/>
              <a:gdLst>
                <a:gd name="connsiteX0" fmla="*/ 16340 w 16346"/>
                <a:gd name="connsiteY0" fmla="*/ 7589 h 15907"/>
                <a:gd name="connsiteX1" fmla="*/ 2624 w 16346"/>
                <a:gd name="connsiteY1" fmla="*/ 13875 h 15907"/>
                <a:gd name="connsiteX2" fmla="*/ 7005 w 16346"/>
                <a:gd name="connsiteY2" fmla="*/ 64 h 15907"/>
                <a:gd name="connsiteX3" fmla="*/ 16340 w 16346"/>
                <a:gd name="connsiteY3" fmla="*/ 7589 h 15907"/>
                <a:gd name="connsiteX4" fmla="*/ 16340 w 16346"/>
                <a:gd name="connsiteY4" fmla="*/ 7589 h 15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46" h="15907">
                  <a:moveTo>
                    <a:pt x="16340" y="7589"/>
                  </a:moveTo>
                  <a:cubicBezTo>
                    <a:pt x="16625" y="14637"/>
                    <a:pt x="8053" y="18543"/>
                    <a:pt x="2624" y="13875"/>
                  </a:cubicBezTo>
                  <a:cubicBezTo>
                    <a:pt x="-2044" y="9780"/>
                    <a:pt x="-424" y="1493"/>
                    <a:pt x="7005" y="64"/>
                  </a:cubicBezTo>
                  <a:cubicBezTo>
                    <a:pt x="13292" y="-603"/>
                    <a:pt x="16244" y="4065"/>
                    <a:pt x="16340" y="7589"/>
                  </a:cubicBezTo>
                  <a:lnTo>
                    <a:pt x="16340" y="7589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99" name="Freeform: Shape 2098">
              <a:extLst>
                <a:ext uri="{FF2B5EF4-FFF2-40B4-BE49-F238E27FC236}">
                  <a16:creationId xmlns:a16="http://schemas.microsoft.com/office/drawing/2014/main" id="{28005786-DFDA-4575-9E2F-A237382A724A}"/>
                </a:ext>
              </a:extLst>
            </p:cNvPr>
            <p:cNvSpPr/>
            <p:nvPr/>
          </p:nvSpPr>
          <p:spPr>
            <a:xfrm rot="10800000" flipV="1">
              <a:off x="12081255" y="1375306"/>
              <a:ext cx="19637" cy="19109"/>
            </a:xfrm>
            <a:custGeom>
              <a:avLst/>
              <a:gdLst>
                <a:gd name="connsiteX0" fmla="*/ 19606 w 19637"/>
                <a:gd name="connsiteY0" fmla="*/ 8871 h 19109"/>
                <a:gd name="connsiteX1" fmla="*/ 3414 w 19637"/>
                <a:gd name="connsiteY1" fmla="*/ 16777 h 19109"/>
                <a:gd name="connsiteX2" fmla="*/ 8176 w 19637"/>
                <a:gd name="connsiteY2" fmla="*/ 108 h 19109"/>
                <a:gd name="connsiteX3" fmla="*/ 19606 w 19637"/>
                <a:gd name="connsiteY3" fmla="*/ 8871 h 19109"/>
                <a:gd name="connsiteX4" fmla="*/ 19606 w 19637"/>
                <a:gd name="connsiteY4" fmla="*/ 8871 h 1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37" h="19109">
                  <a:moveTo>
                    <a:pt x="19606" y="8871"/>
                  </a:moveTo>
                  <a:cubicBezTo>
                    <a:pt x="20273" y="17349"/>
                    <a:pt x="10176" y="22302"/>
                    <a:pt x="3414" y="16777"/>
                  </a:cubicBezTo>
                  <a:cubicBezTo>
                    <a:pt x="-2397" y="12015"/>
                    <a:pt x="-777" y="2013"/>
                    <a:pt x="8176" y="108"/>
                  </a:cubicBezTo>
                  <a:cubicBezTo>
                    <a:pt x="15510" y="-844"/>
                    <a:pt x="19225" y="4680"/>
                    <a:pt x="19606" y="8871"/>
                  </a:cubicBezTo>
                  <a:lnTo>
                    <a:pt x="19606" y="8871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00" name="Freeform: Shape 2099">
              <a:extLst>
                <a:ext uri="{FF2B5EF4-FFF2-40B4-BE49-F238E27FC236}">
                  <a16:creationId xmlns:a16="http://schemas.microsoft.com/office/drawing/2014/main" id="{511C32FB-E52B-4FA0-BF5E-22042030F2EB}"/>
                </a:ext>
              </a:extLst>
            </p:cNvPr>
            <p:cNvSpPr/>
            <p:nvPr/>
          </p:nvSpPr>
          <p:spPr>
            <a:xfrm rot="10800000" flipV="1">
              <a:off x="11982734" y="1356325"/>
              <a:ext cx="23393" cy="22697"/>
            </a:xfrm>
            <a:custGeom>
              <a:avLst/>
              <a:gdLst>
                <a:gd name="connsiteX0" fmla="*/ 23330 w 23393"/>
                <a:gd name="connsiteY0" fmla="*/ 10326 h 22697"/>
                <a:gd name="connsiteX1" fmla="*/ 4280 w 23393"/>
                <a:gd name="connsiteY1" fmla="*/ 20042 h 22697"/>
                <a:gd name="connsiteX2" fmla="*/ 9233 w 23393"/>
                <a:gd name="connsiteY2" fmla="*/ 134 h 22697"/>
                <a:gd name="connsiteX3" fmla="*/ 23330 w 23393"/>
                <a:gd name="connsiteY3" fmla="*/ 10326 h 22697"/>
                <a:gd name="connsiteX4" fmla="*/ 23330 w 23393"/>
                <a:gd name="connsiteY4" fmla="*/ 10326 h 2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93" h="22697">
                  <a:moveTo>
                    <a:pt x="23330" y="10326"/>
                  </a:moveTo>
                  <a:cubicBezTo>
                    <a:pt x="24377" y="20328"/>
                    <a:pt x="12281" y="26519"/>
                    <a:pt x="4280" y="20042"/>
                  </a:cubicBezTo>
                  <a:cubicBezTo>
                    <a:pt x="-2674" y="14517"/>
                    <a:pt x="-1245" y="2611"/>
                    <a:pt x="9233" y="134"/>
                  </a:cubicBezTo>
                  <a:cubicBezTo>
                    <a:pt x="17996" y="-1009"/>
                    <a:pt x="22758" y="5373"/>
                    <a:pt x="23330" y="10326"/>
                  </a:cubicBezTo>
                  <a:lnTo>
                    <a:pt x="23330" y="10326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01" name="Freeform: Shape 2100">
              <a:extLst>
                <a:ext uri="{FF2B5EF4-FFF2-40B4-BE49-F238E27FC236}">
                  <a16:creationId xmlns:a16="http://schemas.microsoft.com/office/drawing/2014/main" id="{B013177C-7AA5-401D-AA98-020D08B0E367}"/>
                </a:ext>
              </a:extLst>
            </p:cNvPr>
            <p:cNvSpPr/>
            <p:nvPr/>
          </p:nvSpPr>
          <p:spPr>
            <a:xfrm rot="10800000" flipV="1">
              <a:off x="11884738" y="1335564"/>
              <a:ext cx="27782" cy="26788"/>
            </a:xfrm>
            <a:custGeom>
              <a:avLst/>
              <a:gdLst>
                <a:gd name="connsiteX0" fmla="*/ 27639 w 27782"/>
                <a:gd name="connsiteY0" fmla="*/ 11846 h 26788"/>
                <a:gd name="connsiteX1" fmla="*/ 5541 w 27782"/>
                <a:gd name="connsiteY1" fmla="*/ 23848 h 26788"/>
                <a:gd name="connsiteX2" fmla="*/ 10589 w 27782"/>
                <a:gd name="connsiteY2" fmla="*/ 226 h 26788"/>
                <a:gd name="connsiteX3" fmla="*/ 27639 w 27782"/>
                <a:gd name="connsiteY3" fmla="*/ 11846 h 26788"/>
                <a:gd name="connsiteX4" fmla="*/ 27639 w 27782"/>
                <a:gd name="connsiteY4" fmla="*/ 11846 h 2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82" h="26788">
                  <a:moveTo>
                    <a:pt x="27639" y="11846"/>
                  </a:moveTo>
                  <a:cubicBezTo>
                    <a:pt x="29354" y="23657"/>
                    <a:pt x="15352" y="31277"/>
                    <a:pt x="5541" y="23848"/>
                  </a:cubicBezTo>
                  <a:cubicBezTo>
                    <a:pt x="-3031" y="17275"/>
                    <a:pt x="-1888" y="3464"/>
                    <a:pt x="10589" y="226"/>
                  </a:cubicBezTo>
                  <a:cubicBezTo>
                    <a:pt x="20972" y="-1394"/>
                    <a:pt x="26782" y="6036"/>
                    <a:pt x="27639" y="11846"/>
                  </a:cubicBezTo>
                  <a:lnTo>
                    <a:pt x="27639" y="11846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02" name="Freeform: Shape 2101">
              <a:extLst>
                <a:ext uri="{FF2B5EF4-FFF2-40B4-BE49-F238E27FC236}">
                  <a16:creationId xmlns:a16="http://schemas.microsoft.com/office/drawing/2014/main" id="{1B4D1517-0602-4DAB-9181-B57D5FE6025A}"/>
                </a:ext>
              </a:extLst>
            </p:cNvPr>
            <p:cNvSpPr/>
            <p:nvPr/>
          </p:nvSpPr>
          <p:spPr>
            <a:xfrm rot="10800000" flipV="1">
              <a:off x="11787957" y="1313453"/>
              <a:ext cx="31125" cy="29835"/>
            </a:xfrm>
            <a:custGeom>
              <a:avLst/>
              <a:gdLst>
                <a:gd name="connsiteX0" fmla="*/ 30880 w 31125"/>
                <a:gd name="connsiteY0" fmla="*/ 12907 h 29835"/>
                <a:gd name="connsiteX1" fmla="*/ 6591 w 31125"/>
                <a:gd name="connsiteY1" fmla="*/ 26718 h 29835"/>
                <a:gd name="connsiteX2" fmla="*/ 11544 w 31125"/>
                <a:gd name="connsiteY2" fmla="*/ 334 h 29835"/>
                <a:gd name="connsiteX3" fmla="*/ 30880 w 31125"/>
                <a:gd name="connsiteY3" fmla="*/ 12907 h 29835"/>
                <a:gd name="connsiteX4" fmla="*/ 30880 w 31125"/>
                <a:gd name="connsiteY4" fmla="*/ 12907 h 2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25" h="29835">
                  <a:moveTo>
                    <a:pt x="30880" y="12907"/>
                  </a:moveTo>
                  <a:cubicBezTo>
                    <a:pt x="33261" y="26052"/>
                    <a:pt x="17831" y="34815"/>
                    <a:pt x="6591" y="26718"/>
                  </a:cubicBezTo>
                  <a:cubicBezTo>
                    <a:pt x="-3315" y="19575"/>
                    <a:pt x="-2363" y="4144"/>
                    <a:pt x="11544" y="334"/>
                  </a:cubicBezTo>
                  <a:cubicBezTo>
                    <a:pt x="22974" y="-1761"/>
                    <a:pt x="29737" y="6430"/>
                    <a:pt x="30880" y="12907"/>
                  </a:cubicBezTo>
                  <a:lnTo>
                    <a:pt x="30880" y="1290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03" name="Freeform: Shape 2102">
              <a:extLst>
                <a:ext uri="{FF2B5EF4-FFF2-40B4-BE49-F238E27FC236}">
                  <a16:creationId xmlns:a16="http://schemas.microsoft.com/office/drawing/2014/main" id="{C5D157F9-A0D0-470E-B087-0B0FE291DCB3}"/>
                </a:ext>
              </a:extLst>
            </p:cNvPr>
            <p:cNvSpPr/>
            <p:nvPr/>
          </p:nvSpPr>
          <p:spPr>
            <a:xfrm rot="10800000" flipV="1">
              <a:off x="11691998" y="1289358"/>
              <a:ext cx="34777" cy="33367"/>
            </a:xfrm>
            <a:custGeom>
              <a:avLst/>
              <a:gdLst>
                <a:gd name="connsiteX0" fmla="*/ 34394 w 34777"/>
                <a:gd name="connsiteY0" fmla="*/ 14143 h 33367"/>
                <a:gd name="connsiteX1" fmla="*/ 7820 w 34777"/>
                <a:gd name="connsiteY1" fmla="*/ 30049 h 33367"/>
                <a:gd name="connsiteX2" fmla="*/ 12201 w 34777"/>
                <a:gd name="connsiteY2" fmla="*/ 427 h 33367"/>
                <a:gd name="connsiteX3" fmla="*/ 34394 w 34777"/>
                <a:gd name="connsiteY3" fmla="*/ 14143 h 33367"/>
                <a:gd name="connsiteX4" fmla="*/ 34394 w 34777"/>
                <a:gd name="connsiteY4" fmla="*/ 14143 h 3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77" h="33367">
                  <a:moveTo>
                    <a:pt x="34394" y="14143"/>
                  </a:moveTo>
                  <a:cubicBezTo>
                    <a:pt x="37538" y="28811"/>
                    <a:pt x="20678" y="38908"/>
                    <a:pt x="7820" y="30049"/>
                  </a:cubicBezTo>
                  <a:cubicBezTo>
                    <a:pt x="-3420" y="22239"/>
                    <a:pt x="-3039" y="4999"/>
                    <a:pt x="12201" y="427"/>
                  </a:cubicBezTo>
                  <a:cubicBezTo>
                    <a:pt x="25631" y="-2145"/>
                    <a:pt x="32966" y="7475"/>
                    <a:pt x="34394" y="14143"/>
                  </a:cubicBezTo>
                  <a:lnTo>
                    <a:pt x="34394" y="14143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04" name="Freeform: Shape 2103">
              <a:extLst>
                <a:ext uri="{FF2B5EF4-FFF2-40B4-BE49-F238E27FC236}">
                  <a16:creationId xmlns:a16="http://schemas.microsoft.com/office/drawing/2014/main" id="{979E54CD-7A0D-4612-86D3-2009A0FCE44C}"/>
                </a:ext>
              </a:extLst>
            </p:cNvPr>
            <p:cNvSpPr/>
            <p:nvPr/>
          </p:nvSpPr>
          <p:spPr>
            <a:xfrm rot="10800000" flipV="1">
              <a:off x="11597145" y="1263720"/>
              <a:ext cx="38505" cy="36996"/>
            </a:xfrm>
            <a:custGeom>
              <a:avLst/>
              <a:gdLst>
                <a:gd name="connsiteX0" fmla="*/ 37948 w 38505"/>
                <a:gd name="connsiteY0" fmla="*/ 15301 h 36996"/>
                <a:gd name="connsiteX1" fmla="*/ 10802 w 38505"/>
                <a:gd name="connsiteY1" fmla="*/ 34447 h 36996"/>
                <a:gd name="connsiteX2" fmla="*/ 12993 w 38505"/>
                <a:gd name="connsiteY2" fmla="*/ 538 h 36996"/>
                <a:gd name="connsiteX3" fmla="*/ 37948 w 38505"/>
                <a:gd name="connsiteY3" fmla="*/ 15301 h 36996"/>
                <a:gd name="connsiteX4" fmla="*/ 37948 w 38505"/>
                <a:gd name="connsiteY4" fmla="*/ 15301 h 3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5" h="36996">
                  <a:moveTo>
                    <a:pt x="37948" y="15301"/>
                  </a:moveTo>
                  <a:cubicBezTo>
                    <a:pt x="41758" y="30732"/>
                    <a:pt x="25280" y="42352"/>
                    <a:pt x="10802" y="34447"/>
                  </a:cubicBezTo>
                  <a:cubicBezTo>
                    <a:pt x="-3390" y="26731"/>
                    <a:pt x="-4533" y="6157"/>
                    <a:pt x="12993" y="538"/>
                  </a:cubicBezTo>
                  <a:cubicBezTo>
                    <a:pt x="26995" y="-2415"/>
                    <a:pt x="36043" y="7396"/>
                    <a:pt x="37948" y="15301"/>
                  </a:cubicBezTo>
                  <a:lnTo>
                    <a:pt x="37948" y="15301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05" name="Freeform: Shape 2104">
              <a:extLst>
                <a:ext uri="{FF2B5EF4-FFF2-40B4-BE49-F238E27FC236}">
                  <a16:creationId xmlns:a16="http://schemas.microsoft.com/office/drawing/2014/main" id="{5BE3F4DC-F257-4D7E-9C01-A2158181B1E3}"/>
                </a:ext>
              </a:extLst>
            </p:cNvPr>
            <p:cNvSpPr/>
            <p:nvPr/>
          </p:nvSpPr>
          <p:spPr>
            <a:xfrm rot="10800000" flipV="1">
              <a:off x="11503873" y="1236691"/>
              <a:ext cx="41800" cy="39903"/>
            </a:xfrm>
            <a:custGeom>
              <a:avLst/>
              <a:gdLst>
                <a:gd name="connsiteX0" fmla="*/ 41031 w 41800"/>
                <a:gd name="connsiteY0" fmla="*/ 16136 h 39903"/>
                <a:gd name="connsiteX1" fmla="*/ 12360 w 41800"/>
                <a:gd name="connsiteY1" fmla="*/ 37377 h 39903"/>
                <a:gd name="connsiteX2" fmla="*/ 13503 w 41800"/>
                <a:gd name="connsiteY2" fmla="*/ 706 h 39903"/>
                <a:gd name="connsiteX3" fmla="*/ 41031 w 41800"/>
                <a:gd name="connsiteY3" fmla="*/ 16136 h 39903"/>
                <a:gd name="connsiteX4" fmla="*/ 41031 w 41800"/>
                <a:gd name="connsiteY4" fmla="*/ 16136 h 3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00" h="39903">
                  <a:moveTo>
                    <a:pt x="41031" y="16136"/>
                  </a:moveTo>
                  <a:cubicBezTo>
                    <a:pt x="45698" y="32615"/>
                    <a:pt x="28267" y="45569"/>
                    <a:pt x="12360" y="37377"/>
                  </a:cubicBezTo>
                  <a:cubicBezTo>
                    <a:pt x="-3356" y="29376"/>
                    <a:pt x="-5261" y="7183"/>
                    <a:pt x="13503" y="706"/>
                  </a:cubicBezTo>
                  <a:cubicBezTo>
                    <a:pt x="28458" y="-2818"/>
                    <a:pt x="38649" y="7564"/>
                    <a:pt x="41031" y="16136"/>
                  </a:cubicBezTo>
                  <a:lnTo>
                    <a:pt x="41031" y="16136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06" name="Freeform: Shape 2105">
              <a:extLst>
                <a:ext uri="{FF2B5EF4-FFF2-40B4-BE49-F238E27FC236}">
                  <a16:creationId xmlns:a16="http://schemas.microsoft.com/office/drawing/2014/main" id="{522180F8-450C-445D-87D0-0969B14ADAA2}"/>
                </a:ext>
              </a:extLst>
            </p:cNvPr>
            <p:cNvSpPr/>
            <p:nvPr/>
          </p:nvSpPr>
          <p:spPr>
            <a:xfrm rot="10800000" flipV="1">
              <a:off x="11411946" y="1207829"/>
              <a:ext cx="45302" cy="43494"/>
            </a:xfrm>
            <a:custGeom>
              <a:avLst/>
              <a:gdLst>
                <a:gd name="connsiteX0" fmla="*/ 44236 w 45302"/>
                <a:gd name="connsiteY0" fmla="*/ 17185 h 43494"/>
                <a:gd name="connsiteX1" fmla="*/ 14137 w 45302"/>
                <a:gd name="connsiteY1" fmla="*/ 40902 h 43494"/>
                <a:gd name="connsiteX2" fmla="*/ 13851 w 45302"/>
                <a:gd name="connsiteY2" fmla="*/ 897 h 43494"/>
                <a:gd name="connsiteX3" fmla="*/ 44236 w 45302"/>
                <a:gd name="connsiteY3" fmla="*/ 17185 h 43494"/>
                <a:gd name="connsiteX4" fmla="*/ 44236 w 45302"/>
                <a:gd name="connsiteY4" fmla="*/ 17185 h 4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02" h="43494">
                  <a:moveTo>
                    <a:pt x="44236" y="17185"/>
                  </a:moveTo>
                  <a:cubicBezTo>
                    <a:pt x="49951" y="35187"/>
                    <a:pt x="31663" y="49570"/>
                    <a:pt x="14137" y="40902"/>
                  </a:cubicBezTo>
                  <a:cubicBezTo>
                    <a:pt x="-3103" y="32425"/>
                    <a:pt x="-6151" y="8327"/>
                    <a:pt x="13851" y="897"/>
                  </a:cubicBezTo>
                  <a:cubicBezTo>
                    <a:pt x="30806" y="-3389"/>
                    <a:pt x="41474" y="8613"/>
                    <a:pt x="44236" y="17185"/>
                  </a:cubicBezTo>
                  <a:lnTo>
                    <a:pt x="44236" y="17185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07" name="Freeform: Shape 2106">
              <a:extLst>
                <a:ext uri="{FF2B5EF4-FFF2-40B4-BE49-F238E27FC236}">
                  <a16:creationId xmlns:a16="http://schemas.microsoft.com/office/drawing/2014/main" id="{E55C11A7-646E-4EA8-8AF6-2D141C610B25}"/>
                </a:ext>
              </a:extLst>
            </p:cNvPr>
            <p:cNvSpPr/>
            <p:nvPr/>
          </p:nvSpPr>
          <p:spPr>
            <a:xfrm rot="10800000" flipV="1">
              <a:off x="11321984" y="1177627"/>
              <a:ext cx="48092" cy="46484"/>
            </a:xfrm>
            <a:custGeom>
              <a:avLst/>
              <a:gdLst>
                <a:gd name="connsiteX0" fmla="*/ 46694 w 48092"/>
                <a:gd name="connsiteY0" fmla="*/ 17955 h 46484"/>
                <a:gd name="connsiteX1" fmla="*/ 15547 w 48092"/>
                <a:gd name="connsiteY1" fmla="*/ 43958 h 46484"/>
                <a:gd name="connsiteX2" fmla="*/ 13832 w 48092"/>
                <a:gd name="connsiteY2" fmla="*/ 1095 h 46484"/>
                <a:gd name="connsiteX3" fmla="*/ 46694 w 48092"/>
                <a:gd name="connsiteY3" fmla="*/ 17955 h 46484"/>
                <a:gd name="connsiteX4" fmla="*/ 46694 w 48092"/>
                <a:gd name="connsiteY4" fmla="*/ 17955 h 4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92" h="46484">
                  <a:moveTo>
                    <a:pt x="46694" y="17955"/>
                  </a:moveTo>
                  <a:cubicBezTo>
                    <a:pt x="53456" y="37005"/>
                    <a:pt x="34502" y="52816"/>
                    <a:pt x="15547" y="43958"/>
                  </a:cubicBezTo>
                  <a:cubicBezTo>
                    <a:pt x="-2741" y="35481"/>
                    <a:pt x="-6837" y="9287"/>
                    <a:pt x="13832" y="1095"/>
                  </a:cubicBezTo>
                  <a:cubicBezTo>
                    <a:pt x="30692" y="-3667"/>
                    <a:pt x="43265" y="8049"/>
                    <a:pt x="46694" y="17955"/>
                  </a:cubicBezTo>
                  <a:lnTo>
                    <a:pt x="46694" y="17955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08" name="Freeform: Shape 2107">
              <a:extLst>
                <a:ext uri="{FF2B5EF4-FFF2-40B4-BE49-F238E27FC236}">
                  <a16:creationId xmlns:a16="http://schemas.microsoft.com/office/drawing/2014/main" id="{9BA4EF65-5E53-4C1D-BCBB-722E1B5A19FA}"/>
                </a:ext>
              </a:extLst>
            </p:cNvPr>
            <p:cNvSpPr/>
            <p:nvPr/>
          </p:nvSpPr>
          <p:spPr>
            <a:xfrm rot="10800000" flipV="1">
              <a:off x="11233853" y="1145961"/>
              <a:ext cx="51008" cy="49338"/>
            </a:xfrm>
            <a:custGeom>
              <a:avLst/>
              <a:gdLst>
                <a:gd name="connsiteX0" fmla="*/ 49204 w 51008"/>
                <a:gd name="connsiteY0" fmla="*/ 18570 h 49338"/>
                <a:gd name="connsiteX1" fmla="*/ 17295 w 51008"/>
                <a:gd name="connsiteY1" fmla="*/ 46859 h 49338"/>
                <a:gd name="connsiteX2" fmla="*/ 13771 w 51008"/>
                <a:gd name="connsiteY2" fmla="*/ 1329 h 49338"/>
                <a:gd name="connsiteX3" fmla="*/ 49204 w 51008"/>
                <a:gd name="connsiteY3" fmla="*/ 18570 h 49338"/>
                <a:gd name="connsiteX4" fmla="*/ 49204 w 51008"/>
                <a:gd name="connsiteY4" fmla="*/ 18570 h 4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08" h="49338">
                  <a:moveTo>
                    <a:pt x="49204" y="18570"/>
                  </a:moveTo>
                  <a:cubicBezTo>
                    <a:pt x="57110" y="38763"/>
                    <a:pt x="37679" y="55908"/>
                    <a:pt x="17295" y="46859"/>
                  </a:cubicBezTo>
                  <a:cubicBezTo>
                    <a:pt x="-2326" y="38191"/>
                    <a:pt x="-7565" y="10378"/>
                    <a:pt x="13771" y="1329"/>
                  </a:cubicBezTo>
                  <a:cubicBezTo>
                    <a:pt x="31487" y="-4100"/>
                    <a:pt x="45203" y="8187"/>
                    <a:pt x="49204" y="18570"/>
                  </a:cubicBezTo>
                  <a:lnTo>
                    <a:pt x="49204" y="1857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09" name="Freeform: Shape 2108">
              <a:extLst>
                <a:ext uri="{FF2B5EF4-FFF2-40B4-BE49-F238E27FC236}">
                  <a16:creationId xmlns:a16="http://schemas.microsoft.com/office/drawing/2014/main" id="{C185D358-4B7D-4149-AADB-BF046F07860F}"/>
                </a:ext>
              </a:extLst>
            </p:cNvPr>
            <p:cNvSpPr/>
            <p:nvPr/>
          </p:nvSpPr>
          <p:spPr>
            <a:xfrm rot="10800000" flipV="1">
              <a:off x="11148046" y="1113066"/>
              <a:ext cx="53730" cy="51715"/>
            </a:xfrm>
            <a:custGeom>
              <a:avLst/>
              <a:gdLst>
                <a:gd name="connsiteX0" fmla="*/ 51464 w 53730"/>
                <a:gd name="connsiteY0" fmla="*/ 18889 h 51715"/>
                <a:gd name="connsiteX1" fmla="*/ 19269 w 53730"/>
                <a:gd name="connsiteY1" fmla="*/ 49274 h 51715"/>
                <a:gd name="connsiteX2" fmla="*/ 13840 w 53730"/>
                <a:gd name="connsiteY2" fmla="*/ 1554 h 51715"/>
                <a:gd name="connsiteX3" fmla="*/ 51464 w 53730"/>
                <a:gd name="connsiteY3" fmla="*/ 18889 h 51715"/>
                <a:gd name="connsiteX4" fmla="*/ 51464 w 53730"/>
                <a:gd name="connsiteY4" fmla="*/ 18889 h 51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30" h="51715">
                  <a:moveTo>
                    <a:pt x="51464" y="18889"/>
                  </a:moveTo>
                  <a:cubicBezTo>
                    <a:pt x="60512" y="40035"/>
                    <a:pt x="40986" y="58513"/>
                    <a:pt x="19269" y="49274"/>
                  </a:cubicBezTo>
                  <a:cubicBezTo>
                    <a:pt x="-1877" y="40225"/>
                    <a:pt x="-8354" y="11650"/>
                    <a:pt x="13840" y="1554"/>
                  </a:cubicBezTo>
                  <a:cubicBezTo>
                    <a:pt x="32128" y="-4447"/>
                    <a:pt x="46891" y="8126"/>
                    <a:pt x="51464" y="18889"/>
                  </a:cubicBezTo>
                  <a:lnTo>
                    <a:pt x="51464" y="18889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10" name="Freeform: Shape 2109">
              <a:extLst>
                <a:ext uri="{FF2B5EF4-FFF2-40B4-BE49-F238E27FC236}">
                  <a16:creationId xmlns:a16="http://schemas.microsoft.com/office/drawing/2014/main" id="{B8E3B9D3-E333-453F-97CB-1A66A6C4420A}"/>
                </a:ext>
              </a:extLst>
            </p:cNvPr>
            <p:cNvSpPr/>
            <p:nvPr/>
          </p:nvSpPr>
          <p:spPr>
            <a:xfrm rot="10800000" flipV="1">
              <a:off x="11064482" y="1078725"/>
              <a:ext cx="55892" cy="53951"/>
            </a:xfrm>
            <a:custGeom>
              <a:avLst/>
              <a:gdLst>
                <a:gd name="connsiteX0" fmla="*/ 53119 w 55892"/>
                <a:gd name="connsiteY0" fmla="*/ 19226 h 53951"/>
                <a:gd name="connsiteX1" fmla="*/ 21020 w 55892"/>
                <a:gd name="connsiteY1" fmla="*/ 51611 h 53951"/>
                <a:gd name="connsiteX2" fmla="*/ 13591 w 55892"/>
                <a:gd name="connsiteY2" fmla="*/ 1795 h 53951"/>
                <a:gd name="connsiteX3" fmla="*/ 53119 w 55892"/>
                <a:gd name="connsiteY3" fmla="*/ 19226 h 53951"/>
                <a:gd name="connsiteX4" fmla="*/ 53119 w 55892"/>
                <a:gd name="connsiteY4" fmla="*/ 19226 h 5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92" h="53951">
                  <a:moveTo>
                    <a:pt x="53119" y="19226"/>
                  </a:moveTo>
                  <a:cubicBezTo>
                    <a:pt x="63311" y="41229"/>
                    <a:pt x="43785" y="60850"/>
                    <a:pt x="21020" y="51611"/>
                  </a:cubicBezTo>
                  <a:cubicBezTo>
                    <a:pt x="-1173" y="42562"/>
                    <a:pt x="-9079" y="12749"/>
                    <a:pt x="13591" y="1795"/>
                  </a:cubicBezTo>
                  <a:cubicBezTo>
                    <a:pt x="32164" y="-4777"/>
                    <a:pt x="47881" y="7986"/>
                    <a:pt x="53119" y="19226"/>
                  </a:cubicBezTo>
                  <a:lnTo>
                    <a:pt x="53119" y="19226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11" name="Freeform: Shape 2110">
              <a:extLst>
                <a:ext uri="{FF2B5EF4-FFF2-40B4-BE49-F238E27FC236}">
                  <a16:creationId xmlns:a16="http://schemas.microsoft.com/office/drawing/2014/main" id="{37BD6B18-90C8-4452-8330-0865FCE3B159}"/>
                </a:ext>
              </a:extLst>
            </p:cNvPr>
            <p:cNvSpPr/>
            <p:nvPr/>
          </p:nvSpPr>
          <p:spPr>
            <a:xfrm rot="10800000" flipV="1">
              <a:off x="10983311" y="1042958"/>
              <a:ext cx="58127" cy="56178"/>
            </a:xfrm>
            <a:custGeom>
              <a:avLst/>
              <a:gdLst>
                <a:gd name="connsiteX0" fmla="*/ 54765 w 58127"/>
                <a:gd name="connsiteY0" fmla="*/ 19465 h 56178"/>
                <a:gd name="connsiteX1" fmla="*/ 25523 w 58127"/>
                <a:gd name="connsiteY1" fmla="*/ 54898 h 56178"/>
                <a:gd name="connsiteX2" fmla="*/ 10855 w 58127"/>
                <a:gd name="connsiteY2" fmla="*/ 3367 h 56178"/>
                <a:gd name="connsiteX3" fmla="*/ 13236 w 58127"/>
                <a:gd name="connsiteY3" fmla="*/ 2129 h 56178"/>
                <a:gd name="connsiteX4" fmla="*/ 54765 w 58127"/>
                <a:gd name="connsiteY4" fmla="*/ 19465 h 56178"/>
                <a:gd name="connsiteX5" fmla="*/ 54765 w 58127"/>
                <a:gd name="connsiteY5" fmla="*/ 19465 h 56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127" h="56178">
                  <a:moveTo>
                    <a:pt x="54765" y="19465"/>
                  </a:moveTo>
                  <a:cubicBezTo>
                    <a:pt x="65624" y="41086"/>
                    <a:pt x="48669" y="61565"/>
                    <a:pt x="25523" y="54898"/>
                  </a:cubicBezTo>
                  <a:cubicBezTo>
                    <a:pt x="92" y="47468"/>
                    <a:pt x="-9148" y="15274"/>
                    <a:pt x="10855" y="3367"/>
                  </a:cubicBezTo>
                  <a:cubicBezTo>
                    <a:pt x="11522" y="2986"/>
                    <a:pt x="12569" y="2510"/>
                    <a:pt x="13236" y="2129"/>
                  </a:cubicBezTo>
                  <a:cubicBezTo>
                    <a:pt x="32191" y="-5205"/>
                    <a:pt x="48955" y="7844"/>
                    <a:pt x="54765" y="19465"/>
                  </a:cubicBezTo>
                  <a:lnTo>
                    <a:pt x="54765" y="19465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12" name="Freeform: Shape 2111">
              <a:extLst>
                <a:ext uri="{FF2B5EF4-FFF2-40B4-BE49-F238E27FC236}">
                  <a16:creationId xmlns:a16="http://schemas.microsoft.com/office/drawing/2014/main" id="{B7F8DB2D-0F5C-4DE7-8526-13CB3D7EE6E9}"/>
                </a:ext>
              </a:extLst>
            </p:cNvPr>
            <p:cNvSpPr/>
            <p:nvPr/>
          </p:nvSpPr>
          <p:spPr>
            <a:xfrm rot="10800000" flipV="1">
              <a:off x="10905067" y="1005918"/>
              <a:ext cx="59725" cy="57895"/>
            </a:xfrm>
            <a:custGeom>
              <a:avLst/>
              <a:gdLst>
                <a:gd name="connsiteX0" fmla="*/ 55747 w 59725"/>
                <a:gd name="connsiteY0" fmla="*/ 19547 h 57895"/>
                <a:gd name="connsiteX1" fmla="*/ 27363 w 59725"/>
                <a:gd name="connsiteY1" fmla="*/ 56695 h 57895"/>
                <a:gd name="connsiteX2" fmla="*/ 10218 w 59725"/>
                <a:gd name="connsiteY2" fmla="*/ 3736 h 57895"/>
                <a:gd name="connsiteX3" fmla="*/ 12599 w 59725"/>
                <a:gd name="connsiteY3" fmla="*/ 2402 h 57895"/>
                <a:gd name="connsiteX4" fmla="*/ 55747 w 59725"/>
                <a:gd name="connsiteY4" fmla="*/ 19547 h 57895"/>
                <a:gd name="connsiteX5" fmla="*/ 55747 w 59725"/>
                <a:gd name="connsiteY5" fmla="*/ 19547 h 5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25" h="57895">
                  <a:moveTo>
                    <a:pt x="55747" y="19547"/>
                  </a:moveTo>
                  <a:cubicBezTo>
                    <a:pt x="67653" y="41740"/>
                    <a:pt x="51270" y="63267"/>
                    <a:pt x="27363" y="56695"/>
                  </a:cubicBezTo>
                  <a:cubicBezTo>
                    <a:pt x="1169" y="49456"/>
                    <a:pt x="-9594" y="16309"/>
                    <a:pt x="10218" y="3736"/>
                  </a:cubicBezTo>
                  <a:cubicBezTo>
                    <a:pt x="10884" y="3259"/>
                    <a:pt x="11837" y="2783"/>
                    <a:pt x="12599" y="2402"/>
                  </a:cubicBezTo>
                  <a:cubicBezTo>
                    <a:pt x="31649" y="-5504"/>
                    <a:pt x="49270" y="7641"/>
                    <a:pt x="55747" y="19547"/>
                  </a:cubicBezTo>
                  <a:lnTo>
                    <a:pt x="55747" y="1954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13" name="Freeform: Shape 2112">
              <a:extLst>
                <a:ext uri="{FF2B5EF4-FFF2-40B4-BE49-F238E27FC236}">
                  <a16:creationId xmlns:a16="http://schemas.microsoft.com/office/drawing/2014/main" id="{F0E1BD5B-AA07-4842-BBB9-003DA0162E36}"/>
                </a:ext>
              </a:extLst>
            </p:cNvPr>
            <p:cNvSpPr/>
            <p:nvPr/>
          </p:nvSpPr>
          <p:spPr>
            <a:xfrm rot="10800000" flipV="1">
              <a:off x="10829892" y="967858"/>
              <a:ext cx="60437" cy="59089"/>
            </a:xfrm>
            <a:custGeom>
              <a:avLst/>
              <a:gdLst>
                <a:gd name="connsiteX0" fmla="*/ 55770 w 60437"/>
                <a:gd name="connsiteY0" fmla="*/ 19412 h 59089"/>
                <a:gd name="connsiteX1" fmla="*/ 28719 w 60437"/>
                <a:gd name="connsiteY1" fmla="*/ 57988 h 59089"/>
                <a:gd name="connsiteX2" fmla="*/ 11669 w 60437"/>
                <a:gd name="connsiteY2" fmla="*/ 2648 h 59089"/>
                <a:gd name="connsiteX3" fmla="*/ 55770 w 60437"/>
                <a:gd name="connsiteY3" fmla="*/ 19412 h 59089"/>
                <a:gd name="connsiteX4" fmla="*/ 55770 w 60437"/>
                <a:gd name="connsiteY4" fmla="*/ 19412 h 5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437" h="59089">
                  <a:moveTo>
                    <a:pt x="55770" y="19412"/>
                  </a:moveTo>
                  <a:cubicBezTo>
                    <a:pt x="68724" y="41891"/>
                    <a:pt x="53103" y="64370"/>
                    <a:pt x="28719" y="57988"/>
                  </a:cubicBezTo>
                  <a:cubicBezTo>
                    <a:pt x="3097" y="51321"/>
                    <a:pt x="-11667" y="16650"/>
                    <a:pt x="11669" y="2648"/>
                  </a:cubicBezTo>
                  <a:cubicBezTo>
                    <a:pt x="30624" y="-5734"/>
                    <a:pt x="48912" y="7410"/>
                    <a:pt x="55770" y="19412"/>
                  </a:cubicBezTo>
                  <a:lnTo>
                    <a:pt x="55770" y="19412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14" name="Freeform: Shape 2113">
              <a:extLst>
                <a:ext uri="{FF2B5EF4-FFF2-40B4-BE49-F238E27FC236}">
                  <a16:creationId xmlns:a16="http://schemas.microsoft.com/office/drawing/2014/main" id="{D9EFE8EE-2513-4805-AF66-60245D6DA6FA}"/>
                </a:ext>
              </a:extLst>
            </p:cNvPr>
            <p:cNvSpPr/>
            <p:nvPr/>
          </p:nvSpPr>
          <p:spPr>
            <a:xfrm rot="10800000" flipV="1">
              <a:off x="10757834" y="928623"/>
              <a:ext cx="60882" cy="59803"/>
            </a:xfrm>
            <a:custGeom>
              <a:avLst/>
              <a:gdLst>
                <a:gd name="connsiteX0" fmla="*/ 55499 w 60882"/>
                <a:gd name="connsiteY0" fmla="*/ 19119 h 59803"/>
                <a:gd name="connsiteX1" fmla="*/ 30163 w 60882"/>
                <a:gd name="connsiteY1" fmla="*/ 58838 h 59803"/>
                <a:gd name="connsiteX2" fmla="*/ 10731 w 60882"/>
                <a:gd name="connsiteY2" fmla="*/ 2926 h 59803"/>
                <a:gd name="connsiteX3" fmla="*/ 55499 w 60882"/>
                <a:gd name="connsiteY3" fmla="*/ 19119 h 59803"/>
                <a:gd name="connsiteX4" fmla="*/ 55499 w 60882"/>
                <a:gd name="connsiteY4" fmla="*/ 19119 h 5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82" h="59803">
                  <a:moveTo>
                    <a:pt x="55499" y="19119"/>
                  </a:moveTo>
                  <a:cubicBezTo>
                    <a:pt x="69406" y="41788"/>
                    <a:pt x="54737" y="64839"/>
                    <a:pt x="30163" y="58838"/>
                  </a:cubicBezTo>
                  <a:cubicBezTo>
                    <a:pt x="4350" y="52552"/>
                    <a:pt x="-11843" y="17595"/>
                    <a:pt x="10731" y="2926"/>
                  </a:cubicBezTo>
                  <a:cubicBezTo>
                    <a:pt x="29305" y="-5932"/>
                    <a:pt x="48069" y="7022"/>
                    <a:pt x="55499" y="19119"/>
                  </a:cubicBezTo>
                  <a:lnTo>
                    <a:pt x="55499" y="19119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15" name="Freeform: Shape 2114">
              <a:extLst>
                <a:ext uri="{FF2B5EF4-FFF2-40B4-BE49-F238E27FC236}">
                  <a16:creationId xmlns:a16="http://schemas.microsoft.com/office/drawing/2014/main" id="{D5DEA45B-ECDD-41AE-8353-18D31D1CB1E5}"/>
                </a:ext>
              </a:extLst>
            </p:cNvPr>
            <p:cNvSpPr/>
            <p:nvPr/>
          </p:nvSpPr>
          <p:spPr>
            <a:xfrm rot="10800000" flipV="1">
              <a:off x="10689122" y="888395"/>
              <a:ext cx="60811" cy="59948"/>
            </a:xfrm>
            <a:custGeom>
              <a:avLst/>
              <a:gdLst>
                <a:gd name="connsiteX0" fmla="*/ 54724 w 60811"/>
                <a:gd name="connsiteY0" fmla="*/ 18579 h 59948"/>
                <a:gd name="connsiteX1" fmla="*/ 31388 w 60811"/>
                <a:gd name="connsiteY1" fmla="*/ 59156 h 59948"/>
                <a:gd name="connsiteX2" fmla="*/ 9766 w 60811"/>
                <a:gd name="connsiteY2" fmla="*/ 3339 h 59948"/>
                <a:gd name="connsiteX3" fmla="*/ 54724 w 60811"/>
                <a:gd name="connsiteY3" fmla="*/ 18579 h 59948"/>
                <a:gd name="connsiteX4" fmla="*/ 54724 w 60811"/>
                <a:gd name="connsiteY4" fmla="*/ 18579 h 5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11" h="59948">
                  <a:moveTo>
                    <a:pt x="54724" y="18579"/>
                  </a:moveTo>
                  <a:cubicBezTo>
                    <a:pt x="69393" y="41153"/>
                    <a:pt x="55963" y="64585"/>
                    <a:pt x="31388" y="59156"/>
                  </a:cubicBezTo>
                  <a:cubicBezTo>
                    <a:pt x="5575" y="53441"/>
                    <a:pt x="-11855" y="18484"/>
                    <a:pt x="9766" y="3339"/>
                  </a:cubicBezTo>
                  <a:cubicBezTo>
                    <a:pt x="27769" y="-6186"/>
                    <a:pt x="46914" y="6482"/>
                    <a:pt x="54724" y="18579"/>
                  </a:cubicBezTo>
                  <a:lnTo>
                    <a:pt x="54724" y="18579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16" name="Freeform: Shape 2115">
              <a:extLst>
                <a:ext uri="{FF2B5EF4-FFF2-40B4-BE49-F238E27FC236}">
                  <a16:creationId xmlns:a16="http://schemas.microsoft.com/office/drawing/2014/main" id="{BB40465B-563D-4306-96E4-75E2DBD07D05}"/>
                </a:ext>
              </a:extLst>
            </p:cNvPr>
            <p:cNvSpPr/>
            <p:nvPr/>
          </p:nvSpPr>
          <p:spPr>
            <a:xfrm rot="10800000" flipV="1">
              <a:off x="10625112" y="847809"/>
              <a:ext cx="58932" cy="58744"/>
            </a:xfrm>
            <a:custGeom>
              <a:avLst/>
              <a:gdLst>
                <a:gd name="connsiteX0" fmla="*/ 52082 w 58932"/>
                <a:gd name="connsiteY0" fmla="*/ 17922 h 58744"/>
                <a:gd name="connsiteX1" fmla="*/ 31984 w 58932"/>
                <a:gd name="connsiteY1" fmla="*/ 58022 h 58744"/>
                <a:gd name="connsiteX2" fmla="*/ 8458 w 58932"/>
                <a:gd name="connsiteY2" fmla="*/ 3349 h 58744"/>
                <a:gd name="connsiteX3" fmla="*/ 52082 w 58932"/>
                <a:gd name="connsiteY3" fmla="*/ 17922 h 58744"/>
                <a:gd name="connsiteX4" fmla="*/ 52082 w 58932"/>
                <a:gd name="connsiteY4" fmla="*/ 17922 h 58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932" h="58744">
                  <a:moveTo>
                    <a:pt x="52082" y="17922"/>
                  </a:moveTo>
                  <a:cubicBezTo>
                    <a:pt x="67322" y="39925"/>
                    <a:pt x="55606" y="63166"/>
                    <a:pt x="31984" y="58022"/>
                  </a:cubicBezTo>
                  <a:cubicBezTo>
                    <a:pt x="7029" y="52688"/>
                    <a:pt x="-11545" y="18493"/>
                    <a:pt x="8458" y="3349"/>
                  </a:cubicBezTo>
                  <a:cubicBezTo>
                    <a:pt x="25031" y="-6081"/>
                    <a:pt x="43891" y="6206"/>
                    <a:pt x="52082" y="17922"/>
                  </a:cubicBezTo>
                  <a:lnTo>
                    <a:pt x="52082" y="17922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17" name="Freeform: Shape 2116">
              <a:extLst>
                <a:ext uri="{FF2B5EF4-FFF2-40B4-BE49-F238E27FC236}">
                  <a16:creationId xmlns:a16="http://schemas.microsoft.com/office/drawing/2014/main" id="{391D24DF-60F6-4B29-AEC7-0244E6CB904B}"/>
                </a:ext>
              </a:extLst>
            </p:cNvPr>
            <p:cNvSpPr/>
            <p:nvPr/>
          </p:nvSpPr>
          <p:spPr>
            <a:xfrm rot="10800000" flipV="1">
              <a:off x="10566216" y="807073"/>
              <a:ext cx="56787" cy="57499"/>
            </a:xfrm>
            <a:custGeom>
              <a:avLst/>
              <a:gdLst>
                <a:gd name="connsiteX0" fmla="*/ 49334 w 56787"/>
                <a:gd name="connsiteY0" fmla="*/ 17320 h 57499"/>
                <a:gd name="connsiteX1" fmla="*/ 35237 w 56787"/>
                <a:gd name="connsiteY1" fmla="*/ 57325 h 57499"/>
                <a:gd name="connsiteX2" fmla="*/ 7043 w 56787"/>
                <a:gd name="connsiteY2" fmla="*/ 3413 h 57499"/>
                <a:gd name="connsiteX3" fmla="*/ 49334 w 56787"/>
                <a:gd name="connsiteY3" fmla="*/ 17320 h 57499"/>
                <a:gd name="connsiteX4" fmla="*/ 49334 w 56787"/>
                <a:gd name="connsiteY4" fmla="*/ 17320 h 5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87" h="57499">
                  <a:moveTo>
                    <a:pt x="49334" y="17320"/>
                  </a:moveTo>
                  <a:cubicBezTo>
                    <a:pt x="63907" y="37227"/>
                    <a:pt x="56002" y="59706"/>
                    <a:pt x="35237" y="57325"/>
                  </a:cubicBezTo>
                  <a:cubicBezTo>
                    <a:pt x="10758" y="54563"/>
                    <a:pt x="-11912" y="19225"/>
                    <a:pt x="7043" y="3413"/>
                  </a:cubicBezTo>
                  <a:cubicBezTo>
                    <a:pt x="22283" y="-6016"/>
                    <a:pt x="40952" y="5890"/>
                    <a:pt x="49334" y="17320"/>
                  </a:cubicBezTo>
                  <a:lnTo>
                    <a:pt x="49334" y="1732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18" name="Freeform: Shape 2117">
              <a:extLst>
                <a:ext uri="{FF2B5EF4-FFF2-40B4-BE49-F238E27FC236}">
                  <a16:creationId xmlns:a16="http://schemas.microsoft.com/office/drawing/2014/main" id="{BB6A8910-0372-4AE6-8C1E-220C54C08D97}"/>
                </a:ext>
              </a:extLst>
            </p:cNvPr>
            <p:cNvSpPr/>
            <p:nvPr/>
          </p:nvSpPr>
          <p:spPr>
            <a:xfrm rot="10800000" flipV="1">
              <a:off x="10512194" y="766371"/>
              <a:ext cx="54478" cy="55399"/>
            </a:xfrm>
            <a:custGeom>
              <a:avLst/>
              <a:gdLst>
                <a:gd name="connsiteX0" fmla="*/ 46343 w 54478"/>
                <a:gd name="connsiteY0" fmla="*/ 16493 h 55399"/>
                <a:gd name="connsiteX1" fmla="*/ 35199 w 54478"/>
                <a:gd name="connsiteY1" fmla="*/ 55259 h 55399"/>
                <a:gd name="connsiteX2" fmla="*/ 5766 w 54478"/>
                <a:gd name="connsiteY2" fmla="*/ 3443 h 55399"/>
                <a:gd name="connsiteX3" fmla="*/ 46343 w 54478"/>
                <a:gd name="connsiteY3" fmla="*/ 16493 h 55399"/>
                <a:gd name="connsiteX4" fmla="*/ 46343 w 54478"/>
                <a:gd name="connsiteY4" fmla="*/ 16493 h 5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78" h="55399">
                  <a:moveTo>
                    <a:pt x="46343" y="16493"/>
                  </a:moveTo>
                  <a:cubicBezTo>
                    <a:pt x="61107" y="35638"/>
                    <a:pt x="54820" y="57355"/>
                    <a:pt x="35199" y="55259"/>
                  </a:cubicBezTo>
                  <a:cubicBezTo>
                    <a:pt x="12148" y="52878"/>
                    <a:pt x="-11093" y="18874"/>
                    <a:pt x="5766" y="3443"/>
                  </a:cubicBezTo>
                  <a:cubicBezTo>
                    <a:pt x="19673" y="-5891"/>
                    <a:pt x="37866" y="5539"/>
                    <a:pt x="46343" y="16493"/>
                  </a:cubicBezTo>
                  <a:lnTo>
                    <a:pt x="46343" y="16493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19" name="Freeform: Shape 2118">
              <a:extLst>
                <a:ext uri="{FF2B5EF4-FFF2-40B4-BE49-F238E27FC236}">
                  <a16:creationId xmlns:a16="http://schemas.microsoft.com/office/drawing/2014/main" id="{685C08F9-440D-4678-9C93-2A4E35AAC7A1}"/>
                </a:ext>
              </a:extLst>
            </p:cNvPr>
            <p:cNvSpPr/>
            <p:nvPr/>
          </p:nvSpPr>
          <p:spPr>
            <a:xfrm rot="10800000" flipV="1">
              <a:off x="10462791" y="725693"/>
              <a:ext cx="51997" cy="53374"/>
            </a:xfrm>
            <a:custGeom>
              <a:avLst/>
              <a:gdLst>
                <a:gd name="connsiteX0" fmla="*/ 43132 w 51997"/>
                <a:gd name="connsiteY0" fmla="*/ 15642 h 53374"/>
                <a:gd name="connsiteX1" fmla="*/ 35036 w 51997"/>
                <a:gd name="connsiteY1" fmla="*/ 53265 h 53374"/>
                <a:gd name="connsiteX2" fmla="*/ 4651 w 51997"/>
                <a:gd name="connsiteY2" fmla="*/ 3450 h 53374"/>
                <a:gd name="connsiteX3" fmla="*/ 43132 w 51997"/>
                <a:gd name="connsiteY3" fmla="*/ 15642 h 53374"/>
                <a:gd name="connsiteX4" fmla="*/ 43132 w 51997"/>
                <a:gd name="connsiteY4" fmla="*/ 15642 h 53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97" h="53374">
                  <a:moveTo>
                    <a:pt x="43132" y="15642"/>
                  </a:moveTo>
                  <a:cubicBezTo>
                    <a:pt x="57991" y="34025"/>
                    <a:pt x="53419" y="55075"/>
                    <a:pt x="35036" y="53265"/>
                  </a:cubicBezTo>
                  <a:cubicBezTo>
                    <a:pt x="13414" y="51075"/>
                    <a:pt x="-10208" y="18594"/>
                    <a:pt x="4651" y="3450"/>
                  </a:cubicBezTo>
                  <a:cubicBezTo>
                    <a:pt x="16938" y="-5694"/>
                    <a:pt x="34559" y="5069"/>
                    <a:pt x="43132" y="15642"/>
                  </a:cubicBezTo>
                  <a:lnTo>
                    <a:pt x="43132" y="15642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20" name="Freeform: Shape 2119">
              <a:extLst>
                <a:ext uri="{FF2B5EF4-FFF2-40B4-BE49-F238E27FC236}">
                  <a16:creationId xmlns:a16="http://schemas.microsoft.com/office/drawing/2014/main" id="{B3CA999A-1511-4778-8375-12181EA0C192}"/>
                </a:ext>
              </a:extLst>
            </p:cNvPr>
            <p:cNvSpPr/>
            <p:nvPr/>
          </p:nvSpPr>
          <p:spPr>
            <a:xfrm rot="10800000" flipV="1">
              <a:off x="10418587" y="685276"/>
              <a:ext cx="48837" cy="50341"/>
            </a:xfrm>
            <a:custGeom>
              <a:avLst/>
              <a:gdLst>
                <a:gd name="connsiteX0" fmla="*/ 39392 w 48837"/>
                <a:gd name="connsiteY0" fmla="*/ 14625 h 50341"/>
                <a:gd name="connsiteX1" fmla="*/ 34249 w 48837"/>
                <a:gd name="connsiteY1" fmla="*/ 50249 h 50341"/>
                <a:gd name="connsiteX2" fmla="*/ 3578 w 48837"/>
                <a:gd name="connsiteY2" fmla="*/ 3291 h 50341"/>
                <a:gd name="connsiteX3" fmla="*/ 39392 w 48837"/>
                <a:gd name="connsiteY3" fmla="*/ 14625 h 50341"/>
                <a:gd name="connsiteX4" fmla="*/ 39392 w 48837"/>
                <a:gd name="connsiteY4" fmla="*/ 14625 h 50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37" h="50341">
                  <a:moveTo>
                    <a:pt x="39392" y="14625"/>
                  </a:moveTo>
                  <a:cubicBezTo>
                    <a:pt x="54061" y="31866"/>
                    <a:pt x="51108" y="51868"/>
                    <a:pt x="34249" y="50249"/>
                  </a:cubicBezTo>
                  <a:cubicBezTo>
                    <a:pt x="14437" y="48439"/>
                    <a:pt x="-9090" y="17769"/>
                    <a:pt x="3578" y="3291"/>
                  </a:cubicBezTo>
                  <a:cubicBezTo>
                    <a:pt x="14246" y="-5377"/>
                    <a:pt x="30915" y="4719"/>
                    <a:pt x="39392" y="14625"/>
                  </a:cubicBezTo>
                  <a:lnTo>
                    <a:pt x="39392" y="14625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21" name="Freeform: Shape 2120">
              <a:extLst>
                <a:ext uri="{FF2B5EF4-FFF2-40B4-BE49-F238E27FC236}">
                  <a16:creationId xmlns:a16="http://schemas.microsoft.com/office/drawing/2014/main" id="{3DA3BBA3-DD2C-46DF-93DF-69C12D534F7E}"/>
                </a:ext>
              </a:extLst>
            </p:cNvPr>
            <p:cNvSpPr/>
            <p:nvPr/>
          </p:nvSpPr>
          <p:spPr>
            <a:xfrm rot="10800000" flipV="1">
              <a:off x="10379104" y="644916"/>
              <a:ext cx="45866" cy="47327"/>
            </a:xfrm>
            <a:custGeom>
              <a:avLst/>
              <a:gdLst>
                <a:gd name="connsiteX0" fmla="*/ 35990 w 45866"/>
                <a:gd name="connsiteY0" fmla="*/ 13551 h 47327"/>
                <a:gd name="connsiteX1" fmla="*/ 33419 w 45866"/>
                <a:gd name="connsiteY1" fmla="*/ 47270 h 47327"/>
                <a:gd name="connsiteX2" fmla="*/ 2653 w 45866"/>
                <a:gd name="connsiteY2" fmla="*/ 3264 h 47327"/>
                <a:gd name="connsiteX3" fmla="*/ 35990 w 45866"/>
                <a:gd name="connsiteY3" fmla="*/ 13551 h 47327"/>
                <a:gd name="connsiteX4" fmla="*/ 35990 w 45866"/>
                <a:gd name="connsiteY4" fmla="*/ 13551 h 4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66" h="47327">
                  <a:moveTo>
                    <a:pt x="35990" y="13551"/>
                  </a:moveTo>
                  <a:cubicBezTo>
                    <a:pt x="50278" y="29648"/>
                    <a:pt x="48754" y="48508"/>
                    <a:pt x="33419" y="47270"/>
                  </a:cubicBezTo>
                  <a:cubicBezTo>
                    <a:pt x="15321" y="45746"/>
                    <a:pt x="-7920" y="17075"/>
                    <a:pt x="2653" y="3264"/>
                  </a:cubicBezTo>
                  <a:cubicBezTo>
                    <a:pt x="11987" y="-5118"/>
                    <a:pt x="27704" y="4217"/>
                    <a:pt x="35990" y="13551"/>
                  </a:cubicBezTo>
                  <a:lnTo>
                    <a:pt x="35990" y="13551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22" name="Freeform: Shape 2121">
              <a:extLst>
                <a:ext uri="{FF2B5EF4-FFF2-40B4-BE49-F238E27FC236}">
                  <a16:creationId xmlns:a16="http://schemas.microsoft.com/office/drawing/2014/main" id="{2EA054E7-F287-4E4B-86AE-71804B0B8A73}"/>
                </a:ext>
              </a:extLst>
            </p:cNvPr>
            <p:cNvSpPr/>
            <p:nvPr/>
          </p:nvSpPr>
          <p:spPr>
            <a:xfrm rot="10800000" flipV="1">
              <a:off x="10344164" y="604551"/>
              <a:ext cx="42949" cy="44340"/>
            </a:xfrm>
            <a:custGeom>
              <a:avLst/>
              <a:gdLst>
                <a:gd name="connsiteX0" fmla="*/ 32614 w 42949"/>
                <a:gd name="connsiteY0" fmla="*/ 12578 h 44340"/>
                <a:gd name="connsiteX1" fmla="*/ 32424 w 42949"/>
                <a:gd name="connsiteY1" fmla="*/ 44296 h 44340"/>
                <a:gd name="connsiteX2" fmla="*/ 1944 w 42949"/>
                <a:gd name="connsiteY2" fmla="*/ 3148 h 44340"/>
                <a:gd name="connsiteX3" fmla="*/ 32614 w 42949"/>
                <a:gd name="connsiteY3" fmla="*/ 12578 h 44340"/>
                <a:gd name="connsiteX4" fmla="*/ 32614 w 42949"/>
                <a:gd name="connsiteY4" fmla="*/ 12578 h 4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49" h="44340">
                  <a:moveTo>
                    <a:pt x="32614" y="12578"/>
                  </a:moveTo>
                  <a:cubicBezTo>
                    <a:pt x="46521" y="27628"/>
                    <a:pt x="46330" y="45344"/>
                    <a:pt x="32424" y="44296"/>
                  </a:cubicBezTo>
                  <a:cubicBezTo>
                    <a:pt x="15945" y="43058"/>
                    <a:pt x="-6819" y="16198"/>
                    <a:pt x="1944" y="3148"/>
                  </a:cubicBezTo>
                  <a:cubicBezTo>
                    <a:pt x="9754" y="-4853"/>
                    <a:pt x="24613" y="3910"/>
                    <a:pt x="32614" y="12578"/>
                  </a:cubicBezTo>
                  <a:lnTo>
                    <a:pt x="32614" y="12578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23" name="Freeform: Shape 2122">
              <a:extLst>
                <a:ext uri="{FF2B5EF4-FFF2-40B4-BE49-F238E27FC236}">
                  <a16:creationId xmlns:a16="http://schemas.microsoft.com/office/drawing/2014/main" id="{0FE9C622-88C3-4F5F-96FC-A115DA32AC96}"/>
                </a:ext>
              </a:extLst>
            </p:cNvPr>
            <p:cNvSpPr/>
            <p:nvPr/>
          </p:nvSpPr>
          <p:spPr>
            <a:xfrm rot="10800000" flipV="1">
              <a:off x="10314108" y="564477"/>
              <a:ext cx="39814" cy="41056"/>
            </a:xfrm>
            <a:custGeom>
              <a:avLst/>
              <a:gdLst>
                <a:gd name="connsiteX0" fmla="*/ 29236 w 39814"/>
                <a:gd name="connsiteY0" fmla="*/ 11504 h 41056"/>
                <a:gd name="connsiteX1" fmla="*/ 31046 w 39814"/>
                <a:gd name="connsiteY1" fmla="*/ 41031 h 41056"/>
                <a:gd name="connsiteX2" fmla="*/ 1328 w 39814"/>
                <a:gd name="connsiteY2" fmla="*/ 3026 h 41056"/>
                <a:gd name="connsiteX3" fmla="*/ 29236 w 39814"/>
                <a:gd name="connsiteY3" fmla="*/ 11504 h 41056"/>
                <a:gd name="connsiteX4" fmla="*/ 29236 w 39814"/>
                <a:gd name="connsiteY4" fmla="*/ 11504 h 4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14" h="41056">
                  <a:moveTo>
                    <a:pt x="29236" y="11504"/>
                  </a:moveTo>
                  <a:cubicBezTo>
                    <a:pt x="42476" y="25315"/>
                    <a:pt x="43523" y="41793"/>
                    <a:pt x="31046" y="41031"/>
                  </a:cubicBezTo>
                  <a:cubicBezTo>
                    <a:pt x="16282" y="40079"/>
                    <a:pt x="-5626" y="15314"/>
                    <a:pt x="1328" y="3026"/>
                  </a:cubicBezTo>
                  <a:cubicBezTo>
                    <a:pt x="7805" y="-4498"/>
                    <a:pt x="21521" y="3407"/>
                    <a:pt x="29236" y="11504"/>
                  </a:cubicBezTo>
                  <a:lnTo>
                    <a:pt x="29236" y="11504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24" name="Freeform: Shape 2123">
              <a:extLst>
                <a:ext uri="{FF2B5EF4-FFF2-40B4-BE49-F238E27FC236}">
                  <a16:creationId xmlns:a16="http://schemas.microsoft.com/office/drawing/2014/main" id="{84DD89F2-ABBF-4C3F-A1BE-F970AF2513D7}"/>
                </a:ext>
              </a:extLst>
            </p:cNvPr>
            <p:cNvSpPr/>
            <p:nvPr/>
          </p:nvSpPr>
          <p:spPr>
            <a:xfrm rot="10800000" flipV="1">
              <a:off x="10288576" y="524555"/>
              <a:ext cx="36974" cy="37732"/>
            </a:xfrm>
            <a:custGeom>
              <a:avLst/>
              <a:gdLst>
                <a:gd name="connsiteX0" fmla="*/ 26105 w 36974"/>
                <a:gd name="connsiteY0" fmla="*/ 10468 h 37732"/>
                <a:gd name="connsiteX1" fmla="*/ 31058 w 36974"/>
                <a:gd name="connsiteY1" fmla="*/ 37709 h 37732"/>
                <a:gd name="connsiteX2" fmla="*/ 864 w 36974"/>
                <a:gd name="connsiteY2" fmla="*/ 2753 h 37732"/>
                <a:gd name="connsiteX3" fmla="*/ 26105 w 36974"/>
                <a:gd name="connsiteY3" fmla="*/ 10468 h 37732"/>
                <a:gd name="connsiteX4" fmla="*/ 26105 w 36974"/>
                <a:gd name="connsiteY4" fmla="*/ 10468 h 37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74" h="37732">
                  <a:moveTo>
                    <a:pt x="26105" y="10468"/>
                  </a:moveTo>
                  <a:cubicBezTo>
                    <a:pt x="38107" y="22565"/>
                    <a:pt x="40774" y="37043"/>
                    <a:pt x="31058" y="37709"/>
                  </a:cubicBezTo>
                  <a:cubicBezTo>
                    <a:pt x="18390" y="38567"/>
                    <a:pt x="-4755" y="14754"/>
                    <a:pt x="864" y="2753"/>
                  </a:cubicBezTo>
                  <a:cubicBezTo>
                    <a:pt x="6008" y="-4105"/>
                    <a:pt x="18676" y="3134"/>
                    <a:pt x="26105" y="10468"/>
                  </a:cubicBezTo>
                  <a:lnTo>
                    <a:pt x="26105" y="10468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25" name="Freeform: Shape 2124">
              <a:extLst>
                <a:ext uri="{FF2B5EF4-FFF2-40B4-BE49-F238E27FC236}">
                  <a16:creationId xmlns:a16="http://schemas.microsoft.com/office/drawing/2014/main" id="{7A4375C8-664A-4E0E-A334-52A73FD10830}"/>
                </a:ext>
              </a:extLst>
            </p:cNvPr>
            <p:cNvSpPr/>
            <p:nvPr/>
          </p:nvSpPr>
          <p:spPr>
            <a:xfrm rot="10800000" flipV="1">
              <a:off x="10267668" y="484803"/>
              <a:ext cx="34088" cy="34624"/>
            </a:xfrm>
            <a:custGeom>
              <a:avLst/>
              <a:gdLst>
                <a:gd name="connsiteX0" fmla="*/ 23076 w 34088"/>
                <a:gd name="connsiteY0" fmla="*/ 9549 h 34624"/>
                <a:gd name="connsiteX1" fmla="*/ 29362 w 34088"/>
                <a:gd name="connsiteY1" fmla="*/ 34599 h 34624"/>
                <a:gd name="connsiteX2" fmla="*/ 502 w 34088"/>
                <a:gd name="connsiteY2" fmla="*/ 2595 h 34624"/>
                <a:gd name="connsiteX3" fmla="*/ 23076 w 34088"/>
                <a:gd name="connsiteY3" fmla="*/ 9549 h 34624"/>
                <a:gd name="connsiteX4" fmla="*/ 23076 w 34088"/>
                <a:gd name="connsiteY4" fmla="*/ 9549 h 3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88" h="34624">
                  <a:moveTo>
                    <a:pt x="23076" y="9549"/>
                  </a:moveTo>
                  <a:cubicBezTo>
                    <a:pt x="34411" y="20598"/>
                    <a:pt x="37840" y="33933"/>
                    <a:pt x="29362" y="34599"/>
                  </a:cubicBezTo>
                  <a:cubicBezTo>
                    <a:pt x="18409" y="35457"/>
                    <a:pt x="-3594" y="13740"/>
                    <a:pt x="502" y="2595"/>
                  </a:cubicBezTo>
                  <a:cubicBezTo>
                    <a:pt x="4407" y="-3786"/>
                    <a:pt x="16027" y="2786"/>
                    <a:pt x="23076" y="9549"/>
                  </a:cubicBezTo>
                  <a:lnTo>
                    <a:pt x="23076" y="9549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26" name="Freeform: Shape 2125">
              <a:extLst>
                <a:ext uri="{FF2B5EF4-FFF2-40B4-BE49-F238E27FC236}">
                  <a16:creationId xmlns:a16="http://schemas.microsoft.com/office/drawing/2014/main" id="{C7DC9AAE-0722-4549-BE56-F68DF0661BCD}"/>
                </a:ext>
              </a:extLst>
            </p:cNvPr>
            <p:cNvSpPr/>
            <p:nvPr/>
          </p:nvSpPr>
          <p:spPr>
            <a:xfrm rot="10800000" flipV="1">
              <a:off x="10251712" y="445678"/>
              <a:ext cx="30906" cy="30984"/>
            </a:xfrm>
            <a:custGeom>
              <a:avLst/>
              <a:gdLst>
                <a:gd name="connsiteX0" fmla="*/ 20035 w 30906"/>
                <a:gd name="connsiteY0" fmla="*/ 8478 h 30984"/>
                <a:gd name="connsiteX1" fmla="*/ 27274 w 30906"/>
                <a:gd name="connsiteY1" fmla="*/ 30957 h 30984"/>
                <a:gd name="connsiteX2" fmla="*/ 223 w 30906"/>
                <a:gd name="connsiteY2" fmla="*/ 2382 h 30984"/>
                <a:gd name="connsiteX3" fmla="*/ 20035 w 30906"/>
                <a:gd name="connsiteY3" fmla="*/ 8478 h 30984"/>
                <a:gd name="connsiteX4" fmla="*/ 20035 w 30906"/>
                <a:gd name="connsiteY4" fmla="*/ 8478 h 3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06" h="30984">
                  <a:moveTo>
                    <a:pt x="20035" y="8478"/>
                  </a:moveTo>
                  <a:cubicBezTo>
                    <a:pt x="30513" y="18289"/>
                    <a:pt x="34418" y="30291"/>
                    <a:pt x="27274" y="30957"/>
                  </a:cubicBezTo>
                  <a:cubicBezTo>
                    <a:pt x="17940" y="31815"/>
                    <a:pt x="-2348" y="12288"/>
                    <a:pt x="223" y="2382"/>
                  </a:cubicBezTo>
                  <a:cubicBezTo>
                    <a:pt x="3176" y="-3428"/>
                    <a:pt x="13558" y="2478"/>
                    <a:pt x="20035" y="8478"/>
                  </a:cubicBezTo>
                  <a:lnTo>
                    <a:pt x="20035" y="8478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27" name="Freeform: Shape 2126">
              <a:extLst>
                <a:ext uri="{FF2B5EF4-FFF2-40B4-BE49-F238E27FC236}">
                  <a16:creationId xmlns:a16="http://schemas.microsoft.com/office/drawing/2014/main" id="{2A08D3FC-CDEC-481A-BE5B-43FCD6C057A8}"/>
                </a:ext>
              </a:extLst>
            </p:cNvPr>
            <p:cNvSpPr/>
            <p:nvPr/>
          </p:nvSpPr>
          <p:spPr>
            <a:xfrm rot="10800000" flipV="1">
              <a:off x="10240086" y="406557"/>
              <a:ext cx="28193" cy="28002"/>
            </a:xfrm>
            <a:custGeom>
              <a:avLst/>
              <a:gdLst>
                <a:gd name="connsiteX0" fmla="*/ 17412 w 28193"/>
                <a:gd name="connsiteY0" fmla="*/ 7594 h 28002"/>
                <a:gd name="connsiteX1" fmla="*/ 25413 w 28193"/>
                <a:gd name="connsiteY1" fmla="*/ 27978 h 28002"/>
                <a:gd name="connsiteX2" fmla="*/ 77 w 28193"/>
                <a:gd name="connsiteY2" fmla="*/ 2165 h 28002"/>
                <a:gd name="connsiteX3" fmla="*/ 17412 w 28193"/>
                <a:gd name="connsiteY3" fmla="*/ 7594 h 28002"/>
                <a:gd name="connsiteX4" fmla="*/ 17412 w 28193"/>
                <a:gd name="connsiteY4" fmla="*/ 7594 h 2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93" h="28002">
                  <a:moveTo>
                    <a:pt x="17412" y="7594"/>
                  </a:moveTo>
                  <a:cubicBezTo>
                    <a:pt x="27223" y="16453"/>
                    <a:pt x="31414" y="27311"/>
                    <a:pt x="25413" y="27978"/>
                  </a:cubicBezTo>
                  <a:cubicBezTo>
                    <a:pt x="17508" y="28740"/>
                    <a:pt x="-1352" y="11309"/>
                    <a:pt x="77" y="2165"/>
                  </a:cubicBezTo>
                  <a:cubicBezTo>
                    <a:pt x="2077" y="-3074"/>
                    <a:pt x="11507" y="2165"/>
                    <a:pt x="17412" y="7594"/>
                  </a:cubicBezTo>
                  <a:lnTo>
                    <a:pt x="17412" y="7594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28" name="Freeform: Shape 2127">
              <a:extLst>
                <a:ext uri="{FF2B5EF4-FFF2-40B4-BE49-F238E27FC236}">
                  <a16:creationId xmlns:a16="http://schemas.microsoft.com/office/drawing/2014/main" id="{AC3007C1-7953-4435-A86C-3E25B7EB78A9}"/>
                </a:ext>
              </a:extLst>
            </p:cNvPr>
            <p:cNvSpPr/>
            <p:nvPr/>
          </p:nvSpPr>
          <p:spPr>
            <a:xfrm rot="10800000" flipV="1">
              <a:off x="10233190" y="368102"/>
              <a:ext cx="25208" cy="24645"/>
            </a:xfrm>
            <a:custGeom>
              <a:avLst/>
              <a:gdLst>
                <a:gd name="connsiteX0" fmla="*/ 14865 w 25208"/>
                <a:gd name="connsiteY0" fmla="*/ 6711 h 24645"/>
                <a:gd name="connsiteX1" fmla="*/ 23152 w 25208"/>
                <a:gd name="connsiteY1" fmla="*/ 24618 h 24645"/>
                <a:gd name="connsiteX2" fmla="*/ 6 w 25208"/>
                <a:gd name="connsiteY2" fmla="*/ 1948 h 24645"/>
                <a:gd name="connsiteX3" fmla="*/ 14865 w 25208"/>
                <a:gd name="connsiteY3" fmla="*/ 6711 h 24645"/>
                <a:gd name="connsiteX4" fmla="*/ 14865 w 25208"/>
                <a:gd name="connsiteY4" fmla="*/ 6711 h 2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8" h="24645">
                  <a:moveTo>
                    <a:pt x="14865" y="6711"/>
                  </a:moveTo>
                  <a:cubicBezTo>
                    <a:pt x="23628" y="14521"/>
                    <a:pt x="28105" y="24046"/>
                    <a:pt x="23152" y="24618"/>
                  </a:cubicBezTo>
                  <a:cubicBezTo>
                    <a:pt x="16675" y="25380"/>
                    <a:pt x="-375" y="10044"/>
                    <a:pt x="6" y="1948"/>
                  </a:cubicBezTo>
                  <a:cubicBezTo>
                    <a:pt x="1244" y="-2719"/>
                    <a:pt x="9436" y="1853"/>
                    <a:pt x="14865" y="6711"/>
                  </a:cubicBezTo>
                  <a:lnTo>
                    <a:pt x="14865" y="6711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29" name="Freeform: Shape 2128">
              <a:extLst>
                <a:ext uri="{FF2B5EF4-FFF2-40B4-BE49-F238E27FC236}">
                  <a16:creationId xmlns:a16="http://schemas.microsoft.com/office/drawing/2014/main" id="{D27D666F-CA92-42DD-B01D-3CCA597DD662}"/>
                </a:ext>
              </a:extLst>
            </p:cNvPr>
            <p:cNvSpPr/>
            <p:nvPr/>
          </p:nvSpPr>
          <p:spPr>
            <a:xfrm rot="10800000" flipV="1">
              <a:off x="10231033" y="330158"/>
              <a:ext cx="22215" cy="21349"/>
            </a:xfrm>
            <a:custGeom>
              <a:avLst/>
              <a:gdLst>
                <a:gd name="connsiteX0" fmla="*/ 12478 w 22215"/>
                <a:gd name="connsiteY0" fmla="*/ 5792 h 21349"/>
                <a:gd name="connsiteX1" fmla="*/ 20764 w 22215"/>
                <a:gd name="connsiteY1" fmla="*/ 21318 h 21349"/>
                <a:gd name="connsiteX2" fmla="*/ 0 w 22215"/>
                <a:gd name="connsiteY2" fmla="*/ 1697 h 21349"/>
                <a:gd name="connsiteX3" fmla="*/ 12478 w 22215"/>
                <a:gd name="connsiteY3" fmla="*/ 5792 h 21349"/>
                <a:gd name="connsiteX4" fmla="*/ 12478 w 22215"/>
                <a:gd name="connsiteY4" fmla="*/ 5792 h 2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15" h="21349">
                  <a:moveTo>
                    <a:pt x="12478" y="5792"/>
                  </a:moveTo>
                  <a:cubicBezTo>
                    <a:pt x="20288" y="12460"/>
                    <a:pt x="24670" y="20747"/>
                    <a:pt x="20764" y="21318"/>
                  </a:cubicBezTo>
                  <a:cubicBezTo>
                    <a:pt x="15621" y="22080"/>
                    <a:pt x="381" y="8745"/>
                    <a:pt x="0" y="1697"/>
                  </a:cubicBezTo>
                  <a:cubicBezTo>
                    <a:pt x="571" y="-2399"/>
                    <a:pt x="7620" y="1697"/>
                    <a:pt x="12478" y="5792"/>
                  </a:cubicBezTo>
                  <a:lnTo>
                    <a:pt x="12478" y="5792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30" name="Freeform: Shape 2129">
              <a:extLst>
                <a:ext uri="{FF2B5EF4-FFF2-40B4-BE49-F238E27FC236}">
                  <a16:creationId xmlns:a16="http://schemas.microsoft.com/office/drawing/2014/main" id="{DD76A8C8-51C1-4849-9954-32DBE9765A81}"/>
                </a:ext>
              </a:extLst>
            </p:cNvPr>
            <p:cNvSpPr/>
            <p:nvPr/>
          </p:nvSpPr>
          <p:spPr>
            <a:xfrm rot="10800000" flipV="1">
              <a:off x="10233307" y="292751"/>
              <a:ext cx="19370" cy="18176"/>
            </a:xfrm>
            <a:custGeom>
              <a:avLst/>
              <a:gdLst>
                <a:gd name="connsiteX0" fmla="*/ 10287 w 19370"/>
                <a:gd name="connsiteY0" fmla="*/ 4909 h 18176"/>
                <a:gd name="connsiteX1" fmla="*/ 18383 w 19370"/>
                <a:gd name="connsiteY1" fmla="*/ 18149 h 18176"/>
                <a:gd name="connsiteX2" fmla="*/ 0 w 19370"/>
                <a:gd name="connsiteY2" fmla="*/ 1480 h 18176"/>
                <a:gd name="connsiteX3" fmla="*/ 10287 w 19370"/>
                <a:gd name="connsiteY3" fmla="*/ 4909 h 18176"/>
                <a:gd name="connsiteX4" fmla="*/ 10287 w 19370"/>
                <a:gd name="connsiteY4" fmla="*/ 4909 h 1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70" h="18176">
                  <a:moveTo>
                    <a:pt x="10287" y="4909"/>
                  </a:moveTo>
                  <a:cubicBezTo>
                    <a:pt x="17050" y="10624"/>
                    <a:pt x="21431" y="17672"/>
                    <a:pt x="18383" y="18149"/>
                  </a:cubicBezTo>
                  <a:cubicBezTo>
                    <a:pt x="14383" y="18815"/>
                    <a:pt x="1048" y="7481"/>
                    <a:pt x="0" y="1480"/>
                  </a:cubicBezTo>
                  <a:cubicBezTo>
                    <a:pt x="95" y="-2044"/>
                    <a:pt x="6096" y="1384"/>
                    <a:pt x="10287" y="4909"/>
                  </a:cubicBezTo>
                  <a:lnTo>
                    <a:pt x="10287" y="4909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31" name="Freeform: Shape 2130">
              <a:extLst>
                <a:ext uri="{FF2B5EF4-FFF2-40B4-BE49-F238E27FC236}">
                  <a16:creationId xmlns:a16="http://schemas.microsoft.com/office/drawing/2014/main" id="{22E3F4F2-F88D-4476-85AD-F8D92E35DE0E}"/>
                </a:ext>
              </a:extLst>
            </p:cNvPr>
            <p:cNvSpPr/>
            <p:nvPr/>
          </p:nvSpPr>
          <p:spPr>
            <a:xfrm rot="10800000" flipV="1">
              <a:off x="10239946" y="255703"/>
              <a:ext cx="16838" cy="15501"/>
            </a:xfrm>
            <a:custGeom>
              <a:avLst/>
              <a:gdLst>
                <a:gd name="connsiteX0" fmla="*/ 8394 w 16838"/>
                <a:gd name="connsiteY0" fmla="*/ 4143 h 15501"/>
                <a:gd name="connsiteX1" fmla="*/ 16204 w 16838"/>
                <a:gd name="connsiteY1" fmla="*/ 15477 h 15501"/>
                <a:gd name="connsiteX2" fmla="*/ 12 w 16838"/>
                <a:gd name="connsiteY2" fmla="*/ 1285 h 15501"/>
                <a:gd name="connsiteX3" fmla="*/ 8394 w 16838"/>
                <a:gd name="connsiteY3" fmla="*/ 4143 h 15501"/>
                <a:gd name="connsiteX4" fmla="*/ 8394 w 16838"/>
                <a:gd name="connsiteY4" fmla="*/ 4143 h 1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38" h="15501">
                  <a:moveTo>
                    <a:pt x="8394" y="4143"/>
                  </a:moveTo>
                  <a:cubicBezTo>
                    <a:pt x="14299" y="9000"/>
                    <a:pt x="18490" y="15001"/>
                    <a:pt x="16204" y="15477"/>
                  </a:cubicBezTo>
                  <a:cubicBezTo>
                    <a:pt x="13251" y="16049"/>
                    <a:pt x="1440" y="6238"/>
                    <a:pt x="12" y="1285"/>
                  </a:cubicBezTo>
                  <a:cubicBezTo>
                    <a:pt x="-274" y="-1763"/>
                    <a:pt x="4774" y="1190"/>
                    <a:pt x="8394" y="4143"/>
                  </a:cubicBezTo>
                  <a:lnTo>
                    <a:pt x="8394" y="4143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32" name="Freeform: Shape 2131">
              <a:extLst>
                <a:ext uri="{FF2B5EF4-FFF2-40B4-BE49-F238E27FC236}">
                  <a16:creationId xmlns:a16="http://schemas.microsoft.com/office/drawing/2014/main" id="{F1C401FD-BB91-4F7C-A058-05204A398D05}"/>
                </a:ext>
              </a:extLst>
            </p:cNvPr>
            <p:cNvSpPr/>
            <p:nvPr/>
          </p:nvSpPr>
          <p:spPr>
            <a:xfrm rot="10800000" flipV="1">
              <a:off x="10251651" y="219847"/>
              <a:ext cx="13468" cy="12112"/>
            </a:xfrm>
            <a:custGeom>
              <a:avLst/>
              <a:gdLst>
                <a:gd name="connsiteX0" fmla="*/ 6347 w 13468"/>
                <a:gd name="connsiteY0" fmla="*/ 3233 h 12112"/>
                <a:gd name="connsiteX1" fmla="*/ 13109 w 13468"/>
                <a:gd name="connsiteY1" fmla="*/ 12091 h 12112"/>
                <a:gd name="connsiteX2" fmla="*/ 60 w 13468"/>
                <a:gd name="connsiteY2" fmla="*/ 947 h 12112"/>
                <a:gd name="connsiteX3" fmla="*/ 3108 w 13468"/>
                <a:gd name="connsiteY3" fmla="*/ 947 h 12112"/>
                <a:gd name="connsiteX4" fmla="*/ 6347 w 13468"/>
                <a:gd name="connsiteY4" fmla="*/ 3233 h 12112"/>
                <a:gd name="connsiteX5" fmla="*/ 6347 w 13468"/>
                <a:gd name="connsiteY5" fmla="*/ 3233 h 1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68" h="12112">
                  <a:moveTo>
                    <a:pt x="6347" y="3233"/>
                  </a:moveTo>
                  <a:cubicBezTo>
                    <a:pt x="11109" y="7043"/>
                    <a:pt x="14633" y="11710"/>
                    <a:pt x="13109" y="12091"/>
                  </a:cubicBezTo>
                  <a:cubicBezTo>
                    <a:pt x="11109" y="12567"/>
                    <a:pt x="1679" y="4947"/>
                    <a:pt x="60" y="947"/>
                  </a:cubicBezTo>
                  <a:cubicBezTo>
                    <a:pt x="-416" y="-863"/>
                    <a:pt x="2060" y="375"/>
                    <a:pt x="3108" y="947"/>
                  </a:cubicBezTo>
                  <a:cubicBezTo>
                    <a:pt x="4346" y="1614"/>
                    <a:pt x="5394" y="2376"/>
                    <a:pt x="6347" y="3233"/>
                  </a:cubicBezTo>
                  <a:lnTo>
                    <a:pt x="6347" y="3233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33" name="Freeform: Shape 2132">
              <a:extLst>
                <a:ext uri="{FF2B5EF4-FFF2-40B4-BE49-F238E27FC236}">
                  <a16:creationId xmlns:a16="http://schemas.microsoft.com/office/drawing/2014/main" id="{62F02E93-AF10-41F8-A3DB-AA68C5681FD4}"/>
                </a:ext>
              </a:extLst>
            </p:cNvPr>
            <p:cNvSpPr/>
            <p:nvPr/>
          </p:nvSpPr>
          <p:spPr>
            <a:xfrm rot="10800000" flipV="1">
              <a:off x="10267613" y="184311"/>
              <a:ext cx="10518" cy="9258"/>
            </a:xfrm>
            <a:custGeom>
              <a:avLst/>
              <a:gdLst>
                <a:gd name="connsiteX0" fmla="*/ 4594 w 10518"/>
                <a:gd name="connsiteY0" fmla="*/ 2573 h 9258"/>
                <a:gd name="connsiteX1" fmla="*/ 10309 w 10518"/>
                <a:gd name="connsiteY1" fmla="*/ 9241 h 9258"/>
                <a:gd name="connsiteX2" fmla="*/ 117 w 10518"/>
                <a:gd name="connsiteY2" fmla="*/ 764 h 9258"/>
                <a:gd name="connsiteX3" fmla="*/ 1070 w 10518"/>
                <a:gd name="connsiteY3" fmla="*/ 192 h 9258"/>
                <a:gd name="connsiteX4" fmla="*/ 4594 w 10518"/>
                <a:gd name="connsiteY4" fmla="*/ 2573 h 9258"/>
                <a:gd name="connsiteX5" fmla="*/ 4594 w 10518"/>
                <a:gd name="connsiteY5" fmla="*/ 2573 h 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18" h="9258">
                  <a:moveTo>
                    <a:pt x="4594" y="2573"/>
                  </a:moveTo>
                  <a:cubicBezTo>
                    <a:pt x="8309" y="5431"/>
                    <a:pt x="11357" y="9050"/>
                    <a:pt x="10309" y="9241"/>
                  </a:cubicBezTo>
                  <a:cubicBezTo>
                    <a:pt x="8976" y="9622"/>
                    <a:pt x="1737" y="3812"/>
                    <a:pt x="117" y="764"/>
                  </a:cubicBezTo>
                  <a:cubicBezTo>
                    <a:pt x="22" y="478"/>
                    <a:pt x="-359" y="-379"/>
                    <a:pt x="1070" y="192"/>
                  </a:cubicBezTo>
                  <a:cubicBezTo>
                    <a:pt x="2308" y="764"/>
                    <a:pt x="3928" y="2097"/>
                    <a:pt x="4594" y="2573"/>
                  </a:cubicBezTo>
                  <a:lnTo>
                    <a:pt x="4594" y="2573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34" name="Freeform: Shape 2133">
              <a:extLst>
                <a:ext uri="{FF2B5EF4-FFF2-40B4-BE49-F238E27FC236}">
                  <a16:creationId xmlns:a16="http://schemas.microsoft.com/office/drawing/2014/main" id="{7F9B0B34-D278-40A7-B0B8-B206A85DA9E8}"/>
                </a:ext>
              </a:extLst>
            </p:cNvPr>
            <p:cNvSpPr/>
            <p:nvPr/>
          </p:nvSpPr>
          <p:spPr>
            <a:xfrm rot="10800000" flipV="1">
              <a:off x="10288117" y="149883"/>
              <a:ext cx="7660" cy="6528"/>
            </a:xfrm>
            <a:custGeom>
              <a:avLst/>
              <a:gdLst>
                <a:gd name="connsiteX0" fmla="*/ 3191 w 7660"/>
                <a:gd name="connsiteY0" fmla="*/ 1759 h 6528"/>
                <a:gd name="connsiteX1" fmla="*/ 7572 w 7660"/>
                <a:gd name="connsiteY1" fmla="*/ 6521 h 6528"/>
                <a:gd name="connsiteX2" fmla="*/ 143 w 7660"/>
                <a:gd name="connsiteY2" fmla="*/ 520 h 6528"/>
                <a:gd name="connsiteX3" fmla="*/ 429 w 7660"/>
                <a:gd name="connsiteY3" fmla="*/ 44 h 6528"/>
                <a:gd name="connsiteX4" fmla="*/ 3191 w 7660"/>
                <a:gd name="connsiteY4" fmla="*/ 1759 h 6528"/>
                <a:gd name="connsiteX5" fmla="*/ 3191 w 7660"/>
                <a:gd name="connsiteY5" fmla="*/ 1759 h 6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60" h="6528">
                  <a:moveTo>
                    <a:pt x="3191" y="1759"/>
                  </a:moveTo>
                  <a:cubicBezTo>
                    <a:pt x="5858" y="3759"/>
                    <a:pt x="8144" y="6331"/>
                    <a:pt x="7572" y="6521"/>
                  </a:cubicBezTo>
                  <a:cubicBezTo>
                    <a:pt x="6906" y="6712"/>
                    <a:pt x="1667" y="2902"/>
                    <a:pt x="143" y="520"/>
                  </a:cubicBezTo>
                  <a:cubicBezTo>
                    <a:pt x="48" y="330"/>
                    <a:pt x="-238" y="-146"/>
                    <a:pt x="429" y="44"/>
                  </a:cubicBezTo>
                  <a:cubicBezTo>
                    <a:pt x="1000" y="139"/>
                    <a:pt x="2048" y="806"/>
                    <a:pt x="3191" y="1759"/>
                  </a:cubicBezTo>
                  <a:lnTo>
                    <a:pt x="3191" y="1759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35" name="Freeform: Shape 2134">
              <a:extLst>
                <a:ext uri="{FF2B5EF4-FFF2-40B4-BE49-F238E27FC236}">
                  <a16:creationId xmlns:a16="http://schemas.microsoft.com/office/drawing/2014/main" id="{39A443B4-1503-43E6-9114-4D6BFE122DBC}"/>
                </a:ext>
              </a:extLst>
            </p:cNvPr>
            <p:cNvSpPr/>
            <p:nvPr/>
          </p:nvSpPr>
          <p:spPr>
            <a:xfrm rot="10800000" flipV="1">
              <a:off x="10313102" y="116013"/>
              <a:ext cx="4726" cy="4006"/>
            </a:xfrm>
            <a:custGeom>
              <a:avLst/>
              <a:gdLst>
                <a:gd name="connsiteX0" fmla="*/ 1810 w 4726"/>
                <a:gd name="connsiteY0" fmla="*/ 1149 h 4006"/>
                <a:gd name="connsiteX1" fmla="*/ 4667 w 4726"/>
                <a:gd name="connsiteY1" fmla="*/ 4006 h 4006"/>
                <a:gd name="connsiteX2" fmla="*/ 95 w 4726"/>
                <a:gd name="connsiteY2" fmla="*/ 291 h 4006"/>
                <a:gd name="connsiteX3" fmla="*/ 0 w 4726"/>
                <a:gd name="connsiteY3" fmla="*/ 6 h 4006"/>
                <a:gd name="connsiteX4" fmla="*/ 1810 w 4726"/>
                <a:gd name="connsiteY4" fmla="*/ 1149 h 4006"/>
                <a:gd name="connsiteX5" fmla="*/ 1810 w 4726"/>
                <a:gd name="connsiteY5" fmla="*/ 1149 h 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26" h="4006">
                  <a:moveTo>
                    <a:pt x="1810" y="1149"/>
                  </a:moveTo>
                  <a:cubicBezTo>
                    <a:pt x="3524" y="2482"/>
                    <a:pt x="5048" y="4006"/>
                    <a:pt x="4667" y="4006"/>
                  </a:cubicBezTo>
                  <a:cubicBezTo>
                    <a:pt x="4191" y="4006"/>
                    <a:pt x="1048" y="1625"/>
                    <a:pt x="95" y="291"/>
                  </a:cubicBezTo>
                  <a:cubicBezTo>
                    <a:pt x="0" y="196"/>
                    <a:pt x="0" y="196"/>
                    <a:pt x="0" y="6"/>
                  </a:cubicBezTo>
                  <a:cubicBezTo>
                    <a:pt x="191" y="-90"/>
                    <a:pt x="1619" y="1053"/>
                    <a:pt x="1810" y="1149"/>
                  </a:cubicBezTo>
                  <a:lnTo>
                    <a:pt x="1810" y="1149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36" name="Freeform: Shape 2135">
              <a:extLst>
                <a:ext uri="{FF2B5EF4-FFF2-40B4-BE49-F238E27FC236}">
                  <a16:creationId xmlns:a16="http://schemas.microsoft.com/office/drawing/2014/main" id="{C49D6F6F-5B65-49F4-88FB-8C2E71CC635F}"/>
                </a:ext>
              </a:extLst>
            </p:cNvPr>
            <p:cNvSpPr/>
            <p:nvPr/>
          </p:nvSpPr>
          <p:spPr>
            <a:xfrm rot="10800000" flipV="1">
              <a:off x="10342975" y="83538"/>
              <a:ext cx="1142" cy="952"/>
            </a:xfrm>
            <a:custGeom>
              <a:avLst/>
              <a:gdLst>
                <a:gd name="connsiteX0" fmla="*/ 1143 w 1142"/>
                <a:gd name="connsiteY0" fmla="*/ 952 h 952"/>
                <a:gd name="connsiteX1" fmla="*/ 857 w 1142"/>
                <a:gd name="connsiteY1" fmla="*/ 762 h 952"/>
                <a:gd name="connsiteX2" fmla="*/ 0 w 1142"/>
                <a:gd name="connsiteY2" fmla="*/ 0 h 952"/>
                <a:gd name="connsiteX3" fmla="*/ 381 w 1142"/>
                <a:gd name="connsiteY3" fmla="*/ 190 h 952"/>
                <a:gd name="connsiteX4" fmla="*/ 1143 w 1142"/>
                <a:gd name="connsiteY4" fmla="*/ 952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" h="952">
                  <a:moveTo>
                    <a:pt x="1143" y="952"/>
                  </a:moveTo>
                  <a:lnTo>
                    <a:pt x="857" y="762"/>
                  </a:lnTo>
                  <a:lnTo>
                    <a:pt x="0" y="0"/>
                  </a:lnTo>
                  <a:lnTo>
                    <a:pt x="381" y="190"/>
                  </a:lnTo>
                  <a:lnTo>
                    <a:pt x="1143" y="952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39" name="Freeform: Shape 2138">
              <a:extLst>
                <a:ext uri="{FF2B5EF4-FFF2-40B4-BE49-F238E27FC236}">
                  <a16:creationId xmlns:a16="http://schemas.microsoft.com/office/drawing/2014/main" id="{A536E818-1736-4F30-B082-A8F2CF0A73BB}"/>
                </a:ext>
              </a:extLst>
            </p:cNvPr>
            <p:cNvSpPr/>
            <p:nvPr/>
          </p:nvSpPr>
          <p:spPr>
            <a:xfrm rot="10800000" flipV="1">
              <a:off x="12168721" y="1492253"/>
              <a:ext cx="9958" cy="10142"/>
            </a:xfrm>
            <a:custGeom>
              <a:avLst/>
              <a:gdLst>
                <a:gd name="connsiteX0" fmla="*/ 9954 w 9958"/>
                <a:gd name="connsiteY0" fmla="*/ 4890 h 10142"/>
                <a:gd name="connsiteX1" fmla="*/ 1571 w 9958"/>
                <a:gd name="connsiteY1" fmla="*/ 8796 h 10142"/>
                <a:gd name="connsiteX2" fmla="*/ 4238 w 9958"/>
                <a:gd name="connsiteY2" fmla="*/ 33 h 10142"/>
                <a:gd name="connsiteX3" fmla="*/ 9954 w 9958"/>
                <a:gd name="connsiteY3" fmla="*/ 4890 h 10142"/>
                <a:gd name="connsiteX4" fmla="*/ 9954 w 9958"/>
                <a:gd name="connsiteY4" fmla="*/ 4890 h 1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8" h="10142">
                  <a:moveTo>
                    <a:pt x="9954" y="4890"/>
                  </a:moveTo>
                  <a:cubicBezTo>
                    <a:pt x="10144" y="9367"/>
                    <a:pt x="4810" y="11843"/>
                    <a:pt x="1571" y="8796"/>
                  </a:cubicBezTo>
                  <a:cubicBezTo>
                    <a:pt x="-1000" y="6414"/>
                    <a:pt x="-619" y="985"/>
                    <a:pt x="4238" y="33"/>
                  </a:cubicBezTo>
                  <a:cubicBezTo>
                    <a:pt x="7953" y="-349"/>
                    <a:pt x="9858" y="2700"/>
                    <a:pt x="9954" y="4890"/>
                  </a:cubicBezTo>
                  <a:lnTo>
                    <a:pt x="9954" y="489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40" name="Freeform: Shape 2139">
              <a:extLst>
                <a:ext uri="{FF2B5EF4-FFF2-40B4-BE49-F238E27FC236}">
                  <a16:creationId xmlns:a16="http://schemas.microsoft.com/office/drawing/2014/main" id="{027A308F-2FB0-4A48-9195-252123DCE837}"/>
                </a:ext>
              </a:extLst>
            </p:cNvPr>
            <p:cNvSpPr/>
            <p:nvPr/>
          </p:nvSpPr>
          <p:spPr>
            <a:xfrm rot="10800000" flipV="1">
              <a:off x="12067080" y="1474799"/>
              <a:ext cx="13498" cy="13438"/>
            </a:xfrm>
            <a:custGeom>
              <a:avLst/>
              <a:gdLst>
                <a:gd name="connsiteX0" fmla="*/ 13484 w 13498"/>
                <a:gd name="connsiteY0" fmla="*/ 6343 h 13438"/>
                <a:gd name="connsiteX1" fmla="*/ 2339 w 13498"/>
                <a:gd name="connsiteY1" fmla="*/ 11772 h 13438"/>
                <a:gd name="connsiteX2" fmla="*/ 5673 w 13498"/>
                <a:gd name="connsiteY2" fmla="*/ 56 h 13438"/>
                <a:gd name="connsiteX3" fmla="*/ 13484 w 13498"/>
                <a:gd name="connsiteY3" fmla="*/ 6343 h 13438"/>
                <a:gd name="connsiteX4" fmla="*/ 13484 w 13498"/>
                <a:gd name="connsiteY4" fmla="*/ 6343 h 1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98" h="13438">
                  <a:moveTo>
                    <a:pt x="13484" y="6343"/>
                  </a:moveTo>
                  <a:cubicBezTo>
                    <a:pt x="13865" y="12248"/>
                    <a:pt x="6911" y="15677"/>
                    <a:pt x="2339" y="11772"/>
                  </a:cubicBezTo>
                  <a:cubicBezTo>
                    <a:pt x="-1661" y="8438"/>
                    <a:pt x="-518" y="1390"/>
                    <a:pt x="5673" y="56"/>
                  </a:cubicBezTo>
                  <a:cubicBezTo>
                    <a:pt x="10721" y="-515"/>
                    <a:pt x="13293" y="3390"/>
                    <a:pt x="13484" y="6343"/>
                  </a:cubicBezTo>
                  <a:lnTo>
                    <a:pt x="13484" y="6343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41" name="Freeform: Shape 2140">
              <a:extLst>
                <a:ext uri="{FF2B5EF4-FFF2-40B4-BE49-F238E27FC236}">
                  <a16:creationId xmlns:a16="http://schemas.microsoft.com/office/drawing/2014/main" id="{DE9A4437-194E-4D5E-830F-E378519BCFEF}"/>
                </a:ext>
              </a:extLst>
            </p:cNvPr>
            <p:cNvSpPr/>
            <p:nvPr/>
          </p:nvSpPr>
          <p:spPr>
            <a:xfrm rot="10800000" flipV="1">
              <a:off x="11965608" y="1455231"/>
              <a:ext cx="17402" cy="17229"/>
            </a:xfrm>
            <a:custGeom>
              <a:avLst/>
              <a:gdLst>
                <a:gd name="connsiteX0" fmla="*/ 17357 w 17402"/>
                <a:gd name="connsiteY0" fmla="*/ 7908 h 17229"/>
                <a:gd name="connsiteX1" fmla="*/ 3165 w 17402"/>
                <a:gd name="connsiteY1" fmla="*/ 15243 h 17229"/>
                <a:gd name="connsiteX2" fmla="*/ 6880 w 17402"/>
                <a:gd name="connsiteY2" fmla="*/ 98 h 17229"/>
                <a:gd name="connsiteX3" fmla="*/ 17357 w 17402"/>
                <a:gd name="connsiteY3" fmla="*/ 7908 h 17229"/>
                <a:gd name="connsiteX4" fmla="*/ 17357 w 17402"/>
                <a:gd name="connsiteY4" fmla="*/ 7908 h 17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02" h="17229">
                  <a:moveTo>
                    <a:pt x="17357" y="7908"/>
                  </a:moveTo>
                  <a:cubicBezTo>
                    <a:pt x="18119" y="15433"/>
                    <a:pt x="9070" y="20100"/>
                    <a:pt x="3165" y="15243"/>
                  </a:cubicBezTo>
                  <a:cubicBezTo>
                    <a:pt x="-1979" y="11052"/>
                    <a:pt x="-931" y="2003"/>
                    <a:pt x="6880" y="98"/>
                  </a:cubicBezTo>
                  <a:cubicBezTo>
                    <a:pt x="13452" y="-759"/>
                    <a:pt x="16976" y="4194"/>
                    <a:pt x="17357" y="7908"/>
                  </a:cubicBezTo>
                  <a:lnTo>
                    <a:pt x="17357" y="7908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42" name="Freeform: Shape 2141">
              <a:extLst>
                <a:ext uri="{FF2B5EF4-FFF2-40B4-BE49-F238E27FC236}">
                  <a16:creationId xmlns:a16="http://schemas.microsoft.com/office/drawing/2014/main" id="{8A935DC9-4809-4861-AEAC-1E2735353BEB}"/>
                </a:ext>
              </a:extLst>
            </p:cNvPr>
            <p:cNvSpPr/>
            <p:nvPr/>
          </p:nvSpPr>
          <p:spPr>
            <a:xfrm rot="10800000" flipV="1">
              <a:off x="11864877" y="1433921"/>
              <a:ext cx="21192" cy="21109"/>
            </a:xfrm>
            <a:custGeom>
              <a:avLst/>
              <a:gdLst>
                <a:gd name="connsiteX0" fmla="*/ 21096 w 21192"/>
                <a:gd name="connsiteY0" fmla="*/ 9501 h 21109"/>
                <a:gd name="connsiteX1" fmla="*/ 4046 w 21192"/>
                <a:gd name="connsiteY1" fmla="*/ 18741 h 21109"/>
                <a:gd name="connsiteX2" fmla="*/ 8046 w 21192"/>
                <a:gd name="connsiteY2" fmla="*/ 167 h 21109"/>
                <a:gd name="connsiteX3" fmla="*/ 21096 w 21192"/>
                <a:gd name="connsiteY3" fmla="*/ 9501 h 21109"/>
                <a:gd name="connsiteX4" fmla="*/ 21096 w 21192"/>
                <a:gd name="connsiteY4" fmla="*/ 9501 h 21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92" h="21109">
                  <a:moveTo>
                    <a:pt x="21096" y="9501"/>
                  </a:moveTo>
                  <a:cubicBezTo>
                    <a:pt x="22334" y="18741"/>
                    <a:pt x="11475" y="24646"/>
                    <a:pt x="4046" y="18741"/>
                  </a:cubicBezTo>
                  <a:cubicBezTo>
                    <a:pt x="-2336" y="13597"/>
                    <a:pt x="-1288" y="2548"/>
                    <a:pt x="8046" y="167"/>
                  </a:cubicBezTo>
                  <a:cubicBezTo>
                    <a:pt x="16047" y="-1071"/>
                    <a:pt x="20429" y="4834"/>
                    <a:pt x="21096" y="9501"/>
                  </a:cubicBezTo>
                  <a:lnTo>
                    <a:pt x="21096" y="9501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43" name="Freeform: Shape 2142">
              <a:extLst>
                <a:ext uri="{FF2B5EF4-FFF2-40B4-BE49-F238E27FC236}">
                  <a16:creationId xmlns:a16="http://schemas.microsoft.com/office/drawing/2014/main" id="{257A4513-6D75-4B05-8EE8-7C574BDE825A}"/>
                </a:ext>
              </a:extLst>
            </p:cNvPr>
            <p:cNvSpPr/>
            <p:nvPr/>
          </p:nvSpPr>
          <p:spPr>
            <a:xfrm rot="10800000" flipV="1">
              <a:off x="11765556" y="1411315"/>
              <a:ext cx="23940" cy="23843"/>
            </a:xfrm>
            <a:custGeom>
              <a:avLst/>
              <a:gdLst>
                <a:gd name="connsiteX0" fmla="*/ 23773 w 23940"/>
                <a:gd name="connsiteY0" fmla="*/ 10486 h 23843"/>
                <a:gd name="connsiteX1" fmla="*/ 4914 w 23940"/>
                <a:gd name="connsiteY1" fmla="*/ 21249 h 23843"/>
                <a:gd name="connsiteX2" fmla="*/ 8914 w 23940"/>
                <a:gd name="connsiteY2" fmla="*/ 199 h 23843"/>
                <a:gd name="connsiteX3" fmla="*/ 23773 w 23940"/>
                <a:gd name="connsiteY3" fmla="*/ 10486 h 23843"/>
                <a:gd name="connsiteX4" fmla="*/ 23773 w 23940"/>
                <a:gd name="connsiteY4" fmla="*/ 10486 h 2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40" h="23843">
                  <a:moveTo>
                    <a:pt x="23773" y="10486"/>
                  </a:moveTo>
                  <a:cubicBezTo>
                    <a:pt x="25488" y="21058"/>
                    <a:pt x="13677" y="27821"/>
                    <a:pt x="4914" y="21249"/>
                  </a:cubicBezTo>
                  <a:cubicBezTo>
                    <a:pt x="-2611" y="15629"/>
                    <a:pt x="-1658" y="3247"/>
                    <a:pt x="8914" y="199"/>
                  </a:cubicBezTo>
                  <a:cubicBezTo>
                    <a:pt x="17868" y="-1230"/>
                    <a:pt x="23011" y="5342"/>
                    <a:pt x="23773" y="10486"/>
                  </a:cubicBezTo>
                  <a:lnTo>
                    <a:pt x="23773" y="10486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44" name="Freeform: Shape 2143">
              <a:extLst>
                <a:ext uri="{FF2B5EF4-FFF2-40B4-BE49-F238E27FC236}">
                  <a16:creationId xmlns:a16="http://schemas.microsoft.com/office/drawing/2014/main" id="{B54E5C79-3BAD-450D-A370-8425C2EAD25D}"/>
                </a:ext>
              </a:extLst>
            </p:cNvPr>
            <p:cNvSpPr/>
            <p:nvPr/>
          </p:nvSpPr>
          <p:spPr>
            <a:xfrm rot="10800000" flipV="1">
              <a:off x="11666883" y="1386889"/>
              <a:ext cx="27300" cy="27023"/>
            </a:xfrm>
            <a:custGeom>
              <a:avLst/>
              <a:gdLst>
                <a:gd name="connsiteX0" fmla="*/ 27044 w 27300"/>
                <a:gd name="connsiteY0" fmla="*/ 11576 h 27023"/>
                <a:gd name="connsiteX1" fmla="*/ 5898 w 27300"/>
                <a:gd name="connsiteY1" fmla="*/ 24339 h 27023"/>
                <a:gd name="connsiteX2" fmla="*/ 9708 w 27300"/>
                <a:gd name="connsiteY2" fmla="*/ 336 h 27023"/>
                <a:gd name="connsiteX3" fmla="*/ 27044 w 27300"/>
                <a:gd name="connsiteY3" fmla="*/ 11576 h 27023"/>
                <a:gd name="connsiteX4" fmla="*/ 27044 w 27300"/>
                <a:gd name="connsiteY4" fmla="*/ 11576 h 2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00" h="27023">
                  <a:moveTo>
                    <a:pt x="27044" y="11576"/>
                  </a:moveTo>
                  <a:cubicBezTo>
                    <a:pt x="29330" y="23387"/>
                    <a:pt x="15899" y="31483"/>
                    <a:pt x="5898" y="24339"/>
                  </a:cubicBezTo>
                  <a:cubicBezTo>
                    <a:pt x="-2770" y="18148"/>
                    <a:pt x="-2198" y="3860"/>
                    <a:pt x="9708" y="336"/>
                  </a:cubicBezTo>
                  <a:cubicBezTo>
                    <a:pt x="19805" y="-1664"/>
                    <a:pt x="25996" y="5670"/>
                    <a:pt x="27044" y="11576"/>
                  </a:cubicBezTo>
                  <a:lnTo>
                    <a:pt x="27044" y="11576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45" name="Freeform: Shape 2144">
              <a:extLst>
                <a:ext uri="{FF2B5EF4-FFF2-40B4-BE49-F238E27FC236}">
                  <a16:creationId xmlns:a16="http://schemas.microsoft.com/office/drawing/2014/main" id="{B3DE304F-79AD-47E9-8692-42B606248444}"/>
                </a:ext>
              </a:extLst>
            </p:cNvPr>
            <p:cNvSpPr/>
            <p:nvPr/>
          </p:nvSpPr>
          <p:spPr>
            <a:xfrm rot="10800000" flipV="1">
              <a:off x="11569434" y="1360606"/>
              <a:ext cx="30574" cy="30233"/>
            </a:xfrm>
            <a:custGeom>
              <a:avLst/>
              <a:gdLst>
                <a:gd name="connsiteX0" fmla="*/ 30215 w 30574"/>
                <a:gd name="connsiteY0" fmla="*/ 12713 h 30233"/>
                <a:gd name="connsiteX1" fmla="*/ 6974 w 30574"/>
                <a:gd name="connsiteY1" fmla="*/ 27381 h 30233"/>
                <a:gd name="connsiteX2" fmla="*/ 10498 w 30574"/>
                <a:gd name="connsiteY2" fmla="*/ 425 h 30233"/>
                <a:gd name="connsiteX3" fmla="*/ 30215 w 30574"/>
                <a:gd name="connsiteY3" fmla="*/ 12713 h 30233"/>
                <a:gd name="connsiteX4" fmla="*/ 30215 w 30574"/>
                <a:gd name="connsiteY4" fmla="*/ 12713 h 3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4" h="30233">
                  <a:moveTo>
                    <a:pt x="30215" y="12713"/>
                  </a:moveTo>
                  <a:cubicBezTo>
                    <a:pt x="33072" y="25857"/>
                    <a:pt x="18308" y="35192"/>
                    <a:pt x="6974" y="27381"/>
                  </a:cubicBezTo>
                  <a:cubicBezTo>
                    <a:pt x="-2932" y="20619"/>
                    <a:pt x="-2742" y="4712"/>
                    <a:pt x="10498" y="425"/>
                  </a:cubicBezTo>
                  <a:cubicBezTo>
                    <a:pt x="21737" y="-1956"/>
                    <a:pt x="28786" y="6141"/>
                    <a:pt x="30215" y="12713"/>
                  </a:cubicBezTo>
                  <a:lnTo>
                    <a:pt x="30215" y="12713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46" name="Freeform: Shape 2145">
              <a:extLst>
                <a:ext uri="{FF2B5EF4-FFF2-40B4-BE49-F238E27FC236}">
                  <a16:creationId xmlns:a16="http://schemas.microsoft.com/office/drawing/2014/main" id="{B7987BE1-6E8D-4A99-8978-1FAA5981F007}"/>
                </a:ext>
              </a:extLst>
            </p:cNvPr>
            <p:cNvSpPr/>
            <p:nvPr/>
          </p:nvSpPr>
          <p:spPr>
            <a:xfrm rot="10800000" flipV="1">
              <a:off x="11473543" y="1332697"/>
              <a:ext cx="33709" cy="33451"/>
            </a:xfrm>
            <a:custGeom>
              <a:avLst/>
              <a:gdLst>
                <a:gd name="connsiteX0" fmla="*/ 33184 w 33709"/>
                <a:gd name="connsiteY0" fmla="*/ 13761 h 33451"/>
                <a:gd name="connsiteX1" fmla="*/ 8229 w 33709"/>
                <a:gd name="connsiteY1" fmla="*/ 30430 h 33451"/>
                <a:gd name="connsiteX2" fmla="*/ 11277 w 33709"/>
                <a:gd name="connsiteY2" fmla="*/ 522 h 33451"/>
                <a:gd name="connsiteX3" fmla="*/ 33184 w 33709"/>
                <a:gd name="connsiteY3" fmla="*/ 13761 h 33451"/>
                <a:gd name="connsiteX4" fmla="*/ 33184 w 33709"/>
                <a:gd name="connsiteY4" fmla="*/ 13761 h 3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09" h="33451">
                  <a:moveTo>
                    <a:pt x="33184" y="13761"/>
                  </a:moveTo>
                  <a:cubicBezTo>
                    <a:pt x="36804" y="28335"/>
                    <a:pt x="20992" y="38907"/>
                    <a:pt x="8229" y="30430"/>
                  </a:cubicBezTo>
                  <a:cubicBezTo>
                    <a:pt x="-2058" y="23667"/>
                    <a:pt x="-4439" y="5951"/>
                    <a:pt x="11277" y="522"/>
                  </a:cubicBezTo>
                  <a:cubicBezTo>
                    <a:pt x="23374" y="-2241"/>
                    <a:pt x="31375" y="6522"/>
                    <a:pt x="33184" y="13761"/>
                  </a:cubicBezTo>
                  <a:lnTo>
                    <a:pt x="33184" y="13761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47" name="Freeform: Shape 2146">
              <a:extLst>
                <a:ext uri="{FF2B5EF4-FFF2-40B4-BE49-F238E27FC236}">
                  <a16:creationId xmlns:a16="http://schemas.microsoft.com/office/drawing/2014/main" id="{65D3FAC0-C64C-4D23-8643-95DA34161C30}"/>
                </a:ext>
              </a:extLst>
            </p:cNvPr>
            <p:cNvSpPr/>
            <p:nvPr/>
          </p:nvSpPr>
          <p:spPr>
            <a:xfrm rot="10800000" flipV="1">
              <a:off x="11379343" y="1303382"/>
              <a:ext cx="36104" cy="36300"/>
            </a:xfrm>
            <a:custGeom>
              <a:avLst/>
              <a:gdLst>
                <a:gd name="connsiteX0" fmla="*/ 35391 w 36104"/>
                <a:gd name="connsiteY0" fmla="*/ 14596 h 36300"/>
                <a:gd name="connsiteX1" fmla="*/ 10721 w 36104"/>
                <a:gd name="connsiteY1" fmla="*/ 34122 h 36300"/>
                <a:gd name="connsiteX2" fmla="*/ 11293 w 36104"/>
                <a:gd name="connsiteY2" fmla="*/ 689 h 36300"/>
                <a:gd name="connsiteX3" fmla="*/ 35391 w 36104"/>
                <a:gd name="connsiteY3" fmla="*/ 14596 h 36300"/>
                <a:gd name="connsiteX4" fmla="*/ 35391 w 36104"/>
                <a:gd name="connsiteY4" fmla="*/ 14596 h 3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04" h="36300">
                  <a:moveTo>
                    <a:pt x="35391" y="14596"/>
                  </a:moveTo>
                  <a:cubicBezTo>
                    <a:pt x="39582" y="29455"/>
                    <a:pt x="24533" y="41361"/>
                    <a:pt x="10721" y="34122"/>
                  </a:cubicBezTo>
                  <a:cubicBezTo>
                    <a:pt x="-2709" y="27169"/>
                    <a:pt x="-4614" y="6690"/>
                    <a:pt x="11293" y="689"/>
                  </a:cubicBezTo>
                  <a:cubicBezTo>
                    <a:pt x="24247" y="-2644"/>
                    <a:pt x="33200" y="6785"/>
                    <a:pt x="35391" y="14596"/>
                  </a:cubicBezTo>
                  <a:lnTo>
                    <a:pt x="35391" y="14596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48" name="Freeform: Shape 2147">
              <a:extLst>
                <a:ext uri="{FF2B5EF4-FFF2-40B4-BE49-F238E27FC236}">
                  <a16:creationId xmlns:a16="http://schemas.microsoft.com/office/drawing/2014/main" id="{5A9A1AAC-CE0E-49A5-BE59-71256B77658A}"/>
                </a:ext>
              </a:extLst>
            </p:cNvPr>
            <p:cNvSpPr/>
            <p:nvPr/>
          </p:nvSpPr>
          <p:spPr>
            <a:xfrm rot="10800000" flipV="1">
              <a:off x="11287014" y="1272561"/>
              <a:ext cx="38790" cy="38851"/>
            </a:xfrm>
            <a:custGeom>
              <a:avLst/>
              <a:gdLst>
                <a:gd name="connsiteX0" fmla="*/ 37855 w 38790"/>
                <a:gd name="connsiteY0" fmla="*/ 15223 h 38851"/>
                <a:gd name="connsiteX1" fmla="*/ 12233 w 38790"/>
                <a:gd name="connsiteY1" fmla="*/ 36655 h 38851"/>
                <a:gd name="connsiteX2" fmla="*/ 11757 w 38790"/>
                <a:gd name="connsiteY2" fmla="*/ 841 h 38851"/>
                <a:gd name="connsiteX3" fmla="*/ 37855 w 38790"/>
                <a:gd name="connsiteY3" fmla="*/ 15223 h 38851"/>
                <a:gd name="connsiteX4" fmla="*/ 37855 w 38790"/>
                <a:gd name="connsiteY4" fmla="*/ 15223 h 3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90" h="38851">
                  <a:moveTo>
                    <a:pt x="37855" y="15223"/>
                  </a:moveTo>
                  <a:cubicBezTo>
                    <a:pt x="42808" y="31225"/>
                    <a:pt x="27187" y="44179"/>
                    <a:pt x="12233" y="36655"/>
                  </a:cubicBezTo>
                  <a:cubicBezTo>
                    <a:pt x="-2626" y="29225"/>
                    <a:pt x="-5293" y="7603"/>
                    <a:pt x="11757" y="841"/>
                  </a:cubicBezTo>
                  <a:cubicBezTo>
                    <a:pt x="25568" y="-2969"/>
                    <a:pt x="35283" y="6937"/>
                    <a:pt x="37855" y="15223"/>
                  </a:cubicBezTo>
                  <a:lnTo>
                    <a:pt x="37855" y="15223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49" name="Freeform: Shape 2148">
              <a:extLst>
                <a:ext uri="{FF2B5EF4-FFF2-40B4-BE49-F238E27FC236}">
                  <a16:creationId xmlns:a16="http://schemas.microsoft.com/office/drawing/2014/main" id="{06801BA2-8692-4FCF-B246-8BB4A0EB056D}"/>
                </a:ext>
              </a:extLst>
            </p:cNvPr>
            <p:cNvSpPr/>
            <p:nvPr/>
          </p:nvSpPr>
          <p:spPr>
            <a:xfrm rot="10800000" flipV="1">
              <a:off x="11196570" y="1240114"/>
              <a:ext cx="40971" cy="41350"/>
            </a:xfrm>
            <a:custGeom>
              <a:avLst/>
              <a:gdLst>
                <a:gd name="connsiteX0" fmla="*/ 39794 w 40971"/>
                <a:gd name="connsiteY0" fmla="*/ 15857 h 41350"/>
                <a:gd name="connsiteX1" fmla="*/ 13314 w 40971"/>
                <a:gd name="connsiteY1" fmla="*/ 39193 h 41350"/>
                <a:gd name="connsiteX2" fmla="*/ 11695 w 40971"/>
                <a:gd name="connsiteY2" fmla="*/ 998 h 41350"/>
                <a:gd name="connsiteX3" fmla="*/ 39794 w 40971"/>
                <a:gd name="connsiteY3" fmla="*/ 15857 h 41350"/>
                <a:gd name="connsiteX4" fmla="*/ 39794 w 40971"/>
                <a:gd name="connsiteY4" fmla="*/ 15857 h 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71" h="41350">
                  <a:moveTo>
                    <a:pt x="39794" y="15857"/>
                  </a:moveTo>
                  <a:cubicBezTo>
                    <a:pt x="45509" y="32716"/>
                    <a:pt x="29411" y="46908"/>
                    <a:pt x="13314" y="39193"/>
                  </a:cubicBezTo>
                  <a:cubicBezTo>
                    <a:pt x="-2307" y="31763"/>
                    <a:pt x="-5831" y="8427"/>
                    <a:pt x="11695" y="998"/>
                  </a:cubicBezTo>
                  <a:cubicBezTo>
                    <a:pt x="26173" y="-3289"/>
                    <a:pt x="36841" y="7094"/>
                    <a:pt x="39794" y="15857"/>
                  </a:cubicBezTo>
                  <a:lnTo>
                    <a:pt x="39794" y="1585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50" name="Freeform: Shape 2149">
              <a:extLst>
                <a:ext uri="{FF2B5EF4-FFF2-40B4-BE49-F238E27FC236}">
                  <a16:creationId xmlns:a16="http://schemas.microsoft.com/office/drawing/2014/main" id="{4318BD57-9AD2-4AC8-9F02-2569111B1CC2}"/>
                </a:ext>
              </a:extLst>
            </p:cNvPr>
            <p:cNvSpPr/>
            <p:nvPr/>
          </p:nvSpPr>
          <p:spPr>
            <a:xfrm rot="10800000" flipV="1">
              <a:off x="11108563" y="1206463"/>
              <a:ext cx="42740" cy="43276"/>
            </a:xfrm>
            <a:custGeom>
              <a:avLst/>
              <a:gdLst>
                <a:gd name="connsiteX0" fmla="*/ 41281 w 42740"/>
                <a:gd name="connsiteY0" fmla="*/ 16170 h 43276"/>
                <a:gd name="connsiteX1" fmla="*/ 14516 w 42740"/>
                <a:gd name="connsiteY1" fmla="*/ 41220 h 43276"/>
                <a:gd name="connsiteX2" fmla="*/ 11563 w 42740"/>
                <a:gd name="connsiteY2" fmla="*/ 1215 h 43276"/>
                <a:gd name="connsiteX3" fmla="*/ 41281 w 42740"/>
                <a:gd name="connsiteY3" fmla="*/ 16170 h 43276"/>
                <a:gd name="connsiteX4" fmla="*/ 41281 w 42740"/>
                <a:gd name="connsiteY4" fmla="*/ 16170 h 4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40" h="43276">
                  <a:moveTo>
                    <a:pt x="41281" y="16170"/>
                  </a:moveTo>
                  <a:cubicBezTo>
                    <a:pt x="47758" y="33696"/>
                    <a:pt x="31566" y="48936"/>
                    <a:pt x="14516" y="41220"/>
                  </a:cubicBezTo>
                  <a:cubicBezTo>
                    <a:pt x="-1962" y="33696"/>
                    <a:pt x="-6344" y="9407"/>
                    <a:pt x="11563" y="1215"/>
                  </a:cubicBezTo>
                  <a:cubicBezTo>
                    <a:pt x="26518" y="-3642"/>
                    <a:pt x="37947" y="7026"/>
                    <a:pt x="41281" y="16170"/>
                  </a:cubicBezTo>
                  <a:lnTo>
                    <a:pt x="41281" y="1617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51" name="Freeform: Shape 2150">
              <a:extLst>
                <a:ext uri="{FF2B5EF4-FFF2-40B4-BE49-F238E27FC236}">
                  <a16:creationId xmlns:a16="http://schemas.microsoft.com/office/drawing/2014/main" id="{54DB80BB-D501-4F89-A44B-3DDDAF79CB9F}"/>
                </a:ext>
              </a:extLst>
            </p:cNvPr>
            <p:cNvSpPr/>
            <p:nvPr/>
          </p:nvSpPr>
          <p:spPr>
            <a:xfrm rot="10800000" flipV="1">
              <a:off x="11022742" y="1171139"/>
              <a:ext cx="44668" cy="45486"/>
            </a:xfrm>
            <a:custGeom>
              <a:avLst/>
              <a:gdLst>
                <a:gd name="connsiteX0" fmla="*/ 42827 w 44668"/>
                <a:gd name="connsiteY0" fmla="*/ 16632 h 45486"/>
                <a:gd name="connsiteX1" fmla="*/ 16062 w 44668"/>
                <a:gd name="connsiteY1" fmla="*/ 43398 h 45486"/>
                <a:gd name="connsiteX2" fmla="*/ 11585 w 44668"/>
                <a:gd name="connsiteY2" fmla="*/ 1392 h 45486"/>
                <a:gd name="connsiteX3" fmla="*/ 42827 w 44668"/>
                <a:gd name="connsiteY3" fmla="*/ 16632 h 45486"/>
                <a:gd name="connsiteX4" fmla="*/ 42827 w 44668"/>
                <a:gd name="connsiteY4" fmla="*/ 16632 h 4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68" h="45486">
                  <a:moveTo>
                    <a:pt x="42827" y="16632"/>
                  </a:moveTo>
                  <a:cubicBezTo>
                    <a:pt x="50257" y="35111"/>
                    <a:pt x="33969" y="51399"/>
                    <a:pt x="16062" y="43398"/>
                  </a:cubicBezTo>
                  <a:cubicBezTo>
                    <a:pt x="-1559" y="35587"/>
                    <a:pt x="-6989" y="10441"/>
                    <a:pt x="11585" y="1392"/>
                  </a:cubicBezTo>
                  <a:cubicBezTo>
                    <a:pt x="26730" y="-3942"/>
                    <a:pt x="38922" y="7107"/>
                    <a:pt x="42827" y="16632"/>
                  </a:cubicBezTo>
                  <a:lnTo>
                    <a:pt x="42827" y="16632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52" name="Freeform: Shape 2151">
              <a:extLst>
                <a:ext uri="{FF2B5EF4-FFF2-40B4-BE49-F238E27FC236}">
                  <a16:creationId xmlns:a16="http://schemas.microsoft.com/office/drawing/2014/main" id="{68808777-B081-4574-9E5B-953071923EA0}"/>
                </a:ext>
              </a:extLst>
            </p:cNvPr>
            <p:cNvSpPr/>
            <p:nvPr/>
          </p:nvSpPr>
          <p:spPr>
            <a:xfrm rot="10800000" flipV="1">
              <a:off x="10939837" y="1134735"/>
              <a:ext cx="45606" cy="46745"/>
            </a:xfrm>
            <a:custGeom>
              <a:avLst/>
              <a:gdLst>
                <a:gd name="connsiteX0" fmla="*/ 43442 w 45606"/>
                <a:gd name="connsiteY0" fmla="*/ 16651 h 46745"/>
                <a:gd name="connsiteX1" fmla="*/ 17152 w 45606"/>
                <a:gd name="connsiteY1" fmla="*/ 44845 h 46745"/>
                <a:gd name="connsiteX2" fmla="*/ 11247 w 45606"/>
                <a:gd name="connsiteY2" fmla="*/ 1602 h 46745"/>
                <a:gd name="connsiteX3" fmla="*/ 43442 w 45606"/>
                <a:gd name="connsiteY3" fmla="*/ 16651 h 46745"/>
                <a:gd name="connsiteX4" fmla="*/ 43442 w 45606"/>
                <a:gd name="connsiteY4" fmla="*/ 16651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06" h="46745">
                  <a:moveTo>
                    <a:pt x="43442" y="16651"/>
                  </a:moveTo>
                  <a:cubicBezTo>
                    <a:pt x="51538" y="35511"/>
                    <a:pt x="35631" y="52561"/>
                    <a:pt x="17152" y="44845"/>
                  </a:cubicBezTo>
                  <a:cubicBezTo>
                    <a:pt x="-1040" y="37130"/>
                    <a:pt x="-7422" y="11317"/>
                    <a:pt x="11247" y="1602"/>
                  </a:cubicBezTo>
                  <a:cubicBezTo>
                    <a:pt x="26392" y="-4208"/>
                    <a:pt x="39251" y="6936"/>
                    <a:pt x="43442" y="16651"/>
                  </a:cubicBezTo>
                  <a:lnTo>
                    <a:pt x="43442" y="16651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53" name="Freeform: Shape 2152">
              <a:extLst>
                <a:ext uri="{FF2B5EF4-FFF2-40B4-BE49-F238E27FC236}">
                  <a16:creationId xmlns:a16="http://schemas.microsoft.com/office/drawing/2014/main" id="{1D6A0054-EE53-4CE7-96C5-8648BBB07360}"/>
                </a:ext>
              </a:extLst>
            </p:cNvPr>
            <p:cNvSpPr/>
            <p:nvPr/>
          </p:nvSpPr>
          <p:spPr>
            <a:xfrm rot="10800000" flipV="1">
              <a:off x="10859364" y="1096810"/>
              <a:ext cx="46832" cy="48346"/>
            </a:xfrm>
            <a:custGeom>
              <a:avLst/>
              <a:gdLst>
                <a:gd name="connsiteX0" fmla="*/ 44205 w 46832"/>
                <a:gd name="connsiteY0" fmla="*/ 16762 h 48346"/>
                <a:gd name="connsiteX1" fmla="*/ 18297 w 46832"/>
                <a:gd name="connsiteY1" fmla="*/ 46480 h 48346"/>
                <a:gd name="connsiteX2" fmla="*/ 10678 w 46832"/>
                <a:gd name="connsiteY2" fmla="*/ 1903 h 48346"/>
                <a:gd name="connsiteX3" fmla="*/ 44205 w 46832"/>
                <a:gd name="connsiteY3" fmla="*/ 16762 h 48346"/>
                <a:gd name="connsiteX4" fmla="*/ 44205 w 46832"/>
                <a:gd name="connsiteY4" fmla="*/ 16762 h 4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32" h="48346">
                  <a:moveTo>
                    <a:pt x="44205" y="16762"/>
                  </a:moveTo>
                  <a:cubicBezTo>
                    <a:pt x="53254" y="36288"/>
                    <a:pt x="37538" y="54290"/>
                    <a:pt x="18297" y="46480"/>
                  </a:cubicBezTo>
                  <a:cubicBezTo>
                    <a:pt x="-371" y="38764"/>
                    <a:pt x="-7801" y="12190"/>
                    <a:pt x="10678" y="1903"/>
                  </a:cubicBezTo>
                  <a:cubicBezTo>
                    <a:pt x="26108" y="-4574"/>
                    <a:pt x="39538" y="6760"/>
                    <a:pt x="44205" y="16762"/>
                  </a:cubicBezTo>
                  <a:lnTo>
                    <a:pt x="44205" y="16762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54" name="Freeform: Shape 2153">
              <a:extLst>
                <a:ext uri="{FF2B5EF4-FFF2-40B4-BE49-F238E27FC236}">
                  <a16:creationId xmlns:a16="http://schemas.microsoft.com/office/drawing/2014/main" id="{7FAB3495-E0AE-43EC-86F1-26B86814EB5E}"/>
                </a:ext>
              </a:extLst>
            </p:cNvPr>
            <p:cNvSpPr/>
            <p:nvPr/>
          </p:nvSpPr>
          <p:spPr>
            <a:xfrm rot="10800000" flipV="1">
              <a:off x="10782274" y="1057652"/>
              <a:ext cx="46964" cy="49205"/>
            </a:xfrm>
            <a:custGeom>
              <a:avLst/>
              <a:gdLst>
                <a:gd name="connsiteX0" fmla="*/ 43923 w 46964"/>
                <a:gd name="connsiteY0" fmla="*/ 16676 h 49205"/>
                <a:gd name="connsiteX1" fmla="*/ 21444 w 46964"/>
                <a:gd name="connsiteY1" fmla="*/ 48204 h 49205"/>
                <a:gd name="connsiteX2" fmla="*/ 9919 w 46964"/>
                <a:gd name="connsiteY2" fmla="*/ 2008 h 49205"/>
                <a:gd name="connsiteX3" fmla="*/ 43923 w 46964"/>
                <a:gd name="connsiteY3" fmla="*/ 16676 h 49205"/>
                <a:gd name="connsiteX4" fmla="*/ 43923 w 46964"/>
                <a:gd name="connsiteY4" fmla="*/ 16676 h 4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64" h="49205">
                  <a:moveTo>
                    <a:pt x="43923" y="16676"/>
                  </a:moveTo>
                  <a:cubicBezTo>
                    <a:pt x="53162" y="35441"/>
                    <a:pt x="40113" y="53729"/>
                    <a:pt x="21444" y="48204"/>
                  </a:cubicBezTo>
                  <a:cubicBezTo>
                    <a:pt x="1441" y="42394"/>
                    <a:pt x="-8941" y="13343"/>
                    <a:pt x="9919" y="2008"/>
                  </a:cubicBezTo>
                  <a:cubicBezTo>
                    <a:pt x="25063" y="-4660"/>
                    <a:pt x="38970" y="6580"/>
                    <a:pt x="43923" y="16676"/>
                  </a:cubicBezTo>
                  <a:lnTo>
                    <a:pt x="43923" y="16676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55" name="Freeform: Shape 2154">
              <a:extLst>
                <a:ext uri="{FF2B5EF4-FFF2-40B4-BE49-F238E27FC236}">
                  <a16:creationId xmlns:a16="http://schemas.microsoft.com/office/drawing/2014/main" id="{FCF614C9-8D50-4267-B57D-09689480E170}"/>
                </a:ext>
              </a:extLst>
            </p:cNvPr>
            <p:cNvSpPr/>
            <p:nvPr/>
          </p:nvSpPr>
          <p:spPr>
            <a:xfrm rot="10800000" flipV="1">
              <a:off x="10708357" y="1017568"/>
              <a:ext cx="46671" cy="49310"/>
            </a:xfrm>
            <a:custGeom>
              <a:avLst/>
              <a:gdLst>
                <a:gd name="connsiteX0" fmla="*/ 43247 w 46671"/>
                <a:gd name="connsiteY0" fmla="*/ 16279 h 49310"/>
                <a:gd name="connsiteX1" fmla="*/ 22196 w 46671"/>
                <a:gd name="connsiteY1" fmla="*/ 48474 h 49310"/>
                <a:gd name="connsiteX2" fmla="*/ 9242 w 46671"/>
                <a:gd name="connsiteY2" fmla="*/ 2277 h 49310"/>
                <a:gd name="connsiteX3" fmla="*/ 43247 w 46671"/>
                <a:gd name="connsiteY3" fmla="*/ 16279 h 49310"/>
                <a:gd name="connsiteX4" fmla="*/ 43247 w 46671"/>
                <a:gd name="connsiteY4" fmla="*/ 16279 h 49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1" h="49310">
                  <a:moveTo>
                    <a:pt x="43247" y="16279"/>
                  </a:moveTo>
                  <a:cubicBezTo>
                    <a:pt x="52962" y="34853"/>
                    <a:pt x="40770" y="53522"/>
                    <a:pt x="22196" y="48474"/>
                  </a:cubicBezTo>
                  <a:cubicBezTo>
                    <a:pt x="2194" y="43044"/>
                    <a:pt x="-9046" y="13993"/>
                    <a:pt x="9242" y="2277"/>
                  </a:cubicBezTo>
                  <a:cubicBezTo>
                    <a:pt x="23816" y="-4866"/>
                    <a:pt x="37913" y="6183"/>
                    <a:pt x="43247" y="16279"/>
                  </a:cubicBezTo>
                  <a:lnTo>
                    <a:pt x="43247" y="16279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56" name="Freeform: Shape 2155">
              <a:extLst>
                <a:ext uri="{FF2B5EF4-FFF2-40B4-BE49-F238E27FC236}">
                  <a16:creationId xmlns:a16="http://schemas.microsoft.com/office/drawing/2014/main" id="{54C51C96-C931-4739-A82D-C1130F63DAF9}"/>
                </a:ext>
              </a:extLst>
            </p:cNvPr>
            <p:cNvSpPr/>
            <p:nvPr/>
          </p:nvSpPr>
          <p:spPr>
            <a:xfrm rot="10800000" flipV="1">
              <a:off x="10637555" y="975956"/>
              <a:ext cx="46605" cy="49678"/>
            </a:xfrm>
            <a:custGeom>
              <a:avLst/>
              <a:gdLst>
                <a:gd name="connsiteX0" fmla="*/ 42673 w 46605"/>
                <a:gd name="connsiteY0" fmla="*/ 15981 h 49678"/>
                <a:gd name="connsiteX1" fmla="*/ 23051 w 46605"/>
                <a:gd name="connsiteY1" fmla="*/ 48938 h 49678"/>
                <a:gd name="connsiteX2" fmla="*/ 8478 w 46605"/>
                <a:gd name="connsiteY2" fmla="*/ 2456 h 49678"/>
                <a:gd name="connsiteX3" fmla="*/ 42673 w 46605"/>
                <a:gd name="connsiteY3" fmla="*/ 15981 h 49678"/>
                <a:gd name="connsiteX4" fmla="*/ 42673 w 46605"/>
                <a:gd name="connsiteY4" fmla="*/ 15981 h 49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05" h="49678">
                  <a:moveTo>
                    <a:pt x="42673" y="15981"/>
                  </a:moveTo>
                  <a:cubicBezTo>
                    <a:pt x="53055" y="34650"/>
                    <a:pt x="41625" y="53700"/>
                    <a:pt x="23051" y="48938"/>
                  </a:cubicBezTo>
                  <a:cubicBezTo>
                    <a:pt x="3144" y="43890"/>
                    <a:pt x="-9143" y="14743"/>
                    <a:pt x="8478" y="2456"/>
                  </a:cubicBezTo>
                  <a:cubicBezTo>
                    <a:pt x="22670" y="-4974"/>
                    <a:pt x="37053" y="5885"/>
                    <a:pt x="42673" y="15981"/>
                  </a:cubicBezTo>
                  <a:lnTo>
                    <a:pt x="42673" y="15981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57" name="Freeform: Shape 2156">
              <a:extLst>
                <a:ext uri="{FF2B5EF4-FFF2-40B4-BE49-F238E27FC236}">
                  <a16:creationId xmlns:a16="http://schemas.microsoft.com/office/drawing/2014/main" id="{1F242E6F-AB1E-42E1-88D6-B77ABCFD6AA5}"/>
                </a:ext>
              </a:extLst>
            </p:cNvPr>
            <p:cNvSpPr/>
            <p:nvPr/>
          </p:nvSpPr>
          <p:spPr>
            <a:xfrm rot="10800000" flipV="1">
              <a:off x="10571364" y="933818"/>
              <a:ext cx="45348" cy="49255"/>
            </a:xfrm>
            <a:custGeom>
              <a:avLst/>
              <a:gdLst>
                <a:gd name="connsiteX0" fmla="*/ 40852 w 45348"/>
                <a:gd name="connsiteY0" fmla="*/ 15638 h 49255"/>
                <a:gd name="connsiteX1" fmla="*/ 23612 w 45348"/>
                <a:gd name="connsiteY1" fmla="*/ 48594 h 49255"/>
                <a:gd name="connsiteX2" fmla="*/ 7419 w 45348"/>
                <a:gd name="connsiteY2" fmla="*/ 2588 h 49255"/>
                <a:gd name="connsiteX3" fmla="*/ 40852 w 45348"/>
                <a:gd name="connsiteY3" fmla="*/ 15638 h 49255"/>
                <a:gd name="connsiteX4" fmla="*/ 40852 w 45348"/>
                <a:gd name="connsiteY4" fmla="*/ 15638 h 4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48" h="49255">
                  <a:moveTo>
                    <a:pt x="40852" y="15638"/>
                  </a:moveTo>
                  <a:cubicBezTo>
                    <a:pt x="51710" y="34021"/>
                    <a:pt x="41709" y="53071"/>
                    <a:pt x="23612" y="48594"/>
                  </a:cubicBezTo>
                  <a:cubicBezTo>
                    <a:pt x="4181" y="43736"/>
                    <a:pt x="-8964" y="14971"/>
                    <a:pt x="7419" y="2588"/>
                  </a:cubicBezTo>
                  <a:cubicBezTo>
                    <a:pt x="20659" y="-5031"/>
                    <a:pt x="34946" y="5636"/>
                    <a:pt x="40852" y="15638"/>
                  </a:cubicBezTo>
                  <a:lnTo>
                    <a:pt x="40852" y="15638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58" name="Freeform: Shape 2157">
              <a:extLst>
                <a:ext uri="{FF2B5EF4-FFF2-40B4-BE49-F238E27FC236}">
                  <a16:creationId xmlns:a16="http://schemas.microsoft.com/office/drawing/2014/main" id="{1AB4D717-89B3-4210-BADD-7FA0DC6E778E}"/>
                </a:ext>
              </a:extLst>
            </p:cNvPr>
            <p:cNvSpPr/>
            <p:nvPr/>
          </p:nvSpPr>
          <p:spPr>
            <a:xfrm rot="10800000" flipV="1">
              <a:off x="10510576" y="891860"/>
              <a:ext cx="43248" cy="47835"/>
            </a:xfrm>
            <a:custGeom>
              <a:avLst/>
              <a:gdLst>
                <a:gd name="connsiteX0" fmla="*/ 38257 w 43248"/>
                <a:gd name="connsiteY0" fmla="*/ 15020 h 47835"/>
                <a:gd name="connsiteX1" fmla="*/ 23779 w 43248"/>
                <a:gd name="connsiteY1" fmla="*/ 47214 h 47835"/>
                <a:gd name="connsiteX2" fmla="*/ 6158 w 43248"/>
                <a:gd name="connsiteY2" fmla="*/ 2542 h 47835"/>
                <a:gd name="connsiteX3" fmla="*/ 38257 w 43248"/>
                <a:gd name="connsiteY3" fmla="*/ 15020 h 47835"/>
                <a:gd name="connsiteX4" fmla="*/ 38257 w 43248"/>
                <a:gd name="connsiteY4" fmla="*/ 15020 h 4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48" h="47835">
                  <a:moveTo>
                    <a:pt x="38257" y="15020"/>
                  </a:moveTo>
                  <a:cubicBezTo>
                    <a:pt x="49306" y="32831"/>
                    <a:pt x="40924" y="51500"/>
                    <a:pt x="23779" y="47214"/>
                  </a:cubicBezTo>
                  <a:cubicBezTo>
                    <a:pt x="5300" y="42642"/>
                    <a:pt x="-8511" y="14734"/>
                    <a:pt x="6158" y="2542"/>
                  </a:cubicBezTo>
                  <a:cubicBezTo>
                    <a:pt x="18350" y="-4888"/>
                    <a:pt x="32256" y="5399"/>
                    <a:pt x="38257" y="15020"/>
                  </a:cubicBezTo>
                  <a:lnTo>
                    <a:pt x="38257" y="1502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59" name="Freeform: Shape 2158">
              <a:extLst>
                <a:ext uri="{FF2B5EF4-FFF2-40B4-BE49-F238E27FC236}">
                  <a16:creationId xmlns:a16="http://schemas.microsoft.com/office/drawing/2014/main" id="{8047674B-7279-4884-B8C3-1CBAF6B73BCB}"/>
                </a:ext>
              </a:extLst>
            </p:cNvPr>
            <p:cNvSpPr/>
            <p:nvPr/>
          </p:nvSpPr>
          <p:spPr>
            <a:xfrm rot="10800000" flipV="1">
              <a:off x="10454606" y="849779"/>
              <a:ext cx="41222" cy="46324"/>
            </a:xfrm>
            <a:custGeom>
              <a:avLst/>
              <a:gdLst>
                <a:gd name="connsiteX0" fmla="*/ 35697 w 41222"/>
                <a:gd name="connsiteY0" fmla="*/ 14333 h 46324"/>
                <a:gd name="connsiteX1" fmla="*/ 23696 w 41222"/>
                <a:gd name="connsiteY1" fmla="*/ 45765 h 46324"/>
                <a:gd name="connsiteX2" fmla="*/ 5026 w 41222"/>
                <a:gd name="connsiteY2" fmla="*/ 2617 h 46324"/>
                <a:gd name="connsiteX3" fmla="*/ 35697 w 41222"/>
                <a:gd name="connsiteY3" fmla="*/ 14333 h 46324"/>
                <a:gd name="connsiteX4" fmla="*/ 35697 w 41222"/>
                <a:gd name="connsiteY4" fmla="*/ 14333 h 4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22" h="46324">
                  <a:moveTo>
                    <a:pt x="35697" y="14333"/>
                  </a:moveTo>
                  <a:cubicBezTo>
                    <a:pt x="46937" y="31573"/>
                    <a:pt x="40079" y="49766"/>
                    <a:pt x="23696" y="45765"/>
                  </a:cubicBezTo>
                  <a:cubicBezTo>
                    <a:pt x="6265" y="41479"/>
                    <a:pt x="-7928" y="14523"/>
                    <a:pt x="5026" y="2617"/>
                  </a:cubicBezTo>
                  <a:cubicBezTo>
                    <a:pt x="16076" y="-4813"/>
                    <a:pt x="29601" y="4998"/>
                    <a:pt x="35697" y="14333"/>
                  </a:cubicBezTo>
                  <a:lnTo>
                    <a:pt x="35697" y="14333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60" name="Freeform: Shape 2159">
              <a:extLst>
                <a:ext uri="{FF2B5EF4-FFF2-40B4-BE49-F238E27FC236}">
                  <a16:creationId xmlns:a16="http://schemas.microsoft.com/office/drawing/2014/main" id="{7B102A32-113E-4B63-9CC1-3EECAA1D033B}"/>
                </a:ext>
              </a:extLst>
            </p:cNvPr>
            <p:cNvSpPr/>
            <p:nvPr/>
          </p:nvSpPr>
          <p:spPr>
            <a:xfrm rot="10800000" flipV="1">
              <a:off x="10403495" y="807520"/>
              <a:ext cx="39302" cy="44736"/>
            </a:xfrm>
            <a:custGeom>
              <a:avLst/>
              <a:gdLst>
                <a:gd name="connsiteX0" fmla="*/ 33244 w 39302"/>
                <a:gd name="connsiteY0" fmla="*/ 13729 h 44736"/>
                <a:gd name="connsiteX1" fmla="*/ 25529 w 39302"/>
                <a:gd name="connsiteY1" fmla="*/ 44590 h 44736"/>
                <a:gd name="connsiteX2" fmla="*/ 4097 w 39302"/>
                <a:gd name="connsiteY2" fmla="*/ 2585 h 44736"/>
                <a:gd name="connsiteX3" fmla="*/ 33244 w 39302"/>
                <a:gd name="connsiteY3" fmla="*/ 13729 h 44736"/>
                <a:gd name="connsiteX4" fmla="*/ 33244 w 39302"/>
                <a:gd name="connsiteY4" fmla="*/ 13729 h 4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02" h="44736">
                  <a:moveTo>
                    <a:pt x="33244" y="13729"/>
                  </a:moveTo>
                  <a:cubicBezTo>
                    <a:pt x="44007" y="29446"/>
                    <a:pt x="39816" y="46495"/>
                    <a:pt x="25529" y="44590"/>
                  </a:cubicBezTo>
                  <a:cubicBezTo>
                    <a:pt x="8955" y="42400"/>
                    <a:pt x="-7999" y="14872"/>
                    <a:pt x="4097" y="2585"/>
                  </a:cubicBezTo>
                  <a:cubicBezTo>
                    <a:pt x="13908" y="-4654"/>
                    <a:pt x="27053" y="4681"/>
                    <a:pt x="33244" y="13729"/>
                  </a:cubicBezTo>
                  <a:lnTo>
                    <a:pt x="33244" y="13729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61" name="Freeform: Shape 2160">
              <a:extLst>
                <a:ext uri="{FF2B5EF4-FFF2-40B4-BE49-F238E27FC236}">
                  <a16:creationId xmlns:a16="http://schemas.microsoft.com/office/drawing/2014/main" id="{02841001-CB3C-45BC-A073-0BBE10389D6E}"/>
                </a:ext>
              </a:extLst>
            </p:cNvPr>
            <p:cNvSpPr/>
            <p:nvPr/>
          </p:nvSpPr>
          <p:spPr>
            <a:xfrm rot="10800000" flipV="1">
              <a:off x="10357459" y="765327"/>
              <a:ext cx="37084" cy="42806"/>
            </a:xfrm>
            <a:custGeom>
              <a:avLst/>
              <a:gdLst>
                <a:gd name="connsiteX0" fmla="*/ 30519 w 37084"/>
                <a:gd name="connsiteY0" fmla="*/ 13060 h 42806"/>
                <a:gd name="connsiteX1" fmla="*/ 25185 w 37084"/>
                <a:gd name="connsiteY1" fmla="*/ 42682 h 42806"/>
                <a:gd name="connsiteX2" fmla="*/ 3182 w 37084"/>
                <a:gd name="connsiteY2" fmla="*/ 2487 h 42806"/>
                <a:gd name="connsiteX3" fmla="*/ 30519 w 37084"/>
                <a:gd name="connsiteY3" fmla="*/ 13060 h 42806"/>
                <a:gd name="connsiteX4" fmla="*/ 30519 w 37084"/>
                <a:gd name="connsiteY4" fmla="*/ 13060 h 4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84" h="42806">
                  <a:moveTo>
                    <a:pt x="30519" y="13060"/>
                  </a:moveTo>
                  <a:cubicBezTo>
                    <a:pt x="41282" y="28014"/>
                    <a:pt x="38330" y="44397"/>
                    <a:pt x="25185" y="42682"/>
                  </a:cubicBezTo>
                  <a:cubicBezTo>
                    <a:pt x="9850" y="40682"/>
                    <a:pt x="-7200" y="14393"/>
                    <a:pt x="3182" y="2487"/>
                  </a:cubicBezTo>
                  <a:cubicBezTo>
                    <a:pt x="11850" y="-4466"/>
                    <a:pt x="24423" y="4487"/>
                    <a:pt x="30519" y="13060"/>
                  </a:cubicBezTo>
                  <a:lnTo>
                    <a:pt x="30519" y="1306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62" name="Freeform: Shape 2161">
              <a:extLst>
                <a:ext uri="{FF2B5EF4-FFF2-40B4-BE49-F238E27FC236}">
                  <a16:creationId xmlns:a16="http://schemas.microsoft.com/office/drawing/2014/main" id="{AD29CCB5-6016-442C-9BDD-6AAA6735F630}"/>
                </a:ext>
              </a:extLst>
            </p:cNvPr>
            <p:cNvSpPr/>
            <p:nvPr/>
          </p:nvSpPr>
          <p:spPr>
            <a:xfrm rot="10800000" flipV="1">
              <a:off x="10316321" y="723200"/>
              <a:ext cx="34869" cy="40810"/>
            </a:xfrm>
            <a:custGeom>
              <a:avLst/>
              <a:gdLst>
                <a:gd name="connsiteX0" fmla="*/ 28028 w 34869"/>
                <a:gd name="connsiteY0" fmla="*/ 12325 h 40810"/>
                <a:gd name="connsiteX1" fmla="*/ 24694 w 34869"/>
                <a:gd name="connsiteY1" fmla="*/ 40709 h 40810"/>
                <a:gd name="connsiteX2" fmla="*/ 2406 w 34869"/>
                <a:gd name="connsiteY2" fmla="*/ 2514 h 40810"/>
                <a:gd name="connsiteX3" fmla="*/ 28028 w 34869"/>
                <a:gd name="connsiteY3" fmla="*/ 12325 h 40810"/>
                <a:gd name="connsiteX4" fmla="*/ 28028 w 34869"/>
                <a:gd name="connsiteY4" fmla="*/ 12325 h 40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69" h="40810">
                  <a:moveTo>
                    <a:pt x="28028" y="12325"/>
                  </a:moveTo>
                  <a:cubicBezTo>
                    <a:pt x="38505" y="26327"/>
                    <a:pt x="36600" y="42233"/>
                    <a:pt x="24694" y="40709"/>
                  </a:cubicBezTo>
                  <a:cubicBezTo>
                    <a:pt x="10597" y="38900"/>
                    <a:pt x="-6357" y="13944"/>
                    <a:pt x="2406" y="2514"/>
                  </a:cubicBezTo>
                  <a:cubicBezTo>
                    <a:pt x="9930" y="-4344"/>
                    <a:pt x="21932" y="4133"/>
                    <a:pt x="28028" y="12325"/>
                  </a:cubicBezTo>
                  <a:lnTo>
                    <a:pt x="28028" y="12325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63" name="Freeform: Shape 2162">
              <a:extLst>
                <a:ext uri="{FF2B5EF4-FFF2-40B4-BE49-F238E27FC236}">
                  <a16:creationId xmlns:a16="http://schemas.microsoft.com/office/drawing/2014/main" id="{F4561F79-BE7F-4AE8-A459-66A69A335847}"/>
                </a:ext>
              </a:extLst>
            </p:cNvPr>
            <p:cNvSpPr/>
            <p:nvPr/>
          </p:nvSpPr>
          <p:spPr>
            <a:xfrm rot="10800000" flipV="1">
              <a:off x="10279950" y="681277"/>
              <a:ext cx="32618" cy="38342"/>
            </a:xfrm>
            <a:custGeom>
              <a:avLst/>
              <a:gdLst>
                <a:gd name="connsiteX0" fmla="*/ 25221 w 32618"/>
                <a:gd name="connsiteY0" fmla="*/ 11481 h 38342"/>
                <a:gd name="connsiteX1" fmla="*/ 23982 w 32618"/>
                <a:gd name="connsiteY1" fmla="*/ 38246 h 38342"/>
                <a:gd name="connsiteX2" fmla="*/ 1789 w 32618"/>
                <a:gd name="connsiteY2" fmla="*/ 2337 h 38342"/>
                <a:gd name="connsiteX3" fmla="*/ 25221 w 32618"/>
                <a:gd name="connsiteY3" fmla="*/ 11481 h 38342"/>
                <a:gd name="connsiteX4" fmla="*/ 25221 w 32618"/>
                <a:gd name="connsiteY4" fmla="*/ 11481 h 3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18" h="38342">
                  <a:moveTo>
                    <a:pt x="25221" y="11481"/>
                  </a:moveTo>
                  <a:cubicBezTo>
                    <a:pt x="35603" y="24911"/>
                    <a:pt x="34936" y="39675"/>
                    <a:pt x="23982" y="38246"/>
                  </a:cubicBezTo>
                  <a:cubicBezTo>
                    <a:pt x="11219" y="36627"/>
                    <a:pt x="-5545" y="13195"/>
                    <a:pt x="1789" y="2337"/>
                  </a:cubicBezTo>
                  <a:cubicBezTo>
                    <a:pt x="8076" y="-4045"/>
                    <a:pt x="19315" y="3861"/>
                    <a:pt x="25221" y="11481"/>
                  </a:cubicBezTo>
                  <a:lnTo>
                    <a:pt x="25221" y="11481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64" name="Freeform: Shape 2163">
              <a:extLst>
                <a:ext uri="{FF2B5EF4-FFF2-40B4-BE49-F238E27FC236}">
                  <a16:creationId xmlns:a16="http://schemas.microsoft.com/office/drawing/2014/main" id="{524EC5CC-EB56-4DD3-ACBF-AD19510007B2}"/>
                </a:ext>
              </a:extLst>
            </p:cNvPr>
            <p:cNvSpPr/>
            <p:nvPr/>
          </p:nvSpPr>
          <p:spPr>
            <a:xfrm rot="10800000" flipV="1">
              <a:off x="10248782" y="639814"/>
              <a:ext cx="29892" cy="35294"/>
            </a:xfrm>
            <a:custGeom>
              <a:avLst/>
              <a:gdLst>
                <a:gd name="connsiteX0" fmla="*/ 22378 w 29892"/>
                <a:gd name="connsiteY0" fmla="*/ 10557 h 35294"/>
                <a:gd name="connsiteX1" fmla="*/ 22759 w 29892"/>
                <a:gd name="connsiteY1" fmla="*/ 35227 h 35294"/>
                <a:gd name="connsiteX2" fmla="*/ 1232 w 29892"/>
                <a:gd name="connsiteY2" fmla="*/ 2175 h 35294"/>
                <a:gd name="connsiteX3" fmla="*/ 22378 w 29892"/>
                <a:gd name="connsiteY3" fmla="*/ 10557 h 35294"/>
                <a:gd name="connsiteX4" fmla="*/ 22378 w 29892"/>
                <a:gd name="connsiteY4" fmla="*/ 10557 h 3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92" h="35294">
                  <a:moveTo>
                    <a:pt x="22378" y="10557"/>
                  </a:moveTo>
                  <a:cubicBezTo>
                    <a:pt x="32189" y="22749"/>
                    <a:pt x="32474" y="36370"/>
                    <a:pt x="22759" y="35227"/>
                  </a:cubicBezTo>
                  <a:cubicBezTo>
                    <a:pt x="11424" y="33893"/>
                    <a:pt x="-4578" y="12367"/>
                    <a:pt x="1232" y="2175"/>
                  </a:cubicBezTo>
                  <a:cubicBezTo>
                    <a:pt x="6376" y="-3730"/>
                    <a:pt x="16758" y="3509"/>
                    <a:pt x="22378" y="10557"/>
                  </a:cubicBezTo>
                  <a:lnTo>
                    <a:pt x="22378" y="1055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65" name="Freeform: Shape 2164">
              <a:extLst>
                <a:ext uri="{FF2B5EF4-FFF2-40B4-BE49-F238E27FC236}">
                  <a16:creationId xmlns:a16="http://schemas.microsoft.com/office/drawing/2014/main" id="{E5DACC19-F1D4-4ECD-9104-7A5B6FD2DF91}"/>
                </a:ext>
              </a:extLst>
            </p:cNvPr>
            <p:cNvSpPr/>
            <p:nvPr/>
          </p:nvSpPr>
          <p:spPr>
            <a:xfrm rot="10800000" flipV="1">
              <a:off x="10222235" y="598429"/>
              <a:ext cx="27496" cy="32561"/>
            </a:xfrm>
            <a:custGeom>
              <a:avLst/>
              <a:gdLst>
                <a:gd name="connsiteX0" fmla="*/ 19819 w 27496"/>
                <a:gd name="connsiteY0" fmla="*/ 9651 h 32561"/>
                <a:gd name="connsiteX1" fmla="*/ 21724 w 27496"/>
                <a:gd name="connsiteY1" fmla="*/ 32511 h 32561"/>
                <a:gd name="connsiteX2" fmla="*/ 769 w 27496"/>
                <a:gd name="connsiteY2" fmla="*/ 2126 h 32561"/>
                <a:gd name="connsiteX3" fmla="*/ 19819 w 27496"/>
                <a:gd name="connsiteY3" fmla="*/ 9651 h 32561"/>
                <a:gd name="connsiteX4" fmla="*/ 19819 w 27496"/>
                <a:gd name="connsiteY4" fmla="*/ 9651 h 3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96" h="32561">
                  <a:moveTo>
                    <a:pt x="19819" y="9651"/>
                  </a:moveTo>
                  <a:cubicBezTo>
                    <a:pt x="29153" y="20890"/>
                    <a:pt x="30201" y="33463"/>
                    <a:pt x="21724" y="32511"/>
                  </a:cubicBezTo>
                  <a:cubicBezTo>
                    <a:pt x="11723" y="31368"/>
                    <a:pt x="-3613" y="11556"/>
                    <a:pt x="769" y="2126"/>
                  </a:cubicBezTo>
                  <a:cubicBezTo>
                    <a:pt x="4960" y="-3494"/>
                    <a:pt x="14390" y="3079"/>
                    <a:pt x="19819" y="9651"/>
                  </a:cubicBezTo>
                  <a:lnTo>
                    <a:pt x="19819" y="9651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66" name="Freeform: Shape 2165">
              <a:extLst>
                <a:ext uri="{FF2B5EF4-FFF2-40B4-BE49-F238E27FC236}">
                  <a16:creationId xmlns:a16="http://schemas.microsoft.com/office/drawing/2014/main" id="{E0BB543E-9558-4E8C-88EF-D08E3DA2FA20}"/>
                </a:ext>
              </a:extLst>
            </p:cNvPr>
            <p:cNvSpPr/>
            <p:nvPr/>
          </p:nvSpPr>
          <p:spPr>
            <a:xfrm rot="10800000" flipV="1">
              <a:off x="10200506" y="557305"/>
              <a:ext cx="25175" cy="29760"/>
            </a:xfrm>
            <a:custGeom>
              <a:avLst/>
              <a:gdLst>
                <a:gd name="connsiteX0" fmla="*/ 17391 w 25175"/>
                <a:gd name="connsiteY0" fmla="*/ 8769 h 29760"/>
                <a:gd name="connsiteX1" fmla="*/ 20534 w 25175"/>
                <a:gd name="connsiteY1" fmla="*/ 29724 h 29760"/>
                <a:gd name="connsiteX2" fmla="*/ 436 w 25175"/>
                <a:gd name="connsiteY2" fmla="*/ 2007 h 29760"/>
                <a:gd name="connsiteX3" fmla="*/ 17391 w 25175"/>
                <a:gd name="connsiteY3" fmla="*/ 8769 h 29760"/>
                <a:gd name="connsiteX4" fmla="*/ 17391 w 25175"/>
                <a:gd name="connsiteY4" fmla="*/ 8769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75" h="29760">
                  <a:moveTo>
                    <a:pt x="17391" y="8769"/>
                  </a:moveTo>
                  <a:cubicBezTo>
                    <a:pt x="26154" y="18961"/>
                    <a:pt x="27964" y="30486"/>
                    <a:pt x="20534" y="29724"/>
                  </a:cubicBezTo>
                  <a:cubicBezTo>
                    <a:pt x="11866" y="28772"/>
                    <a:pt x="-2707" y="10674"/>
                    <a:pt x="436" y="2007"/>
                  </a:cubicBezTo>
                  <a:cubicBezTo>
                    <a:pt x="3675" y="-3232"/>
                    <a:pt x="12343" y="2769"/>
                    <a:pt x="17391" y="8769"/>
                  </a:cubicBezTo>
                  <a:lnTo>
                    <a:pt x="17391" y="8769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67" name="Freeform: Shape 2166">
              <a:extLst>
                <a:ext uri="{FF2B5EF4-FFF2-40B4-BE49-F238E27FC236}">
                  <a16:creationId xmlns:a16="http://schemas.microsoft.com/office/drawing/2014/main" id="{FC55D010-A2CF-4425-8197-6F6FE0401A81}"/>
                </a:ext>
              </a:extLst>
            </p:cNvPr>
            <p:cNvSpPr/>
            <p:nvPr/>
          </p:nvSpPr>
          <p:spPr>
            <a:xfrm rot="10800000" flipV="1">
              <a:off x="10183579" y="516660"/>
              <a:ext cx="22548" cy="26585"/>
            </a:xfrm>
            <a:custGeom>
              <a:avLst/>
              <a:gdLst>
                <a:gd name="connsiteX0" fmla="*/ 14886 w 22548"/>
                <a:gd name="connsiteY0" fmla="*/ 7791 h 26585"/>
                <a:gd name="connsiteX1" fmla="*/ 18982 w 22548"/>
                <a:gd name="connsiteY1" fmla="*/ 26555 h 26585"/>
                <a:gd name="connsiteX2" fmla="*/ 218 w 22548"/>
                <a:gd name="connsiteY2" fmla="*/ 1790 h 26585"/>
                <a:gd name="connsiteX3" fmla="*/ 14886 w 22548"/>
                <a:gd name="connsiteY3" fmla="*/ 7791 h 26585"/>
                <a:gd name="connsiteX4" fmla="*/ 14886 w 22548"/>
                <a:gd name="connsiteY4" fmla="*/ 7791 h 2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8" h="26585">
                  <a:moveTo>
                    <a:pt x="14886" y="7791"/>
                  </a:moveTo>
                  <a:cubicBezTo>
                    <a:pt x="22983" y="16935"/>
                    <a:pt x="25173" y="27222"/>
                    <a:pt x="18982" y="26555"/>
                  </a:cubicBezTo>
                  <a:cubicBezTo>
                    <a:pt x="11648" y="25698"/>
                    <a:pt x="-1878" y="9505"/>
                    <a:pt x="218" y="1790"/>
                  </a:cubicBezTo>
                  <a:cubicBezTo>
                    <a:pt x="2504" y="-2877"/>
                    <a:pt x="10124" y="2457"/>
                    <a:pt x="14886" y="7791"/>
                  </a:cubicBezTo>
                  <a:lnTo>
                    <a:pt x="14886" y="7791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68" name="Freeform: Shape 2167">
              <a:extLst>
                <a:ext uri="{FF2B5EF4-FFF2-40B4-BE49-F238E27FC236}">
                  <a16:creationId xmlns:a16="http://schemas.microsoft.com/office/drawing/2014/main" id="{296C3088-530C-4A3B-94E1-A1DE562E7267}"/>
                </a:ext>
              </a:extLst>
            </p:cNvPr>
            <p:cNvSpPr/>
            <p:nvPr/>
          </p:nvSpPr>
          <p:spPr>
            <a:xfrm rot="10800000" flipV="1">
              <a:off x="10171498" y="476412"/>
              <a:ext cx="20102" cy="23403"/>
            </a:xfrm>
            <a:custGeom>
              <a:avLst/>
              <a:gdLst>
                <a:gd name="connsiteX0" fmla="*/ 12647 w 20102"/>
                <a:gd name="connsiteY0" fmla="*/ 6891 h 23403"/>
                <a:gd name="connsiteX1" fmla="*/ 17410 w 20102"/>
                <a:gd name="connsiteY1" fmla="*/ 23369 h 23403"/>
                <a:gd name="connsiteX2" fmla="*/ 74 w 20102"/>
                <a:gd name="connsiteY2" fmla="*/ 1557 h 23403"/>
                <a:gd name="connsiteX3" fmla="*/ 12647 w 20102"/>
                <a:gd name="connsiteY3" fmla="*/ 6891 h 23403"/>
                <a:gd name="connsiteX4" fmla="*/ 12647 w 20102"/>
                <a:gd name="connsiteY4" fmla="*/ 6891 h 23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02" h="23403">
                  <a:moveTo>
                    <a:pt x="12647" y="6891"/>
                  </a:moveTo>
                  <a:cubicBezTo>
                    <a:pt x="19981" y="14892"/>
                    <a:pt x="22553" y="24036"/>
                    <a:pt x="17410" y="23369"/>
                  </a:cubicBezTo>
                  <a:cubicBezTo>
                    <a:pt x="11314" y="22607"/>
                    <a:pt x="-1069" y="8415"/>
                    <a:pt x="74" y="1557"/>
                  </a:cubicBezTo>
                  <a:cubicBezTo>
                    <a:pt x="1693" y="-2539"/>
                    <a:pt x="8361" y="2223"/>
                    <a:pt x="12647" y="6891"/>
                  </a:cubicBezTo>
                  <a:lnTo>
                    <a:pt x="12647" y="6891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69" name="Freeform: Shape 2168">
              <a:extLst>
                <a:ext uri="{FF2B5EF4-FFF2-40B4-BE49-F238E27FC236}">
                  <a16:creationId xmlns:a16="http://schemas.microsoft.com/office/drawing/2014/main" id="{9FF399B3-57C4-4614-B41F-A8860F3A88AD}"/>
                </a:ext>
              </a:extLst>
            </p:cNvPr>
            <p:cNvSpPr/>
            <p:nvPr/>
          </p:nvSpPr>
          <p:spPr>
            <a:xfrm rot="10800000" flipV="1">
              <a:off x="10164125" y="436638"/>
              <a:ext cx="17691" cy="20282"/>
            </a:xfrm>
            <a:custGeom>
              <a:avLst/>
              <a:gdLst>
                <a:gd name="connsiteX0" fmla="*/ 10578 w 17691"/>
                <a:gd name="connsiteY0" fmla="*/ 5897 h 20282"/>
                <a:gd name="connsiteX1" fmla="*/ 16198 w 17691"/>
                <a:gd name="connsiteY1" fmla="*/ 20280 h 20282"/>
                <a:gd name="connsiteX2" fmla="*/ 5 w 17691"/>
                <a:gd name="connsiteY2" fmla="*/ 1325 h 20282"/>
                <a:gd name="connsiteX3" fmla="*/ 10578 w 17691"/>
                <a:gd name="connsiteY3" fmla="*/ 5897 h 20282"/>
                <a:gd name="connsiteX4" fmla="*/ 10578 w 17691"/>
                <a:gd name="connsiteY4" fmla="*/ 5897 h 2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91" h="20282">
                  <a:moveTo>
                    <a:pt x="10578" y="5897"/>
                  </a:moveTo>
                  <a:cubicBezTo>
                    <a:pt x="16674" y="12469"/>
                    <a:pt x="19722" y="20090"/>
                    <a:pt x="16198" y="20280"/>
                  </a:cubicBezTo>
                  <a:cubicBezTo>
                    <a:pt x="11626" y="20470"/>
                    <a:pt x="-281" y="7516"/>
                    <a:pt x="5" y="1325"/>
                  </a:cubicBezTo>
                  <a:cubicBezTo>
                    <a:pt x="958" y="-2199"/>
                    <a:pt x="6863" y="1992"/>
                    <a:pt x="10578" y="5897"/>
                  </a:cubicBezTo>
                  <a:lnTo>
                    <a:pt x="10578" y="589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70" name="Freeform: Shape 2169">
              <a:extLst>
                <a:ext uri="{FF2B5EF4-FFF2-40B4-BE49-F238E27FC236}">
                  <a16:creationId xmlns:a16="http://schemas.microsoft.com/office/drawing/2014/main" id="{F52E5C50-FAE3-4BC1-A65A-7C9226B479D7}"/>
                </a:ext>
              </a:extLst>
            </p:cNvPr>
            <p:cNvSpPr/>
            <p:nvPr/>
          </p:nvSpPr>
          <p:spPr>
            <a:xfrm rot="10800000" flipV="1">
              <a:off x="10161330" y="397137"/>
              <a:ext cx="15528" cy="17685"/>
            </a:xfrm>
            <a:custGeom>
              <a:avLst/>
              <a:gdLst>
                <a:gd name="connsiteX0" fmla="*/ 8763 w 15528"/>
                <a:gd name="connsiteY0" fmla="*/ 5203 h 17685"/>
                <a:gd name="connsiteX1" fmla="*/ 14478 w 15528"/>
                <a:gd name="connsiteY1" fmla="*/ 17680 h 17685"/>
                <a:gd name="connsiteX2" fmla="*/ 0 w 15528"/>
                <a:gd name="connsiteY2" fmla="*/ 1202 h 17685"/>
                <a:gd name="connsiteX3" fmla="*/ 8763 w 15528"/>
                <a:gd name="connsiteY3" fmla="*/ 5203 h 17685"/>
                <a:gd name="connsiteX4" fmla="*/ 8763 w 15528"/>
                <a:gd name="connsiteY4" fmla="*/ 5203 h 1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28" h="17685">
                  <a:moveTo>
                    <a:pt x="8763" y="5203"/>
                  </a:moveTo>
                  <a:cubicBezTo>
                    <a:pt x="14288" y="10918"/>
                    <a:pt x="17240" y="17490"/>
                    <a:pt x="14478" y="17680"/>
                  </a:cubicBezTo>
                  <a:cubicBezTo>
                    <a:pt x="10858" y="17966"/>
                    <a:pt x="190" y="6727"/>
                    <a:pt x="0" y="1202"/>
                  </a:cubicBezTo>
                  <a:cubicBezTo>
                    <a:pt x="381" y="-1941"/>
                    <a:pt x="5334" y="1678"/>
                    <a:pt x="8763" y="5203"/>
                  </a:cubicBezTo>
                  <a:lnTo>
                    <a:pt x="8763" y="5203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71" name="Freeform: Shape 2170">
              <a:extLst>
                <a:ext uri="{FF2B5EF4-FFF2-40B4-BE49-F238E27FC236}">
                  <a16:creationId xmlns:a16="http://schemas.microsoft.com/office/drawing/2014/main" id="{44611FC2-6C63-4574-A71B-16C545531E62}"/>
                </a:ext>
              </a:extLst>
            </p:cNvPr>
            <p:cNvSpPr/>
            <p:nvPr/>
          </p:nvSpPr>
          <p:spPr>
            <a:xfrm rot="10800000" flipV="1">
              <a:off x="10163458" y="358437"/>
              <a:ext cx="13209" cy="14857"/>
            </a:xfrm>
            <a:custGeom>
              <a:avLst/>
              <a:gdLst>
                <a:gd name="connsiteX0" fmla="*/ 7049 w 13209"/>
                <a:gd name="connsiteY0" fmla="*/ 4374 h 14857"/>
                <a:gd name="connsiteX1" fmla="*/ 12573 w 13209"/>
                <a:gd name="connsiteY1" fmla="*/ 14851 h 14857"/>
                <a:gd name="connsiteX2" fmla="*/ 0 w 13209"/>
                <a:gd name="connsiteY2" fmla="*/ 1040 h 14857"/>
                <a:gd name="connsiteX3" fmla="*/ 7049 w 13209"/>
                <a:gd name="connsiteY3" fmla="*/ 4374 h 14857"/>
                <a:gd name="connsiteX4" fmla="*/ 7049 w 13209"/>
                <a:gd name="connsiteY4" fmla="*/ 4374 h 1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9" h="14857">
                  <a:moveTo>
                    <a:pt x="7049" y="4374"/>
                  </a:moveTo>
                  <a:cubicBezTo>
                    <a:pt x="11621" y="9136"/>
                    <a:pt x="14573" y="14661"/>
                    <a:pt x="12573" y="14851"/>
                  </a:cubicBezTo>
                  <a:cubicBezTo>
                    <a:pt x="9906" y="15137"/>
                    <a:pt x="762" y="5707"/>
                    <a:pt x="0" y="1040"/>
                  </a:cubicBezTo>
                  <a:cubicBezTo>
                    <a:pt x="95" y="-1627"/>
                    <a:pt x="4191" y="1326"/>
                    <a:pt x="7049" y="4374"/>
                  </a:cubicBezTo>
                  <a:lnTo>
                    <a:pt x="7049" y="4374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72" name="Freeform: Shape 2171">
              <a:extLst>
                <a:ext uri="{FF2B5EF4-FFF2-40B4-BE49-F238E27FC236}">
                  <a16:creationId xmlns:a16="http://schemas.microsoft.com/office/drawing/2014/main" id="{5C46EC01-F7CE-4EFB-97E0-DEE06F76079D}"/>
                </a:ext>
              </a:extLst>
            </p:cNvPr>
            <p:cNvSpPr/>
            <p:nvPr/>
          </p:nvSpPr>
          <p:spPr>
            <a:xfrm rot="10800000" flipV="1">
              <a:off x="10170370" y="320609"/>
              <a:ext cx="10498" cy="11535"/>
            </a:xfrm>
            <a:custGeom>
              <a:avLst/>
              <a:gdLst>
                <a:gd name="connsiteX0" fmla="*/ 5248 w 10498"/>
                <a:gd name="connsiteY0" fmla="*/ 3340 h 11535"/>
                <a:gd name="connsiteX1" fmla="*/ 10106 w 10498"/>
                <a:gd name="connsiteY1" fmla="*/ 11531 h 11535"/>
                <a:gd name="connsiteX2" fmla="*/ 9 w 10498"/>
                <a:gd name="connsiteY2" fmla="*/ 768 h 11535"/>
                <a:gd name="connsiteX3" fmla="*/ 3153 w 10498"/>
                <a:gd name="connsiteY3" fmla="*/ 1435 h 11535"/>
                <a:gd name="connsiteX4" fmla="*/ 5248 w 10498"/>
                <a:gd name="connsiteY4" fmla="*/ 3340 h 11535"/>
                <a:gd name="connsiteX5" fmla="*/ 5248 w 10498"/>
                <a:gd name="connsiteY5" fmla="*/ 3340 h 1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98" h="11535">
                  <a:moveTo>
                    <a:pt x="5248" y="3340"/>
                  </a:moveTo>
                  <a:cubicBezTo>
                    <a:pt x="8868" y="6959"/>
                    <a:pt x="11535" y="11341"/>
                    <a:pt x="10106" y="11531"/>
                  </a:cubicBezTo>
                  <a:cubicBezTo>
                    <a:pt x="8296" y="11722"/>
                    <a:pt x="962" y="4292"/>
                    <a:pt x="9" y="768"/>
                  </a:cubicBezTo>
                  <a:cubicBezTo>
                    <a:pt x="-181" y="-1137"/>
                    <a:pt x="2581" y="1054"/>
                    <a:pt x="3153" y="1435"/>
                  </a:cubicBezTo>
                  <a:cubicBezTo>
                    <a:pt x="3915" y="2006"/>
                    <a:pt x="4581" y="2673"/>
                    <a:pt x="5248" y="3340"/>
                  </a:cubicBezTo>
                  <a:lnTo>
                    <a:pt x="5248" y="334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73" name="Freeform: Shape 2172">
              <a:extLst>
                <a:ext uri="{FF2B5EF4-FFF2-40B4-BE49-F238E27FC236}">
                  <a16:creationId xmlns:a16="http://schemas.microsoft.com/office/drawing/2014/main" id="{934E67D9-0C43-40F1-9C89-8AE7EE5DFEBE}"/>
                </a:ext>
              </a:extLst>
            </p:cNvPr>
            <p:cNvSpPr/>
            <p:nvPr/>
          </p:nvSpPr>
          <p:spPr>
            <a:xfrm rot="10800000" flipV="1">
              <a:off x="10181864" y="283390"/>
              <a:ext cx="7907" cy="8461"/>
            </a:xfrm>
            <a:custGeom>
              <a:avLst/>
              <a:gdLst>
                <a:gd name="connsiteX0" fmla="*/ 3675 w 7907"/>
                <a:gd name="connsiteY0" fmla="*/ 2554 h 8461"/>
                <a:gd name="connsiteX1" fmla="*/ 7675 w 7907"/>
                <a:gd name="connsiteY1" fmla="*/ 8460 h 8461"/>
                <a:gd name="connsiteX2" fmla="*/ 55 w 7907"/>
                <a:gd name="connsiteY2" fmla="*/ 554 h 8461"/>
                <a:gd name="connsiteX3" fmla="*/ 912 w 7907"/>
                <a:gd name="connsiteY3" fmla="*/ 268 h 8461"/>
                <a:gd name="connsiteX4" fmla="*/ 3675 w 7907"/>
                <a:gd name="connsiteY4" fmla="*/ 2554 h 8461"/>
                <a:gd name="connsiteX5" fmla="*/ 3675 w 7907"/>
                <a:gd name="connsiteY5" fmla="*/ 2554 h 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07" h="8461">
                  <a:moveTo>
                    <a:pt x="3675" y="2554"/>
                  </a:moveTo>
                  <a:cubicBezTo>
                    <a:pt x="6532" y="5317"/>
                    <a:pt x="8628" y="8460"/>
                    <a:pt x="7675" y="8460"/>
                  </a:cubicBezTo>
                  <a:cubicBezTo>
                    <a:pt x="6627" y="8555"/>
                    <a:pt x="1103" y="3412"/>
                    <a:pt x="55" y="554"/>
                  </a:cubicBezTo>
                  <a:cubicBezTo>
                    <a:pt x="-40" y="364"/>
                    <a:pt x="-136" y="-398"/>
                    <a:pt x="912" y="268"/>
                  </a:cubicBezTo>
                  <a:cubicBezTo>
                    <a:pt x="1674" y="649"/>
                    <a:pt x="2627" y="1507"/>
                    <a:pt x="3675" y="2554"/>
                  </a:cubicBezTo>
                  <a:lnTo>
                    <a:pt x="3675" y="2554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74" name="Freeform: Shape 2173">
              <a:extLst>
                <a:ext uri="{FF2B5EF4-FFF2-40B4-BE49-F238E27FC236}">
                  <a16:creationId xmlns:a16="http://schemas.microsoft.com/office/drawing/2014/main" id="{69CCAA33-0528-4D90-B018-24CE0CC7608A}"/>
                </a:ext>
              </a:extLst>
            </p:cNvPr>
            <p:cNvSpPr/>
            <p:nvPr/>
          </p:nvSpPr>
          <p:spPr>
            <a:xfrm rot="10800000" flipV="1">
              <a:off x="10198041" y="246778"/>
              <a:ext cx="5477" cy="5740"/>
            </a:xfrm>
            <a:custGeom>
              <a:avLst/>
              <a:gdLst>
                <a:gd name="connsiteX0" fmla="*/ 2371 w 5477"/>
                <a:gd name="connsiteY0" fmla="*/ 1733 h 5740"/>
                <a:gd name="connsiteX1" fmla="*/ 5419 w 5477"/>
                <a:gd name="connsiteY1" fmla="*/ 5734 h 5740"/>
                <a:gd name="connsiteX2" fmla="*/ 85 w 5477"/>
                <a:gd name="connsiteY2" fmla="*/ 400 h 5740"/>
                <a:gd name="connsiteX3" fmla="*/ 276 w 5477"/>
                <a:gd name="connsiteY3" fmla="*/ 19 h 5740"/>
                <a:gd name="connsiteX4" fmla="*/ 2371 w 5477"/>
                <a:gd name="connsiteY4" fmla="*/ 1733 h 5740"/>
                <a:gd name="connsiteX5" fmla="*/ 2371 w 5477"/>
                <a:gd name="connsiteY5" fmla="*/ 1733 h 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77" h="5740">
                  <a:moveTo>
                    <a:pt x="2371" y="1733"/>
                  </a:moveTo>
                  <a:cubicBezTo>
                    <a:pt x="4276" y="3543"/>
                    <a:pt x="5800" y="5639"/>
                    <a:pt x="5419" y="5734"/>
                  </a:cubicBezTo>
                  <a:cubicBezTo>
                    <a:pt x="4848" y="5924"/>
                    <a:pt x="1038" y="2210"/>
                    <a:pt x="85" y="400"/>
                  </a:cubicBezTo>
                  <a:cubicBezTo>
                    <a:pt x="-10" y="209"/>
                    <a:pt x="-105" y="-76"/>
                    <a:pt x="276" y="19"/>
                  </a:cubicBezTo>
                  <a:cubicBezTo>
                    <a:pt x="657" y="209"/>
                    <a:pt x="1419" y="781"/>
                    <a:pt x="2371" y="1733"/>
                  </a:cubicBezTo>
                  <a:lnTo>
                    <a:pt x="2371" y="1733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75" name="Freeform: Shape 2174">
              <a:extLst>
                <a:ext uri="{FF2B5EF4-FFF2-40B4-BE49-F238E27FC236}">
                  <a16:creationId xmlns:a16="http://schemas.microsoft.com/office/drawing/2014/main" id="{668A78B5-7188-4728-B1E6-0A5586A63514}"/>
                </a:ext>
              </a:extLst>
            </p:cNvPr>
            <p:cNvSpPr/>
            <p:nvPr/>
          </p:nvSpPr>
          <p:spPr>
            <a:xfrm rot="10800000" flipV="1">
              <a:off x="10219150" y="211459"/>
              <a:ext cx="2571" cy="2381"/>
            </a:xfrm>
            <a:custGeom>
              <a:avLst/>
              <a:gdLst>
                <a:gd name="connsiteX0" fmla="*/ 2572 w 2571"/>
                <a:gd name="connsiteY0" fmla="*/ 2381 h 2381"/>
                <a:gd name="connsiteX1" fmla="*/ 1810 w 2571"/>
                <a:gd name="connsiteY1" fmla="*/ 1905 h 2381"/>
                <a:gd name="connsiteX2" fmla="*/ 0 w 2571"/>
                <a:gd name="connsiteY2" fmla="*/ 0 h 2381"/>
                <a:gd name="connsiteX3" fmla="*/ 953 w 2571"/>
                <a:gd name="connsiteY3" fmla="*/ 476 h 2381"/>
                <a:gd name="connsiteX4" fmla="*/ 2572 w 2571"/>
                <a:gd name="connsiteY4" fmla="*/ 2381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" h="2381">
                  <a:moveTo>
                    <a:pt x="2572" y="2381"/>
                  </a:moveTo>
                  <a:lnTo>
                    <a:pt x="1810" y="1905"/>
                  </a:lnTo>
                  <a:lnTo>
                    <a:pt x="0" y="0"/>
                  </a:lnTo>
                  <a:lnTo>
                    <a:pt x="953" y="476"/>
                  </a:lnTo>
                  <a:lnTo>
                    <a:pt x="2572" y="2381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76" name="Freeform: Shape 2175">
              <a:extLst>
                <a:ext uri="{FF2B5EF4-FFF2-40B4-BE49-F238E27FC236}">
                  <a16:creationId xmlns:a16="http://schemas.microsoft.com/office/drawing/2014/main" id="{695A6916-81F8-4B41-80A2-5A74C27FAD4F}"/>
                </a:ext>
              </a:extLst>
            </p:cNvPr>
            <p:cNvSpPr/>
            <p:nvPr/>
          </p:nvSpPr>
          <p:spPr>
            <a:xfrm rot="10800000" flipV="1">
              <a:off x="10244581" y="176407"/>
              <a:ext cx="285" cy="285"/>
            </a:xfrm>
            <a:custGeom>
              <a:avLst/>
              <a:gdLst>
                <a:gd name="connsiteX0" fmla="*/ 286 w 285"/>
                <a:gd name="connsiteY0" fmla="*/ 286 h 285"/>
                <a:gd name="connsiteX1" fmla="*/ 286 w 285"/>
                <a:gd name="connsiteY1" fmla="*/ 286 h 285"/>
                <a:gd name="connsiteX2" fmla="*/ 0 w 285"/>
                <a:gd name="connsiteY2" fmla="*/ 0 h 285"/>
                <a:gd name="connsiteX3" fmla="*/ 190 w 285"/>
                <a:gd name="connsiteY3" fmla="*/ 95 h 285"/>
                <a:gd name="connsiteX4" fmla="*/ 286 w 285"/>
                <a:gd name="connsiteY4" fmla="*/ 286 h 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" h="285">
                  <a:moveTo>
                    <a:pt x="286" y="286"/>
                  </a:moveTo>
                  <a:lnTo>
                    <a:pt x="286" y="286"/>
                  </a:lnTo>
                  <a:lnTo>
                    <a:pt x="0" y="0"/>
                  </a:lnTo>
                  <a:lnTo>
                    <a:pt x="190" y="95"/>
                  </a:lnTo>
                  <a:lnTo>
                    <a:pt x="286" y="286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77" name="Freeform: Shape 2176">
              <a:extLst>
                <a:ext uri="{FF2B5EF4-FFF2-40B4-BE49-F238E27FC236}">
                  <a16:creationId xmlns:a16="http://schemas.microsoft.com/office/drawing/2014/main" id="{1F8551D3-72AF-4B0C-827A-E1053C049F42}"/>
                </a:ext>
              </a:extLst>
            </p:cNvPr>
            <p:cNvSpPr/>
            <p:nvPr/>
          </p:nvSpPr>
          <p:spPr>
            <a:xfrm rot="10800000" flipV="1">
              <a:off x="12157868" y="1598490"/>
              <a:ext cx="1714" cy="1714"/>
            </a:xfrm>
            <a:custGeom>
              <a:avLst/>
              <a:gdLst>
                <a:gd name="connsiteX0" fmla="*/ 1048 w 1714"/>
                <a:gd name="connsiteY0" fmla="*/ 1714 h 1714"/>
                <a:gd name="connsiteX1" fmla="*/ 0 w 1714"/>
                <a:gd name="connsiteY1" fmla="*/ 857 h 1714"/>
                <a:gd name="connsiteX2" fmla="*/ 762 w 1714"/>
                <a:gd name="connsiteY2" fmla="*/ 0 h 1714"/>
                <a:gd name="connsiteX3" fmla="*/ 1715 w 1714"/>
                <a:gd name="connsiteY3" fmla="*/ 667 h 1714"/>
                <a:gd name="connsiteX4" fmla="*/ 1048 w 1714"/>
                <a:gd name="connsiteY4" fmla="*/ 1714 h 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" h="1714">
                  <a:moveTo>
                    <a:pt x="1048" y="1714"/>
                  </a:moveTo>
                  <a:lnTo>
                    <a:pt x="0" y="857"/>
                  </a:lnTo>
                  <a:lnTo>
                    <a:pt x="762" y="0"/>
                  </a:lnTo>
                  <a:lnTo>
                    <a:pt x="1715" y="667"/>
                  </a:lnTo>
                  <a:lnTo>
                    <a:pt x="1048" y="1714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78" name="Freeform: Shape 2177">
              <a:extLst>
                <a:ext uri="{FF2B5EF4-FFF2-40B4-BE49-F238E27FC236}">
                  <a16:creationId xmlns:a16="http://schemas.microsoft.com/office/drawing/2014/main" id="{70F1AAFB-C201-4626-9CE9-7C61A371A6DF}"/>
                </a:ext>
              </a:extLst>
            </p:cNvPr>
            <p:cNvSpPr/>
            <p:nvPr/>
          </p:nvSpPr>
          <p:spPr>
            <a:xfrm rot="10800000" flipV="1">
              <a:off x="12053664" y="1580487"/>
              <a:ext cx="5048" cy="5143"/>
            </a:xfrm>
            <a:custGeom>
              <a:avLst/>
              <a:gdLst>
                <a:gd name="connsiteX0" fmla="*/ 3143 w 5048"/>
                <a:gd name="connsiteY0" fmla="*/ 5143 h 5143"/>
                <a:gd name="connsiteX1" fmla="*/ 0 w 5048"/>
                <a:gd name="connsiteY1" fmla="*/ 2953 h 5143"/>
                <a:gd name="connsiteX2" fmla="*/ 2191 w 5048"/>
                <a:gd name="connsiteY2" fmla="*/ 0 h 5143"/>
                <a:gd name="connsiteX3" fmla="*/ 5048 w 5048"/>
                <a:gd name="connsiteY3" fmla="*/ 2096 h 5143"/>
                <a:gd name="connsiteX4" fmla="*/ 3143 w 5048"/>
                <a:gd name="connsiteY4" fmla="*/ 5143 h 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8" h="5143">
                  <a:moveTo>
                    <a:pt x="3143" y="5143"/>
                  </a:moveTo>
                  <a:lnTo>
                    <a:pt x="0" y="2953"/>
                  </a:lnTo>
                  <a:lnTo>
                    <a:pt x="2191" y="0"/>
                  </a:lnTo>
                  <a:lnTo>
                    <a:pt x="5048" y="2096"/>
                  </a:lnTo>
                  <a:lnTo>
                    <a:pt x="3143" y="5143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79" name="Freeform: Shape 2178">
              <a:extLst>
                <a:ext uri="{FF2B5EF4-FFF2-40B4-BE49-F238E27FC236}">
                  <a16:creationId xmlns:a16="http://schemas.microsoft.com/office/drawing/2014/main" id="{6EEF3EAE-A81E-47E1-84AF-40F539913275}"/>
                </a:ext>
              </a:extLst>
            </p:cNvPr>
            <p:cNvSpPr/>
            <p:nvPr/>
          </p:nvSpPr>
          <p:spPr>
            <a:xfrm rot="10800000" flipV="1">
              <a:off x="11950017" y="1560825"/>
              <a:ext cx="8027" cy="8212"/>
            </a:xfrm>
            <a:custGeom>
              <a:avLst/>
              <a:gdLst>
                <a:gd name="connsiteX0" fmla="*/ 8013 w 8027"/>
                <a:gd name="connsiteY0" fmla="*/ 3755 h 8212"/>
                <a:gd name="connsiteX1" fmla="*/ 1440 w 8027"/>
                <a:gd name="connsiteY1" fmla="*/ 7184 h 8212"/>
                <a:gd name="connsiteX2" fmla="*/ 3155 w 8027"/>
                <a:gd name="connsiteY2" fmla="*/ 41 h 8212"/>
                <a:gd name="connsiteX3" fmla="*/ 8013 w 8027"/>
                <a:gd name="connsiteY3" fmla="*/ 3755 h 8212"/>
                <a:gd name="connsiteX4" fmla="*/ 8013 w 8027"/>
                <a:gd name="connsiteY4" fmla="*/ 3755 h 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7" h="8212">
                  <a:moveTo>
                    <a:pt x="8013" y="3755"/>
                  </a:moveTo>
                  <a:cubicBezTo>
                    <a:pt x="8298" y="7089"/>
                    <a:pt x="4488" y="9756"/>
                    <a:pt x="1440" y="7184"/>
                  </a:cubicBezTo>
                  <a:cubicBezTo>
                    <a:pt x="-941" y="5184"/>
                    <a:pt x="-369" y="898"/>
                    <a:pt x="3155" y="41"/>
                  </a:cubicBezTo>
                  <a:cubicBezTo>
                    <a:pt x="6203" y="-340"/>
                    <a:pt x="7822" y="2041"/>
                    <a:pt x="8013" y="3755"/>
                  </a:cubicBezTo>
                  <a:lnTo>
                    <a:pt x="8013" y="3755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80" name="Freeform: Shape 2179">
              <a:extLst>
                <a:ext uri="{FF2B5EF4-FFF2-40B4-BE49-F238E27FC236}">
                  <a16:creationId xmlns:a16="http://schemas.microsoft.com/office/drawing/2014/main" id="{160F98A0-B075-4D84-8CAC-35DE0E6ACD81}"/>
                </a:ext>
              </a:extLst>
            </p:cNvPr>
            <p:cNvSpPr/>
            <p:nvPr/>
          </p:nvSpPr>
          <p:spPr>
            <a:xfrm rot="10800000" flipV="1">
              <a:off x="11846824" y="1539168"/>
              <a:ext cx="11451" cy="11660"/>
            </a:xfrm>
            <a:custGeom>
              <a:avLst/>
              <a:gdLst>
                <a:gd name="connsiteX0" fmla="*/ 11399 w 11451"/>
                <a:gd name="connsiteY0" fmla="*/ 5219 h 11660"/>
                <a:gd name="connsiteX1" fmla="*/ 2160 w 11451"/>
                <a:gd name="connsiteY1" fmla="*/ 10363 h 11660"/>
                <a:gd name="connsiteX2" fmla="*/ 4446 w 11451"/>
                <a:gd name="connsiteY2" fmla="*/ 76 h 11660"/>
                <a:gd name="connsiteX3" fmla="*/ 11399 w 11451"/>
                <a:gd name="connsiteY3" fmla="*/ 5219 h 11660"/>
                <a:gd name="connsiteX4" fmla="*/ 11399 w 11451"/>
                <a:gd name="connsiteY4" fmla="*/ 5219 h 11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1" h="11660">
                  <a:moveTo>
                    <a:pt x="11399" y="5219"/>
                  </a:moveTo>
                  <a:cubicBezTo>
                    <a:pt x="12066" y="10363"/>
                    <a:pt x="6160" y="13601"/>
                    <a:pt x="2160" y="10363"/>
                  </a:cubicBezTo>
                  <a:cubicBezTo>
                    <a:pt x="-983" y="7791"/>
                    <a:pt x="-1079" y="1504"/>
                    <a:pt x="4446" y="76"/>
                  </a:cubicBezTo>
                  <a:cubicBezTo>
                    <a:pt x="8256" y="-496"/>
                    <a:pt x="11018" y="2266"/>
                    <a:pt x="11399" y="5219"/>
                  </a:cubicBezTo>
                  <a:lnTo>
                    <a:pt x="11399" y="5219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81" name="Freeform: Shape 2180">
              <a:extLst>
                <a:ext uri="{FF2B5EF4-FFF2-40B4-BE49-F238E27FC236}">
                  <a16:creationId xmlns:a16="http://schemas.microsoft.com/office/drawing/2014/main" id="{50357654-7D06-4BA6-9CB9-D93119CF5C8E}"/>
                </a:ext>
              </a:extLst>
            </p:cNvPr>
            <p:cNvSpPr/>
            <p:nvPr/>
          </p:nvSpPr>
          <p:spPr>
            <a:xfrm rot="10800000" flipV="1">
              <a:off x="11744590" y="1515683"/>
              <a:ext cx="14998" cy="15067"/>
            </a:xfrm>
            <a:custGeom>
              <a:avLst/>
              <a:gdLst>
                <a:gd name="connsiteX0" fmla="*/ 14915 w 14998"/>
                <a:gd name="connsiteY0" fmla="*/ 6607 h 15067"/>
                <a:gd name="connsiteX1" fmla="*/ 3009 w 14998"/>
                <a:gd name="connsiteY1" fmla="*/ 13465 h 15067"/>
                <a:gd name="connsiteX2" fmla="*/ 5676 w 14998"/>
                <a:gd name="connsiteY2" fmla="*/ 130 h 15067"/>
                <a:gd name="connsiteX3" fmla="*/ 14915 w 14998"/>
                <a:gd name="connsiteY3" fmla="*/ 6607 h 15067"/>
                <a:gd name="connsiteX4" fmla="*/ 14915 w 14998"/>
                <a:gd name="connsiteY4" fmla="*/ 6607 h 1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98" h="15067">
                  <a:moveTo>
                    <a:pt x="14915" y="6607"/>
                  </a:moveTo>
                  <a:cubicBezTo>
                    <a:pt x="15868" y="13274"/>
                    <a:pt x="8438" y="17561"/>
                    <a:pt x="3009" y="13465"/>
                  </a:cubicBezTo>
                  <a:cubicBezTo>
                    <a:pt x="-1658" y="9941"/>
                    <a:pt x="-991" y="2035"/>
                    <a:pt x="5676" y="130"/>
                  </a:cubicBezTo>
                  <a:cubicBezTo>
                    <a:pt x="10725" y="-727"/>
                    <a:pt x="14439" y="2797"/>
                    <a:pt x="14915" y="6607"/>
                  </a:cubicBezTo>
                  <a:lnTo>
                    <a:pt x="14915" y="660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82" name="Freeform: Shape 2181">
              <a:extLst>
                <a:ext uri="{FF2B5EF4-FFF2-40B4-BE49-F238E27FC236}">
                  <a16:creationId xmlns:a16="http://schemas.microsoft.com/office/drawing/2014/main" id="{C45CFECB-E9A5-4B07-B283-5BE73729A2C9}"/>
                </a:ext>
              </a:extLst>
            </p:cNvPr>
            <p:cNvSpPr/>
            <p:nvPr/>
          </p:nvSpPr>
          <p:spPr>
            <a:xfrm rot="10800000" flipV="1">
              <a:off x="11643647" y="1490755"/>
              <a:ext cx="17779" cy="18014"/>
            </a:xfrm>
            <a:custGeom>
              <a:avLst/>
              <a:gdLst>
                <a:gd name="connsiteX0" fmla="*/ 17623 w 17779"/>
                <a:gd name="connsiteY0" fmla="*/ 7626 h 18014"/>
                <a:gd name="connsiteX1" fmla="*/ 3812 w 17779"/>
                <a:gd name="connsiteY1" fmla="*/ 16104 h 18014"/>
                <a:gd name="connsiteX2" fmla="*/ 6383 w 17779"/>
                <a:gd name="connsiteY2" fmla="*/ 197 h 18014"/>
                <a:gd name="connsiteX3" fmla="*/ 17623 w 17779"/>
                <a:gd name="connsiteY3" fmla="*/ 7626 h 18014"/>
                <a:gd name="connsiteX4" fmla="*/ 17623 w 17779"/>
                <a:gd name="connsiteY4" fmla="*/ 7626 h 18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79" h="18014">
                  <a:moveTo>
                    <a:pt x="17623" y="7626"/>
                  </a:moveTo>
                  <a:cubicBezTo>
                    <a:pt x="19052" y="15723"/>
                    <a:pt x="10384" y="21057"/>
                    <a:pt x="3812" y="16104"/>
                  </a:cubicBezTo>
                  <a:cubicBezTo>
                    <a:pt x="-1808" y="11817"/>
                    <a:pt x="-1427" y="2578"/>
                    <a:pt x="6383" y="197"/>
                  </a:cubicBezTo>
                  <a:cubicBezTo>
                    <a:pt x="13051" y="-1041"/>
                    <a:pt x="16956" y="3816"/>
                    <a:pt x="17623" y="7626"/>
                  </a:cubicBezTo>
                  <a:lnTo>
                    <a:pt x="17623" y="7626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83" name="Freeform: Shape 2182">
              <a:extLst>
                <a:ext uri="{FF2B5EF4-FFF2-40B4-BE49-F238E27FC236}">
                  <a16:creationId xmlns:a16="http://schemas.microsoft.com/office/drawing/2014/main" id="{B0D219FC-E700-4401-A677-89C003BD2FED}"/>
                </a:ext>
              </a:extLst>
            </p:cNvPr>
            <p:cNvSpPr/>
            <p:nvPr/>
          </p:nvSpPr>
          <p:spPr>
            <a:xfrm rot="10800000" flipV="1">
              <a:off x="11544047" y="1464077"/>
              <a:ext cx="20383" cy="20846"/>
            </a:xfrm>
            <a:custGeom>
              <a:avLst/>
              <a:gdLst>
                <a:gd name="connsiteX0" fmla="*/ 20163 w 20383"/>
                <a:gd name="connsiteY0" fmla="*/ 8683 h 20846"/>
                <a:gd name="connsiteX1" fmla="*/ 4542 w 20383"/>
                <a:gd name="connsiteY1" fmla="*/ 18779 h 20846"/>
                <a:gd name="connsiteX2" fmla="*/ 7209 w 20383"/>
                <a:gd name="connsiteY2" fmla="*/ 301 h 20846"/>
                <a:gd name="connsiteX3" fmla="*/ 20163 w 20383"/>
                <a:gd name="connsiteY3" fmla="*/ 8683 h 20846"/>
                <a:gd name="connsiteX4" fmla="*/ 20163 w 20383"/>
                <a:gd name="connsiteY4" fmla="*/ 8683 h 20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83" h="20846">
                  <a:moveTo>
                    <a:pt x="20163" y="8683"/>
                  </a:moveTo>
                  <a:cubicBezTo>
                    <a:pt x="21973" y="18017"/>
                    <a:pt x="12257" y="24304"/>
                    <a:pt x="4542" y="18779"/>
                  </a:cubicBezTo>
                  <a:cubicBezTo>
                    <a:pt x="-1459" y="14397"/>
                    <a:pt x="-2411" y="3444"/>
                    <a:pt x="7209" y="301"/>
                  </a:cubicBezTo>
                  <a:cubicBezTo>
                    <a:pt x="15115" y="-1414"/>
                    <a:pt x="19306" y="4587"/>
                    <a:pt x="20163" y="8683"/>
                  </a:cubicBezTo>
                  <a:lnTo>
                    <a:pt x="20163" y="8683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84" name="Freeform: Shape 2183">
              <a:extLst>
                <a:ext uri="{FF2B5EF4-FFF2-40B4-BE49-F238E27FC236}">
                  <a16:creationId xmlns:a16="http://schemas.microsoft.com/office/drawing/2014/main" id="{7D1FFD79-5495-469F-9847-B0B8051367FC}"/>
                </a:ext>
              </a:extLst>
            </p:cNvPr>
            <p:cNvSpPr/>
            <p:nvPr/>
          </p:nvSpPr>
          <p:spPr>
            <a:xfrm rot="10800000" flipV="1">
              <a:off x="11445826" y="1435612"/>
              <a:ext cx="23054" cy="23754"/>
            </a:xfrm>
            <a:custGeom>
              <a:avLst/>
              <a:gdLst>
                <a:gd name="connsiteX0" fmla="*/ 22721 w 23054"/>
                <a:gd name="connsiteY0" fmla="*/ 9810 h 23754"/>
                <a:gd name="connsiteX1" fmla="*/ 5481 w 23054"/>
                <a:gd name="connsiteY1" fmla="*/ 21526 h 23754"/>
                <a:gd name="connsiteX2" fmla="*/ 7862 w 23054"/>
                <a:gd name="connsiteY2" fmla="*/ 381 h 23754"/>
                <a:gd name="connsiteX3" fmla="*/ 22721 w 23054"/>
                <a:gd name="connsiteY3" fmla="*/ 9810 h 23754"/>
                <a:gd name="connsiteX4" fmla="*/ 22721 w 23054"/>
                <a:gd name="connsiteY4" fmla="*/ 9810 h 2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4" h="23754">
                  <a:moveTo>
                    <a:pt x="22721" y="9810"/>
                  </a:moveTo>
                  <a:cubicBezTo>
                    <a:pt x="25102" y="20383"/>
                    <a:pt x="14244" y="27622"/>
                    <a:pt x="5481" y="21526"/>
                  </a:cubicBezTo>
                  <a:cubicBezTo>
                    <a:pt x="-2139" y="16192"/>
                    <a:pt x="-2234" y="3905"/>
                    <a:pt x="7862" y="381"/>
                  </a:cubicBezTo>
                  <a:cubicBezTo>
                    <a:pt x="16244" y="-1620"/>
                    <a:pt x="21578" y="4667"/>
                    <a:pt x="22721" y="9810"/>
                  </a:cubicBezTo>
                  <a:lnTo>
                    <a:pt x="22721" y="981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85" name="Freeform: Shape 2184">
              <a:extLst>
                <a:ext uri="{FF2B5EF4-FFF2-40B4-BE49-F238E27FC236}">
                  <a16:creationId xmlns:a16="http://schemas.microsoft.com/office/drawing/2014/main" id="{7DB957CB-D2F9-497A-A294-CFE4C0262485}"/>
                </a:ext>
              </a:extLst>
            </p:cNvPr>
            <p:cNvSpPr/>
            <p:nvPr/>
          </p:nvSpPr>
          <p:spPr>
            <a:xfrm rot="10800000" flipV="1">
              <a:off x="11349446" y="1405818"/>
              <a:ext cx="25014" cy="25872"/>
            </a:xfrm>
            <a:custGeom>
              <a:avLst/>
              <a:gdLst>
                <a:gd name="connsiteX0" fmla="*/ 24598 w 25014"/>
                <a:gd name="connsiteY0" fmla="*/ 10458 h 25872"/>
                <a:gd name="connsiteX1" fmla="*/ 7168 w 25014"/>
                <a:gd name="connsiteY1" fmla="*/ 24269 h 25872"/>
                <a:gd name="connsiteX2" fmla="*/ 8120 w 25014"/>
                <a:gd name="connsiteY2" fmla="*/ 456 h 25872"/>
                <a:gd name="connsiteX3" fmla="*/ 24598 w 25014"/>
                <a:gd name="connsiteY3" fmla="*/ 10458 h 25872"/>
                <a:gd name="connsiteX4" fmla="*/ 24598 w 25014"/>
                <a:gd name="connsiteY4" fmla="*/ 10458 h 2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4" h="25872">
                  <a:moveTo>
                    <a:pt x="24598" y="10458"/>
                  </a:moveTo>
                  <a:cubicBezTo>
                    <a:pt x="27265" y="21126"/>
                    <a:pt x="16597" y="29508"/>
                    <a:pt x="7168" y="24269"/>
                  </a:cubicBezTo>
                  <a:cubicBezTo>
                    <a:pt x="-2072" y="19221"/>
                    <a:pt x="-3024" y="4647"/>
                    <a:pt x="8120" y="456"/>
                  </a:cubicBezTo>
                  <a:cubicBezTo>
                    <a:pt x="17169" y="-1829"/>
                    <a:pt x="23170" y="4933"/>
                    <a:pt x="24598" y="10458"/>
                  </a:cubicBezTo>
                  <a:lnTo>
                    <a:pt x="24598" y="10458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86" name="Freeform: Shape 2185">
              <a:extLst>
                <a:ext uri="{FF2B5EF4-FFF2-40B4-BE49-F238E27FC236}">
                  <a16:creationId xmlns:a16="http://schemas.microsoft.com/office/drawing/2014/main" id="{DD386629-B6E1-4D40-A18D-9533974716D3}"/>
                </a:ext>
              </a:extLst>
            </p:cNvPr>
            <p:cNvSpPr/>
            <p:nvPr/>
          </p:nvSpPr>
          <p:spPr>
            <a:xfrm rot="10800000" flipV="1">
              <a:off x="11254987" y="1374418"/>
              <a:ext cx="27205" cy="28211"/>
            </a:xfrm>
            <a:custGeom>
              <a:avLst/>
              <a:gdLst>
                <a:gd name="connsiteX0" fmla="*/ 26628 w 27205"/>
                <a:gd name="connsiteY0" fmla="*/ 11093 h 28211"/>
                <a:gd name="connsiteX1" fmla="*/ 8245 w 27205"/>
                <a:gd name="connsiteY1" fmla="*/ 26523 h 28211"/>
                <a:gd name="connsiteX2" fmla="*/ 8626 w 27205"/>
                <a:gd name="connsiteY2" fmla="*/ 615 h 28211"/>
                <a:gd name="connsiteX3" fmla="*/ 26628 w 27205"/>
                <a:gd name="connsiteY3" fmla="*/ 11093 h 28211"/>
                <a:gd name="connsiteX4" fmla="*/ 26628 w 27205"/>
                <a:gd name="connsiteY4" fmla="*/ 11093 h 28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05" h="28211">
                  <a:moveTo>
                    <a:pt x="26628" y="11093"/>
                  </a:moveTo>
                  <a:cubicBezTo>
                    <a:pt x="29866" y="22904"/>
                    <a:pt x="18913" y="32143"/>
                    <a:pt x="8245" y="26523"/>
                  </a:cubicBezTo>
                  <a:cubicBezTo>
                    <a:pt x="-2042" y="21094"/>
                    <a:pt x="-3566" y="5473"/>
                    <a:pt x="8626" y="615"/>
                  </a:cubicBezTo>
                  <a:cubicBezTo>
                    <a:pt x="18913" y="-2242"/>
                    <a:pt x="25104" y="5473"/>
                    <a:pt x="26628" y="11093"/>
                  </a:cubicBezTo>
                  <a:lnTo>
                    <a:pt x="26628" y="11093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87" name="Freeform: Shape 2186">
              <a:extLst>
                <a:ext uri="{FF2B5EF4-FFF2-40B4-BE49-F238E27FC236}">
                  <a16:creationId xmlns:a16="http://schemas.microsoft.com/office/drawing/2014/main" id="{E9DF902C-BED3-4B0D-B70F-6D0DFD82C0E3}"/>
                </a:ext>
              </a:extLst>
            </p:cNvPr>
            <p:cNvSpPr/>
            <p:nvPr/>
          </p:nvSpPr>
          <p:spPr>
            <a:xfrm rot="10800000" flipV="1">
              <a:off x="11162466" y="1341200"/>
              <a:ext cx="29029" cy="30450"/>
            </a:xfrm>
            <a:custGeom>
              <a:avLst/>
              <a:gdLst>
                <a:gd name="connsiteX0" fmla="*/ 28323 w 29029"/>
                <a:gd name="connsiteY0" fmla="*/ 11830 h 30450"/>
                <a:gd name="connsiteX1" fmla="*/ 9178 w 29029"/>
                <a:gd name="connsiteY1" fmla="*/ 28785 h 30450"/>
                <a:gd name="connsiteX2" fmla="*/ 8797 w 29029"/>
                <a:gd name="connsiteY2" fmla="*/ 686 h 30450"/>
                <a:gd name="connsiteX3" fmla="*/ 28323 w 29029"/>
                <a:gd name="connsiteY3" fmla="*/ 11830 h 30450"/>
                <a:gd name="connsiteX4" fmla="*/ 28323 w 29029"/>
                <a:gd name="connsiteY4" fmla="*/ 11830 h 3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29" h="30450">
                  <a:moveTo>
                    <a:pt x="28323" y="11830"/>
                  </a:moveTo>
                  <a:cubicBezTo>
                    <a:pt x="32038" y="24308"/>
                    <a:pt x="20418" y="34595"/>
                    <a:pt x="9178" y="28785"/>
                  </a:cubicBezTo>
                  <a:cubicBezTo>
                    <a:pt x="-1966" y="23070"/>
                    <a:pt x="-3966" y="6116"/>
                    <a:pt x="8797" y="686"/>
                  </a:cubicBezTo>
                  <a:cubicBezTo>
                    <a:pt x="19084" y="-2362"/>
                    <a:pt x="26418" y="5354"/>
                    <a:pt x="28323" y="11830"/>
                  </a:cubicBezTo>
                  <a:lnTo>
                    <a:pt x="28323" y="1183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88" name="Freeform: Shape 2187">
              <a:extLst>
                <a:ext uri="{FF2B5EF4-FFF2-40B4-BE49-F238E27FC236}">
                  <a16:creationId xmlns:a16="http://schemas.microsoft.com/office/drawing/2014/main" id="{A4F0FE5E-13A8-4215-A4E1-695DC4203386}"/>
                </a:ext>
              </a:extLst>
            </p:cNvPr>
            <p:cNvSpPr/>
            <p:nvPr/>
          </p:nvSpPr>
          <p:spPr>
            <a:xfrm rot="10800000" flipV="1">
              <a:off x="11072298" y="1306864"/>
              <a:ext cx="30349" cy="32022"/>
            </a:xfrm>
            <a:custGeom>
              <a:avLst/>
              <a:gdLst>
                <a:gd name="connsiteX0" fmla="*/ 29487 w 30349"/>
                <a:gd name="connsiteY0" fmla="*/ 12067 h 32022"/>
                <a:gd name="connsiteX1" fmla="*/ 9961 w 30349"/>
                <a:gd name="connsiteY1" fmla="*/ 30355 h 32022"/>
                <a:gd name="connsiteX2" fmla="*/ 8722 w 30349"/>
                <a:gd name="connsiteY2" fmla="*/ 828 h 32022"/>
                <a:gd name="connsiteX3" fmla="*/ 29487 w 30349"/>
                <a:gd name="connsiteY3" fmla="*/ 12067 h 32022"/>
                <a:gd name="connsiteX4" fmla="*/ 29487 w 30349"/>
                <a:gd name="connsiteY4" fmla="*/ 12067 h 3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49" h="32022">
                  <a:moveTo>
                    <a:pt x="29487" y="12067"/>
                  </a:moveTo>
                  <a:cubicBezTo>
                    <a:pt x="33678" y="25212"/>
                    <a:pt x="21867" y="36356"/>
                    <a:pt x="9961" y="30355"/>
                  </a:cubicBezTo>
                  <a:cubicBezTo>
                    <a:pt x="-1755" y="24545"/>
                    <a:pt x="-4327" y="6733"/>
                    <a:pt x="8722" y="828"/>
                  </a:cubicBezTo>
                  <a:cubicBezTo>
                    <a:pt x="19486" y="-2601"/>
                    <a:pt x="27296" y="5304"/>
                    <a:pt x="29487" y="12067"/>
                  </a:cubicBezTo>
                  <a:lnTo>
                    <a:pt x="29487" y="1206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89" name="Freeform: Shape 2188">
              <a:extLst>
                <a:ext uri="{FF2B5EF4-FFF2-40B4-BE49-F238E27FC236}">
                  <a16:creationId xmlns:a16="http://schemas.microsoft.com/office/drawing/2014/main" id="{B964F61F-F031-40B3-A6BC-F3219184DD3C}"/>
                </a:ext>
              </a:extLst>
            </p:cNvPr>
            <p:cNvSpPr/>
            <p:nvPr/>
          </p:nvSpPr>
          <p:spPr>
            <a:xfrm rot="10800000" flipV="1">
              <a:off x="10984553" y="1270875"/>
              <a:ext cx="31575" cy="33605"/>
            </a:xfrm>
            <a:custGeom>
              <a:avLst/>
              <a:gdLst>
                <a:gd name="connsiteX0" fmla="*/ 30503 w 31575"/>
                <a:gd name="connsiteY0" fmla="*/ 12432 h 33605"/>
                <a:gd name="connsiteX1" fmla="*/ 10881 w 31575"/>
                <a:gd name="connsiteY1" fmla="*/ 32054 h 33605"/>
                <a:gd name="connsiteX2" fmla="*/ 8690 w 31575"/>
                <a:gd name="connsiteY2" fmla="*/ 1002 h 33605"/>
                <a:gd name="connsiteX3" fmla="*/ 30503 w 31575"/>
                <a:gd name="connsiteY3" fmla="*/ 12432 h 33605"/>
                <a:gd name="connsiteX4" fmla="*/ 30503 w 31575"/>
                <a:gd name="connsiteY4" fmla="*/ 12432 h 33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75" h="33605">
                  <a:moveTo>
                    <a:pt x="30503" y="12432"/>
                  </a:moveTo>
                  <a:cubicBezTo>
                    <a:pt x="35265" y="26053"/>
                    <a:pt x="23359" y="37959"/>
                    <a:pt x="10881" y="32054"/>
                  </a:cubicBezTo>
                  <a:cubicBezTo>
                    <a:pt x="-1501" y="26148"/>
                    <a:pt x="-4740" y="7574"/>
                    <a:pt x="8690" y="1002"/>
                  </a:cubicBezTo>
                  <a:cubicBezTo>
                    <a:pt x="19644" y="-2903"/>
                    <a:pt x="28026" y="5384"/>
                    <a:pt x="30503" y="12432"/>
                  </a:cubicBezTo>
                  <a:lnTo>
                    <a:pt x="30503" y="12432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90" name="Freeform: Shape 2189">
              <a:extLst>
                <a:ext uri="{FF2B5EF4-FFF2-40B4-BE49-F238E27FC236}">
                  <a16:creationId xmlns:a16="http://schemas.microsoft.com/office/drawing/2014/main" id="{678A936C-009C-4DAE-A1CE-A28BAFE61F9F}"/>
                </a:ext>
              </a:extLst>
            </p:cNvPr>
            <p:cNvSpPr/>
            <p:nvPr/>
          </p:nvSpPr>
          <p:spPr>
            <a:xfrm rot="10800000" flipV="1">
              <a:off x="10899420" y="1233426"/>
              <a:ext cx="32665" cy="35248"/>
            </a:xfrm>
            <a:custGeom>
              <a:avLst/>
              <a:gdLst>
                <a:gd name="connsiteX0" fmla="*/ 31327 w 32665"/>
                <a:gd name="connsiteY0" fmla="*/ 12733 h 35248"/>
                <a:gd name="connsiteX1" fmla="*/ 11706 w 32665"/>
                <a:gd name="connsiteY1" fmla="*/ 33688 h 35248"/>
                <a:gd name="connsiteX2" fmla="*/ 8562 w 32665"/>
                <a:gd name="connsiteY2" fmla="*/ 1113 h 35248"/>
                <a:gd name="connsiteX3" fmla="*/ 31327 w 32665"/>
                <a:gd name="connsiteY3" fmla="*/ 12733 h 35248"/>
                <a:gd name="connsiteX4" fmla="*/ 31327 w 32665"/>
                <a:gd name="connsiteY4" fmla="*/ 12733 h 3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65" h="35248">
                  <a:moveTo>
                    <a:pt x="31327" y="12733"/>
                  </a:moveTo>
                  <a:cubicBezTo>
                    <a:pt x="36756" y="27021"/>
                    <a:pt x="24755" y="39784"/>
                    <a:pt x="11706" y="33688"/>
                  </a:cubicBezTo>
                  <a:cubicBezTo>
                    <a:pt x="-1248" y="27688"/>
                    <a:pt x="-5059" y="8256"/>
                    <a:pt x="8562" y="1113"/>
                  </a:cubicBezTo>
                  <a:cubicBezTo>
                    <a:pt x="19706" y="-3078"/>
                    <a:pt x="28565" y="5399"/>
                    <a:pt x="31327" y="12733"/>
                  </a:cubicBezTo>
                  <a:lnTo>
                    <a:pt x="31327" y="12733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91" name="Freeform: Shape 2190">
              <a:extLst>
                <a:ext uri="{FF2B5EF4-FFF2-40B4-BE49-F238E27FC236}">
                  <a16:creationId xmlns:a16="http://schemas.microsoft.com/office/drawing/2014/main" id="{44726641-2BF2-450D-A0ED-9D4AE109D5DE}"/>
                </a:ext>
              </a:extLst>
            </p:cNvPr>
            <p:cNvSpPr/>
            <p:nvPr/>
          </p:nvSpPr>
          <p:spPr>
            <a:xfrm rot="10800000" flipV="1">
              <a:off x="10817274" y="1194713"/>
              <a:ext cx="33091" cy="36305"/>
            </a:xfrm>
            <a:custGeom>
              <a:avLst/>
              <a:gdLst>
                <a:gd name="connsiteX0" fmla="*/ 31522 w 33091"/>
                <a:gd name="connsiteY0" fmla="*/ 12870 h 36305"/>
                <a:gd name="connsiteX1" fmla="*/ 12282 w 33091"/>
                <a:gd name="connsiteY1" fmla="*/ 34873 h 36305"/>
                <a:gd name="connsiteX2" fmla="*/ 7995 w 33091"/>
                <a:gd name="connsiteY2" fmla="*/ 1345 h 36305"/>
                <a:gd name="connsiteX3" fmla="*/ 31522 w 33091"/>
                <a:gd name="connsiteY3" fmla="*/ 12870 h 36305"/>
                <a:gd name="connsiteX4" fmla="*/ 31522 w 33091"/>
                <a:gd name="connsiteY4" fmla="*/ 12870 h 3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91" h="36305">
                  <a:moveTo>
                    <a:pt x="31522" y="12870"/>
                  </a:moveTo>
                  <a:cubicBezTo>
                    <a:pt x="37428" y="27444"/>
                    <a:pt x="25712" y="40779"/>
                    <a:pt x="12282" y="34873"/>
                  </a:cubicBezTo>
                  <a:cubicBezTo>
                    <a:pt x="-672" y="29158"/>
                    <a:pt x="-5340" y="8775"/>
                    <a:pt x="7995" y="1345"/>
                  </a:cubicBezTo>
                  <a:cubicBezTo>
                    <a:pt x="19806" y="-3513"/>
                    <a:pt x="28665" y="5822"/>
                    <a:pt x="31522" y="12870"/>
                  </a:cubicBezTo>
                  <a:lnTo>
                    <a:pt x="31522" y="1287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92" name="Freeform: Shape 2191">
              <a:extLst>
                <a:ext uri="{FF2B5EF4-FFF2-40B4-BE49-F238E27FC236}">
                  <a16:creationId xmlns:a16="http://schemas.microsoft.com/office/drawing/2014/main" id="{1FC3C1C9-22E1-4D58-9029-C4CB40C79348}"/>
                </a:ext>
              </a:extLst>
            </p:cNvPr>
            <p:cNvSpPr/>
            <p:nvPr/>
          </p:nvSpPr>
          <p:spPr>
            <a:xfrm rot="10800000" flipV="1">
              <a:off x="10738185" y="1154825"/>
              <a:ext cx="33080" cy="36781"/>
            </a:xfrm>
            <a:custGeom>
              <a:avLst/>
              <a:gdLst>
                <a:gd name="connsiteX0" fmla="*/ 31289 w 33080"/>
                <a:gd name="connsiteY0" fmla="*/ 12753 h 36781"/>
                <a:gd name="connsiteX1" fmla="*/ 12811 w 33080"/>
                <a:gd name="connsiteY1" fmla="*/ 35423 h 36781"/>
                <a:gd name="connsiteX2" fmla="*/ 7477 w 33080"/>
                <a:gd name="connsiteY2" fmla="*/ 1418 h 36781"/>
                <a:gd name="connsiteX3" fmla="*/ 31289 w 33080"/>
                <a:gd name="connsiteY3" fmla="*/ 12753 h 36781"/>
                <a:gd name="connsiteX4" fmla="*/ 31289 w 33080"/>
                <a:gd name="connsiteY4" fmla="*/ 12753 h 3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0" h="36781">
                  <a:moveTo>
                    <a:pt x="31289" y="12753"/>
                  </a:moveTo>
                  <a:cubicBezTo>
                    <a:pt x="37576" y="27422"/>
                    <a:pt x="26337" y="41233"/>
                    <a:pt x="12811" y="35423"/>
                  </a:cubicBezTo>
                  <a:cubicBezTo>
                    <a:pt x="-238" y="29803"/>
                    <a:pt x="-5477" y="9229"/>
                    <a:pt x="7477" y="1418"/>
                  </a:cubicBezTo>
                  <a:cubicBezTo>
                    <a:pt x="18526" y="-3439"/>
                    <a:pt x="28051" y="5133"/>
                    <a:pt x="31289" y="12753"/>
                  </a:cubicBezTo>
                  <a:lnTo>
                    <a:pt x="31289" y="12753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93" name="Freeform: Shape 2192">
              <a:extLst>
                <a:ext uri="{FF2B5EF4-FFF2-40B4-BE49-F238E27FC236}">
                  <a16:creationId xmlns:a16="http://schemas.microsoft.com/office/drawing/2014/main" id="{14200250-0966-4518-B774-1CAC4CE80F50}"/>
                </a:ext>
              </a:extLst>
            </p:cNvPr>
            <p:cNvSpPr/>
            <p:nvPr/>
          </p:nvSpPr>
          <p:spPr>
            <a:xfrm rot="10800000" flipV="1">
              <a:off x="10662163" y="1113429"/>
              <a:ext cx="33016" cy="37309"/>
            </a:xfrm>
            <a:custGeom>
              <a:avLst/>
              <a:gdLst>
                <a:gd name="connsiteX0" fmla="*/ 30927 w 33016"/>
                <a:gd name="connsiteY0" fmla="*/ 12621 h 37309"/>
                <a:gd name="connsiteX1" fmla="*/ 13401 w 33016"/>
                <a:gd name="connsiteY1" fmla="*/ 36052 h 37309"/>
                <a:gd name="connsiteX2" fmla="*/ 7019 w 33016"/>
                <a:gd name="connsiteY2" fmla="*/ 1572 h 37309"/>
                <a:gd name="connsiteX3" fmla="*/ 30927 w 33016"/>
                <a:gd name="connsiteY3" fmla="*/ 12621 h 37309"/>
                <a:gd name="connsiteX4" fmla="*/ 30927 w 33016"/>
                <a:gd name="connsiteY4" fmla="*/ 12621 h 37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16" h="37309">
                  <a:moveTo>
                    <a:pt x="30927" y="12621"/>
                  </a:moveTo>
                  <a:cubicBezTo>
                    <a:pt x="37690" y="27480"/>
                    <a:pt x="27022" y="41672"/>
                    <a:pt x="13401" y="36052"/>
                  </a:cubicBezTo>
                  <a:cubicBezTo>
                    <a:pt x="257" y="30623"/>
                    <a:pt x="-5649" y="9763"/>
                    <a:pt x="7019" y="1572"/>
                  </a:cubicBezTo>
                  <a:cubicBezTo>
                    <a:pt x="17688" y="-3572"/>
                    <a:pt x="27403" y="4906"/>
                    <a:pt x="30927" y="12621"/>
                  </a:cubicBezTo>
                  <a:lnTo>
                    <a:pt x="30927" y="12621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94" name="Freeform: Shape 2193">
              <a:extLst>
                <a:ext uri="{FF2B5EF4-FFF2-40B4-BE49-F238E27FC236}">
                  <a16:creationId xmlns:a16="http://schemas.microsoft.com/office/drawing/2014/main" id="{01B3A119-1221-47F7-B262-310E18C7FEE0}"/>
                </a:ext>
              </a:extLst>
            </p:cNvPr>
            <p:cNvSpPr/>
            <p:nvPr/>
          </p:nvSpPr>
          <p:spPr>
            <a:xfrm rot="10800000" flipV="1">
              <a:off x="10589585" y="1070703"/>
              <a:ext cx="32844" cy="37736"/>
            </a:xfrm>
            <a:custGeom>
              <a:avLst/>
              <a:gdLst>
                <a:gd name="connsiteX0" fmla="*/ 30472 w 32844"/>
                <a:gd name="connsiteY0" fmla="*/ 12484 h 37736"/>
                <a:gd name="connsiteX1" fmla="*/ 13994 w 32844"/>
                <a:gd name="connsiteY1" fmla="*/ 36582 h 37736"/>
                <a:gd name="connsiteX2" fmla="*/ 6469 w 32844"/>
                <a:gd name="connsiteY2" fmla="*/ 1720 h 37736"/>
                <a:gd name="connsiteX3" fmla="*/ 30472 w 32844"/>
                <a:gd name="connsiteY3" fmla="*/ 12484 h 37736"/>
                <a:gd name="connsiteX4" fmla="*/ 30472 w 32844"/>
                <a:gd name="connsiteY4" fmla="*/ 12484 h 3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44" h="37736">
                  <a:moveTo>
                    <a:pt x="30472" y="12484"/>
                  </a:moveTo>
                  <a:cubicBezTo>
                    <a:pt x="37616" y="27343"/>
                    <a:pt x="27614" y="42011"/>
                    <a:pt x="13994" y="36582"/>
                  </a:cubicBezTo>
                  <a:cubicBezTo>
                    <a:pt x="754" y="31343"/>
                    <a:pt x="-5723" y="10293"/>
                    <a:pt x="6469" y="1720"/>
                  </a:cubicBezTo>
                  <a:cubicBezTo>
                    <a:pt x="16851" y="-3709"/>
                    <a:pt x="26757" y="4768"/>
                    <a:pt x="30472" y="12484"/>
                  </a:cubicBezTo>
                  <a:lnTo>
                    <a:pt x="30472" y="12484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95" name="Freeform: Shape 2194">
              <a:extLst>
                <a:ext uri="{FF2B5EF4-FFF2-40B4-BE49-F238E27FC236}">
                  <a16:creationId xmlns:a16="http://schemas.microsoft.com/office/drawing/2014/main" id="{C09AE022-F20D-4B59-A938-8CECA8935E8B}"/>
                </a:ext>
              </a:extLst>
            </p:cNvPr>
            <p:cNvSpPr/>
            <p:nvPr/>
          </p:nvSpPr>
          <p:spPr>
            <a:xfrm rot="10800000" flipV="1">
              <a:off x="10521502" y="1027385"/>
              <a:ext cx="31904" cy="37511"/>
            </a:xfrm>
            <a:custGeom>
              <a:avLst/>
              <a:gdLst>
                <a:gd name="connsiteX0" fmla="*/ 29171 w 31904"/>
                <a:gd name="connsiteY0" fmla="*/ 12273 h 37511"/>
                <a:gd name="connsiteX1" fmla="*/ 15932 w 31904"/>
                <a:gd name="connsiteY1" fmla="*/ 36943 h 37511"/>
                <a:gd name="connsiteX2" fmla="*/ 5740 w 31904"/>
                <a:gd name="connsiteY2" fmla="*/ 1795 h 37511"/>
                <a:gd name="connsiteX3" fmla="*/ 29171 w 31904"/>
                <a:gd name="connsiteY3" fmla="*/ 12273 h 37511"/>
                <a:gd name="connsiteX4" fmla="*/ 29171 w 31904"/>
                <a:gd name="connsiteY4" fmla="*/ 12273 h 3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04" h="37511">
                  <a:moveTo>
                    <a:pt x="29171" y="12273"/>
                  </a:moveTo>
                  <a:cubicBezTo>
                    <a:pt x="36315" y="26275"/>
                    <a:pt x="28600" y="40562"/>
                    <a:pt x="15932" y="36943"/>
                  </a:cubicBezTo>
                  <a:cubicBezTo>
                    <a:pt x="2216" y="33037"/>
                    <a:pt x="-6262" y="11035"/>
                    <a:pt x="5740" y="1795"/>
                  </a:cubicBezTo>
                  <a:cubicBezTo>
                    <a:pt x="15455" y="-3729"/>
                    <a:pt x="25266" y="4558"/>
                    <a:pt x="29171" y="12273"/>
                  </a:cubicBezTo>
                  <a:lnTo>
                    <a:pt x="29171" y="12273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96" name="Freeform: Shape 2195">
              <a:extLst>
                <a:ext uri="{FF2B5EF4-FFF2-40B4-BE49-F238E27FC236}">
                  <a16:creationId xmlns:a16="http://schemas.microsoft.com/office/drawing/2014/main" id="{A19FBE8D-36D4-492C-B435-E04B8E92F6A8}"/>
                </a:ext>
              </a:extLst>
            </p:cNvPr>
            <p:cNvSpPr/>
            <p:nvPr/>
          </p:nvSpPr>
          <p:spPr>
            <a:xfrm rot="10800000" flipV="1">
              <a:off x="10458733" y="984013"/>
              <a:ext cx="30321" cy="36547"/>
            </a:xfrm>
            <a:custGeom>
              <a:avLst/>
              <a:gdLst>
                <a:gd name="connsiteX0" fmla="*/ 27303 w 30321"/>
                <a:gd name="connsiteY0" fmla="*/ 11830 h 36547"/>
                <a:gd name="connsiteX1" fmla="*/ 15969 w 30321"/>
                <a:gd name="connsiteY1" fmla="*/ 36024 h 36547"/>
                <a:gd name="connsiteX2" fmla="*/ 4920 w 30321"/>
                <a:gd name="connsiteY2" fmla="*/ 1734 h 36547"/>
                <a:gd name="connsiteX3" fmla="*/ 27303 w 30321"/>
                <a:gd name="connsiteY3" fmla="*/ 11830 h 36547"/>
                <a:gd name="connsiteX4" fmla="*/ 27303 w 30321"/>
                <a:gd name="connsiteY4" fmla="*/ 11830 h 36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21" h="36547">
                  <a:moveTo>
                    <a:pt x="27303" y="11830"/>
                  </a:moveTo>
                  <a:cubicBezTo>
                    <a:pt x="34542" y="25451"/>
                    <a:pt x="27970" y="39453"/>
                    <a:pt x="15969" y="36024"/>
                  </a:cubicBezTo>
                  <a:cubicBezTo>
                    <a:pt x="2919" y="32309"/>
                    <a:pt x="-6034" y="10878"/>
                    <a:pt x="4920" y="1734"/>
                  </a:cubicBezTo>
                  <a:cubicBezTo>
                    <a:pt x="13683" y="-3600"/>
                    <a:pt x="23303" y="4401"/>
                    <a:pt x="27303" y="11830"/>
                  </a:cubicBezTo>
                  <a:lnTo>
                    <a:pt x="27303" y="1183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97" name="Freeform: Shape 2196">
              <a:extLst>
                <a:ext uri="{FF2B5EF4-FFF2-40B4-BE49-F238E27FC236}">
                  <a16:creationId xmlns:a16="http://schemas.microsoft.com/office/drawing/2014/main" id="{F0F32BC8-CBBE-49F5-828F-F9493B498887}"/>
                </a:ext>
              </a:extLst>
            </p:cNvPr>
            <p:cNvSpPr/>
            <p:nvPr/>
          </p:nvSpPr>
          <p:spPr>
            <a:xfrm rot="10800000" flipV="1">
              <a:off x="10401101" y="940538"/>
              <a:ext cx="28933" cy="35592"/>
            </a:xfrm>
            <a:custGeom>
              <a:avLst/>
              <a:gdLst>
                <a:gd name="connsiteX0" fmla="*/ 25529 w 28933"/>
                <a:gd name="connsiteY0" fmla="*/ 11395 h 35592"/>
                <a:gd name="connsiteX1" fmla="*/ 16004 w 28933"/>
                <a:gd name="connsiteY1" fmla="*/ 35112 h 35592"/>
                <a:gd name="connsiteX2" fmla="*/ 4098 w 28933"/>
                <a:gd name="connsiteY2" fmla="*/ 1774 h 35592"/>
                <a:gd name="connsiteX3" fmla="*/ 25529 w 28933"/>
                <a:gd name="connsiteY3" fmla="*/ 11395 h 35592"/>
                <a:gd name="connsiteX4" fmla="*/ 25529 w 28933"/>
                <a:gd name="connsiteY4" fmla="*/ 11395 h 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33" h="35592">
                  <a:moveTo>
                    <a:pt x="25529" y="11395"/>
                  </a:moveTo>
                  <a:cubicBezTo>
                    <a:pt x="32959" y="24634"/>
                    <a:pt x="27529" y="38350"/>
                    <a:pt x="16004" y="35112"/>
                  </a:cubicBezTo>
                  <a:cubicBezTo>
                    <a:pt x="3622" y="31587"/>
                    <a:pt x="-5713" y="10728"/>
                    <a:pt x="4098" y="1774"/>
                  </a:cubicBezTo>
                  <a:cubicBezTo>
                    <a:pt x="12194" y="-3560"/>
                    <a:pt x="21529" y="4156"/>
                    <a:pt x="25529" y="11395"/>
                  </a:cubicBezTo>
                  <a:lnTo>
                    <a:pt x="25529" y="11395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98" name="Freeform: Shape 2197">
              <a:extLst>
                <a:ext uri="{FF2B5EF4-FFF2-40B4-BE49-F238E27FC236}">
                  <a16:creationId xmlns:a16="http://schemas.microsoft.com/office/drawing/2014/main" id="{58A39FBE-0E80-445A-ABCF-EDBFB2D0491D}"/>
                </a:ext>
              </a:extLst>
            </p:cNvPr>
            <p:cNvSpPr/>
            <p:nvPr/>
          </p:nvSpPr>
          <p:spPr>
            <a:xfrm rot="10800000" flipV="1">
              <a:off x="10348360" y="897112"/>
              <a:ext cx="27237" cy="34241"/>
            </a:xfrm>
            <a:custGeom>
              <a:avLst/>
              <a:gdLst>
                <a:gd name="connsiteX0" fmla="*/ 23384 w 27237"/>
                <a:gd name="connsiteY0" fmla="*/ 10815 h 34241"/>
                <a:gd name="connsiteX1" fmla="*/ 15859 w 27237"/>
                <a:gd name="connsiteY1" fmla="*/ 33770 h 34241"/>
                <a:gd name="connsiteX2" fmla="*/ 3286 w 27237"/>
                <a:gd name="connsiteY2" fmla="*/ 1766 h 34241"/>
                <a:gd name="connsiteX3" fmla="*/ 23384 w 27237"/>
                <a:gd name="connsiteY3" fmla="*/ 10815 h 34241"/>
                <a:gd name="connsiteX4" fmla="*/ 23384 w 27237"/>
                <a:gd name="connsiteY4" fmla="*/ 10815 h 3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37" h="34241">
                  <a:moveTo>
                    <a:pt x="23384" y="10815"/>
                  </a:moveTo>
                  <a:cubicBezTo>
                    <a:pt x="31004" y="23769"/>
                    <a:pt x="26717" y="36914"/>
                    <a:pt x="15859" y="33770"/>
                  </a:cubicBezTo>
                  <a:cubicBezTo>
                    <a:pt x="4334" y="30437"/>
                    <a:pt x="-5287" y="10434"/>
                    <a:pt x="3286" y="1766"/>
                  </a:cubicBezTo>
                  <a:cubicBezTo>
                    <a:pt x="10334" y="-3472"/>
                    <a:pt x="19288" y="3957"/>
                    <a:pt x="23384" y="10815"/>
                  </a:cubicBezTo>
                  <a:lnTo>
                    <a:pt x="23384" y="10815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99" name="Freeform: Shape 2198">
              <a:extLst>
                <a:ext uri="{FF2B5EF4-FFF2-40B4-BE49-F238E27FC236}">
                  <a16:creationId xmlns:a16="http://schemas.microsoft.com/office/drawing/2014/main" id="{C3EB3053-CDDA-4381-A9ED-D019F9A73D1F}"/>
                </a:ext>
              </a:extLst>
            </p:cNvPr>
            <p:cNvSpPr/>
            <p:nvPr/>
          </p:nvSpPr>
          <p:spPr>
            <a:xfrm rot="10800000" flipV="1">
              <a:off x="10301184" y="853712"/>
              <a:ext cx="25070" cy="32336"/>
            </a:xfrm>
            <a:custGeom>
              <a:avLst/>
              <a:gdLst>
                <a:gd name="connsiteX0" fmla="*/ 21094 w 25070"/>
                <a:gd name="connsiteY0" fmla="*/ 10209 h 32336"/>
                <a:gd name="connsiteX1" fmla="*/ 15379 w 25070"/>
                <a:gd name="connsiteY1" fmla="*/ 31926 h 32336"/>
                <a:gd name="connsiteX2" fmla="*/ 2520 w 25070"/>
                <a:gd name="connsiteY2" fmla="*/ 1732 h 32336"/>
                <a:gd name="connsiteX3" fmla="*/ 21094 w 25070"/>
                <a:gd name="connsiteY3" fmla="*/ 10209 h 32336"/>
                <a:gd name="connsiteX4" fmla="*/ 21094 w 25070"/>
                <a:gd name="connsiteY4" fmla="*/ 10209 h 3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70" h="32336">
                  <a:moveTo>
                    <a:pt x="21094" y="10209"/>
                  </a:moveTo>
                  <a:cubicBezTo>
                    <a:pt x="28428" y="22211"/>
                    <a:pt x="25095" y="34784"/>
                    <a:pt x="15379" y="31926"/>
                  </a:cubicBezTo>
                  <a:cubicBezTo>
                    <a:pt x="4902" y="28878"/>
                    <a:pt x="-4719" y="9924"/>
                    <a:pt x="2520" y="1732"/>
                  </a:cubicBezTo>
                  <a:cubicBezTo>
                    <a:pt x="8712" y="-3316"/>
                    <a:pt x="17094" y="3637"/>
                    <a:pt x="21094" y="10209"/>
                  </a:cubicBezTo>
                  <a:lnTo>
                    <a:pt x="21094" y="10209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00" name="Freeform: Shape 2199">
              <a:extLst>
                <a:ext uri="{FF2B5EF4-FFF2-40B4-BE49-F238E27FC236}">
                  <a16:creationId xmlns:a16="http://schemas.microsoft.com/office/drawing/2014/main" id="{84478B3C-B210-489D-9489-3B1D1C1A32B0}"/>
                </a:ext>
              </a:extLst>
            </p:cNvPr>
            <p:cNvSpPr/>
            <p:nvPr/>
          </p:nvSpPr>
          <p:spPr>
            <a:xfrm rot="10800000" flipV="1">
              <a:off x="10258609" y="810486"/>
              <a:ext cx="23383" cy="30411"/>
            </a:xfrm>
            <a:custGeom>
              <a:avLst/>
              <a:gdLst>
                <a:gd name="connsiteX0" fmla="*/ 19123 w 23383"/>
                <a:gd name="connsiteY0" fmla="*/ 9430 h 30411"/>
                <a:gd name="connsiteX1" fmla="*/ 16075 w 23383"/>
                <a:gd name="connsiteY1" fmla="*/ 30290 h 30411"/>
                <a:gd name="connsiteX2" fmla="*/ 1978 w 23383"/>
                <a:gd name="connsiteY2" fmla="*/ 1715 h 30411"/>
                <a:gd name="connsiteX3" fmla="*/ 19123 w 23383"/>
                <a:gd name="connsiteY3" fmla="*/ 9430 h 30411"/>
                <a:gd name="connsiteX4" fmla="*/ 19123 w 23383"/>
                <a:gd name="connsiteY4" fmla="*/ 9430 h 3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83" h="30411">
                  <a:moveTo>
                    <a:pt x="19123" y="9430"/>
                  </a:moveTo>
                  <a:cubicBezTo>
                    <a:pt x="25981" y="20288"/>
                    <a:pt x="24267" y="31718"/>
                    <a:pt x="16075" y="30290"/>
                  </a:cubicBezTo>
                  <a:cubicBezTo>
                    <a:pt x="6169" y="28575"/>
                    <a:pt x="-4499" y="10001"/>
                    <a:pt x="1978" y="1715"/>
                  </a:cubicBezTo>
                  <a:cubicBezTo>
                    <a:pt x="7408" y="-3143"/>
                    <a:pt x="15218" y="3239"/>
                    <a:pt x="19123" y="9430"/>
                  </a:cubicBezTo>
                  <a:lnTo>
                    <a:pt x="19123" y="943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01" name="Freeform: Shape 2200">
              <a:extLst>
                <a:ext uri="{FF2B5EF4-FFF2-40B4-BE49-F238E27FC236}">
                  <a16:creationId xmlns:a16="http://schemas.microsoft.com/office/drawing/2014/main" id="{F1A23E50-BD6B-48D2-8E13-3764D48E36D0}"/>
                </a:ext>
              </a:extLst>
            </p:cNvPr>
            <p:cNvSpPr/>
            <p:nvPr/>
          </p:nvSpPr>
          <p:spPr>
            <a:xfrm rot="10800000" flipV="1">
              <a:off x="10221085" y="767071"/>
              <a:ext cx="21455" cy="28558"/>
            </a:xfrm>
            <a:custGeom>
              <a:avLst/>
              <a:gdLst>
                <a:gd name="connsiteX0" fmla="*/ 17009 w 21455"/>
                <a:gd name="connsiteY0" fmla="*/ 8935 h 28558"/>
                <a:gd name="connsiteX1" fmla="*/ 15390 w 21455"/>
                <a:gd name="connsiteY1" fmla="*/ 28461 h 28558"/>
                <a:gd name="connsiteX2" fmla="*/ 1388 w 21455"/>
                <a:gd name="connsiteY2" fmla="*/ 1600 h 28558"/>
                <a:gd name="connsiteX3" fmla="*/ 17009 w 21455"/>
                <a:gd name="connsiteY3" fmla="*/ 8935 h 28558"/>
                <a:gd name="connsiteX4" fmla="*/ 17009 w 21455"/>
                <a:gd name="connsiteY4" fmla="*/ 8935 h 2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55" h="28558">
                  <a:moveTo>
                    <a:pt x="17009" y="8935"/>
                  </a:moveTo>
                  <a:cubicBezTo>
                    <a:pt x="23582" y="18936"/>
                    <a:pt x="22724" y="29699"/>
                    <a:pt x="15390" y="28461"/>
                  </a:cubicBezTo>
                  <a:cubicBezTo>
                    <a:pt x="6818" y="27032"/>
                    <a:pt x="-3850" y="9411"/>
                    <a:pt x="1388" y="1600"/>
                  </a:cubicBezTo>
                  <a:cubicBezTo>
                    <a:pt x="5770" y="-2972"/>
                    <a:pt x="13199" y="3124"/>
                    <a:pt x="17009" y="8935"/>
                  </a:cubicBezTo>
                  <a:lnTo>
                    <a:pt x="17009" y="8935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02" name="Freeform: Shape 2201">
              <a:extLst>
                <a:ext uri="{FF2B5EF4-FFF2-40B4-BE49-F238E27FC236}">
                  <a16:creationId xmlns:a16="http://schemas.microsoft.com/office/drawing/2014/main" id="{A9F8FBEE-A12B-430A-AD8E-8AEC1788C951}"/>
                </a:ext>
              </a:extLst>
            </p:cNvPr>
            <p:cNvSpPr/>
            <p:nvPr/>
          </p:nvSpPr>
          <p:spPr>
            <a:xfrm rot="10800000" flipV="1">
              <a:off x="10188526" y="723926"/>
              <a:ext cx="19833" cy="26736"/>
            </a:xfrm>
            <a:custGeom>
              <a:avLst/>
              <a:gdLst>
                <a:gd name="connsiteX0" fmla="*/ 15118 w 19833"/>
                <a:gd name="connsiteY0" fmla="*/ 8265 h 26736"/>
                <a:gd name="connsiteX1" fmla="*/ 14832 w 19833"/>
                <a:gd name="connsiteY1" fmla="*/ 26648 h 26736"/>
                <a:gd name="connsiteX2" fmla="*/ 1021 w 19833"/>
                <a:gd name="connsiteY2" fmla="*/ 1502 h 26736"/>
                <a:gd name="connsiteX3" fmla="*/ 15118 w 19833"/>
                <a:gd name="connsiteY3" fmla="*/ 8265 h 26736"/>
                <a:gd name="connsiteX4" fmla="*/ 15118 w 19833"/>
                <a:gd name="connsiteY4" fmla="*/ 8265 h 26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33" h="26736">
                  <a:moveTo>
                    <a:pt x="15118" y="8265"/>
                  </a:moveTo>
                  <a:cubicBezTo>
                    <a:pt x="21500" y="17695"/>
                    <a:pt x="21405" y="27791"/>
                    <a:pt x="14832" y="26648"/>
                  </a:cubicBezTo>
                  <a:cubicBezTo>
                    <a:pt x="6831" y="25219"/>
                    <a:pt x="-3265" y="9027"/>
                    <a:pt x="1021" y="1502"/>
                  </a:cubicBezTo>
                  <a:cubicBezTo>
                    <a:pt x="4736" y="-2784"/>
                    <a:pt x="11498" y="2931"/>
                    <a:pt x="15118" y="8265"/>
                  </a:cubicBezTo>
                  <a:lnTo>
                    <a:pt x="15118" y="8265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03" name="Freeform: Shape 2202">
              <a:extLst>
                <a:ext uri="{FF2B5EF4-FFF2-40B4-BE49-F238E27FC236}">
                  <a16:creationId xmlns:a16="http://schemas.microsoft.com/office/drawing/2014/main" id="{64C10E3B-1364-4E5B-978E-362F5E0C0CEB}"/>
                </a:ext>
              </a:extLst>
            </p:cNvPr>
            <p:cNvSpPr/>
            <p:nvPr/>
          </p:nvSpPr>
          <p:spPr>
            <a:xfrm rot="10800000" flipV="1">
              <a:off x="10161061" y="681187"/>
              <a:ext cx="17864" cy="24306"/>
            </a:xfrm>
            <a:custGeom>
              <a:avLst/>
              <a:gdLst>
                <a:gd name="connsiteX0" fmla="*/ 13116 w 17864"/>
                <a:gd name="connsiteY0" fmla="*/ 7474 h 24306"/>
                <a:gd name="connsiteX1" fmla="*/ 13878 w 17864"/>
                <a:gd name="connsiteY1" fmla="*/ 24238 h 24306"/>
                <a:gd name="connsiteX2" fmla="*/ 638 w 17864"/>
                <a:gd name="connsiteY2" fmla="*/ 1378 h 24306"/>
                <a:gd name="connsiteX3" fmla="*/ 13116 w 17864"/>
                <a:gd name="connsiteY3" fmla="*/ 7474 h 24306"/>
                <a:gd name="connsiteX4" fmla="*/ 13116 w 17864"/>
                <a:gd name="connsiteY4" fmla="*/ 7474 h 24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64" h="24306">
                  <a:moveTo>
                    <a:pt x="13116" y="7474"/>
                  </a:moveTo>
                  <a:cubicBezTo>
                    <a:pt x="19116" y="15952"/>
                    <a:pt x="19498" y="25191"/>
                    <a:pt x="13878" y="24238"/>
                  </a:cubicBezTo>
                  <a:cubicBezTo>
                    <a:pt x="7210" y="23095"/>
                    <a:pt x="-2601" y="8141"/>
                    <a:pt x="638" y="1378"/>
                  </a:cubicBezTo>
                  <a:cubicBezTo>
                    <a:pt x="3495" y="-2527"/>
                    <a:pt x="9687" y="2617"/>
                    <a:pt x="13116" y="7474"/>
                  </a:cubicBezTo>
                  <a:lnTo>
                    <a:pt x="13116" y="7474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04" name="Freeform: Shape 2203">
              <a:extLst>
                <a:ext uri="{FF2B5EF4-FFF2-40B4-BE49-F238E27FC236}">
                  <a16:creationId xmlns:a16="http://schemas.microsoft.com/office/drawing/2014/main" id="{2BAED888-91DC-4478-B540-CBC8E6D31C3E}"/>
                </a:ext>
              </a:extLst>
            </p:cNvPr>
            <p:cNvSpPr/>
            <p:nvPr/>
          </p:nvSpPr>
          <p:spPr>
            <a:xfrm rot="10800000" flipV="1">
              <a:off x="10138583" y="639003"/>
              <a:ext cx="15658" cy="21430"/>
            </a:xfrm>
            <a:custGeom>
              <a:avLst/>
              <a:gdLst>
                <a:gd name="connsiteX0" fmla="*/ 11006 w 15658"/>
                <a:gd name="connsiteY0" fmla="*/ 6510 h 21430"/>
                <a:gd name="connsiteX1" fmla="*/ 12626 w 15658"/>
                <a:gd name="connsiteY1" fmla="*/ 21369 h 21430"/>
                <a:gd name="connsiteX2" fmla="*/ 338 w 15658"/>
                <a:gd name="connsiteY2" fmla="*/ 1271 h 21430"/>
                <a:gd name="connsiteX3" fmla="*/ 11006 w 15658"/>
                <a:gd name="connsiteY3" fmla="*/ 6510 h 21430"/>
                <a:gd name="connsiteX4" fmla="*/ 11006 w 15658"/>
                <a:gd name="connsiteY4" fmla="*/ 6510 h 2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58" h="21430">
                  <a:moveTo>
                    <a:pt x="11006" y="6510"/>
                  </a:moveTo>
                  <a:cubicBezTo>
                    <a:pt x="16436" y="14035"/>
                    <a:pt x="17293" y="22226"/>
                    <a:pt x="12626" y="21369"/>
                  </a:cubicBezTo>
                  <a:cubicBezTo>
                    <a:pt x="7101" y="20416"/>
                    <a:pt x="-1852" y="7177"/>
                    <a:pt x="338" y="1271"/>
                  </a:cubicBezTo>
                  <a:cubicBezTo>
                    <a:pt x="2529" y="-2253"/>
                    <a:pt x="7863" y="2224"/>
                    <a:pt x="11006" y="6510"/>
                  </a:cubicBezTo>
                  <a:lnTo>
                    <a:pt x="11006" y="651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05" name="Freeform: Shape 2204">
              <a:extLst>
                <a:ext uri="{FF2B5EF4-FFF2-40B4-BE49-F238E27FC236}">
                  <a16:creationId xmlns:a16="http://schemas.microsoft.com/office/drawing/2014/main" id="{D5514AF5-9380-446A-9127-0B8A7B1E3858}"/>
                </a:ext>
              </a:extLst>
            </p:cNvPr>
            <p:cNvSpPr/>
            <p:nvPr/>
          </p:nvSpPr>
          <p:spPr>
            <a:xfrm rot="10800000" flipV="1">
              <a:off x="10120828" y="596811"/>
              <a:ext cx="13923" cy="19122"/>
            </a:xfrm>
            <a:custGeom>
              <a:avLst/>
              <a:gdLst>
                <a:gd name="connsiteX0" fmla="*/ 9329 w 13923"/>
                <a:gd name="connsiteY0" fmla="*/ 5840 h 19122"/>
                <a:gd name="connsiteX1" fmla="*/ 11615 w 13923"/>
                <a:gd name="connsiteY1" fmla="*/ 19080 h 19122"/>
                <a:gd name="connsiteX2" fmla="*/ 184 w 13923"/>
                <a:gd name="connsiteY2" fmla="*/ 1078 h 19122"/>
                <a:gd name="connsiteX3" fmla="*/ 9329 w 13923"/>
                <a:gd name="connsiteY3" fmla="*/ 5840 h 19122"/>
                <a:gd name="connsiteX4" fmla="*/ 9329 w 13923"/>
                <a:gd name="connsiteY4" fmla="*/ 5840 h 19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23" h="19122">
                  <a:moveTo>
                    <a:pt x="9329" y="5840"/>
                  </a:moveTo>
                  <a:cubicBezTo>
                    <a:pt x="14282" y="12412"/>
                    <a:pt x="15520" y="19747"/>
                    <a:pt x="11615" y="19080"/>
                  </a:cubicBezTo>
                  <a:cubicBezTo>
                    <a:pt x="6947" y="18318"/>
                    <a:pt x="-1340" y="6507"/>
                    <a:pt x="184" y="1078"/>
                  </a:cubicBezTo>
                  <a:cubicBezTo>
                    <a:pt x="1708" y="-1970"/>
                    <a:pt x="6471" y="2030"/>
                    <a:pt x="9329" y="5840"/>
                  </a:cubicBezTo>
                  <a:lnTo>
                    <a:pt x="9329" y="584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06" name="Freeform: Shape 2205">
              <a:extLst>
                <a:ext uri="{FF2B5EF4-FFF2-40B4-BE49-F238E27FC236}">
                  <a16:creationId xmlns:a16="http://schemas.microsoft.com/office/drawing/2014/main" id="{90560DD0-A008-438C-9B0D-9C94CFA3C466}"/>
                </a:ext>
              </a:extLst>
            </p:cNvPr>
            <p:cNvSpPr/>
            <p:nvPr/>
          </p:nvSpPr>
          <p:spPr>
            <a:xfrm rot="10800000" flipV="1">
              <a:off x="10108043" y="555256"/>
              <a:ext cx="12006" cy="16486"/>
            </a:xfrm>
            <a:custGeom>
              <a:avLst/>
              <a:gdLst>
                <a:gd name="connsiteX0" fmla="*/ 7580 w 12006"/>
                <a:gd name="connsiteY0" fmla="*/ 5103 h 16486"/>
                <a:gd name="connsiteX1" fmla="*/ 10342 w 12006"/>
                <a:gd name="connsiteY1" fmla="*/ 16438 h 16486"/>
                <a:gd name="connsiteX2" fmla="*/ 55 w 12006"/>
                <a:gd name="connsiteY2" fmla="*/ 1008 h 16486"/>
                <a:gd name="connsiteX3" fmla="*/ 7580 w 12006"/>
                <a:gd name="connsiteY3" fmla="*/ 5103 h 16486"/>
                <a:gd name="connsiteX4" fmla="*/ 7580 w 12006"/>
                <a:gd name="connsiteY4" fmla="*/ 5103 h 16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6" h="16486">
                  <a:moveTo>
                    <a:pt x="7580" y="5103"/>
                  </a:moveTo>
                  <a:cubicBezTo>
                    <a:pt x="11961" y="10818"/>
                    <a:pt x="13485" y="17105"/>
                    <a:pt x="10342" y="16438"/>
                  </a:cubicBezTo>
                  <a:cubicBezTo>
                    <a:pt x="6627" y="15676"/>
                    <a:pt x="-707" y="5580"/>
                    <a:pt x="55" y="1008"/>
                  </a:cubicBezTo>
                  <a:cubicBezTo>
                    <a:pt x="1008" y="-1850"/>
                    <a:pt x="5199" y="1960"/>
                    <a:pt x="7580" y="5103"/>
                  </a:cubicBezTo>
                  <a:lnTo>
                    <a:pt x="7580" y="5103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07" name="Freeform: Shape 2206">
              <a:extLst>
                <a:ext uri="{FF2B5EF4-FFF2-40B4-BE49-F238E27FC236}">
                  <a16:creationId xmlns:a16="http://schemas.microsoft.com/office/drawing/2014/main" id="{83C695E6-3250-4DA0-8E10-D3B89D6F8D31}"/>
                </a:ext>
              </a:extLst>
            </p:cNvPr>
            <p:cNvSpPr/>
            <p:nvPr/>
          </p:nvSpPr>
          <p:spPr>
            <a:xfrm rot="10800000" flipV="1">
              <a:off x="10100206" y="514212"/>
              <a:ext cx="10177" cy="13792"/>
            </a:xfrm>
            <a:custGeom>
              <a:avLst/>
              <a:gdLst>
                <a:gd name="connsiteX0" fmla="*/ 6105 w 10177"/>
                <a:gd name="connsiteY0" fmla="*/ 4142 h 13792"/>
                <a:gd name="connsiteX1" fmla="*/ 9058 w 10177"/>
                <a:gd name="connsiteY1" fmla="*/ 13763 h 13792"/>
                <a:gd name="connsiteX2" fmla="*/ 9 w 10177"/>
                <a:gd name="connsiteY2" fmla="*/ 809 h 13792"/>
                <a:gd name="connsiteX3" fmla="*/ 6105 w 10177"/>
                <a:gd name="connsiteY3" fmla="*/ 4142 h 13792"/>
                <a:gd name="connsiteX4" fmla="*/ 6105 w 10177"/>
                <a:gd name="connsiteY4" fmla="*/ 4142 h 1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77" h="13792">
                  <a:moveTo>
                    <a:pt x="6105" y="4142"/>
                  </a:moveTo>
                  <a:cubicBezTo>
                    <a:pt x="9820" y="8905"/>
                    <a:pt x="11439" y="14239"/>
                    <a:pt x="9058" y="13763"/>
                  </a:cubicBezTo>
                  <a:cubicBezTo>
                    <a:pt x="6105" y="13191"/>
                    <a:pt x="-276" y="4619"/>
                    <a:pt x="9" y="809"/>
                  </a:cubicBezTo>
                  <a:cubicBezTo>
                    <a:pt x="485" y="-1287"/>
                    <a:pt x="3629" y="999"/>
                    <a:pt x="6105" y="4142"/>
                  </a:cubicBezTo>
                  <a:lnTo>
                    <a:pt x="6105" y="4142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08" name="Freeform: Shape 2207">
              <a:extLst>
                <a:ext uri="{FF2B5EF4-FFF2-40B4-BE49-F238E27FC236}">
                  <a16:creationId xmlns:a16="http://schemas.microsoft.com/office/drawing/2014/main" id="{A856E961-23DF-4370-86C1-950EADAF9838}"/>
                </a:ext>
              </a:extLst>
            </p:cNvPr>
            <p:cNvSpPr/>
            <p:nvPr/>
          </p:nvSpPr>
          <p:spPr>
            <a:xfrm rot="10800000" flipV="1">
              <a:off x="10097366" y="473978"/>
              <a:ext cx="7959" cy="10657"/>
            </a:xfrm>
            <a:custGeom>
              <a:avLst/>
              <a:gdLst>
                <a:gd name="connsiteX0" fmla="*/ 4477 w 7959"/>
                <a:gd name="connsiteY0" fmla="*/ 3228 h 10657"/>
                <a:gd name="connsiteX1" fmla="*/ 7429 w 7959"/>
                <a:gd name="connsiteY1" fmla="*/ 10658 h 10657"/>
                <a:gd name="connsiteX2" fmla="*/ 0 w 7959"/>
                <a:gd name="connsiteY2" fmla="*/ 657 h 10657"/>
                <a:gd name="connsiteX3" fmla="*/ 4477 w 7959"/>
                <a:gd name="connsiteY3" fmla="*/ 3228 h 10657"/>
                <a:gd name="connsiteX4" fmla="*/ 4477 w 7959"/>
                <a:gd name="connsiteY4" fmla="*/ 3228 h 10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9" h="10657">
                  <a:moveTo>
                    <a:pt x="4477" y="3228"/>
                  </a:moveTo>
                  <a:cubicBezTo>
                    <a:pt x="7239" y="6753"/>
                    <a:pt x="8858" y="10658"/>
                    <a:pt x="7429" y="10658"/>
                  </a:cubicBezTo>
                  <a:cubicBezTo>
                    <a:pt x="5620" y="10658"/>
                    <a:pt x="95" y="3800"/>
                    <a:pt x="0" y="657"/>
                  </a:cubicBezTo>
                  <a:cubicBezTo>
                    <a:pt x="286" y="-1153"/>
                    <a:pt x="2762" y="1133"/>
                    <a:pt x="4477" y="3228"/>
                  </a:cubicBezTo>
                  <a:lnTo>
                    <a:pt x="4477" y="3228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09" name="Freeform: Shape 2208">
              <a:extLst>
                <a:ext uri="{FF2B5EF4-FFF2-40B4-BE49-F238E27FC236}">
                  <a16:creationId xmlns:a16="http://schemas.microsoft.com/office/drawing/2014/main" id="{4B81FB1D-9114-4B3F-B642-8F60FEE98856}"/>
                </a:ext>
              </a:extLst>
            </p:cNvPr>
            <p:cNvSpPr/>
            <p:nvPr/>
          </p:nvSpPr>
          <p:spPr>
            <a:xfrm rot="10800000" flipV="1">
              <a:off x="10099120" y="433944"/>
              <a:ext cx="6205" cy="8210"/>
            </a:xfrm>
            <a:custGeom>
              <a:avLst/>
              <a:gdLst>
                <a:gd name="connsiteX0" fmla="*/ 3238 w 6205"/>
                <a:gd name="connsiteY0" fmla="*/ 2495 h 8210"/>
                <a:gd name="connsiteX1" fmla="*/ 5905 w 6205"/>
                <a:gd name="connsiteY1" fmla="*/ 8210 h 8210"/>
                <a:gd name="connsiteX2" fmla="*/ 0 w 6205"/>
                <a:gd name="connsiteY2" fmla="*/ 495 h 8210"/>
                <a:gd name="connsiteX3" fmla="*/ 2000 w 6205"/>
                <a:gd name="connsiteY3" fmla="*/ 1066 h 8210"/>
                <a:gd name="connsiteX4" fmla="*/ 3238 w 6205"/>
                <a:gd name="connsiteY4" fmla="*/ 2495 h 8210"/>
                <a:gd name="connsiteX5" fmla="*/ 3238 w 6205"/>
                <a:gd name="connsiteY5" fmla="*/ 2495 h 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05" h="8210">
                  <a:moveTo>
                    <a:pt x="3238" y="2495"/>
                  </a:moveTo>
                  <a:cubicBezTo>
                    <a:pt x="5429" y="5162"/>
                    <a:pt x="6858" y="8210"/>
                    <a:pt x="5905" y="8210"/>
                  </a:cubicBezTo>
                  <a:cubicBezTo>
                    <a:pt x="4667" y="8210"/>
                    <a:pt x="381" y="2876"/>
                    <a:pt x="0" y="495"/>
                  </a:cubicBezTo>
                  <a:cubicBezTo>
                    <a:pt x="0" y="-743"/>
                    <a:pt x="1524" y="685"/>
                    <a:pt x="2000" y="1066"/>
                  </a:cubicBezTo>
                  <a:cubicBezTo>
                    <a:pt x="2477" y="1543"/>
                    <a:pt x="2857" y="2019"/>
                    <a:pt x="3238" y="2495"/>
                  </a:cubicBezTo>
                  <a:lnTo>
                    <a:pt x="3238" y="2495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10" name="Freeform: Shape 2209">
              <a:extLst>
                <a:ext uri="{FF2B5EF4-FFF2-40B4-BE49-F238E27FC236}">
                  <a16:creationId xmlns:a16="http://schemas.microsoft.com/office/drawing/2014/main" id="{81DD8F24-0018-4DD6-B085-0E94796D79F4}"/>
                </a:ext>
              </a:extLst>
            </p:cNvPr>
            <p:cNvSpPr/>
            <p:nvPr/>
          </p:nvSpPr>
          <p:spPr>
            <a:xfrm rot="10800000" flipV="1">
              <a:off x="10105849" y="394990"/>
              <a:ext cx="4052" cy="5162"/>
            </a:xfrm>
            <a:custGeom>
              <a:avLst/>
              <a:gdLst>
                <a:gd name="connsiteX0" fmla="*/ 1909 w 4052"/>
                <a:gd name="connsiteY0" fmla="*/ 1540 h 5162"/>
                <a:gd name="connsiteX1" fmla="*/ 3909 w 4052"/>
                <a:gd name="connsiteY1" fmla="*/ 5160 h 5162"/>
                <a:gd name="connsiteX2" fmla="*/ 4 w 4052"/>
                <a:gd name="connsiteY2" fmla="*/ 302 h 5162"/>
                <a:gd name="connsiteX3" fmla="*/ 671 w 4052"/>
                <a:gd name="connsiteY3" fmla="*/ 302 h 5162"/>
                <a:gd name="connsiteX4" fmla="*/ 1909 w 4052"/>
                <a:gd name="connsiteY4" fmla="*/ 1540 h 5162"/>
                <a:gd name="connsiteX5" fmla="*/ 1909 w 4052"/>
                <a:gd name="connsiteY5" fmla="*/ 1540 h 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2" h="5162">
                  <a:moveTo>
                    <a:pt x="1909" y="1540"/>
                  </a:moveTo>
                  <a:cubicBezTo>
                    <a:pt x="3243" y="3159"/>
                    <a:pt x="4481" y="5255"/>
                    <a:pt x="3909" y="5160"/>
                  </a:cubicBezTo>
                  <a:cubicBezTo>
                    <a:pt x="3147" y="5064"/>
                    <a:pt x="480" y="1826"/>
                    <a:pt x="4" y="302"/>
                  </a:cubicBezTo>
                  <a:cubicBezTo>
                    <a:pt x="4" y="111"/>
                    <a:pt x="-91" y="-270"/>
                    <a:pt x="671" y="302"/>
                  </a:cubicBezTo>
                  <a:cubicBezTo>
                    <a:pt x="1147" y="588"/>
                    <a:pt x="1528" y="1064"/>
                    <a:pt x="1909" y="1540"/>
                  </a:cubicBezTo>
                  <a:lnTo>
                    <a:pt x="1909" y="154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11" name="Freeform: Shape 2210">
              <a:extLst>
                <a:ext uri="{FF2B5EF4-FFF2-40B4-BE49-F238E27FC236}">
                  <a16:creationId xmlns:a16="http://schemas.microsoft.com/office/drawing/2014/main" id="{EA41A873-B1A2-4C21-9B6B-93C725C9DF53}"/>
                </a:ext>
              </a:extLst>
            </p:cNvPr>
            <p:cNvSpPr/>
            <p:nvPr/>
          </p:nvSpPr>
          <p:spPr>
            <a:xfrm rot="10800000" flipV="1">
              <a:off x="10117613" y="356715"/>
              <a:ext cx="1809" cy="2000"/>
            </a:xfrm>
            <a:custGeom>
              <a:avLst/>
              <a:gdLst>
                <a:gd name="connsiteX0" fmla="*/ 1810 w 1809"/>
                <a:gd name="connsiteY0" fmla="*/ 2000 h 2000"/>
                <a:gd name="connsiteX1" fmla="*/ 1048 w 1809"/>
                <a:gd name="connsiteY1" fmla="*/ 1524 h 2000"/>
                <a:gd name="connsiteX2" fmla="*/ 0 w 1809"/>
                <a:gd name="connsiteY2" fmla="*/ 0 h 2000"/>
                <a:gd name="connsiteX3" fmla="*/ 762 w 1809"/>
                <a:gd name="connsiteY3" fmla="*/ 476 h 2000"/>
                <a:gd name="connsiteX4" fmla="*/ 1810 w 1809"/>
                <a:gd name="connsiteY4" fmla="*/ 2000 h 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" h="2000">
                  <a:moveTo>
                    <a:pt x="1810" y="2000"/>
                  </a:moveTo>
                  <a:lnTo>
                    <a:pt x="1048" y="1524"/>
                  </a:lnTo>
                  <a:lnTo>
                    <a:pt x="0" y="0"/>
                  </a:lnTo>
                  <a:lnTo>
                    <a:pt x="762" y="476"/>
                  </a:lnTo>
                  <a:lnTo>
                    <a:pt x="1810" y="200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12" name="Freeform: Shape 2211">
              <a:extLst>
                <a:ext uri="{FF2B5EF4-FFF2-40B4-BE49-F238E27FC236}">
                  <a16:creationId xmlns:a16="http://schemas.microsoft.com/office/drawing/2014/main" id="{9192F7A3-869D-4F29-B513-8D2BEE4ADA12}"/>
                </a:ext>
              </a:extLst>
            </p:cNvPr>
            <p:cNvSpPr/>
            <p:nvPr/>
          </p:nvSpPr>
          <p:spPr>
            <a:xfrm rot="10800000" flipV="1">
              <a:off x="11829541" y="1649829"/>
              <a:ext cx="571" cy="666"/>
            </a:xfrm>
            <a:custGeom>
              <a:avLst/>
              <a:gdLst>
                <a:gd name="connsiteX0" fmla="*/ 381 w 571"/>
                <a:gd name="connsiteY0" fmla="*/ 667 h 666"/>
                <a:gd name="connsiteX1" fmla="*/ 0 w 571"/>
                <a:gd name="connsiteY1" fmla="*/ 476 h 666"/>
                <a:gd name="connsiteX2" fmla="*/ 191 w 571"/>
                <a:gd name="connsiteY2" fmla="*/ 0 h 666"/>
                <a:gd name="connsiteX3" fmla="*/ 572 w 571"/>
                <a:gd name="connsiteY3" fmla="*/ 286 h 666"/>
                <a:gd name="connsiteX4" fmla="*/ 381 w 571"/>
                <a:gd name="connsiteY4" fmla="*/ 667 h 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" h="666">
                  <a:moveTo>
                    <a:pt x="381" y="667"/>
                  </a:moveTo>
                  <a:lnTo>
                    <a:pt x="0" y="476"/>
                  </a:lnTo>
                  <a:lnTo>
                    <a:pt x="191" y="0"/>
                  </a:lnTo>
                  <a:lnTo>
                    <a:pt x="572" y="286"/>
                  </a:lnTo>
                  <a:lnTo>
                    <a:pt x="381" y="66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13" name="Freeform: Shape 2212">
              <a:extLst>
                <a:ext uri="{FF2B5EF4-FFF2-40B4-BE49-F238E27FC236}">
                  <a16:creationId xmlns:a16="http://schemas.microsoft.com/office/drawing/2014/main" id="{548A0049-CBBF-4E99-ADD1-2333D8D4F16F}"/>
                </a:ext>
              </a:extLst>
            </p:cNvPr>
            <p:cNvSpPr/>
            <p:nvPr/>
          </p:nvSpPr>
          <p:spPr>
            <a:xfrm rot="10800000" flipV="1">
              <a:off x="11725528" y="1626493"/>
              <a:ext cx="2952" cy="2857"/>
            </a:xfrm>
            <a:custGeom>
              <a:avLst/>
              <a:gdLst>
                <a:gd name="connsiteX0" fmla="*/ 1905 w 2952"/>
                <a:gd name="connsiteY0" fmla="*/ 2858 h 2857"/>
                <a:gd name="connsiteX1" fmla="*/ 0 w 2952"/>
                <a:gd name="connsiteY1" fmla="*/ 1810 h 2857"/>
                <a:gd name="connsiteX2" fmla="*/ 1238 w 2952"/>
                <a:gd name="connsiteY2" fmla="*/ 0 h 2857"/>
                <a:gd name="connsiteX3" fmla="*/ 2953 w 2952"/>
                <a:gd name="connsiteY3" fmla="*/ 1143 h 2857"/>
                <a:gd name="connsiteX4" fmla="*/ 1905 w 2952"/>
                <a:gd name="connsiteY4" fmla="*/ 2858 h 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" h="2857">
                  <a:moveTo>
                    <a:pt x="1905" y="2858"/>
                  </a:moveTo>
                  <a:lnTo>
                    <a:pt x="0" y="1810"/>
                  </a:lnTo>
                  <a:lnTo>
                    <a:pt x="1238" y="0"/>
                  </a:lnTo>
                  <a:lnTo>
                    <a:pt x="2953" y="1143"/>
                  </a:lnTo>
                  <a:lnTo>
                    <a:pt x="1905" y="2858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14" name="Freeform: Shape 2213">
              <a:extLst>
                <a:ext uri="{FF2B5EF4-FFF2-40B4-BE49-F238E27FC236}">
                  <a16:creationId xmlns:a16="http://schemas.microsoft.com/office/drawing/2014/main" id="{847983A1-DE7D-42FF-9335-112DBE69F03B}"/>
                </a:ext>
              </a:extLst>
            </p:cNvPr>
            <p:cNvSpPr/>
            <p:nvPr/>
          </p:nvSpPr>
          <p:spPr>
            <a:xfrm rot="10800000" flipV="1">
              <a:off x="11622241" y="1600742"/>
              <a:ext cx="5810" cy="6089"/>
            </a:xfrm>
            <a:custGeom>
              <a:avLst/>
              <a:gdLst>
                <a:gd name="connsiteX0" fmla="*/ 5775 w 5810"/>
                <a:gd name="connsiteY0" fmla="*/ 2700 h 6089"/>
                <a:gd name="connsiteX1" fmla="*/ 1203 w 5810"/>
                <a:gd name="connsiteY1" fmla="*/ 5462 h 6089"/>
                <a:gd name="connsiteX2" fmla="*/ 2060 w 5810"/>
                <a:gd name="connsiteY2" fmla="*/ 33 h 6089"/>
                <a:gd name="connsiteX3" fmla="*/ 5775 w 5810"/>
                <a:gd name="connsiteY3" fmla="*/ 2700 h 6089"/>
                <a:gd name="connsiteX4" fmla="*/ 5775 w 5810"/>
                <a:gd name="connsiteY4" fmla="*/ 2700 h 6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0" h="6089">
                  <a:moveTo>
                    <a:pt x="5775" y="2700"/>
                  </a:moveTo>
                  <a:cubicBezTo>
                    <a:pt x="6156" y="5081"/>
                    <a:pt x="3394" y="7177"/>
                    <a:pt x="1203" y="5462"/>
                  </a:cubicBezTo>
                  <a:cubicBezTo>
                    <a:pt x="-607" y="4034"/>
                    <a:pt x="-416" y="795"/>
                    <a:pt x="2060" y="33"/>
                  </a:cubicBezTo>
                  <a:cubicBezTo>
                    <a:pt x="4156" y="-253"/>
                    <a:pt x="5584" y="1367"/>
                    <a:pt x="5775" y="2700"/>
                  </a:cubicBezTo>
                  <a:lnTo>
                    <a:pt x="5775" y="270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15" name="Freeform: Shape 2214">
              <a:extLst>
                <a:ext uri="{FF2B5EF4-FFF2-40B4-BE49-F238E27FC236}">
                  <a16:creationId xmlns:a16="http://schemas.microsoft.com/office/drawing/2014/main" id="{BCB98218-B32C-41D2-AD7D-44445C150782}"/>
                </a:ext>
              </a:extLst>
            </p:cNvPr>
            <p:cNvSpPr/>
            <p:nvPr/>
          </p:nvSpPr>
          <p:spPr>
            <a:xfrm rot="10800000" flipV="1">
              <a:off x="11520585" y="1573733"/>
              <a:ext cx="8088" cy="8513"/>
            </a:xfrm>
            <a:custGeom>
              <a:avLst/>
              <a:gdLst>
                <a:gd name="connsiteX0" fmla="*/ 8028 w 8088"/>
                <a:gd name="connsiteY0" fmla="*/ 3611 h 8513"/>
                <a:gd name="connsiteX1" fmla="*/ 1742 w 8088"/>
                <a:gd name="connsiteY1" fmla="*/ 7611 h 8513"/>
                <a:gd name="connsiteX2" fmla="*/ 2885 w 8088"/>
                <a:gd name="connsiteY2" fmla="*/ 87 h 8513"/>
                <a:gd name="connsiteX3" fmla="*/ 8028 w 8088"/>
                <a:gd name="connsiteY3" fmla="*/ 3611 h 8513"/>
                <a:gd name="connsiteX4" fmla="*/ 8028 w 8088"/>
                <a:gd name="connsiteY4" fmla="*/ 3611 h 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88" h="8513">
                  <a:moveTo>
                    <a:pt x="8028" y="3611"/>
                  </a:moveTo>
                  <a:cubicBezTo>
                    <a:pt x="8600" y="7040"/>
                    <a:pt x="4980" y="10088"/>
                    <a:pt x="1742" y="7611"/>
                  </a:cubicBezTo>
                  <a:cubicBezTo>
                    <a:pt x="-830" y="5706"/>
                    <a:pt x="-639" y="1230"/>
                    <a:pt x="2885" y="87"/>
                  </a:cubicBezTo>
                  <a:cubicBezTo>
                    <a:pt x="5933" y="-485"/>
                    <a:pt x="7743" y="1896"/>
                    <a:pt x="8028" y="3611"/>
                  </a:cubicBezTo>
                  <a:lnTo>
                    <a:pt x="8028" y="3611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16" name="Freeform: Shape 2215">
              <a:extLst>
                <a:ext uri="{FF2B5EF4-FFF2-40B4-BE49-F238E27FC236}">
                  <a16:creationId xmlns:a16="http://schemas.microsoft.com/office/drawing/2014/main" id="{E3756259-3776-415B-AD02-0525FF90083D}"/>
                </a:ext>
              </a:extLst>
            </p:cNvPr>
            <p:cNvSpPr/>
            <p:nvPr/>
          </p:nvSpPr>
          <p:spPr>
            <a:xfrm rot="10800000" flipV="1">
              <a:off x="11420323" y="1544974"/>
              <a:ext cx="10402" cy="10797"/>
            </a:xfrm>
            <a:custGeom>
              <a:avLst/>
              <a:gdLst>
                <a:gd name="connsiteX0" fmla="*/ 10284 w 10402"/>
                <a:gd name="connsiteY0" fmla="*/ 4462 h 10797"/>
                <a:gd name="connsiteX1" fmla="*/ 2378 w 10402"/>
                <a:gd name="connsiteY1" fmla="*/ 9796 h 10797"/>
                <a:gd name="connsiteX2" fmla="*/ 3711 w 10402"/>
                <a:gd name="connsiteY2" fmla="*/ 175 h 10797"/>
                <a:gd name="connsiteX3" fmla="*/ 10284 w 10402"/>
                <a:gd name="connsiteY3" fmla="*/ 4462 h 10797"/>
                <a:gd name="connsiteX4" fmla="*/ 10284 w 10402"/>
                <a:gd name="connsiteY4" fmla="*/ 4462 h 1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2" h="10797">
                  <a:moveTo>
                    <a:pt x="10284" y="4462"/>
                  </a:moveTo>
                  <a:cubicBezTo>
                    <a:pt x="11236" y="9224"/>
                    <a:pt x="6283" y="12558"/>
                    <a:pt x="2378" y="9796"/>
                  </a:cubicBezTo>
                  <a:cubicBezTo>
                    <a:pt x="-765" y="7605"/>
                    <a:pt x="-1242" y="1890"/>
                    <a:pt x="3711" y="175"/>
                  </a:cubicBezTo>
                  <a:cubicBezTo>
                    <a:pt x="7712" y="-777"/>
                    <a:pt x="9903" y="2366"/>
                    <a:pt x="10284" y="4462"/>
                  </a:cubicBezTo>
                  <a:lnTo>
                    <a:pt x="10284" y="4462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17" name="Freeform: Shape 2216">
              <a:extLst>
                <a:ext uri="{FF2B5EF4-FFF2-40B4-BE49-F238E27FC236}">
                  <a16:creationId xmlns:a16="http://schemas.microsoft.com/office/drawing/2014/main" id="{8570BEE3-EFC3-4388-861E-1A13CCC7DA8B}"/>
                </a:ext>
              </a:extLst>
            </p:cNvPr>
            <p:cNvSpPr/>
            <p:nvPr/>
          </p:nvSpPr>
          <p:spPr>
            <a:xfrm rot="10800000" flipV="1">
              <a:off x="11321773" y="1514334"/>
              <a:ext cx="12433" cy="13389"/>
            </a:xfrm>
            <a:custGeom>
              <a:avLst/>
              <a:gdLst>
                <a:gd name="connsiteX0" fmla="*/ 12252 w 12433"/>
                <a:gd name="connsiteY0" fmla="*/ 5480 h 13389"/>
                <a:gd name="connsiteX1" fmla="*/ 3489 w 12433"/>
                <a:gd name="connsiteY1" fmla="*/ 12528 h 13389"/>
                <a:gd name="connsiteX2" fmla="*/ 4156 w 12433"/>
                <a:gd name="connsiteY2" fmla="*/ 241 h 13389"/>
                <a:gd name="connsiteX3" fmla="*/ 12252 w 12433"/>
                <a:gd name="connsiteY3" fmla="*/ 5480 h 13389"/>
                <a:gd name="connsiteX4" fmla="*/ 12252 w 12433"/>
                <a:gd name="connsiteY4" fmla="*/ 5480 h 13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3" h="13389">
                  <a:moveTo>
                    <a:pt x="12252" y="5480"/>
                  </a:moveTo>
                  <a:cubicBezTo>
                    <a:pt x="13490" y="11004"/>
                    <a:pt x="8157" y="15290"/>
                    <a:pt x="3489" y="12528"/>
                  </a:cubicBezTo>
                  <a:cubicBezTo>
                    <a:pt x="-1083" y="9766"/>
                    <a:pt x="-1464" y="2431"/>
                    <a:pt x="4156" y="241"/>
                  </a:cubicBezTo>
                  <a:cubicBezTo>
                    <a:pt x="9014" y="-998"/>
                    <a:pt x="11681" y="2813"/>
                    <a:pt x="12252" y="5480"/>
                  </a:cubicBezTo>
                  <a:lnTo>
                    <a:pt x="12252" y="548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18" name="Freeform: Shape 2217">
              <a:extLst>
                <a:ext uri="{FF2B5EF4-FFF2-40B4-BE49-F238E27FC236}">
                  <a16:creationId xmlns:a16="http://schemas.microsoft.com/office/drawing/2014/main" id="{7C76FCAD-6538-4FE0-B180-A04BB297AF1A}"/>
                </a:ext>
              </a:extLst>
            </p:cNvPr>
            <p:cNvSpPr/>
            <p:nvPr/>
          </p:nvSpPr>
          <p:spPr>
            <a:xfrm rot="10800000" flipV="1">
              <a:off x="11225040" y="1482242"/>
              <a:ext cx="14553" cy="15622"/>
            </a:xfrm>
            <a:custGeom>
              <a:avLst/>
              <a:gdLst>
                <a:gd name="connsiteX0" fmla="*/ 14318 w 14553"/>
                <a:gd name="connsiteY0" fmla="*/ 6234 h 15622"/>
                <a:gd name="connsiteX1" fmla="*/ 4222 w 14553"/>
                <a:gd name="connsiteY1" fmla="*/ 14711 h 15622"/>
                <a:gd name="connsiteX2" fmla="*/ 4793 w 14553"/>
                <a:gd name="connsiteY2" fmla="*/ 328 h 15622"/>
                <a:gd name="connsiteX3" fmla="*/ 14318 w 14553"/>
                <a:gd name="connsiteY3" fmla="*/ 6234 h 15622"/>
                <a:gd name="connsiteX4" fmla="*/ 14318 w 14553"/>
                <a:gd name="connsiteY4" fmla="*/ 6234 h 1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3" h="15622">
                  <a:moveTo>
                    <a:pt x="14318" y="6234"/>
                  </a:moveTo>
                  <a:cubicBezTo>
                    <a:pt x="15842" y="12711"/>
                    <a:pt x="9651" y="17759"/>
                    <a:pt x="4222" y="14711"/>
                  </a:cubicBezTo>
                  <a:cubicBezTo>
                    <a:pt x="-731" y="11853"/>
                    <a:pt x="-2255" y="3090"/>
                    <a:pt x="4793" y="328"/>
                  </a:cubicBezTo>
                  <a:cubicBezTo>
                    <a:pt x="10032" y="-1196"/>
                    <a:pt x="13556" y="2900"/>
                    <a:pt x="14318" y="6234"/>
                  </a:cubicBezTo>
                  <a:lnTo>
                    <a:pt x="14318" y="6234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19" name="Freeform: Shape 2218">
              <a:extLst>
                <a:ext uri="{FF2B5EF4-FFF2-40B4-BE49-F238E27FC236}">
                  <a16:creationId xmlns:a16="http://schemas.microsoft.com/office/drawing/2014/main" id="{998766F3-6216-4230-BE36-C77FDBC1BE63}"/>
                </a:ext>
              </a:extLst>
            </p:cNvPr>
            <p:cNvSpPr/>
            <p:nvPr/>
          </p:nvSpPr>
          <p:spPr>
            <a:xfrm rot="10800000" flipV="1">
              <a:off x="11130943" y="1448849"/>
              <a:ext cx="15527" cy="16905"/>
            </a:xfrm>
            <a:custGeom>
              <a:avLst/>
              <a:gdLst>
                <a:gd name="connsiteX0" fmla="*/ 15208 w 15527"/>
                <a:gd name="connsiteY0" fmla="*/ 6670 h 16905"/>
                <a:gd name="connsiteX1" fmla="*/ 4730 w 15527"/>
                <a:gd name="connsiteY1" fmla="*/ 15909 h 16905"/>
                <a:gd name="connsiteX2" fmla="*/ 4921 w 15527"/>
                <a:gd name="connsiteY2" fmla="*/ 383 h 16905"/>
                <a:gd name="connsiteX3" fmla="*/ 15208 w 15527"/>
                <a:gd name="connsiteY3" fmla="*/ 6670 h 16905"/>
                <a:gd name="connsiteX4" fmla="*/ 15208 w 15527"/>
                <a:gd name="connsiteY4" fmla="*/ 6670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27" h="16905">
                  <a:moveTo>
                    <a:pt x="15208" y="6670"/>
                  </a:moveTo>
                  <a:cubicBezTo>
                    <a:pt x="17017" y="13718"/>
                    <a:pt x="10826" y="19243"/>
                    <a:pt x="4730" y="15909"/>
                  </a:cubicBezTo>
                  <a:cubicBezTo>
                    <a:pt x="-1175" y="12671"/>
                    <a:pt x="-2033" y="3241"/>
                    <a:pt x="4921" y="383"/>
                  </a:cubicBezTo>
                  <a:cubicBezTo>
                    <a:pt x="10445" y="-1331"/>
                    <a:pt x="14255" y="3050"/>
                    <a:pt x="15208" y="6670"/>
                  </a:cubicBezTo>
                  <a:lnTo>
                    <a:pt x="15208" y="667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20" name="Freeform: Shape 2219">
              <a:extLst>
                <a:ext uri="{FF2B5EF4-FFF2-40B4-BE49-F238E27FC236}">
                  <a16:creationId xmlns:a16="http://schemas.microsoft.com/office/drawing/2014/main" id="{8D7EC365-5ECE-4456-9F3F-539F1A5432C7}"/>
                </a:ext>
              </a:extLst>
            </p:cNvPr>
            <p:cNvSpPr/>
            <p:nvPr/>
          </p:nvSpPr>
          <p:spPr>
            <a:xfrm rot="10800000" flipV="1">
              <a:off x="11038423" y="1413327"/>
              <a:ext cx="17455" cy="19219"/>
            </a:xfrm>
            <a:custGeom>
              <a:avLst/>
              <a:gdLst>
                <a:gd name="connsiteX0" fmla="*/ 17008 w 17455"/>
                <a:gd name="connsiteY0" fmla="*/ 7426 h 19219"/>
                <a:gd name="connsiteX1" fmla="*/ 5482 w 17455"/>
                <a:gd name="connsiteY1" fmla="*/ 18189 h 19219"/>
                <a:gd name="connsiteX2" fmla="*/ 5196 w 17455"/>
                <a:gd name="connsiteY2" fmla="*/ 473 h 19219"/>
                <a:gd name="connsiteX3" fmla="*/ 17008 w 17455"/>
                <a:gd name="connsiteY3" fmla="*/ 7426 h 19219"/>
                <a:gd name="connsiteX4" fmla="*/ 17008 w 17455"/>
                <a:gd name="connsiteY4" fmla="*/ 7426 h 1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55" h="19219">
                  <a:moveTo>
                    <a:pt x="17008" y="7426"/>
                  </a:moveTo>
                  <a:cubicBezTo>
                    <a:pt x="19293" y="15332"/>
                    <a:pt x="12435" y="21809"/>
                    <a:pt x="5482" y="18189"/>
                  </a:cubicBezTo>
                  <a:cubicBezTo>
                    <a:pt x="-1090" y="14760"/>
                    <a:pt x="-2424" y="3902"/>
                    <a:pt x="5196" y="473"/>
                  </a:cubicBezTo>
                  <a:cubicBezTo>
                    <a:pt x="11769" y="-1623"/>
                    <a:pt x="15864" y="3711"/>
                    <a:pt x="17008" y="7426"/>
                  </a:cubicBezTo>
                  <a:lnTo>
                    <a:pt x="17008" y="7426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21" name="Freeform: Shape 2220">
              <a:extLst>
                <a:ext uri="{FF2B5EF4-FFF2-40B4-BE49-F238E27FC236}">
                  <a16:creationId xmlns:a16="http://schemas.microsoft.com/office/drawing/2014/main" id="{2FEA21C9-6512-49C2-A2C0-CF3BB1A29906}"/>
                </a:ext>
              </a:extLst>
            </p:cNvPr>
            <p:cNvSpPr/>
            <p:nvPr/>
          </p:nvSpPr>
          <p:spPr>
            <a:xfrm rot="10800000" flipV="1">
              <a:off x="10948901" y="1376798"/>
              <a:ext cx="18436" cy="20483"/>
            </a:xfrm>
            <a:custGeom>
              <a:avLst/>
              <a:gdLst>
                <a:gd name="connsiteX0" fmla="*/ 17906 w 18436"/>
                <a:gd name="connsiteY0" fmla="*/ 7759 h 20483"/>
                <a:gd name="connsiteX1" fmla="*/ 6095 w 18436"/>
                <a:gd name="connsiteY1" fmla="*/ 19475 h 20483"/>
                <a:gd name="connsiteX2" fmla="*/ 5333 w 18436"/>
                <a:gd name="connsiteY2" fmla="*/ 616 h 20483"/>
                <a:gd name="connsiteX3" fmla="*/ 17906 w 18436"/>
                <a:gd name="connsiteY3" fmla="*/ 7759 h 20483"/>
                <a:gd name="connsiteX4" fmla="*/ 17906 w 18436"/>
                <a:gd name="connsiteY4" fmla="*/ 7759 h 2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6" h="20483">
                  <a:moveTo>
                    <a:pt x="17906" y="7759"/>
                  </a:moveTo>
                  <a:cubicBezTo>
                    <a:pt x="20478" y="16046"/>
                    <a:pt x="13239" y="23190"/>
                    <a:pt x="6095" y="19475"/>
                  </a:cubicBezTo>
                  <a:cubicBezTo>
                    <a:pt x="-1049" y="15856"/>
                    <a:pt x="-2668" y="4521"/>
                    <a:pt x="5333" y="616"/>
                  </a:cubicBezTo>
                  <a:cubicBezTo>
                    <a:pt x="12191" y="-1861"/>
                    <a:pt x="16668" y="3664"/>
                    <a:pt x="17906" y="7759"/>
                  </a:cubicBezTo>
                  <a:lnTo>
                    <a:pt x="17906" y="7759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22" name="Freeform: Shape 2221">
              <a:extLst>
                <a:ext uri="{FF2B5EF4-FFF2-40B4-BE49-F238E27FC236}">
                  <a16:creationId xmlns:a16="http://schemas.microsoft.com/office/drawing/2014/main" id="{9CAA737B-0754-439C-BCCC-AF8EBE59E648}"/>
                </a:ext>
              </a:extLst>
            </p:cNvPr>
            <p:cNvSpPr/>
            <p:nvPr/>
          </p:nvSpPr>
          <p:spPr>
            <a:xfrm rot="10800000" flipV="1">
              <a:off x="10862015" y="1338631"/>
              <a:ext cx="19088" cy="21562"/>
            </a:xfrm>
            <a:custGeom>
              <a:avLst/>
              <a:gdLst>
                <a:gd name="connsiteX0" fmla="*/ 18446 w 19088"/>
                <a:gd name="connsiteY0" fmla="*/ 8017 h 21562"/>
                <a:gd name="connsiteX1" fmla="*/ 6539 w 19088"/>
                <a:gd name="connsiteY1" fmla="*/ 20590 h 21562"/>
                <a:gd name="connsiteX2" fmla="*/ 5301 w 19088"/>
                <a:gd name="connsiteY2" fmla="*/ 588 h 21562"/>
                <a:gd name="connsiteX3" fmla="*/ 18446 w 19088"/>
                <a:gd name="connsiteY3" fmla="*/ 8017 h 21562"/>
                <a:gd name="connsiteX4" fmla="*/ 18446 w 19088"/>
                <a:gd name="connsiteY4" fmla="*/ 8017 h 21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88" h="21562">
                  <a:moveTo>
                    <a:pt x="18446" y="8017"/>
                  </a:moveTo>
                  <a:cubicBezTo>
                    <a:pt x="21303" y="16780"/>
                    <a:pt x="14159" y="24305"/>
                    <a:pt x="6539" y="20590"/>
                  </a:cubicBezTo>
                  <a:cubicBezTo>
                    <a:pt x="-890" y="16971"/>
                    <a:pt x="-2890" y="4874"/>
                    <a:pt x="5301" y="588"/>
                  </a:cubicBezTo>
                  <a:cubicBezTo>
                    <a:pt x="11873" y="-1794"/>
                    <a:pt x="17017" y="3540"/>
                    <a:pt x="18446" y="8017"/>
                  </a:cubicBezTo>
                  <a:lnTo>
                    <a:pt x="18446" y="801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23" name="Freeform: Shape 2222">
              <a:extLst>
                <a:ext uri="{FF2B5EF4-FFF2-40B4-BE49-F238E27FC236}">
                  <a16:creationId xmlns:a16="http://schemas.microsoft.com/office/drawing/2014/main" id="{D669609A-A857-476D-A580-52F38E45A4B9}"/>
                </a:ext>
              </a:extLst>
            </p:cNvPr>
            <p:cNvSpPr/>
            <p:nvPr/>
          </p:nvSpPr>
          <p:spPr>
            <a:xfrm rot="10800000" flipV="1">
              <a:off x="10777889" y="1299129"/>
              <a:ext cx="19662" cy="22656"/>
            </a:xfrm>
            <a:custGeom>
              <a:avLst/>
              <a:gdLst>
                <a:gd name="connsiteX0" fmla="*/ 18904 w 19662"/>
                <a:gd name="connsiteY0" fmla="*/ 8181 h 22656"/>
                <a:gd name="connsiteX1" fmla="*/ 6998 w 19662"/>
                <a:gd name="connsiteY1" fmla="*/ 21706 h 22656"/>
                <a:gd name="connsiteX2" fmla="*/ 5188 w 19662"/>
                <a:gd name="connsiteY2" fmla="*/ 751 h 22656"/>
                <a:gd name="connsiteX3" fmla="*/ 18904 w 19662"/>
                <a:gd name="connsiteY3" fmla="*/ 8181 h 22656"/>
                <a:gd name="connsiteX4" fmla="*/ 18904 w 19662"/>
                <a:gd name="connsiteY4" fmla="*/ 8181 h 2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62" h="22656">
                  <a:moveTo>
                    <a:pt x="18904" y="8181"/>
                  </a:moveTo>
                  <a:cubicBezTo>
                    <a:pt x="22047" y="17230"/>
                    <a:pt x="14904" y="25516"/>
                    <a:pt x="6998" y="21706"/>
                  </a:cubicBezTo>
                  <a:cubicBezTo>
                    <a:pt x="-50" y="18373"/>
                    <a:pt x="-3575" y="5609"/>
                    <a:pt x="5188" y="751"/>
                  </a:cubicBezTo>
                  <a:cubicBezTo>
                    <a:pt x="12237" y="-2106"/>
                    <a:pt x="17285" y="3799"/>
                    <a:pt x="18904" y="8181"/>
                  </a:cubicBezTo>
                  <a:lnTo>
                    <a:pt x="18904" y="8181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24" name="Freeform: Shape 2223">
              <a:extLst>
                <a:ext uri="{FF2B5EF4-FFF2-40B4-BE49-F238E27FC236}">
                  <a16:creationId xmlns:a16="http://schemas.microsoft.com/office/drawing/2014/main" id="{E36AAA14-8CD2-4894-B6E2-66D716BF9473}"/>
                </a:ext>
              </a:extLst>
            </p:cNvPr>
            <p:cNvSpPr/>
            <p:nvPr/>
          </p:nvSpPr>
          <p:spPr>
            <a:xfrm rot="10800000" flipV="1">
              <a:off x="10696987" y="1258189"/>
              <a:ext cx="19830" cy="23243"/>
            </a:xfrm>
            <a:custGeom>
              <a:avLst/>
              <a:gdLst>
                <a:gd name="connsiteX0" fmla="*/ 18942 w 19830"/>
                <a:gd name="connsiteY0" fmla="*/ 8259 h 23243"/>
                <a:gd name="connsiteX1" fmla="*/ 7322 w 19830"/>
                <a:gd name="connsiteY1" fmla="*/ 22356 h 23243"/>
                <a:gd name="connsiteX2" fmla="*/ 4845 w 19830"/>
                <a:gd name="connsiteY2" fmla="*/ 830 h 23243"/>
                <a:gd name="connsiteX3" fmla="*/ 18942 w 19830"/>
                <a:gd name="connsiteY3" fmla="*/ 8259 h 23243"/>
                <a:gd name="connsiteX4" fmla="*/ 18942 w 19830"/>
                <a:gd name="connsiteY4" fmla="*/ 8259 h 2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30" h="23243">
                  <a:moveTo>
                    <a:pt x="18942" y="8259"/>
                  </a:moveTo>
                  <a:cubicBezTo>
                    <a:pt x="22371" y="17499"/>
                    <a:pt x="15323" y="26071"/>
                    <a:pt x="7322" y="22356"/>
                  </a:cubicBezTo>
                  <a:cubicBezTo>
                    <a:pt x="-489" y="18737"/>
                    <a:pt x="-3156" y="5688"/>
                    <a:pt x="4845" y="830"/>
                  </a:cubicBezTo>
                  <a:cubicBezTo>
                    <a:pt x="11989" y="-2218"/>
                    <a:pt x="17323" y="3783"/>
                    <a:pt x="18942" y="8259"/>
                  </a:cubicBezTo>
                  <a:lnTo>
                    <a:pt x="18942" y="8259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25" name="Freeform: Shape 2224">
              <a:extLst>
                <a:ext uri="{FF2B5EF4-FFF2-40B4-BE49-F238E27FC236}">
                  <a16:creationId xmlns:a16="http://schemas.microsoft.com/office/drawing/2014/main" id="{AFBD91BB-5AC2-4031-9898-515233712D06}"/>
                </a:ext>
              </a:extLst>
            </p:cNvPr>
            <p:cNvSpPr/>
            <p:nvPr/>
          </p:nvSpPr>
          <p:spPr>
            <a:xfrm rot="10800000" flipV="1">
              <a:off x="10619242" y="1215912"/>
              <a:ext cx="19878" cy="23785"/>
            </a:xfrm>
            <a:custGeom>
              <a:avLst/>
              <a:gdLst>
                <a:gd name="connsiteX0" fmla="*/ 18778 w 19878"/>
                <a:gd name="connsiteY0" fmla="*/ 8245 h 23785"/>
                <a:gd name="connsiteX1" fmla="*/ 7729 w 19878"/>
                <a:gd name="connsiteY1" fmla="*/ 22913 h 23785"/>
                <a:gd name="connsiteX2" fmla="*/ 4586 w 19878"/>
                <a:gd name="connsiteY2" fmla="*/ 911 h 23785"/>
                <a:gd name="connsiteX3" fmla="*/ 18778 w 19878"/>
                <a:gd name="connsiteY3" fmla="*/ 8245 h 23785"/>
                <a:gd name="connsiteX4" fmla="*/ 18778 w 19878"/>
                <a:gd name="connsiteY4" fmla="*/ 8245 h 2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8" h="23785">
                  <a:moveTo>
                    <a:pt x="18778" y="8245"/>
                  </a:moveTo>
                  <a:cubicBezTo>
                    <a:pt x="22588" y="17865"/>
                    <a:pt x="15921" y="26628"/>
                    <a:pt x="7729" y="22913"/>
                  </a:cubicBezTo>
                  <a:cubicBezTo>
                    <a:pt x="-176" y="19294"/>
                    <a:pt x="-3320" y="5959"/>
                    <a:pt x="4586" y="911"/>
                  </a:cubicBezTo>
                  <a:cubicBezTo>
                    <a:pt x="11158" y="-2233"/>
                    <a:pt x="16873" y="3387"/>
                    <a:pt x="18778" y="8245"/>
                  </a:cubicBezTo>
                  <a:lnTo>
                    <a:pt x="18778" y="8245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26" name="Freeform: Shape 2225">
              <a:extLst>
                <a:ext uri="{FF2B5EF4-FFF2-40B4-BE49-F238E27FC236}">
                  <a16:creationId xmlns:a16="http://schemas.microsoft.com/office/drawing/2014/main" id="{9191E5D9-12AB-4DC8-8ACF-E194FA93D824}"/>
                </a:ext>
              </a:extLst>
            </p:cNvPr>
            <p:cNvSpPr/>
            <p:nvPr/>
          </p:nvSpPr>
          <p:spPr>
            <a:xfrm rot="10800000" flipV="1">
              <a:off x="10545058" y="1172457"/>
              <a:ext cx="19504" cy="23808"/>
            </a:xfrm>
            <a:custGeom>
              <a:avLst/>
              <a:gdLst>
                <a:gd name="connsiteX0" fmla="*/ 18325 w 19504"/>
                <a:gd name="connsiteY0" fmla="*/ 8075 h 23808"/>
                <a:gd name="connsiteX1" fmla="*/ 7847 w 19504"/>
                <a:gd name="connsiteY1" fmla="*/ 23030 h 23808"/>
                <a:gd name="connsiteX2" fmla="*/ 4228 w 19504"/>
                <a:gd name="connsiteY2" fmla="*/ 1027 h 23808"/>
                <a:gd name="connsiteX3" fmla="*/ 18325 w 19504"/>
                <a:gd name="connsiteY3" fmla="*/ 8075 h 23808"/>
                <a:gd name="connsiteX4" fmla="*/ 18325 w 19504"/>
                <a:gd name="connsiteY4" fmla="*/ 8075 h 23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04" h="23808">
                  <a:moveTo>
                    <a:pt x="18325" y="8075"/>
                  </a:moveTo>
                  <a:cubicBezTo>
                    <a:pt x="22230" y="17505"/>
                    <a:pt x="15848" y="26554"/>
                    <a:pt x="7847" y="23030"/>
                  </a:cubicBezTo>
                  <a:cubicBezTo>
                    <a:pt x="37" y="19601"/>
                    <a:pt x="-3297" y="6361"/>
                    <a:pt x="4228" y="1027"/>
                  </a:cubicBezTo>
                  <a:cubicBezTo>
                    <a:pt x="10610" y="-2307"/>
                    <a:pt x="16325" y="3122"/>
                    <a:pt x="18325" y="8075"/>
                  </a:cubicBezTo>
                  <a:lnTo>
                    <a:pt x="18325" y="8075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27" name="Freeform: Shape 2226">
              <a:extLst>
                <a:ext uri="{FF2B5EF4-FFF2-40B4-BE49-F238E27FC236}">
                  <a16:creationId xmlns:a16="http://schemas.microsoft.com/office/drawing/2014/main" id="{AF283A87-4944-4624-806B-221843C2FA87}"/>
                </a:ext>
              </a:extLst>
            </p:cNvPr>
            <p:cNvSpPr/>
            <p:nvPr/>
          </p:nvSpPr>
          <p:spPr>
            <a:xfrm rot="10800000" flipV="1">
              <a:off x="10475183" y="1128058"/>
              <a:ext cx="18822" cy="23635"/>
            </a:xfrm>
            <a:custGeom>
              <a:avLst/>
              <a:gdLst>
                <a:gd name="connsiteX0" fmla="*/ 17395 w 18822"/>
                <a:gd name="connsiteY0" fmla="*/ 7897 h 23635"/>
                <a:gd name="connsiteX1" fmla="*/ 8061 w 18822"/>
                <a:gd name="connsiteY1" fmla="*/ 22851 h 23635"/>
                <a:gd name="connsiteX2" fmla="*/ 3679 w 18822"/>
                <a:gd name="connsiteY2" fmla="*/ 1039 h 23635"/>
                <a:gd name="connsiteX3" fmla="*/ 17395 w 18822"/>
                <a:gd name="connsiteY3" fmla="*/ 7897 h 23635"/>
                <a:gd name="connsiteX4" fmla="*/ 17395 w 18822"/>
                <a:gd name="connsiteY4" fmla="*/ 7897 h 2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22" h="23635">
                  <a:moveTo>
                    <a:pt x="17395" y="7897"/>
                  </a:moveTo>
                  <a:cubicBezTo>
                    <a:pt x="21586" y="17422"/>
                    <a:pt x="15966" y="26376"/>
                    <a:pt x="8061" y="22851"/>
                  </a:cubicBezTo>
                  <a:cubicBezTo>
                    <a:pt x="441" y="19518"/>
                    <a:pt x="-3274" y="6373"/>
                    <a:pt x="3679" y="1039"/>
                  </a:cubicBezTo>
                  <a:cubicBezTo>
                    <a:pt x="9585" y="-2294"/>
                    <a:pt x="15300" y="3039"/>
                    <a:pt x="17395" y="7897"/>
                  </a:cubicBezTo>
                  <a:lnTo>
                    <a:pt x="17395" y="789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28" name="Freeform: Shape 2227">
              <a:extLst>
                <a:ext uri="{FF2B5EF4-FFF2-40B4-BE49-F238E27FC236}">
                  <a16:creationId xmlns:a16="http://schemas.microsoft.com/office/drawing/2014/main" id="{BC1A7536-01C5-45D1-AEBC-D9AC29310853}"/>
                </a:ext>
              </a:extLst>
            </p:cNvPr>
            <p:cNvSpPr/>
            <p:nvPr/>
          </p:nvSpPr>
          <p:spPr>
            <a:xfrm rot="10800000" flipV="1">
              <a:off x="10410762" y="1083686"/>
              <a:ext cx="17704" cy="22834"/>
            </a:xfrm>
            <a:custGeom>
              <a:avLst/>
              <a:gdLst>
                <a:gd name="connsiteX0" fmla="*/ 16150 w 17704"/>
                <a:gd name="connsiteY0" fmla="*/ 7598 h 22834"/>
                <a:gd name="connsiteX1" fmla="*/ 8911 w 17704"/>
                <a:gd name="connsiteY1" fmla="*/ 22457 h 22834"/>
                <a:gd name="connsiteX2" fmla="*/ 3196 w 17704"/>
                <a:gd name="connsiteY2" fmla="*/ 1025 h 22834"/>
                <a:gd name="connsiteX3" fmla="*/ 16150 w 17704"/>
                <a:gd name="connsiteY3" fmla="*/ 7598 h 22834"/>
                <a:gd name="connsiteX4" fmla="*/ 16150 w 17704"/>
                <a:gd name="connsiteY4" fmla="*/ 7598 h 2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04" h="22834">
                  <a:moveTo>
                    <a:pt x="16150" y="7598"/>
                  </a:moveTo>
                  <a:cubicBezTo>
                    <a:pt x="20151" y="16265"/>
                    <a:pt x="15960" y="24743"/>
                    <a:pt x="8911" y="22457"/>
                  </a:cubicBezTo>
                  <a:cubicBezTo>
                    <a:pt x="1196" y="20075"/>
                    <a:pt x="-3471" y="6550"/>
                    <a:pt x="3196" y="1025"/>
                  </a:cubicBezTo>
                  <a:cubicBezTo>
                    <a:pt x="8530" y="-2213"/>
                    <a:pt x="13960" y="2835"/>
                    <a:pt x="16150" y="7598"/>
                  </a:cubicBezTo>
                  <a:lnTo>
                    <a:pt x="16150" y="7598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29" name="Freeform: Shape 2228">
              <a:extLst>
                <a:ext uri="{FF2B5EF4-FFF2-40B4-BE49-F238E27FC236}">
                  <a16:creationId xmlns:a16="http://schemas.microsoft.com/office/drawing/2014/main" id="{8A327052-B5DC-4C31-9C92-402CE9163097}"/>
                </a:ext>
              </a:extLst>
            </p:cNvPr>
            <p:cNvSpPr/>
            <p:nvPr/>
          </p:nvSpPr>
          <p:spPr>
            <a:xfrm rot="10800000" flipV="1">
              <a:off x="10351666" y="1039095"/>
              <a:ext cx="16524" cy="22129"/>
            </a:xfrm>
            <a:custGeom>
              <a:avLst/>
              <a:gdLst>
                <a:gd name="connsiteX0" fmla="*/ 14834 w 16524"/>
                <a:gd name="connsiteY0" fmla="*/ 7325 h 22129"/>
                <a:gd name="connsiteX1" fmla="*/ 8738 w 16524"/>
                <a:gd name="connsiteY1" fmla="*/ 21803 h 22129"/>
                <a:gd name="connsiteX2" fmla="*/ 2642 w 16524"/>
                <a:gd name="connsiteY2" fmla="*/ 1134 h 22129"/>
                <a:gd name="connsiteX3" fmla="*/ 14834 w 16524"/>
                <a:gd name="connsiteY3" fmla="*/ 7325 h 22129"/>
                <a:gd name="connsiteX4" fmla="*/ 14834 w 16524"/>
                <a:gd name="connsiteY4" fmla="*/ 7325 h 2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24" h="22129">
                  <a:moveTo>
                    <a:pt x="14834" y="7325"/>
                  </a:moveTo>
                  <a:cubicBezTo>
                    <a:pt x="18834" y="15517"/>
                    <a:pt x="15310" y="23899"/>
                    <a:pt x="8738" y="21803"/>
                  </a:cubicBezTo>
                  <a:cubicBezTo>
                    <a:pt x="1594" y="19517"/>
                    <a:pt x="-3264" y="6468"/>
                    <a:pt x="2642" y="1134"/>
                  </a:cubicBezTo>
                  <a:cubicBezTo>
                    <a:pt x="7690" y="-2390"/>
                    <a:pt x="12834" y="3039"/>
                    <a:pt x="14834" y="7325"/>
                  </a:cubicBezTo>
                  <a:lnTo>
                    <a:pt x="14834" y="7325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30" name="Freeform: Shape 2229">
              <a:extLst>
                <a:ext uri="{FF2B5EF4-FFF2-40B4-BE49-F238E27FC236}">
                  <a16:creationId xmlns:a16="http://schemas.microsoft.com/office/drawing/2014/main" id="{821EAB08-3168-4836-B319-BD4F4D89A8C5}"/>
                </a:ext>
              </a:extLst>
            </p:cNvPr>
            <p:cNvSpPr/>
            <p:nvPr/>
          </p:nvSpPr>
          <p:spPr>
            <a:xfrm rot="10800000" flipV="1">
              <a:off x="10297727" y="994440"/>
              <a:ext cx="15069" cy="20840"/>
            </a:xfrm>
            <a:custGeom>
              <a:avLst/>
              <a:gdLst>
                <a:gd name="connsiteX0" fmla="*/ 13257 w 15069"/>
                <a:gd name="connsiteY0" fmla="*/ 6927 h 20840"/>
                <a:gd name="connsiteX1" fmla="*/ 8399 w 15069"/>
                <a:gd name="connsiteY1" fmla="*/ 20548 h 20840"/>
                <a:gd name="connsiteX2" fmla="*/ 2017 w 15069"/>
                <a:gd name="connsiteY2" fmla="*/ 1022 h 20840"/>
                <a:gd name="connsiteX3" fmla="*/ 13257 w 15069"/>
                <a:gd name="connsiteY3" fmla="*/ 6927 h 20840"/>
                <a:gd name="connsiteX4" fmla="*/ 13257 w 15069"/>
                <a:gd name="connsiteY4" fmla="*/ 6927 h 2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69" h="20840">
                  <a:moveTo>
                    <a:pt x="13257" y="6927"/>
                  </a:moveTo>
                  <a:cubicBezTo>
                    <a:pt x="17162" y="14738"/>
                    <a:pt x="14400" y="22453"/>
                    <a:pt x="8399" y="20548"/>
                  </a:cubicBezTo>
                  <a:cubicBezTo>
                    <a:pt x="2017" y="18452"/>
                    <a:pt x="-2936" y="6070"/>
                    <a:pt x="2017" y="1022"/>
                  </a:cubicBezTo>
                  <a:cubicBezTo>
                    <a:pt x="6494" y="-2217"/>
                    <a:pt x="11256" y="2927"/>
                    <a:pt x="13257" y="6927"/>
                  </a:cubicBezTo>
                  <a:lnTo>
                    <a:pt x="13257" y="692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31" name="Freeform: Shape 2230">
              <a:extLst>
                <a:ext uri="{FF2B5EF4-FFF2-40B4-BE49-F238E27FC236}">
                  <a16:creationId xmlns:a16="http://schemas.microsoft.com/office/drawing/2014/main" id="{B83ADF03-B0CA-49AF-A221-089A1F94FE1E}"/>
                </a:ext>
              </a:extLst>
            </p:cNvPr>
            <p:cNvSpPr/>
            <p:nvPr/>
          </p:nvSpPr>
          <p:spPr>
            <a:xfrm rot="10800000" flipV="1">
              <a:off x="10248762" y="949917"/>
              <a:ext cx="13723" cy="19533"/>
            </a:xfrm>
            <a:custGeom>
              <a:avLst/>
              <a:gdLst>
                <a:gd name="connsiteX0" fmla="*/ 11714 w 13723"/>
                <a:gd name="connsiteY0" fmla="*/ 6397 h 19533"/>
                <a:gd name="connsiteX1" fmla="*/ 8094 w 13723"/>
                <a:gd name="connsiteY1" fmla="*/ 19255 h 19533"/>
                <a:gd name="connsiteX2" fmla="*/ 1617 w 13723"/>
                <a:gd name="connsiteY2" fmla="*/ 967 h 19533"/>
                <a:gd name="connsiteX3" fmla="*/ 11714 w 13723"/>
                <a:gd name="connsiteY3" fmla="*/ 6397 h 19533"/>
                <a:gd name="connsiteX4" fmla="*/ 11714 w 13723"/>
                <a:gd name="connsiteY4" fmla="*/ 6397 h 1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3" h="19533">
                  <a:moveTo>
                    <a:pt x="11714" y="6397"/>
                  </a:moveTo>
                  <a:cubicBezTo>
                    <a:pt x="15619" y="13731"/>
                    <a:pt x="13523" y="21065"/>
                    <a:pt x="8094" y="19255"/>
                  </a:cubicBezTo>
                  <a:cubicBezTo>
                    <a:pt x="2284" y="17255"/>
                    <a:pt x="-2669" y="5825"/>
                    <a:pt x="1617" y="967"/>
                  </a:cubicBezTo>
                  <a:cubicBezTo>
                    <a:pt x="5046" y="-1985"/>
                    <a:pt x="9618" y="2396"/>
                    <a:pt x="11714" y="6397"/>
                  </a:cubicBezTo>
                  <a:lnTo>
                    <a:pt x="11714" y="639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32" name="Freeform: Shape 2231">
              <a:extLst>
                <a:ext uri="{FF2B5EF4-FFF2-40B4-BE49-F238E27FC236}">
                  <a16:creationId xmlns:a16="http://schemas.microsoft.com/office/drawing/2014/main" id="{7013D8AB-CB00-47A2-A78E-51457050F3F7}"/>
                </a:ext>
              </a:extLst>
            </p:cNvPr>
            <p:cNvSpPr/>
            <p:nvPr/>
          </p:nvSpPr>
          <p:spPr>
            <a:xfrm rot="10800000" flipV="1">
              <a:off x="10205077" y="905290"/>
              <a:ext cx="12509" cy="18117"/>
            </a:xfrm>
            <a:custGeom>
              <a:avLst/>
              <a:gdLst>
                <a:gd name="connsiteX0" fmla="*/ 10439 w 12509"/>
                <a:gd name="connsiteY0" fmla="*/ 5876 h 18117"/>
                <a:gd name="connsiteX1" fmla="*/ 7772 w 12509"/>
                <a:gd name="connsiteY1" fmla="*/ 17877 h 18117"/>
                <a:gd name="connsiteX2" fmla="*/ 1200 w 12509"/>
                <a:gd name="connsiteY2" fmla="*/ 923 h 18117"/>
                <a:gd name="connsiteX3" fmla="*/ 10439 w 12509"/>
                <a:gd name="connsiteY3" fmla="*/ 5876 h 18117"/>
                <a:gd name="connsiteX4" fmla="*/ 10439 w 12509"/>
                <a:gd name="connsiteY4" fmla="*/ 5876 h 18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09" h="18117">
                  <a:moveTo>
                    <a:pt x="10439" y="5876"/>
                  </a:moveTo>
                  <a:cubicBezTo>
                    <a:pt x="14154" y="12639"/>
                    <a:pt x="12630" y="19496"/>
                    <a:pt x="7772" y="17877"/>
                  </a:cubicBezTo>
                  <a:cubicBezTo>
                    <a:pt x="2533" y="16067"/>
                    <a:pt x="-2324" y="5495"/>
                    <a:pt x="1200" y="923"/>
                  </a:cubicBezTo>
                  <a:cubicBezTo>
                    <a:pt x="4438" y="-1935"/>
                    <a:pt x="8534" y="2447"/>
                    <a:pt x="10439" y="5876"/>
                  </a:cubicBezTo>
                  <a:lnTo>
                    <a:pt x="10439" y="5876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33" name="Freeform: Shape 2232">
              <a:extLst>
                <a:ext uri="{FF2B5EF4-FFF2-40B4-BE49-F238E27FC236}">
                  <a16:creationId xmlns:a16="http://schemas.microsoft.com/office/drawing/2014/main" id="{48A3FA52-529A-4814-8AC9-067187AE9CC1}"/>
                </a:ext>
              </a:extLst>
            </p:cNvPr>
            <p:cNvSpPr/>
            <p:nvPr/>
          </p:nvSpPr>
          <p:spPr>
            <a:xfrm rot="10800000" flipV="1">
              <a:off x="10166468" y="860640"/>
              <a:ext cx="11371" cy="16871"/>
            </a:xfrm>
            <a:custGeom>
              <a:avLst/>
              <a:gdLst>
                <a:gd name="connsiteX0" fmla="*/ 9268 w 11371"/>
                <a:gd name="connsiteY0" fmla="*/ 5472 h 16871"/>
                <a:gd name="connsiteX1" fmla="*/ 7934 w 11371"/>
                <a:gd name="connsiteY1" fmla="*/ 16807 h 16871"/>
                <a:gd name="connsiteX2" fmla="*/ 885 w 11371"/>
                <a:gd name="connsiteY2" fmla="*/ 805 h 16871"/>
                <a:gd name="connsiteX3" fmla="*/ 9268 w 11371"/>
                <a:gd name="connsiteY3" fmla="*/ 5472 h 16871"/>
                <a:gd name="connsiteX4" fmla="*/ 9268 w 11371"/>
                <a:gd name="connsiteY4" fmla="*/ 5472 h 16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1" h="16871">
                  <a:moveTo>
                    <a:pt x="9268" y="5472"/>
                  </a:moveTo>
                  <a:cubicBezTo>
                    <a:pt x="12601" y="11378"/>
                    <a:pt x="11839" y="17569"/>
                    <a:pt x="7934" y="16807"/>
                  </a:cubicBezTo>
                  <a:cubicBezTo>
                    <a:pt x="3267" y="15855"/>
                    <a:pt x="-2162" y="5282"/>
                    <a:pt x="885" y="805"/>
                  </a:cubicBezTo>
                  <a:cubicBezTo>
                    <a:pt x="3457" y="-1671"/>
                    <a:pt x="7363" y="2043"/>
                    <a:pt x="9268" y="5472"/>
                  </a:cubicBezTo>
                  <a:lnTo>
                    <a:pt x="9268" y="5472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34" name="Freeform: Shape 2233">
              <a:extLst>
                <a:ext uri="{FF2B5EF4-FFF2-40B4-BE49-F238E27FC236}">
                  <a16:creationId xmlns:a16="http://schemas.microsoft.com/office/drawing/2014/main" id="{E28B1AD4-1807-4EE3-A5B4-38838845E32B}"/>
                </a:ext>
              </a:extLst>
            </p:cNvPr>
            <p:cNvSpPr/>
            <p:nvPr/>
          </p:nvSpPr>
          <p:spPr>
            <a:xfrm rot="10800000" flipV="1">
              <a:off x="10133137" y="816707"/>
              <a:ext cx="9558" cy="14515"/>
            </a:xfrm>
            <a:custGeom>
              <a:avLst/>
              <a:gdLst>
                <a:gd name="connsiteX0" fmla="*/ 7556 w 9558"/>
                <a:gd name="connsiteY0" fmla="*/ 4638 h 14515"/>
                <a:gd name="connsiteX1" fmla="*/ 6985 w 9558"/>
                <a:gd name="connsiteY1" fmla="*/ 14449 h 14515"/>
                <a:gd name="connsiteX2" fmla="*/ 603 w 9558"/>
                <a:gd name="connsiteY2" fmla="*/ 733 h 14515"/>
                <a:gd name="connsiteX3" fmla="*/ 7556 w 9558"/>
                <a:gd name="connsiteY3" fmla="*/ 4638 h 14515"/>
                <a:gd name="connsiteX4" fmla="*/ 7556 w 9558"/>
                <a:gd name="connsiteY4" fmla="*/ 4638 h 1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8" h="14515">
                  <a:moveTo>
                    <a:pt x="7556" y="4638"/>
                  </a:moveTo>
                  <a:cubicBezTo>
                    <a:pt x="10223" y="9305"/>
                    <a:pt x="10414" y="15210"/>
                    <a:pt x="6985" y="14449"/>
                  </a:cubicBezTo>
                  <a:cubicBezTo>
                    <a:pt x="2985" y="13591"/>
                    <a:pt x="-1683" y="4733"/>
                    <a:pt x="603" y="733"/>
                  </a:cubicBezTo>
                  <a:cubicBezTo>
                    <a:pt x="2603" y="-1458"/>
                    <a:pt x="5842" y="1685"/>
                    <a:pt x="7556" y="4638"/>
                  </a:cubicBezTo>
                  <a:lnTo>
                    <a:pt x="7556" y="4638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35" name="Freeform: Shape 2234">
              <a:extLst>
                <a:ext uri="{FF2B5EF4-FFF2-40B4-BE49-F238E27FC236}">
                  <a16:creationId xmlns:a16="http://schemas.microsoft.com/office/drawing/2014/main" id="{C23FA6B5-B410-443F-A197-0BF2530BDFB2}"/>
                </a:ext>
              </a:extLst>
            </p:cNvPr>
            <p:cNvSpPr/>
            <p:nvPr/>
          </p:nvSpPr>
          <p:spPr>
            <a:xfrm rot="10800000" flipV="1">
              <a:off x="10104647" y="772706"/>
              <a:ext cx="8170" cy="12682"/>
            </a:xfrm>
            <a:custGeom>
              <a:avLst/>
              <a:gdLst>
                <a:gd name="connsiteX0" fmla="*/ 6159 w 8170"/>
                <a:gd name="connsiteY0" fmla="*/ 4062 h 12682"/>
                <a:gd name="connsiteX1" fmla="*/ 6254 w 8170"/>
                <a:gd name="connsiteY1" fmla="*/ 12634 h 12682"/>
                <a:gd name="connsiteX2" fmla="*/ 348 w 8170"/>
                <a:gd name="connsiteY2" fmla="*/ 633 h 12682"/>
                <a:gd name="connsiteX3" fmla="*/ 6159 w 8170"/>
                <a:gd name="connsiteY3" fmla="*/ 4062 h 12682"/>
                <a:gd name="connsiteX4" fmla="*/ 6159 w 8170"/>
                <a:gd name="connsiteY4" fmla="*/ 4062 h 1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0" h="12682">
                  <a:moveTo>
                    <a:pt x="6159" y="4062"/>
                  </a:moveTo>
                  <a:cubicBezTo>
                    <a:pt x="8826" y="8539"/>
                    <a:pt x="8826" y="13206"/>
                    <a:pt x="6254" y="12634"/>
                  </a:cubicBezTo>
                  <a:cubicBezTo>
                    <a:pt x="3110" y="11872"/>
                    <a:pt x="-1271" y="4062"/>
                    <a:pt x="348" y="633"/>
                  </a:cubicBezTo>
                  <a:cubicBezTo>
                    <a:pt x="1777" y="-1272"/>
                    <a:pt x="4634" y="1490"/>
                    <a:pt x="6159" y="4062"/>
                  </a:cubicBezTo>
                  <a:lnTo>
                    <a:pt x="6159" y="4062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36" name="Freeform: Shape 2235">
              <a:extLst>
                <a:ext uri="{FF2B5EF4-FFF2-40B4-BE49-F238E27FC236}">
                  <a16:creationId xmlns:a16="http://schemas.microsoft.com/office/drawing/2014/main" id="{B93572E3-143F-4AAE-8424-69A7C7E4A606}"/>
                </a:ext>
              </a:extLst>
            </p:cNvPr>
            <p:cNvSpPr/>
            <p:nvPr/>
          </p:nvSpPr>
          <p:spPr>
            <a:xfrm rot="10800000" flipV="1">
              <a:off x="10081137" y="728990"/>
              <a:ext cx="6978" cy="10966"/>
            </a:xfrm>
            <a:custGeom>
              <a:avLst/>
              <a:gdLst>
                <a:gd name="connsiteX0" fmla="*/ 4983 w 6978"/>
                <a:gd name="connsiteY0" fmla="*/ 3486 h 10966"/>
                <a:gd name="connsiteX1" fmla="*/ 5554 w 6978"/>
                <a:gd name="connsiteY1" fmla="*/ 10916 h 10966"/>
                <a:gd name="connsiteX2" fmla="*/ 220 w 6978"/>
                <a:gd name="connsiteY2" fmla="*/ 533 h 10966"/>
                <a:gd name="connsiteX3" fmla="*/ 4983 w 6978"/>
                <a:gd name="connsiteY3" fmla="*/ 3486 h 10966"/>
                <a:gd name="connsiteX4" fmla="*/ 4983 w 6978"/>
                <a:gd name="connsiteY4" fmla="*/ 3486 h 1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8" h="10966">
                  <a:moveTo>
                    <a:pt x="4983" y="3486"/>
                  </a:moveTo>
                  <a:cubicBezTo>
                    <a:pt x="7173" y="7106"/>
                    <a:pt x="7840" y="11487"/>
                    <a:pt x="5554" y="10916"/>
                  </a:cubicBezTo>
                  <a:cubicBezTo>
                    <a:pt x="3268" y="10344"/>
                    <a:pt x="-1018" y="3677"/>
                    <a:pt x="220" y="533"/>
                  </a:cubicBezTo>
                  <a:cubicBezTo>
                    <a:pt x="1173" y="-1086"/>
                    <a:pt x="3649" y="1295"/>
                    <a:pt x="4983" y="3486"/>
                  </a:cubicBezTo>
                  <a:lnTo>
                    <a:pt x="4983" y="3486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37" name="Freeform: Shape 2236">
              <a:extLst>
                <a:ext uri="{FF2B5EF4-FFF2-40B4-BE49-F238E27FC236}">
                  <a16:creationId xmlns:a16="http://schemas.microsoft.com/office/drawing/2014/main" id="{1E336D84-458C-4AF1-80E5-F668E4F3CC65}"/>
                </a:ext>
              </a:extLst>
            </p:cNvPr>
            <p:cNvSpPr/>
            <p:nvPr/>
          </p:nvSpPr>
          <p:spPr>
            <a:xfrm rot="10800000" flipV="1">
              <a:off x="10062952" y="685750"/>
              <a:ext cx="5410" cy="8658"/>
            </a:xfrm>
            <a:custGeom>
              <a:avLst/>
              <a:gdLst>
                <a:gd name="connsiteX0" fmla="*/ 3708 w 5410"/>
                <a:gd name="connsiteY0" fmla="*/ 2816 h 8658"/>
                <a:gd name="connsiteX1" fmla="*/ 4470 w 5410"/>
                <a:gd name="connsiteY1" fmla="*/ 8627 h 8658"/>
                <a:gd name="connsiteX2" fmla="*/ 89 w 5410"/>
                <a:gd name="connsiteY2" fmla="*/ 435 h 8658"/>
                <a:gd name="connsiteX3" fmla="*/ 3708 w 5410"/>
                <a:gd name="connsiteY3" fmla="*/ 2816 h 8658"/>
                <a:gd name="connsiteX4" fmla="*/ 3708 w 5410"/>
                <a:gd name="connsiteY4" fmla="*/ 2816 h 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0" h="8658">
                  <a:moveTo>
                    <a:pt x="3708" y="2816"/>
                  </a:moveTo>
                  <a:cubicBezTo>
                    <a:pt x="5613" y="5864"/>
                    <a:pt x="5994" y="9008"/>
                    <a:pt x="4470" y="8627"/>
                  </a:cubicBezTo>
                  <a:cubicBezTo>
                    <a:pt x="2661" y="8150"/>
                    <a:pt x="-578" y="2721"/>
                    <a:pt x="89" y="435"/>
                  </a:cubicBezTo>
                  <a:cubicBezTo>
                    <a:pt x="756" y="-898"/>
                    <a:pt x="2661" y="1102"/>
                    <a:pt x="3708" y="2816"/>
                  </a:cubicBezTo>
                  <a:lnTo>
                    <a:pt x="3708" y="2816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38" name="Freeform: Shape 2237">
              <a:extLst>
                <a:ext uri="{FF2B5EF4-FFF2-40B4-BE49-F238E27FC236}">
                  <a16:creationId xmlns:a16="http://schemas.microsoft.com/office/drawing/2014/main" id="{E5EF2E74-BB72-4647-8019-626317E887AA}"/>
                </a:ext>
              </a:extLst>
            </p:cNvPr>
            <p:cNvSpPr/>
            <p:nvPr/>
          </p:nvSpPr>
          <p:spPr>
            <a:xfrm rot="10800000" flipV="1">
              <a:off x="10049591" y="643107"/>
              <a:ext cx="4036" cy="6333"/>
            </a:xfrm>
            <a:custGeom>
              <a:avLst/>
              <a:gdLst>
                <a:gd name="connsiteX0" fmla="*/ 2595 w 4036"/>
                <a:gd name="connsiteY0" fmla="*/ 2025 h 6333"/>
                <a:gd name="connsiteX1" fmla="*/ 3452 w 4036"/>
                <a:gd name="connsiteY1" fmla="*/ 6311 h 6333"/>
                <a:gd name="connsiteX2" fmla="*/ 23 w 4036"/>
                <a:gd name="connsiteY2" fmla="*/ 311 h 6333"/>
                <a:gd name="connsiteX3" fmla="*/ 2595 w 4036"/>
                <a:gd name="connsiteY3" fmla="*/ 2025 h 6333"/>
                <a:gd name="connsiteX4" fmla="*/ 2595 w 4036"/>
                <a:gd name="connsiteY4" fmla="*/ 2025 h 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6" h="6333">
                  <a:moveTo>
                    <a:pt x="2595" y="2025"/>
                  </a:moveTo>
                  <a:cubicBezTo>
                    <a:pt x="3928" y="4025"/>
                    <a:pt x="4595" y="6597"/>
                    <a:pt x="3452" y="6311"/>
                  </a:cubicBezTo>
                  <a:cubicBezTo>
                    <a:pt x="2214" y="5930"/>
                    <a:pt x="-263" y="2025"/>
                    <a:pt x="23" y="311"/>
                  </a:cubicBezTo>
                  <a:cubicBezTo>
                    <a:pt x="404" y="-642"/>
                    <a:pt x="1833" y="787"/>
                    <a:pt x="2595" y="2025"/>
                  </a:cubicBezTo>
                  <a:lnTo>
                    <a:pt x="2595" y="2025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39" name="Freeform: Shape 2238">
              <a:extLst>
                <a:ext uri="{FF2B5EF4-FFF2-40B4-BE49-F238E27FC236}">
                  <a16:creationId xmlns:a16="http://schemas.microsoft.com/office/drawing/2014/main" id="{11126D0E-4C27-4E0E-A80B-0DE71E38EADB}"/>
                </a:ext>
              </a:extLst>
            </p:cNvPr>
            <p:cNvSpPr/>
            <p:nvPr/>
          </p:nvSpPr>
          <p:spPr>
            <a:xfrm rot="10800000" flipV="1">
              <a:off x="10041413" y="601222"/>
              <a:ext cx="2285" cy="3333"/>
            </a:xfrm>
            <a:custGeom>
              <a:avLst/>
              <a:gdLst>
                <a:gd name="connsiteX0" fmla="*/ 2286 w 2285"/>
                <a:gd name="connsiteY0" fmla="*/ 3334 h 3333"/>
                <a:gd name="connsiteX1" fmla="*/ 1048 w 2285"/>
                <a:gd name="connsiteY1" fmla="*/ 2572 h 3333"/>
                <a:gd name="connsiteX2" fmla="*/ 0 w 2285"/>
                <a:gd name="connsiteY2" fmla="*/ 0 h 3333"/>
                <a:gd name="connsiteX3" fmla="*/ 1238 w 2285"/>
                <a:gd name="connsiteY3" fmla="*/ 857 h 3333"/>
                <a:gd name="connsiteX4" fmla="*/ 2286 w 2285"/>
                <a:gd name="connsiteY4" fmla="*/ 3334 h 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5" h="3333">
                  <a:moveTo>
                    <a:pt x="2286" y="3334"/>
                  </a:moveTo>
                  <a:lnTo>
                    <a:pt x="1048" y="2572"/>
                  </a:lnTo>
                  <a:lnTo>
                    <a:pt x="0" y="0"/>
                  </a:lnTo>
                  <a:lnTo>
                    <a:pt x="1238" y="857"/>
                  </a:lnTo>
                  <a:lnTo>
                    <a:pt x="2286" y="3334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40" name="Freeform: Shape 2239">
              <a:extLst>
                <a:ext uri="{FF2B5EF4-FFF2-40B4-BE49-F238E27FC236}">
                  <a16:creationId xmlns:a16="http://schemas.microsoft.com/office/drawing/2014/main" id="{84C956A2-2605-43A4-AEB8-53104092BF76}"/>
                </a:ext>
              </a:extLst>
            </p:cNvPr>
            <p:cNvSpPr/>
            <p:nvPr/>
          </p:nvSpPr>
          <p:spPr>
            <a:xfrm rot="10800000" flipV="1">
              <a:off x="10038079" y="559312"/>
              <a:ext cx="952" cy="1428"/>
            </a:xfrm>
            <a:custGeom>
              <a:avLst/>
              <a:gdLst>
                <a:gd name="connsiteX0" fmla="*/ 953 w 952"/>
                <a:gd name="connsiteY0" fmla="*/ 1429 h 1428"/>
                <a:gd name="connsiteX1" fmla="*/ 476 w 952"/>
                <a:gd name="connsiteY1" fmla="*/ 1143 h 1428"/>
                <a:gd name="connsiteX2" fmla="*/ 0 w 952"/>
                <a:gd name="connsiteY2" fmla="*/ 0 h 1428"/>
                <a:gd name="connsiteX3" fmla="*/ 476 w 952"/>
                <a:gd name="connsiteY3" fmla="*/ 476 h 1428"/>
                <a:gd name="connsiteX4" fmla="*/ 953 w 952"/>
                <a:gd name="connsiteY4" fmla="*/ 1429 h 1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" h="1428">
                  <a:moveTo>
                    <a:pt x="953" y="1429"/>
                  </a:moveTo>
                  <a:lnTo>
                    <a:pt x="476" y="1143"/>
                  </a:lnTo>
                  <a:lnTo>
                    <a:pt x="0" y="0"/>
                  </a:lnTo>
                  <a:lnTo>
                    <a:pt x="476" y="476"/>
                  </a:lnTo>
                  <a:lnTo>
                    <a:pt x="953" y="1429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41" name="Freeform: Shape 2240">
              <a:extLst>
                <a:ext uri="{FF2B5EF4-FFF2-40B4-BE49-F238E27FC236}">
                  <a16:creationId xmlns:a16="http://schemas.microsoft.com/office/drawing/2014/main" id="{AD037113-F38F-47EC-8562-1ED75A70B0BC}"/>
                </a:ext>
              </a:extLst>
            </p:cNvPr>
            <p:cNvSpPr/>
            <p:nvPr/>
          </p:nvSpPr>
          <p:spPr>
            <a:xfrm rot="10800000" flipV="1">
              <a:off x="11197557" y="1596108"/>
              <a:ext cx="571" cy="571"/>
            </a:xfrm>
            <a:custGeom>
              <a:avLst/>
              <a:gdLst>
                <a:gd name="connsiteX0" fmla="*/ 286 w 571"/>
                <a:gd name="connsiteY0" fmla="*/ 571 h 571"/>
                <a:gd name="connsiteX1" fmla="*/ 0 w 571"/>
                <a:gd name="connsiteY1" fmla="*/ 476 h 571"/>
                <a:gd name="connsiteX2" fmla="*/ 191 w 571"/>
                <a:gd name="connsiteY2" fmla="*/ 0 h 571"/>
                <a:gd name="connsiteX3" fmla="*/ 571 w 571"/>
                <a:gd name="connsiteY3" fmla="*/ 286 h 571"/>
                <a:gd name="connsiteX4" fmla="*/ 286 w 571"/>
                <a:gd name="connsiteY4" fmla="*/ 571 h 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" h="571">
                  <a:moveTo>
                    <a:pt x="286" y="571"/>
                  </a:moveTo>
                  <a:lnTo>
                    <a:pt x="0" y="476"/>
                  </a:lnTo>
                  <a:lnTo>
                    <a:pt x="191" y="0"/>
                  </a:lnTo>
                  <a:lnTo>
                    <a:pt x="571" y="286"/>
                  </a:lnTo>
                  <a:lnTo>
                    <a:pt x="286" y="571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42" name="Freeform: Shape 2241">
              <a:extLst>
                <a:ext uri="{FF2B5EF4-FFF2-40B4-BE49-F238E27FC236}">
                  <a16:creationId xmlns:a16="http://schemas.microsoft.com/office/drawing/2014/main" id="{CB1DDBFA-B18E-4406-A4A8-284FA8D23626}"/>
                </a:ext>
              </a:extLst>
            </p:cNvPr>
            <p:cNvSpPr/>
            <p:nvPr/>
          </p:nvSpPr>
          <p:spPr>
            <a:xfrm rot="10800000" flipV="1">
              <a:off x="11101545" y="1562104"/>
              <a:ext cx="1619" cy="1809"/>
            </a:xfrm>
            <a:custGeom>
              <a:avLst/>
              <a:gdLst>
                <a:gd name="connsiteX0" fmla="*/ 1143 w 1619"/>
                <a:gd name="connsiteY0" fmla="*/ 1810 h 1809"/>
                <a:gd name="connsiteX1" fmla="*/ 0 w 1619"/>
                <a:gd name="connsiteY1" fmla="*/ 1333 h 1809"/>
                <a:gd name="connsiteX2" fmla="*/ 571 w 1619"/>
                <a:gd name="connsiteY2" fmla="*/ 0 h 1809"/>
                <a:gd name="connsiteX3" fmla="*/ 1619 w 1619"/>
                <a:gd name="connsiteY3" fmla="*/ 762 h 1809"/>
                <a:gd name="connsiteX4" fmla="*/ 1143 w 1619"/>
                <a:gd name="connsiteY4" fmla="*/ 1810 h 1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" h="1809">
                  <a:moveTo>
                    <a:pt x="1143" y="1810"/>
                  </a:moveTo>
                  <a:lnTo>
                    <a:pt x="0" y="1333"/>
                  </a:lnTo>
                  <a:lnTo>
                    <a:pt x="571" y="0"/>
                  </a:lnTo>
                  <a:lnTo>
                    <a:pt x="1619" y="762"/>
                  </a:lnTo>
                  <a:lnTo>
                    <a:pt x="1143" y="181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43" name="Freeform: Shape 2242">
              <a:extLst>
                <a:ext uri="{FF2B5EF4-FFF2-40B4-BE49-F238E27FC236}">
                  <a16:creationId xmlns:a16="http://schemas.microsoft.com/office/drawing/2014/main" id="{5207F419-F0CD-45F8-AD07-B52AFA20E573}"/>
                </a:ext>
              </a:extLst>
            </p:cNvPr>
            <p:cNvSpPr/>
            <p:nvPr/>
          </p:nvSpPr>
          <p:spPr>
            <a:xfrm rot="10800000" flipV="1">
              <a:off x="11007534" y="1526195"/>
              <a:ext cx="3047" cy="3714"/>
            </a:xfrm>
            <a:custGeom>
              <a:avLst/>
              <a:gdLst>
                <a:gd name="connsiteX0" fmla="*/ 2096 w 3047"/>
                <a:gd name="connsiteY0" fmla="*/ 3715 h 3714"/>
                <a:gd name="connsiteX1" fmla="*/ 0 w 3047"/>
                <a:gd name="connsiteY1" fmla="*/ 2572 h 3714"/>
                <a:gd name="connsiteX2" fmla="*/ 857 w 3047"/>
                <a:gd name="connsiteY2" fmla="*/ 0 h 3714"/>
                <a:gd name="connsiteX3" fmla="*/ 3048 w 3047"/>
                <a:gd name="connsiteY3" fmla="*/ 1333 h 3714"/>
                <a:gd name="connsiteX4" fmla="*/ 2096 w 3047"/>
                <a:gd name="connsiteY4" fmla="*/ 3715 h 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7" h="3714">
                  <a:moveTo>
                    <a:pt x="2096" y="3715"/>
                  </a:moveTo>
                  <a:lnTo>
                    <a:pt x="0" y="2572"/>
                  </a:lnTo>
                  <a:lnTo>
                    <a:pt x="857" y="0"/>
                  </a:lnTo>
                  <a:lnTo>
                    <a:pt x="3048" y="1333"/>
                  </a:lnTo>
                  <a:lnTo>
                    <a:pt x="2096" y="3715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44" name="Freeform: Shape 2243">
              <a:extLst>
                <a:ext uri="{FF2B5EF4-FFF2-40B4-BE49-F238E27FC236}">
                  <a16:creationId xmlns:a16="http://schemas.microsoft.com/office/drawing/2014/main" id="{241E0F58-5BBA-4B43-825C-14CFDF4D59C3}"/>
                </a:ext>
              </a:extLst>
            </p:cNvPr>
            <p:cNvSpPr/>
            <p:nvPr/>
          </p:nvSpPr>
          <p:spPr>
            <a:xfrm rot="10800000" flipV="1">
              <a:off x="10916189" y="1489047"/>
              <a:ext cx="4000" cy="4667"/>
            </a:xfrm>
            <a:custGeom>
              <a:avLst/>
              <a:gdLst>
                <a:gd name="connsiteX0" fmla="*/ 2858 w 4000"/>
                <a:gd name="connsiteY0" fmla="*/ 4667 h 4667"/>
                <a:gd name="connsiteX1" fmla="*/ 0 w 4000"/>
                <a:gd name="connsiteY1" fmla="*/ 3239 h 4667"/>
                <a:gd name="connsiteX2" fmla="*/ 1143 w 4000"/>
                <a:gd name="connsiteY2" fmla="*/ 0 h 4667"/>
                <a:gd name="connsiteX3" fmla="*/ 4000 w 4000"/>
                <a:gd name="connsiteY3" fmla="*/ 1524 h 4667"/>
                <a:gd name="connsiteX4" fmla="*/ 2858 w 4000"/>
                <a:gd name="connsiteY4" fmla="*/ 4667 h 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0" h="4667">
                  <a:moveTo>
                    <a:pt x="2858" y="4667"/>
                  </a:moveTo>
                  <a:lnTo>
                    <a:pt x="0" y="3239"/>
                  </a:lnTo>
                  <a:lnTo>
                    <a:pt x="1143" y="0"/>
                  </a:lnTo>
                  <a:lnTo>
                    <a:pt x="4000" y="1524"/>
                  </a:lnTo>
                  <a:lnTo>
                    <a:pt x="2858" y="466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45" name="Freeform: Shape 2244">
              <a:extLst>
                <a:ext uri="{FF2B5EF4-FFF2-40B4-BE49-F238E27FC236}">
                  <a16:creationId xmlns:a16="http://schemas.microsoft.com/office/drawing/2014/main" id="{D6E89B6E-7E26-4D0C-9E29-23CFD43333A9}"/>
                </a:ext>
              </a:extLst>
            </p:cNvPr>
            <p:cNvSpPr/>
            <p:nvPr/>
          </p:nvSpPr>
          <p:spPr>
            <a:xfrm rot="10800000" flipV="1">
              <a:off x="10827797" y="1450471"/>
              <a:ext cx="4286" cy="5238"/>
            </a:xfrm>
            <a:custGeom>
              <a:avLst/>
              <a:gdLst>
                <a:gd name="connsiteX0" fmla="*/ 3143 w 4286"/>
                <a:gd name="connsiteY0" fmla="*/ 5239 h 5238"/>
                <a:gd name="connsiteX1" fmla="*/ 0 w 4286"/>
                <a:gd name="connsiteY1" fmla="*/ 3715 h 5238"/>
                <a:gd name="connsiteX2" fmla="*/ 1143 w 4286"/>
                <a:gd name="connsiteY2" fmla="*/ 0 h 5238"/>
                <a:gd name="connsiteX3" fmla="*/ 4286 w 4286"/>
                <a:gd name="connsiteY3" fmla="*/ 1714 h 5238"/>
                <a:gd name="connsiteX4" fmla="*/ 3143 w 4286"/>
                <a:gd name="connsiteY4" fmla="*/ 5239 h 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" h="5238">
                  <a:moveTo>
                    <a:pt x="3143" y="5239"/>
                  </a:moveTo>
                  <a:lnTo>
                    <a:pt x="0" y="3715"/>
                  </a:lnTo>
                  <a:lnTo>
                    <a:pt x="1143" y="0"/>
                  </a:lnTo>
                  <a:lnTo>
                    <a:pt x="4286" y="1714"/>
                  </a:lnTo>
                  <a:lnTo>
                    <a:pt x="3143" y="5239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46" name="Freeform: Shape 2245">
              <a:extLst>
                <a:ext uri="{FF2B5EF4-FFF2-40B4-BE49-F238E27FC236}">
                  <a16:creationId xmlns:a16="http://schemas.microsoft.com/office/drawing/2014/main" id="{ADB38CAE-54B4-47BC-9F7D-CB9CB9B92537}"/>
                </a:ext>
              </a:extLst>
            </p:cNvPr>
            <p:cNvSpPr/>
            <p:nvPr/>
          </p:nvSpPr>
          <p:spPr>
            <a:xfrm rot="10800000" flipV="1">
              <a:off x="10741621" y="1409856"/>
              <a:ext cx="5746" cy="6957"/>
            </a:xfrm>
            <a:custGeom>
              <a:avLst/>
              <a:gdLst>
                <a:gd name="connsiteX0" fmla="*/ 5582 w 5746"/>
                <a:gd name="connsiteY0" fmla="*/ 2610 h 6957"/>
                <a:gd name="connsiteX1" fmla="*/ 1963 w 5746"/>
                <a:gd name="connsiteY1" fmla="*/ 6611 h 6957"/>
                <a:gd name="connsiteX2" fmla="*/ 1581 w 5746"/>
                <a:gd name="connsiteY2" fmla="*/ 229 h 6957"/>
                <a:gd name="connsiteX3" fmla="*/ 5582 w 5746"/>
                <a:gd name="connsiteY3" fmla="*/ 2610 h 6957"/>
                <a:gd name="connsiteX4" fmla="*/ 5582 w 5746"/>
                <a:gd name="connsiteY4" fmla="*/ 2610 h 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6" h="6957">
                  <a:moveTo>
                    <a:pt x="5582" y="2610"/>
                  </a:moveTo>
                  <a:cubicBezTo>
                    <a:pt x="6344" y="5182"/>
                    <a:pt x="4344" y="7944"/>
                    <a:pt x="1963" y="6611"/>
                  </a:cubicBezTo>
                  <a:cubicBezTo>
                    <a:pt x="-228" y="5468"/>
                    <a:pt x="-895" y="1563"/>
                    <a:pt x="1581" y="229"/>
                  </a:cubicBezTo>
                  <a:cubicBezTo>
                    <a:pt x="3582" y="-628"/>
                    <a:pt x="5201" y="1086"/>
                    <a:pt x="5582" y="2610"/>
                  </a:cubicBezTo>
                  <a:lnTo>
                    <a:pt x="5582" y="2610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47" name="Freeform: Shape 2246">
              <a:extLst>
                <a:ext uri="{FF2B5EF4-FFF2-40B4-BE49-F238E27FC236}">
                  <a16:creationId xmlns:a16="http://schemas.microsoft.com/office/drawing/2014/main" id="{7208C496-5577-4A20-87CB-A1B806CCB40C}"/>
                </a:ext>
              </a:extLst>
            </p:cNvPr>
            <p:cNvSpPr/>
            <p:nvPr/>
          </p:nvSpPr>
          <p:spPr>
            <a:xfrm rot="10800000" flipV="1">
              <a:off x="10658976" y="1368110"/>
              <a:ext cx="6136" cy="7613"/>
            </a:xfrm>
            <a:custGeom>
              <a:avLst/>
              <a:gdLst>
                <a:gd name="connsiteX0" fmla="*/ 5909 w 6136"/>
                <a:gd name="connsiteY0" fmla="*/ 2827 h 7613"/>
                <a:gd name="connsiteX1" fmla="*/ 2194 w 6136"/>
                <a:gd name="connsiteY1" fmla="*/ 7304 h 7613"/>
                <a:gd name="connsiteX2" fmla="*/ 1527 w 6136"/>
                <a:gd name="connsiteY2" fmla="*/ 255 h 7613"/>
                <a:gd name="connsiteX3" fmla="*/ 5909 w 6136"/>
                <a:gd name="connsiteY3" fmla="*/ 2827 h 7613"/>
                <a:gd name="connsiteX4" fmla="*/ 5909 w 6136"/>
                <a:gd name="connsiteY4" fmla="*/ 2827 h 7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6" h="7613">
                  <a:moveTo>
                    <a:pt x="5909" y="2827"/>
                  </a:moveTo>
                  <a:cubicBezTo>
                    <a:pt x="6861" y="5875"/>
                    <a:pt x="4670" y="8542"/>
                    <a:pt x="2194" y="7304"/>
                  </a:cubicBezTo>
                  <a:cubicBezTo>
                    <a:pt x="-187" y="6065"/>
                    <a:pt x="-949" y="1779"/>
                    <a:pt x="1527" y="255"/>
                  </a:cubicBezTo>
                  <a:cubicBezTo>
                    <a:pt x="3718" y="-697"/>
                    <a:pt x="5337" y="1208"/>
                    <a:pt x="5909" y="2827"/>
                  </a:cubicBezTo>
                  <a:lnTo>
                    <a:pt x="5909" y="282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48" name="Freeform: Shape 2247">
              <a:extLst>
                <a:ext uri="{FF2B5EF4-FFF2-40B4-BE49-F238E27FC236}">
                  <a16:creationId xmlns:a16="http://schemas.microsoft.com/office/drawing/2014/main" id="{89091740-E75A-4CAA-87DE-313DDDF4A6DD}"/>
                </a:ext>
              </a:extLst>
            </p:cNvPr>
            <p:cNvSpPr/>
            <p:nvPr/>
          </p:nvSpPr>
          <p:spPr>
            <a:xfrm rot="10800000" flipV="1">
              <a:off x="10579472" y="1324927"/>
              <a:ext cx="6490" cy="8231"/>
            </a:xfrm>
            <a:custGeom>
              <a:avLst/>
              <a:gdLst>
                <a:gd name="connsiteX0" fmla="*/ 6197 w 6490"/>
                <a:gd name="connsiteY0" fmla="*/ 2957 h 8231"/>
                <a:gd name="connsiteX1" fmla="*/ 2387 w 6490"/>
                <a:gd name="connsiteY1" fmla="*/ 7910 h 8231"/>
                <a:gd name="connsiteX2" fmla="*/ 1625 w 6490"/>
                <a:gd name="connsiteY2" fmla="*/ 290 h 8231"/>
                <a:gd name="connsiteX3" fmla="*/ 6197 w 6490"/>
                <a:gd name="connsiteY3" fmla="*/ 2957 h 8231"/>
                <a:gd name="connsiteX4" fmla="*/ 6197 w 6490"/>
                <a:gd name="connsiteY4" fmla="*/ 2957 h 8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0" h="8231">
                  <a:moveTo>
                    <a:pt x="6197" y="2957"/>
                  </a:moveTo>
                  <a:cubicBezTo>
                    <a:pt x="7340" y="6195"/>
                    <a:pt x="4958" y="9244"/>
                    <a:pt x="2387" y="7910"/>
                  </a:cubicBezTo>
                  <a:cubicBezTo>
                    <a:pt x="101" y="6672"/>
                    <a:pt x="-1233" y="2100"/>
                    <a:pt x="1625" y="290"/>
                  </a:cubicBezTo>
                  <a:cubicBezTo>
                    <a:pt x="3720" y="-758"/>
                    <a:pt x="5530" y="1243"/>
                    <a:pt x="6197" y="2957"/>
                  </a:cubicBezTo>
                  <a:lnTo>
                    <a:pt x="6197" y="295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49" name="Freeform: Shape 2248">
              <a:extLst>
                <a:ext uri="{FF2B5EF4-FFF2-40B4-BE49-F238E27FC236}">
                  <a16:creationId xmlns:a16="http://schemas.microsoft.com/office/drawing/2014/main" id="{DCF97C90-D23B-4F8A-B6D2-2BD74541DB6E}"/>
                </a:ext>
              </a:extLst>
            </p:cNvPr>
            <p:cNvSpPr/>
            <p:nvPr/>
          </p:nvSpPr>
          <p:spPr>
            <a:xfrm rot="10800000" flipV="1">
              <a:off x="10503837" y="1280541"/>
              <a:ext cx="6314" cy="8218"/>
            </a:xfrm>
            <a:custGeom>
              <a:avLst/>
              <a:gdLst>
                <a:gd name="connsiteX0" fmla="*/ 6014 w 6314"/>
                <a:gd name="connsiteY0" fmla="*/ 2957 h 8218"/>
                <a:gd name="connsiteX1" fmla="*/ 2490 w 6314"/>
                <a:gd name="connsiteY1" fmla="*/ 7910 h 8218"/>
                <a:gd name="connsiteX2" fmla="*/ 1442 w 6314"/>
                <a:gd name="connsiteY2" fmla="*/ 290 h 8218"/>
                <a:gd name="connsiteX3" fmla="*/ 6014 w 6314"/>
                <a:gd name="connsiteY3" fmla="*/ 2957 h 8218"/>
                <a:gd name="connsiteX4" fmla="*/ 6014 w 6314"/>
                <a:gd name="connsiteY4" fmla="*/ 2957 h 8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4" h="8218">
                  <a:moveTo>
                    <a:pt x="6014" y="2957"/>
                  </a:moveTo>
                  <a:cubicBezTo>
                    <a:pt x="7062" y="6005"/>
                    <a:pt x="5252" y="9244"/>
                    <a:pt x="2490" y="7910"/>
                  </a:cubicBezTo>
                  <a:cubicBezTo>
                    <a:pt x="-82" y="6672"/>
                    <a:pt x="-1035" y="2100"/>
                    <a:pt x="1442" y="290"/>
                  </a:cubicBezTo>
                  <a:cubicBezTo>
                    <a:pt x="3537" y="-758"/>
                    <a:pt x="5347" y="1243"/>
                    <a:pt x="6014" y="2957"/>
                  </a:cubicBezTo>
                  <a:lnTo>
                    <a:pt x="6014" y="295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50" name="Freeform: Shape 2249">
              <a:extLst>
                <a:ext uri="{FF2B5EF4-FFF2-40B4-BE49-F238E27FC236}">
                  <a16:creationId xmlns:a16="http://schemas.microsoft.com/office/drawing/2014/main" id="{868E2CAB-80A5-43E2-A835-303326112308}"/>
                </a:ext>
              </a:extLst>
            </p:cNvPr>
            <p:cNvSpPr/>
            <p:nvPr/>
          </p:nvSpPr>
          <p:spPr>
            <a:xfrm rot="10800000" flipV="1">
              <a:off x="10432328" y="1235287"/>
              <a:ext cx="6019" cy="8126"/>
            </a:xfrm>
            <a:custGeom>
              <a:avLst/>
              <a:gdLst>
                <a:gd name="connsiteX0" fmla="*/ 5648 w 6019"/>
                <a:gd name="connsiteY0" fmla="*/ 2871 h 8126"/>
                <a:gd name="connsiteX1" fmla="*/ 2505 w 6019"/>
                <a:gd name="connsiteY1" fmla="*/ 7824 h 8126"/>
                <a:gd name="connsiteX2" fmla="*/ 1267 w 6019"/>
                <a:gd name="connsiteY2" fmla="*/ 299 h 8126"/>
                <a:gd name="connsiteX3" fmla="*/ 5648 w 6019"/>
                <a:gd name="connsiteY3" fmla="*/ 2871 h 8126"/>
                <a:gd name="connsiteX4" fmla="*/ 5648 w 6019"/>
                <a:gd name="connsiteY4" fmla="*/ 2871 h 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" h="8126">
                  <a:moveTo>
                    <a:pt x="5648" y="2871"/>
                  </a:moveTo>
                  <a:cubicBezTo>
                    <a:pt x="6791" y="5824"/>
                    <a:pt x="5172" y="9158"/>
                    <a:pt x="2505" y="7824"/>
                  </a:cubicBezTo>
                  <a:cubicBezTo>
                    <a:pt x="28" y="6586"/>
                    <a:pt x="-1019" y="2014"/>
                    <a:pt x="1267" y="299"/>
                  </a:cubicBezTo>
                  <a:cubicBezTo>
                    <a:pt x="3172" y="-748"/>
                    <a:pt x="4981" y="1157"/>
                    <a:pt x="5648" y="2871"/>
                  </a:cubicBezTo>
                  <a:lnTo>
                    <a:pt x="5648" y="2871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51" name="Freeform: Shape 2250">
              <a:extLst>
                <a:ext uri="{FF2B5EF4-FFF2-40B4-BE49-F238E27FC236}">
                  <a16:creationId xmlns:a16="http://schemas.microsoft.com/office/drawing/2014/main" id="{DD755FB4-6A5F-4C2D-BADC-665F0DD2708D}"/>
                </a:ext>
              </a:extLst>
            </p:cNvPr>
            <p:cNvSpPr/>
            <p:nvPr/>
          </p:nvSpPr>
          <p:spPr>
            <a:xfrm rot="10800000" flipV="1">
              <a:off x="10366398" y="1189937"/>
              <a:ext cx="5395" cy="7496"/>
            </a:xfrm>
            <a:custGeom>
              <a:avLst/>
              <a:gdLst>
                <a:gd name="connsiteX0" fmla="*/ 5006 w 5395"/>
                <a:gd name="connsiteY0" fmla="*/ 2597 h 7496"/>
                <a:gd name="connsiteX1" fmla="*/ 2339 w 5395"/>
                <a:gd name="connsiteY1" fmla="*/ 7264 h 7496"/>
                <a:gd name="connsiteX2" fmla="*/ 1101 w 5395"/>
                <a:gd name="connsiteY2" fmla="*/ 311 h 7496"/>
                <a:gd name="connsiteX3" fmla="*/ 5006 w 5395"/>
                <a:gd name="connsiteY3" fmla="*/ 2597 h 7496"/>
                <a:gd name="connsiteX4" fmla="*/ 5006 w 5395"/>
                <a:gd name="connsiteY4" fmla="*/ 2597 h 7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5" h="7496">
                  <a:moveTo>
                    <a:pt x="5006" y="2597"/>
                  </a:moveTo>
                  <a:cubicBezTo>
                    <a:pt x="6149" y="5645"/>
                    <a:pt x="4625" y="8312"/>
                    <a:pt x="2339" y="7264"/>
                  </a:cubicBezTo>
                  <a:cubicBezTo>
                    <a:pt x="339" y="6312"/>
                    <a:pt x="-1090" y="2121"/>
                    <a:pt x="1101" y="311"/>
                  </a:cubicBezTo>
                  <a:cubicBezTo>
                    <a:pt x="2720" y="-737"/>
                    <a:pt x="4340" y="1073"/>
                    <a:pt x="5006" y="2597"/>
                  </a:cubicBezTo>
                  <a:lnTo>
                    <a:pt x="5006" y="2597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52" name="Freeform: Shape 2251">
              <a:extLst>
                <a:ext uri="{FF2B5EF4-FFF2-40B4-BE49-F238E27FC236}">
                  <a16:creationId xmlns:a16="http://schemas.microsoft.com/office/drawing/2014/main" id="{8485A709-2C82-43D3-B64B-4189350FFCDB}"/>
                </a:ext>
              </a:extLst>
            </p:cNvPr>
            <p:cNvSpPr/>
            <p:nvPr/>
          </p:nvSpPr>
          <p:spPr>
            <a:xfrm rot="10800000" flipV="1">
              <a:off x="10305834" y="1144384"/>
              <a:ext cx="4685" cy="6750"/>
            </a:xfrm>
            <a:custGeom>
              <a:avLst/>
              <a:gdLst>
                <a:gd name="connsiteX0" fmla="*/ 4312 w 4685"/>
                <a:gd name="connsiteY0" fmla="*/ 2335 h 6750"/>
                <a:gd name="connsiteX1" fmla="*/ 2407 w 4685"/>
                <a:gd name="connsiteY1" fmla="*/ 6621 h 6750"/>
                <a:gd name="connsiteX2" fmla="*/ 788 w 4685"/>
                <a:gd name="connsiteY2" fmla="*/ 239 h 6750"/>
                <a:gd name="connsiteX3" fmla="*/ 4312 w 4685"/>
                <a:gd name="connsiteY3" fmla="*/ 2335 h 6750"/>
                <a:gd name="connsiteX4" fmla="*/ 4312 w 4685"/>
                <a:gd name="connsiteY4" fmla="*/ 2335 h 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" h="6750">
                  <a:moveTo>
                    <a:pt x="4312" y="2335"/>
                  </a:moveTo>
                  <a:cubicBezTo>
                    <a:pt x="5264" y="4621"/>
                    <a:pt x="4312" y="7383"/>
                    <a:pt x="2407" y="6621"/>
                  </a:cubicBezTo>
                  <a:cubicBezTo>
                    <a:pt x="407" y="5859"/>
                    <a:pt x="-927" y="1859"/>
                    <a:pt x="788" y="239"/>
                  </a:cubicBezTo>
                  <a:cubicBezTo>
                    <a:pt x="2216" y="-618"/>
                    <a:pt x="3740" y="1001"/>
                    <a:pt x="4312" y="2335"/>
                  </a:cubicBezTo>
                  <a:lnTo>
                    <a:pt x="4312" y="2335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53" name="Freeform: Shape 2252">
              <a:extLst>
                <a:ext uri="{FF2B5EF4-FFF2-40B4-BE49-F238E27FC236}">
                  <a16:creationId xmlns:a16="http://schemas.microsoft.com/office/drawing/2014/main" id="{C8179983-E829-4974-8AB2-EEAC674A0C2A}"/>
                </a:ext>
              </a:extLst>
            </p:cNvPr>
            <p:cNvSpPr/>
            <p:nvPr/>
          </p:nvSpPr>
          <p:spPr>
            <a:xfrm rot="10800000" flipV="1">
              <a:off x="10250450" y="1098710"/>
              <a:ext cx="4037" cy="6071"/>
            </a:xfrm>
            <a:custGeom>
              <a:avLst/>
              <a:gdLst>
                <a:gd name="connsiteX0" fmla="*/ 3620 w 4037"/>
                <a:gd name="connsiteY0" fmla="*/ 2098 h 6071"/>
                <a:gd name="connsiteX1" fmla="*/ 2191 w 4037"/>
                <a:gd name="connsiteY1" fmla="*/ 6003 h 6071"/>
                <a:gd name="connsiteX2" fmla="*/ 667 w 4037"/>
                <a:gd name="connsiteY2" fmla="*/ 288 h 6071"/>
                <a:gd name="connsiteX3" fmla="*/ 3620 w 4037"/>
                <a:gd name="connsiteY3" fmla="*/ 2098 h 6071"/>
                <a:gd name="connsiteX4" fmla="*/ 3620 w 4037"/>
                <a:gd name="connsiteY4" fmla="*/ 2098 h 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7" h="6071">
                  <a:moveTo>
                    <a:pt x="3620" y="2098"/>
                  </a:moveTo>
                  <a:cubicBezTo>
                    <a:pt x="4573" y="4384"/>
                    <a:pt x="3811" y="6479"/>
                    <a:pt x="2191" y="6003"/>
                  </a:cubicBezTo>
                  <a:cubicBezTo>
                    <a:pt x="477" y="5432"/>
                    <a:pt x="-857" y="1812"/>
                    <a:pt x="667" y="288"/>
                  </a:cubicBezTo>
                  <a:cubicBezTo>
                    <a:pt x="1810" y="-664"/>
                    <a:pt x="3144" y="955"/>
                    <a:pt x="3620" y="2098"/>
                  </a:cubicBezTo>
                  <a:lnTo>
                    <a:pt x="3620" y="2098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54" name="Freeform: Shape 2253">
              <a:extLst>
                <a:ext uri="{FF2B5EF4-FFF2-40B4-BE49-F238E27FC236}">
                  <a16:creationId xmlns:a16="http://schemas.microsoft.com/office/drawing/2014/main" id="{35D14B7E-F1D7-49B3-80CE-B07918B682E5}"/>
                </a:ext>
              </a:extLst>
            </p:cNvPr>
            <p:cNvSpPr/>
            <p:nvPr/>
          </p:nvSpPr>
          <p:spPr>
            <a:xfrm rot="10800000" flipV="1">
              <a:off x="10200671" y="1053088"/>
              <a:ext cx="2571" cy="4953"/>
            </a:xfrm>
            <a:custGeom>
              <a:avLst/>
              <a:gdLst>
                <a:gd name="connsiteX0" fmla="*/ 2572 w 2571"/>
                <a:gd name="connsiteY0" fmla="*/ 4953 h 4953"/>
                <a:gd name="connsiteX1" fmla="*/ 95 w 2571"/>
                <a:gd name="connsiteY1" fmla="*/ 3715 h 4953"/>
                <a:gd name="connsiteX2" fmla="*/ 0 w 2571"/>
                <a:gd name="connsiteY2" fmla="*/ 0 h 4953"/>
                <a:gd name="connsiteX3" fmla="*/ 2476 w 2571"/>
                <a:gd name="connsiteY3" fmla="*/ 1429 h 4953"/>
                <a:gd name="connsiteX4" fmla="*/ 2572 w 2571"/>
                <a:gd name="connsiteY4" fmla="*/ 4953 h 4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" h="4953">
                  <a:moveTo>
                    <a:pt x="2572" y="4953"/>
                  </a:moveTo>
                  <a:lnTo>
                    <a:pt x="95" y="3715"/>
                  </a:lnTo>
                  <a:lnTo>
                    <a:pt x="0" y="0"/>
                  </a:lnTo>
                  <a:lnTo>
                    <a:pt x="2476" y="1429"/>
                  </a:lnTo>
                  <a:lnTo>
                    <a:pt x="2572" y="4953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55" name="Freeform: Shape 2254">
              <a:extLst>
                <a:ext uri="{FF2B5EF4-FFF2-40B4-BE49-F238E27FC236}">
                  <a16:creationId xmlns:a16="http://schemas.microsoft.com/office/drawing/2014/main" id="{386653E9-8702-4822-884D-6C95524361FC}"/>
                </a:ext>
              </a:extLst>
            </p:cNvPr>
            <p:cNvSpPr/>
            <p:nvPr/>
          </p:nvSpPr>
          <p:spPr>
            <a:xfrm rot="10800000" flipV="1">
              <a:off x="10155809" y="1007558"/>
              <a:ext cx="1904" cy="3714"/>
            </a:xfrm>
            <a:custGeom>
              <a:avLst/>
              <a:gdLst>
                <a:gd name="connsiteX0" fmla="*/ 1905 w 1904"/>
                <a:gd name="connsiteY0" fmla="*/ 3715 h 3714"/>
                <a:gd name="connsiteX1" fmla="*/ 191 w 1904"/>
                <a:gd name="connsiteY1" fmla="*/ 2858 h 3714"/>
                <a:gd name="connsiteX2" fmla="*/ 0 w 1904"/>
                <a:gd name="connsiteY2" fmla="*/ 0 h 3714"/>
                <a:gd name="connsiteX3" fmla="*/ 1810 w 1904"/>
                <a:gd name="connsiteY3" fmla="*/ 1048 h 3714"/>
                <a:gd name="connsiteX4" fmla="*/ 1905 w 1904"/>
                <a:gd name="connsiteY4" fmla="*/ 3715 h 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4" h="3714">
                  <a:moveTo>
                    <a:pt x="1905" y="3715"/>
                  </a:moveTo>
                  <a:lnTo>
                    <a:pt x="191" y="2858"/>
                  </a:lnTo>
                  <a:lnTo>
                    <a:pt x="0" y="0"/>
                  </a:lnTo>
                  <a:lnTo>
                    <a:pt x="1810" y="1048"/>
                  </a:lnTo>
                  <a:lnTo>
                    <a:pt x="1905" y="3715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56" name="Freeform: Shape 2255">
              <a:extLst>
                <a:ext uri="{FF2B5EF4-FFF2-40B4-BE49-F238E27FC236}">
                  <a16:creationId xmlns:a16="http://schemas.microsoft.com/office/drawing/2014/main" id="{1BF8FB31-A296-43CD-8ED7-7AFEA9CFA3F5}"/>
                </a:ext>
              </a:extLst>
            </p:cNvPr>
            <p:cNvSpPr/>
            <p:nvPr/>
          </p:nvSpPr>
          <p:spPr>
            <a:xfrm rot="10800000" flipV="1">
              <a:off x="10115898" y="961838"/>
              <a:ext cx="1524" cy="2857"/>
            </a:xfrm>
            <a:custGeom>
              <a:avLst/>
              <a:gdLst>
                <a:gd name="connsiteX0" fmla="*/ 1524 w 1524"/>
                <a:gd name="connsiteY0" fmla="*/ 2858 h 2857"/>
                <a:gd name="connsiteX1" fmla="*/ 286 w 1524"/>
                <a:gd name="connsiteY1" fmla="*/ 2096 h 2857"/>
                <a:gd name="connsiteX2" fmla="*/ 0 w 1524"/>
                <a:gd name="connsiteY2" fmla="*/ 0 h 2857"/>
                <a:gd name="connsiteX3" fmla="*/ 1333 w 1524"/>
                <a:gd name="connsiteY3" fmla="*/ 857 h 2857"/>
                <a:gd name="connsiteX4" fmla="*/ 1524 w 1524"/>
                <a:gd name="connsiteY4" fmla="*/ 2858 h 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" h="2857">
                  <a:moveTo>
                    <a:pt x="1524" y="2858"/>
                  </a:moveTo>
                  <a:lnTo>
                    <a:pt x="286" y="2096"/>
                  </a:lnTo>
                  <a:lnTo>
                    <a:pt x="0" y="0"/>
                  </a:lnTo>
                  <a:lnTo>
                    <a:pt x="1333" y="857"/>
                  </a:lnTo>
                  <a:lnTo>
                    <a:pt x="1524" y="2858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57" name="Freeform: Shape 2256">
              <a:extLst>
                <a:ext uri="{FF2B5EF4-FFF2-40B4-BE49-F238E27FC236}">
                  <a16:creationId xmlns:a16="http://schemas.microsoft.com/office/drawing/2014/main" id="{7BC85DCC-9FEB-4AE5-99B4-ABFEFE623349}"/>
                </a:ext>
              </a:extLst>
            </p:cNvPr>
            <p:cNvSpPr/>
            <p:nvPr/>
          </p:nvSpPr>
          <p:spPr>
            <a:xfrm rot="10800000" flipV="1">
              <a:off x="10081513" y="916785"/>
              <a:ext cx="571" cy="952"/>
            </a:xfrm>
            <a:custGeom>
              <a:avLst/>
              <a:gdLst>
                <a:gd name="connsiteX0" fmla="*/ 571 w 571"/>
                <a:gd name="connsiteY0" fmla="*/ 952 h 952"/>
                <a:gd name="connsiteX1" fmla="*/ 95 w 571"/>
                <a:gd name="connsiteY1" fmla="*/ 762 h 952"/>
                <a:gd name="connsiteX2" fmla="*/ 0 w 571"/>
                <a:gd name="connsiteY2" fmla="*/ 0 h 952"/>
                <a:gd name="connsiteX3" fmla="*/ 476 w 571"/>
                <a:gd name="connsiteY3" fmla="*/ 286 h 952"/>
                <a:gd name="connsiteX4" fmla="*/ 571 w 571"/>
                <a:gd name="connsiteY4" fmla="*/ 952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" h="952">
                  <a:moveTo>
                    <a:pt x="571" y="952"/>
                  </a:moveTo>
                  <a:lnTo>
                    <a:pt x="95" y="762"/>
                  </a:lnTo>
                  <a:lnTo>
                    <a:pt x="0" y="0"/>
                  </a:lnTo>
                  <a:lnTo>
                    <a:pt x="476" y="286"/>
                  </a:lnTo>
                  <a:lnTo>
                    <a:pt x="571" y="952"/>
                  </a:lnTo>
                  <a:close/>
                </a:path>
              </a:pathLst>
            </a:custGeom>
            <a:solidFill>
              <a:srgbClr val="E9EB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4508E05-6BDB-401A-F58D-1A1D7F702EC2}"/>
              </a:ext>
            </a:extLst>
          </p:cNvPr>
          <p:cNvGrpSpPr/>
          <p:nvPr userDrawn="1"/>
        </p:nvGrpSpPr>
        <p:grpSpPr>
          <a:xfrm>
            <a:off x="-22781" y="-8954"/>
            <a:ext cx="785205" cy="761782"/>
            <a:chOff x="-22781" y="-8954"/>
            <a:chExt cx="785205" cy="761782"/>
          </a:xfrm>
        </p:grpSpPr>
        <p:sp>
          <p:nvSpPr>
            <p:cNvPr id="2265" name="Freeform: Shape 2264">
              <a:extLst>
                <a:ext uri="{FF2B5EF4-FFF2-40B4-BE49-F238E27FC236}">
                  <a16:creationId xmlns:a16="http://schemas.microsoft.com/office/drawing/2014/main" id="{4CC31AA5-0795-4589-A983-B8AF7CFA3D22}"/>
                </a:ext>
              </a:extLst>
            </p:cNvPr>
            <p:cNvSpPr/>
            <p:nvPr/>
          </p:nvSpPr>
          <p:spPr>
            <a:xfrm rot="7042393" flipV="1">
              <a:off x="194776" y="68"/>
              <a:ext cx="6127" cy="2945"/>
            </a:xfrm>
            <a:custGeom>
              <a:avLst/>
              <a:gdLst>
                <a:gd name="connsiteX0" fmla="*/ 9380 w 11053"/>
                <a:gd name="connsiteY0" fmla="*/ 1404 h 5312"/>
                <a:gd name="connsiteX1" fmla="*/ 8999 w 11053"/>
                <a:gd name="connsiteY1" fmla="*/ 5119 h 5312"/>
                <a:gd name="connsiteX2" fmla="*/ 236 w 11053"/>
                <a:gd name="connsiteY2" fmla="*/ 1214 h 5312"/>
                <a:gd name="connsiteX3" fmla="*/ 1284 w 11053"/>
                <a:gd name="connsiteY3" fmla="*/ 452 h 5312"/>
                <a:gd name="connsiteX4" fmla="*/ 9380 w 11053"/>
                <a:gd name="connsiteY4" fmla="*/ 1404 h 5312"/>
                <a:gd name="connsiteX5" fmla="*/ 9380 w 11053"/>
                <a:gd name="connsiteY5" fmla="*/ 1404 h 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53" h="5312">
                  <a:moveTo>
                    <a:pt x="9380" y="1404"/>
                  </a:moveTo>
                  <a:cubicBezTo>
                    <a:pt x="11762" y="2833"/>
                    <a:pt x="11571" y="4547"/>
                    <a:pt x="8999" y="5119"/>
                  </a:cubicBezTo>
                  <a:cubicBezTo>
                    <a:pt x="4903" y="6071"/>
                    <a:pt x="-1288" y="3309"/>
                    <a:pt x="236" y="1214"/>
                  </a:cubicBezTo>
                  <a:cubicBezTo>
                    <a:pt x="522" y="833"/>
                    <a:pt x="903" y="642"/>
                    <a:pt x="1284" y="452"/>
                  </a:cubicBezTo>
                  <a:cubicBezTo>
                    <a:pt x="3856" y="-501"/>
                    <a:pt x="7475" y="166"/>
                    <a:pt x="9380" y="1404"/>
                  </a:cubicBezTo>
                  <a:lnTo>
                    <a:pt x="9380" y="1404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66" name="Freeform: Shape 2265">
              <a:extLst>
                <a:ext uri="{FF2B5EF4-FFF2-40B4-BE49-F238E27FC236}">
                  <a16:creationId xmlns:a16="http://schemas.microsoft.com/office/drawing/2014/main" id="{86CFDEE6-A89B-4BC9-9212-0421A3E62147}"/>
                </a:ext>
              </a:extLst>
            </p:cNvPr>
            <p:cNvSpPr/>
            <p:nvPr/>
          </p:nvSpPr>
          <p:spPr>
            <a:xfrm rot="7042393" flipV="1">
              <a:off x="168463" y="21121"/>
              <a:ext cx="6839" cy="3102"/>
            </a:xfrm>
            <a:custGeom>
              <a:avLst/>
              <a:gdLst>
                <a:gd name="connsiteX0" fmla="*/ 10269 w 12337"/>
                <a:gd name="connsiteY0" fmla="*/ 1404 h 5596"/>
                <a:gd name="connsiteX1" fmla="*/ 10745 w 12337"/>
                <a:gd name="connsiteY1" fmla="*/ 5214 h 5596"/>
                <a:gd name="connsiteX2" fmla="*/ 172 w 12337"/>
                <a:gd name="connsiteY2" fmla="*/ 1309 h 5596"/>
                <a:gd name="connsiteX3" fmla="*/ 1220 w 12337"/>
                <a:gd name="connsiteY3" fmla="*/ 452 h 5596"/>
                <a:gd name="connsiteX4" fmla="*/ 10269 w 12337"/>
                <a:gd name="connsiteY4" fmla="*/ 1404 h 5596"/>
                <a:gd name="connsiteX5" fmla="*/ 10269 w 12337"/>
                <a:gd name="connsiteY5" fmla="*/ 1404 h 5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7" h="5596">
                  <a:moveTo>
                    <a:pt x="10269" y="1404"/>
                  </a:moveTo>
                  <a:cubicBezTo>
                    <a:pt x="12840" y="2738"/>
                    <a:pt x="13031" y="4452"/>
                    <a:pt x="10745" y="5214"/>
                  </a:cubicBezTo>
                  <a:cubicBezTo>
                    <a:pt x="6554" y="6643"/>
                    <a:pt x="-1257" y="3785"/>
                    <a:pt x="172" y="1309"/>
                  </a:cubicBezTo>
                  <a:cubicBezTo>
                    <a:pt x="363" y="928"/>
                    <a:pt x="839" y="737"/>
                    <a:pt x="1220" y="452"/>
                  </a:cubicBezTo>
                  <a:cubicBezTo>
                    <a:pt x="3887" y="-501"/>
                    <a:pt x="7887" y="166"/>
                    <a:pt x="10269" y="1404"/>
                  </a:cubicBezTo>
                  <a:lnTo>
                    <a:pt x="10269" y="1404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67" name="Freeform: Shape 2266">
              <a:extLst>
                <a:ext uri="{FF2B5EF4-FFF2-40B4-BE49-F238E27FC236}">
                  <a16:creationId xmlns:a16="http://schemas.microsoft.com/office/drawing/2014/main" id="{1F14BDDE-6E57-46A1-84AF-6C836C46443F}"/>
                </a:ext>
              </a:extLst>
            </p:cNvPr>
            <p:cNvSpPr/>
            <p:nvPr/>
          </p:nvSpPr>
          <p:spPr>
            <a:xfrm rot="7042393" flipV="1">
              <a:off x="142262" y="41096"/>
              <a:ext cx="7323" cy="3118"/>
            </a:xfrm>
            <a:custGeom>
              <a:avLst/>
              <a:gdLst>
                <a:gd name="connsiteX0" fmla="*/ 10789 w 13209"/>
                <a:gd name="connsiteY0" fmla="*/ 1284 h 5625"/>
                <a:gd name="connsiteX1" fmla="*/ 11646 w 13209"/>
                <a:gd name="connsiteY1" fmla="*/ 5190 h 5625"/>
                <a:gd name="connsiteX2" fmla="*/ 121 w 13209"/>
                <a:gd name="connsiteY2" fmla="*/ 1380 h 5625"/>
                <a:gd name="connsiteX3" fmla="*/ 1074 w 13209"/>
                <a:gd name="connsiteY3" fmla="*/ 522 h 5625"/>
                <a:gd name="connsiteX4" fmla="*/ 10789 w 13209"/>
                <a:gd name="connsiteY4" fmla="*/ 1284 h 5625"/>
                <a:gd name="connsiteX5" fmla="*/ 10789 w 13209"/>
                <a:gd name="connsiteY5" fmla="*/ 1284 h 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09" h="5625">
                  <a:moveTo>
                    <a:pt x="10789" y="1284"/>
                  </a:moveTo>
                  <a:cubicBezTo>
                    <a:pt x="13647" y="2618"/>
                    <a:pt x="14028" y="4332"/>
                    <a:pt x="11646" y="5190"/>
                  </a:cubicBezTo>
                  <a:cubicBezTo>
                    <a:pt x="7455" y="6714"/>
                    <a:pt x="-1117" y="3951"/>
                    <a:pt x="121" y="1380"/>
                  </a:cubicBezTo>
                  <a:cubicBezTo>
                    <a:pt x="312" y="903"/>
                    <a:pt x="693" y="713"/>
                    <a:pt x="1074" y="522"/>
                  </a:cubicBezTo>
                  <a:cubicBezTo>
                    <a:pt x="4026" y="-621"/>
                    <a:pt x="8503" y="332"/>
                    <a:pt x="10789" y="1284"/>
                  </a:cubicBezTo>
                  <a:lnTo>
                    <a:pt x="10789" y="1284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68" name="Freeform: Shape 2267">
              <a:extLst>
                <a:ext uri="{FF2B5EF4-FFF2-40B4-BE49-F238E27FC236}">
                  <a16:creationId xmlns:a16="http://schemas.microsoft.com/office/drawing/2014/main" id="{1EF8144B-DBF7-4D86-ABB4-4DE8D974A988}"/>
                </a:ext>
              </a:extLst>
            </p:cNvPr>
            <p:cNvSpPr/>
            <p:nvPr/>
          </p:nvSpPr>
          <p:spPr>
            <a:xfrm rot="7042393" flipV="1">
              <a:off x="116073" y="59915"/>
              <a:ext cx="7873" cy="3195"/>
            </a:xfrm>
            <a:custGeom>
              <a:avLst/>
              <a:gdLst>
                <a:gd name="connsiteX0" fmla="*/ 11403 w 14202"/>
                <a:gd name="connsiteY0" fmla="*/ 1221 h 5763"/>
                <a:gd name="connsiteX1" fmla="*/ 12736 w 14202"/>
                <a:gd name="connsiteY1" fmla="*/ 5221 h 5763"/>
                <a:gd name="connsiteX2" fmla="*/ 68 w 14202"/>
                <a:gd name="connsiteY2" fmla="*/ 1602 h 5763"/>
                <a:gd name="connsiteX3" fmla="*/ 1020 w 14202"/>
                <a:gd name="connsiteY3" fmla="*/ 649 h 5763"/>
                <a:gd name="connsiteX4" fmla="*/ 11403 w 14202"/>
                <a:gd name="connsiteY4" fmla="*/ 1221 h 5763"/>
                <a:gd name="connsiteX5" fmla="*/ 11403 w 14202"/>
                <a:gd name="connsiteY5" fmla="*/ 1221 h 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02" h="5763">
                  <a:moveTo>
                    <a:pt x="11403" y="1221"/>
                  </a:moveTo>
                  <a:cubicBezTo>
                    <a:pt x="14546" y="2554"/>
                    <a:pt x="15117" y="4364"/>
                    <a:pt x="12736" y="5221"/>
                  </a:cubicBezTo>
                  <a:cubicBezTo>
                    <a:pt x="8450" y="6936"/>
                    <a:pt x="-885" y="4269"/>
                    <a:pt x="68" y="1602"/>
                  </a:cubicBezTo>
                  <a:cubicBezTo>
                    <a:pt x="258" y="1221"/>
                    <a:pt x="639" y="935"/>
                    <a:pt x="1020" y="649"/>
                  </a:cubicBezTo>
                  <a:cubicBezTo>
                    <a:pt x="3782" y="-494"/>
                    <a:pt x="8545" y="-17"/>
                    <a:pt x="11403" y="1221"/>
                  </a:cubicBezTo>
                  <a:lnTo>
                    <a:pt x="11403" y="1221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69" name="Freeform: Shape 2268">
              <a:extLst>
                <a:ext uri="{FF2B5EF4-FFF2-40B4-BE49-F238E27FC236}">
                  <a16:creationId xmlns:a16="http://schemas.microsoft.com/office/drawing/2014/main" id="{53CB0A03-7896-4B5C-AB32-0AF46B4550C4}"/>
                </a:ext>
              </a:extLst>
            </p:cNvPr>
            <p:cNvSpPr/>
            <p:nvPr/>
          </p:nvSpPr>
          <p:spPr>
            <a:xfrm rot="7042393" flipV="1">
              <a:off x="90091" y="77556"/>
              <a:ext cx="8023" cy="3126"/>
            </a:xfrm>
            <a:custGeom>
              <a:avLst/>
              <a:gdLst>
                <a:gd name="connsiteX0" fmla="*/ 11377 w 14473"/>
                <a:gd name="connsiteY0" fmla="*/ 1005 h 5638"/>
                <a:gd name="connsiteX1" fmla="*/ 13187 w 14473"/>
                <a:gd name="connsiteY1" fmla="*/ 5006 h 5638"/>
                <a:gd name="connsiteX2" fmla="*/ 42 w 14473"/>
                <a:gd name="connsiteY2" fmla="*/ 1767 h 5638"/>
                <a:gd name="connsiteX3" fmla="*/ 900 w 14473"/>
                <a:gd name="connsiteY3" fmla="*/ 815 h 5638"/>
                <a:gd name="connsiteX4" fmla="*/ 11377 w 14473"/>
                <a:gd name="connsiteY4" fmla="*/ 1005 h 5638"/>
                <a:gd name="connsiteX5" fmla="*/ 11377 w 14473"/>
                <a:gd name="connsiteY5" fmla="*/ 1005 h 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3" h="5638">
                  <a:moveTo>
                    <a:pt x="11377" y="1005"/>
                  </a:moveTo>
                  <a:cubicBezTo>
                    <a:pt x="14616" y="2244"/>
                    <a:pt x="15473" y="3958"/>
                    <a:pt x="13187" y="5006"/>
                  </a:cubicBezTo>
                  <a:cubicBezTo>
                    <a:pt x="8996" y="6816"/>
                    <a:pt x="-720" y="4434"/>
                    <a:pt x="42" y="1767"/>
                  </a:cubicBezTo>
                  <a:cubicBezTo>
                    <a:pt x="138" y="1291"/>
                    <a:pt x="519" y="1101"/>
                    <a:pt x="900" y="815"/>
                  </a:cubicBezTo>
                  <a:cubicBezTo>
                    <a:pt x="3567" y="-519"/>
                    <a:pt x="8424" y="-42"/>
                    <a:pt x="11377" y="1005"/>
                  </a:cubicBezTo>
                  <a:lnTo>
                    <a:pt x="11377" y="1005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70" name="Freeform: Shape 2269">
              <a:extLst>
                <a:ext uri="{FF2B5EF4-FFF2-40B4-BE49-F238E27FC236}">
                  <a16:creationId xmlns:a16="http://schemas.microsoft.com/office/drawing/2014/main" id="{2AA06CC3-610F-4559-A47B-DCEDF8A64E36}"/>
                </a:ext>
              </a:extLst>
            </p:cNvPr>
            <p:cNvSpPr/>
            <p:nvPr/>
          </p:nvSpPr>
          <p:spPr>
            <a:xfrm rot="7042393" flipV="1">
              <a:off x="64004" y="93876"/>
              <a:ext cx="8585" cy="3178"/>
            </a:xfrm>
            <a:custGeom>
              <a:avLst/>
              <a:gdLst>
                <a:gd name="connsiteX0" fmla="*/ 11923 w 15487"/>
                <a:gd name="connsiteY0" fmla="*/ 925 h 5732"/>
                <a:gd name="connsiteX1" fmla="*/ 14209 w 15487"/>
                <a:gd name="connsiteY1" fmla="*/ 5021 h 5732"/>
                <a:gd name="connsiteX2" fmla="*/ 112 w 15487"/>
                <a:gd name="connsiteY2" fmla="*/ 1687 h 5732"/>
                <a:gd name="connsiteX3" fmla="*/ 778 w 15487"/>
                <a:gd name="connsiteY3" fmla="*/ 1020 h 5732"/>
                <a:gd name="connsiteX4" fmla="*/ 11923 w 15487"/>
                <a:gd name="connsiteY4" fmla="*/ 925 h 5732"/>
                <a:gd name="connsiteX5" fmla="*/ 11923 w 15487"/>
                <a:gd name="connsiteY5" fmla="*/ 925 h 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87" h="5732">
                  <a:moveTo>
                    <a:pt x="11923" y="925"/>
                  </a:moveTo>
                  <a:cubicBezTo>
                    <a:pt x="15542" y="2068"/>
                    <a:pt x="16590" y="3878"/>
                    <a:pt x="14209" y="5021"/>
                  </a:cubicBezTo>
                  <a:cubicBezTo>
                    <a:pt x="9732" y="7021"/>
                    <a:pt x="-1222" y="4449"/>
                    <a:pt x="112" y="1687"/>
                  </a:cubicBezTo>
                  <a:cubicBezTo>
                    <a:pt x="207" y="1401"/>
                    <a:pt x="588" y="1211"/>
                    <a:pt x="778" y="1020"/>
                  </a:cubicBezTo>
                  <a:cubicBezTo>
                    <a:pt x="3731" y="-599"/>
                    <a:pt x="9065" y="-28"/>
                    <a:pt x="11923" y="925"/>
                  </a:cubicBezTo>
                  <a:lnTo>
                    <a:pt x="11923" y="925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71" name="Freeform: Shape 2270">
              <a:extLst>
                <a:ext uri="{FF2B5EF4-FFF2-40B4-BE49-F238E27FC236}">
                  <a16:creationId xmlns:a16="http://schemas.microsoft.com/office/drawing/2014/main" id="{C9D143D2-B568-44A5-B178-AB9453425BDF}"/>
                </a:ext>
              </a:extLst>
            </p:cNvPr>
            <p:cNvSpPr/>
            <p:nvPr/>
          </p:nvSpPr>
          <p:spPr>
            <a:xfrm rot="7042393" flipV="1">
              <a:off x="38478" y="108789"/>
              <a:ext cx="8749" cy="3031"/>
            </a:xfrm>
            <a:custGeom>
              <a:avLst/>
              <a:gdLst>
                <a:gd name="connsiteX0" fmla="*/ 11867 w 15782"/>
                <a:gd name="connsiteY0" fmla="*/ 762 h 5468"/>
                <a:gd name="connsiteX1" fmla="*/ 14724 w 15782"/>
                <a:gd name="connsiteY1" fmla="*/ 4667 h 5468"/>
                <a:gd name="connsiteX2" fmla="*/ 56 w 15782"/>
                <a:gd name="connsiteY2" fmla="*/ 1715 h 5468"/>
                <a:gd name="connsiteX3" fmla="*/ 722 w 15782"/>
                <a:gd name="connsiteY3" fmla="*/ 952 h 5468"/>
                <a:gd name="connsiteX4" fmla="*/ 11867 w 15782"/>
                <a:gd name="connsiteY4" fmla="*/ 762 h 5468"/>
                <a:gd name="connsiteX5" fmla="*/ 11867 w 15782"/>
                <a:gd name="connsiteY5" fmla="*/ 762 h 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82" h="5468">
                  <a:moveTo>
                    <a:pt x="11867" y="762"/>
                  </a:moveTo>
                  <a:cubicBezTo>
                    <a:pt x="15581" y="1810"/>
                    <a:pt x="16915" y="3620"/>
                    <a:pt x="14724" y="4667"/>
                  </a:cubicBezTo>
                  <a:cubicBezTo>
                    <a:pt x="10628" y="6763"/>
                    <a:pt x="-897" y="4382"/>
                    <a:pt x="56" y="1715"/>
                  </a:cubicBezTo>
                  <a:cubicBezTo>
                    <a:pt x="151" y="1334"/>
                    <a:pt x="437" y="1143"/>
                    <a:pt x="722" y="952"/>
                  </a:cubicBezTo>
                  <a:cubicBezTo>
                    <a:pt x="3199" y="-381"/>
                    <a:pt x="8342" y="-190"/>
                    <a:pt x="11867" y="762"/>
                  </a:cubicBezTo>
                  <a:lnTo>
                    <a:pt x="11867" y="762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72" name="Freeform: Shape 2271">
              <a:extLst>
                <a:ext uri="{FF2B5EF4-FFF2-40B4-BE49-F238E27FC236}">
                  <a16:creationId xmlns:a16="http://schemas.microsoft.com/office/drawing/2014/main" id="{31916E05-EF77-4E4F-A143-9FF056D0C37C}"/>
                </a:ext>
              </a:extLst>
            </p:cNvPr>
            <p:cNvSpPr/>
            <p:nvPr/>
          </p:nvSpPr>
          <p:spPr>
            <a:xfrm rot="7042393" flipV="1">
              <a:off x="13930" y="122004"/>
              <a:ext cx="8544" cy="2848"/>
            </a:xfrm>
            <a:custGeom>
              <a:avLst/>
              <a:gdLst>
                <a:gd name="connsiteX0" fmla="*/ 11363 w 15412"/>
                <a:gd name="connsiteY0" fmla="*/ 625 h 5137"/>
                <a:gd name="connsiteX1" fmla="*/ 14506 w 15412"/>
                <a:gd name="connsiteY1" fmla="*/ 4245 h 5137"/>
                <a:gd name="connsiteX2" fmla="*/ 28 w 15412"/>
                <a:gd name="connsiteY2" fmla="*/ 1768 h 5137"/>
                <a:gd name="connsiteX3" fmla="*/ 600 w 15412"/>
                <a:gd name="connsiteY3" fmla="*/ 1101 h 5137"/>
                <a:gd name="connsiteX4" fmla="*/ 11363 w 15412"/>
                <a:gd name="connsiteY4" fmla="*/ 625 h 5137"/>
                <a:gd name="connsiteX5" fmla="*/ 11363 w 15412"/>
                <a:gd name="connsiteY5" fmla="*/ 625 h 5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12" h="5137">
                  <a:moveTo>
                    <a:pt x="11363" y="625"/>
                  </a:moveTo>
                  <a:cubicBezTo>
                    <a:pt x="15078" y="1578"/>
                    <a:pt x="16507" y="3197"/>
                    <a:pt x="14506" y="4245"/>
                  </a:cubicBezTo>
                  <a:cubicBezTo>
                    <a:pt x="10601" y="6340"/>
                    <a:pt x="-638" y="4435"/>
                    <a:pt x="28" y="1768"/>
                  </a:cubicBezTo>
                  <a:cubicBezTo>
                    <a:pt x="124" y="1482"/>
                    <a:pt x="314" y="1292"/>
                    <a:pt x="600" y="1101"/>
                  </a:cubicBezTo>
                  <a:cubicBezTo>
                    <a:pt x="2886" y="-327"/>
                    <a:pt x="7934" y="-232"/>
                    <a:pt x="11363" y="625"/>
                  </a:cubicBezTo>
                  <a:lnTo>
                    <a:pt x="11363" y="625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92" name="Freeform: Shape 2291">
              <a:extLst>
                <a:ext uri="{FF2B5EF4-FFF2-40B4-BE49-F238E27FC236}">
                  <a16:creationId xmlns:a16="http://schemas.microsoft.com/office/drawing/2014/main" id="{261A10EA-4C19-4D21-87B9-D1D5E25F5AD3}"/>
                </a:ext>
              </a:extLst>
            </p:cNvPr>
            <p:cNvSpPr/>
            <p:nvPr/>
          </p:nvSpPr>
          <p:spPr>
            <a:xfrm rot="7042393" flipV="1">
              <a:off x="250250" y="-6776"/>
              <a:ext cx="11207" cy="6851"/>
            </a:xfrm>
            <a:custGeom>
              <a:avLst/>
              <a:gdLst>
                <a:gd name="connsiteX0" fmla="*/ 18190 w 20215"/>
                <a:gd name="connsiteY0" fmla="*/ 3968 h 12359"/>
                <a:gd name="connsiteX1" fmla="*/ 13428 w 20215"/>
                <a:gd name="connsiteY1" fmla="*/ 12350 h 12359"/>
                <a:gd name="connsiteX2" fmla="*/ 950 w 20215"/>
                <a:gd name="connsiteY2" fmla="*/ 2063 h 12359"/>
                <a:gd name="connsiteX3" fmla="*/ 3331 w 20215"/>
                <a:gd name="connsiteY3" fmla="*/ 634 h 12359"/>
                <a:gd name="connsiteX4" fmla="*/ 18190 w 20215"/>
                <a:gd name="connsiteY4" fmla="*/ 3968 h 12359"/>
                <a:gd name="connsiteX5" fmla="*/ 18190 w 20215"/>
                <a:gd name="connsiteY5" fmla="*/ 3968 h 1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15" h="12359">
                  <a:moveTo>
                    <a:pt x="18190" y="3968"/>
                  </a:moveTo>
                  <a:cubicBezTo>
                    <a:pt x="22286" y="7873"/>
                    <a:pt x="19905" y="12159"/>
                    <a:pt x="13428" y="12350"/>
                  </a:cubicBezTo>
                  <a:cubicBezTo>
                    <a:pt x="5046" y="12636"/>
                    <a:pt x="-2765" y="6159"/>
                    <a:pt x="950" y="2063"/>
                  </a:cubicBezTo>
                  <a:cubicBezTo>
                    <a:pt x="1617" y="1301"/>
                    <a:pt x="2474" y="920"/>
                    <a:pt x="3331" y="634"/>
                  </a:cubicBezTo>
                  <a:cubicBezTo>
                    <a:pt x="9237" y="-1271"/>
                    <a:pt x="15619" y="1491"/>
                    <a:pt x="18190" y="3968"/>
                  </a:cubicBezTo>
                  <a:lnTo>
                    <a:pt x="18190" y="3968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93" name="Freeform: Shape 2292">
              <a:extLst>
                <a:ext uri="{FF2B5EF4-FFF2-40B4-BE49-F238E27FC236}">
                  <a16:creationId xmlns:a16="http://schemas.microsoft.com/office/drawing/2014/main" id="{FA488E73-52DB-42CA-9E62-BA0BD1206668}"/>
                </a:ext>
              </a:extLst>
            </p:cNvPr>
            <p:cNvSpPr/>
            <p:nvPr/>
          </p:nvSpPr>
          <p:spPr>
            <a:xfrm rot="7042393" flipV="1">
              <a:off x="221939" y="18121"/>
              <a:ext cx="12268" cy="7182"/>
            </a:xfrm>
            <a:custGeom>
              <a:avLst/>
              <a:gdLst>
                <a:gd name="connsiteX0" fmla="*/ 19588 w 22130"/>
                <a:gd name="connsiteY0" fmla="*/ 3978 h 12955"/>
                <a:gd name="connsiteX1" fmla="*/ 15206 w 22130"/>
                <a:gd name="connsiteY1" fmla="*/ 12932 h 12955"/>
                <a:gd name="connsiteX2" fmla="*/ 823 w 22130"/>
                <a:gd name="connsiteY2" fmla="*/ 2359 h 12955"/>
                <a:gd name="connsiteX3" fmla="*/ 3205 w 22130"/>
                <a:gd name="connsiteY3" fmla="*/ 740 h 12955"/>
                <a:gd name="connsiteX4" fmla="*/ 19588 w 22130"/>
                <a:gd name="connsiteY4" fmla="*/ 3978 h 12955"/>
                <a:gd name="connsiteX5" fmla="*/ 19588 w 22130"/>
                <a:gd name="connsiteY5" fmla="*/ 3978 h 1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30" h="12955">
                  <a:moveTo>
                    <a:pt x="19588" y="3978"/>
                  </a:moveTo>
                  <a:cubicBezTo>
                    <a:pt x="24350" y="8074"/>
                    <a:pt x="22159" y="12551"/>
                    <a:pt x="15206" y="12932"/>
                  </a:cubicBezTo>
                  <a:cubicBezTo>
                    <a:pt x="6157" y="13408"/>
                    <a:pt x="-2796" y="6740"/>
                    <a:pt x="823" y="2359"/>
                  </a:cubicBezTo>
                  <a:cubicBezTo>
                    <a:pt x="1490" y="1502"/>
                    <a:pt x="2347" y="1121"/>
                    <a:pt x="3205" y="740"/>
                  </a:cubicBezTo>
                  <a:cubicBezTo>
                    <a:pt x="9491" y="-1356"/>
                    <a:pt x="16540" y="1406"/>
                    <a:pt x="19588" y="3978"/>
                  </a:cubicBezTo>
                  <a:lnTo>
                    <a:pt x="19588" y="3978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94" name="Freeform: Shape 2293">
              <a:extLst>
                <a:ext uri="{FF2B5EF4-FFF2-40B4-BE49-F238E27FC236}">
                  <a16:creationId xmlns:a16="http://schemas.microsoft.com/office/drawing/2014/main" id="{7A6D00F8-7D81-4D6B-BCDF-EE5897C6FB46}"/>
                </a:ext>
              </a:extLst>
            </p:cNvPr>
            <p:cNvSpPr/>
            <p:nvPr/>
          </p:nvSpPr>
          <p:spPr>
            <a:xfrm rot="7042393" flipV="1">
              <a:off x="193573" y="42010"/>
              <a:ext cx="13118" cy="7352"/>
            </a:xfrm>
            <a:custGeom>
              <a:avLst/>
              <a:gdLst>
                <a:gd name="connsiteX0" fmla="*/ 20594 w 23663"/>
                <a:gd name="connsiteY0" fmla="*/ 3859 h 13262"/>
                <a:gd name="connsiteX1" fmla="*/ 17736 w 23663"/>
                <a:gd name="connsiteY1" fmla="*/ 13098 h 13262"/>
                <a:gd name="connsiteX2" fmla="*/ 686 w 23663"/>
                <a:gd name="connsiteY2" fmla="*/ 2525 h 13262"/>
                <a:gd name="connsiteX3" fmla="*/ 3068 w 23663"/>
                <a:gd name="connsiteY3" fmla="*/ 811 h 13262"/>
                <a:gd name="connsiteX4" fmla="*/ 20594 w 23663"/>
                <a:gd name="connsiteY4" fmla="*/ 3859 h 13262"/>
                <a:gd name="connsiteX5" fmla="*/ 20594 w 23663"/>
                <a:gd name="connsiteY5" fmla="*/ 3859 h 1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63" h="13262">
                  <a:moveTo>
                    <a:pt x="20594" y="3859"/>
                  </a:moveTo>
                  <a:cubicBezTo>
                    <a:pt x="25642" y="7764"/>
                    <a:pt x="24308" y="12241"/>
                    <a:pt x="17736" y="13098"/>
                  </a:cubicBezTo>
                  <a:cubicBezTo>
                    <a:pt x="8497" y="14431"/>
                    <a:pt x="-2933" y="7383"/>
                    <a:pt x="686" y="2525"/>
                  </a:cubicBezTo>
                  <a:cubicBezTo>
                    <a:pt x="1353" y="1668"/>
                    <a:pt x="2210" y="1287"/>
                    <a:pt x="3068" y="811"/>
                  </a:cubicBezTo>
                  <a:cubicBezTo>
                    <a:pt x="9449" y="-1380"/>
                    <a:pt x="17165" y="1287"/>
                    <a:pt x="20594" y="3859"/>
                  </a:cubicBezTo>
                  <a:lnTo>
                    <a:pt x="20594" y="3859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95" name="Freeform: Shape 2294">
              <a:extLst>
                <a:ext uri="{FF2B5EF4-FFF2-40B4-BE49-F238E27FC236}">
                  <a16:creationId xmlns:a16="http://schemas.microsoft.com/office/drawing/2014/main" id="{BB5E0464-4320-4370-BEE6-E054A7EF13A2}"/>
                </a:ext>
              </a:extLst>
            </p:cNvPr>
            <p:cNvSpPr/>
            <p:nvPr/>
          </p:nvSpPr>
          <p:spPr>
            <a:xfrm rot="7042393" flipV="1">
              <a:off x="165183" y="64715"/>
              <a:ext cx="13970" cy="7524"/>
            </a:xfrm>
            <a:custGeom>
              <a:avLst/>
              <a:gdLst>
                <a:gd name="connsiteX0" fmla="*/ 21573 w 25200"/>
                <a:gd name="connsiteY0" fmla="*/ 3713 h 13572"/>
                <a:gd name="connsiteX1" fmla="*/ 19382 w 25200"/>
                <a:gd name="connsiteY1" fmla="*/ 13333 h 13572"/>
                <a:gd name="connsiteX2" fmla="*/ 523 w 25200"/>
                <a:gd name="connsiteY2" fmla="*/ 2856 h 13572"/>
                <a:gd name="connsiteX3" fmla="*/ 2904 w 25200"/>
                <a:gd name="connsiteY3" fmla="*/ 1046 h 13572"/>
                <a:gd name="connsiteX4" fmla="*/ 21573 w 25200"/>
                <a:gd name="connsiteY4" fmla="*/ 3713 h 13572"/>
                <a:gd name="connsiteX5" fmla="*/ 21573 w 25200"/>
                <a:gd name="connsiteY5" fmla="*/ 3713 h 1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00" h="13572">
                  <a:moveTo>
                    <a:pt x="21573" y="3713"/>
                  </a:moveTo>
                  <a:cubicBezTo>
                    <a:pt x="27193" y="7523"/>
                    <a:pt x="26145" y="12190"/>
                    <a:pt x="19382" y="13333"/>
                  </a:cubicBezTo>
                  <a:cubicBezTo>
                    <a:pt x="9762" y="14952"/>
                    <a:pt x="-2716" y="7999"/>
                    <a:pt x="523" y="2856"/>
                  </a:cubicBezTo>
                  <a:cubicBezTo>
                    <a:pt x="1094" y="1903"/>
                    <a:pt x="1952" y="1427"/>
                    <a:pt x="2904" y="1046"/>
                  </a:cubicBezTo>
                  <a:cubicBezTo>
                    <a:pt x="9381" y="-1526"/>
                    <a:pt x="17763" y="1141"/>
                    <a:pt x="21573" y="3713"/>
                  </a:cubicBezTo>
                  <a:lnTo>
                    <a:pt x="21573" y="3713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96" name="Freeform: Shape 2295">
              <a:extLst>
                <a:ext uri="{FF2B5EF4-FFF2-40B4-BE49-F238E27FC236}">
                  <a16:creationId xmlns:a16="http://schemas.microsoft.com/office/drawing/2014/main" id="{837DDF2F-D204-496D-9132-5D948B7C277C}"/>
                </a:ext>
              </a:extLst>
            </p:cNvPr>
            <p:cNvSpPr/>
            <p:nvPr/>
          </p:nvSpPr>
          <p:spPr>
            <a:xfrm rot="7042393" flipV="1">
              <a:off x="136747" y="86314"/>
              <a:ext cx="14795" cy="7624"/>
            </a:xfrm>
            <a:custGeom>
              <a:avLst/>
              <a:gdLst>
                <a:gd name="connsiteX0" fmla="*/ 22401 w 26688"/>
                <a:gd name="connsiteY0" fmla="*/ 3498 h 13753"/>
                <a:gd name="connsiteX1" fmla="*/ 22115 w 26688"/>
                <a:gd name="connsiteY1" fmla="*/ 13213 h 13753"/>
                <a:gd name="connsiteX2" fmla="*/ 398 w 26688"/>
                <a:gd name="connsiteY2" fmla="*/ 3117 h 13753"/>
                <a:gd name="connsiteX3" fmla="*/ 2684 w 26688"/>
                <a:gd name="connsiteY3" fmla="*/ 1212 h 13753"/>
                <a:gd name="connsiteX4" fmla="*/ 22401 w 26688"/>
                <a:gd name="connsiteY4" fmla="*/ 3498 h 13753"/>
                <a:gd name="connsiteX5" fmla="*/ 22401 w 26688"/>
                <a:gd name="connsiteY5" fmla="*/ 3498 h 13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88" h="13753">
                  <a:moveTo>
                    <a:pt x="22401" y="3498"/>
                  </a:moveTo>
                  <a:cubicBezTo>
                    <a:pt x="28211" y="7117"/>
                    <a:pt x="28116" y="11689"/>
                    <a:pt x="22115" y="13213"/>
                  </a:cubicBezTo>
                  <a:cubicBezTo>
                    <a:pt x="12495" y="15785"/>
                    <a:pt x="-2650" y="8641"/>
                    <a:pt x="398" y="3117"/>
                  </a:cubicBezTo>
                  <a:cubicBezTo>
                    <a:pt x="970" y="2164"/>
                    <a:pt x="1827" y="1688"/>
                    <a:pt x="2684" y="1212"/>
                  </a:cubicBezTo>
                  <a:cubicBezTo>
                    <a:pt x="9256" y="-1550"/>
                    <a:pt x="18115" y="926"/>
                    <a:pt x="22401" y="3498"/>
                  </a:cubicBezTo>
                  <a:lnTo>
                    <a:pt x="22401" y="3498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97" name="Freeform: Shape 2296">
              <a:extLst>
                <a:ext uri="{FF2B5EF4-FFF2-40B4-BE49-F238E27FC236}">
                  <a16:creationId xmlns:a16="http://schemas.microsoft.com/office/drawing/2014/main" id="{441811D0-6B5B-4606-B8BD-77E4197F7D92}"/>
                </a:ext>
              </a:extLst>
            </p:cNvPr>
            <p:cNvSpPr/>
            <p:nvPr/>
          </p:nvSpPr>
          <p:spPr>
            <a:xfrm rot="7042393" flipV="1">
              <a:off x="108255" y="106565"/>
              <a:ext cx="15683" cy="7811"/>
            </a:xfrm>
            <a:custGeom>
              <a:avLst/>
              <a:gdLst>
                <a:gd name="connsiteX0" fmla="*/ 23357 w 28290"/>
                <a:gd name="connsiteY0" fmla="*/ 3337 h 14090"/>
                <a:gd name="connsiteX1" fmla="*/ 23928 w 28290"/>
                <a:gd name="connsiteY1" fmla="*/ 13434 h 14090"/>
                <a:gd name="connsiteX2" fmla="*/ 306 w 28290"/>
                <a:gd name="connsiteY2" fmla="*/ 3433 h 14090"/>
                <a:gd name="connsiteX3" fmla="*/ 2497 w 28290"/>
                <a:gd name="connsiteY3" fmla="*/ 1432 h 14090"/>
                <a:gd name="connsiteX4" fmla="*/ 23357 w 28290"/>
                <a:gd name="connsiteY4" fmla="*/ 3337 h 14090"/>
                <a:gd name="connsiteX5" fmla="*/ 23357 w 28290"/>
                <a:gd name="connsiteY5" fmla="*/ 3337 h 14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90" h="14090">
                  <a:moveTo>
                    <a:pt x="23357" y="3337"/>
                  </a:moveTo>
                  <a:cubicBezTo>
                    <a:pt x="29739" y="6862"/>
                    <a:pt x="29929" y="11624"/>
                    <a:pt x="23928" y="13434"/>
                  </a:cubicBezTo>
                  <a:cubicBezTo>
                    <a:pt x="14118" y="16291"/>
                    <a:pt x="-2456" y="9243"/>
                    <a:pt x="306" y="3433"/>
                  </a:cubicBezTo>
                  <a:cubicBezTo>
                    <a:pt x="782" y="2385"/>
                    <a:pt x="1640" y="1909"/>
                    <a:pt x="2497" y="1432"/>
                  </a:cubicBezTo>
                  <a:cubicBezTo>
                    <a:pt x="9069" y="-1616"/>
                    <a:pt x="18690" y="766"/>
                    <a:pt x="23357" y="3337"/>
                  </a:cubicBezTo>
                  <a:lnTo>
                    <a:pt x="23357" y="3337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98" name="Freeform: Shape 2297">
              <a:extLst>
                <a:ext uri="{FF2B5EF4-FFF2-40B4-BE49-F238E27FC236}">
                  <a16:creationId xmlns:a16="http://schemas.microsoft.com/office/drawing/2014/main" id="{A5D7D948-3260-44F5-8723-91DD021C8997}"/>
                </a:ext>
              </a:extLst>
            </p:cNvPr>
            <p:cNvSpPr/>
            <p:nvPr/>
          </p:nvSpPr>
          <p:spPr>
            <a:xfrm rot="7042393" flipV="1">
              <a:off x="80103" y="125679"/>
              <a:ext cx="16058" cy="7616"/>
            </a:xfrm>
            <a:custGeom>
              <a:avLst/>
              <a:gdLst>
                <a:gd name="connsiteX0" fmla="*/ 23381 w 28967"/>
                <a:gd name="connsiteY0" fmla="*/ 3039 h 13738"/>
                <a:gd name="connsiteX1" fmla="*/ 24905 w 28967"/>
                <a:gd name="connsiteY1" fmla="*/ 12945 h 13738"/>
                <a:gd name="connsiteX2" fmla="*/ 521 w 28967"/>
                <a:gd name="connsiteY2" fmla="*/ 3039 h 13738"/>
                <a:gd name="connsiteX3" fmla="*/ 2235 w 28967"/>
                <a:gd name="connsiteY3" fmla="*/ 1515 h 13738"/>
                <a:gd name="connsiteX4" fmla="*/ 23381 w 28967"/>
                <a:gd name="connsiteY4" fmla="*/ 3039 h 13738"/>
                <a:gd name="connsiteX5" fmla="*/ 23381 w 28967"/>
                <a:gd name="connsiteY5" fmla="*/ 3039 h 1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67" h="13738">
                  <a:moveTo>
                    <a:pt x="23381" y="3039"/>
                  </a:moveTo>
                  <a:cubicBezTo>
                    <a:pt x="30144" y="6468"/>
                    <a:pt x="30906" y="11040"/>
                    <a:pt x="24905" y="12945"/>
                  </a:cubicBezTo>
                  <a:cubicBezTo>
                    <a:pt x="14713" y="16183"/>
                    <a:pt x="-3289" y="8849"/>
                    <a:pt x="521" y="3039"/>
                  </a:cubicBezTo>
                  <a:cubicBezTo>
                    <a:pt x="997" y="2372"/>
                    <a:pt x="1664" y="1896"/>
                    <a:pt x="2235" y="1515"/>
                  </a:cubicBezTo>
                  <a:cubicBezTo>
                    <a:pt x="8617" y="-1533"/>
                    <a:pt x="18428" y="562"/>
                    <a:pt x="23381" y="3039"/>
                  </a:cubicBezTo>
                  <a:lnTo>
                    <a:pt x="23381" y="3039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99" name="Freeform: Shape 2298">
              <a:extLst>
                <a:ext uri="{FF2B5EF4-FFF2-40B4-BE49-F238E27FC236}">
                  <a16:creationId xmlns:a16="http://schemas.microsoft.com/office/drawing/2014/main" id="{27B9F879-63A7-4030-A56F-95DD49EDEDA2}"/>
                </a:ext>
              </a:extLst>
            </p:cNvPr>
            <p:cNvSpPr/>
            <p:nvPr/>
          </p:nvSpPr>
          <p:spPr>
            <a:xfrm rot="7042393" flipV="1">
              <a:off x="51892" y="143300"/>
              <a:ext cx="16667" cy="7623"/>
            </a:xfrm>
            <a:custGeom>
              <a:avLst/>
              <a:gdLst>
                <a:gd name="connsiteX0" fmla="*/ 23893 w 30065"/>
                <a:gd name="connsiteY0" fmla="*/ 2745 h 13750"/>
                <a:gd name="connsiteX1" fmla="*/ 26274 w 30065"/>
                <a:gd name="connsiteY1" fmla="*/ 12842 h 13750"/>
                <a:gd name="connsiteX2" fmla="*/ 366 w 30065"/>
                <a:gd name="connsiteY2" fmla="*/ 3317 h 13750"/>
                <a:gd name="connsiteX3" fmla="*/ 1985 w 30065"/>
                <a:gd name="connsiteY3" fmla="*/ 1793 h 13750"/>
                <a:gd name="connsiteX4" fmla="*/ 23893 w 30065"/>
                <a:gd name="connsiteY4" fmla="*/ 2745 h 13750"/>
                <a:gd name="connsiteX5" fmla="*/ 23893 w 30065"/>
                <a:gd name="connsiteY5" fmla="*/ 2745 h 1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65" h="13750">
                  <a:moveTo>
                    <a:pt x="23893" y="2745"/>
                  </a:moveTo>
                  <a:cubicBezTo>
                    <a:pt x="31036" y="5984"/>
                    <a:pt x="32179" y="10841"/>
                    <a:pt x="26274" y="12842"/>
                  </a:cubicBezTo>
                  <a:cubicBezTo>
                    <a:pt x="16177" y="16271"/>
                    <a:pt x="-2873" y="9317"/>
                    <a:pt x="366" y="3317"/>
                  </a:cubicBezTo>
                  <a:cubicBezTo>
                    <a:pt x="747" y="2650"/>
                    <a:pt x="1414" y="2078"/>
                    <a:pt x="1985" y="1793"/>
                  </a:cubicBezTo>
                  <a:cubicBezTo>
                    <a:pt x="8272" y="-1541"/>
                    <a:pt x="18559" y="364"/>
                    <a:pt x="23893" y="2745"/>
                  </a:cubicBezTo>
                  <a:lnTo>
                    <a:pt x="23893" y="2745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00" name="Freeform: Shape 2299">
              <a:extLst>
                <a:ext uri="{FF2B5EF4-FFF2-40B4-BE49-F238E27FC236}">
                  <a16:creationId xmlns:a16="http://schemas.microsoft.com/office/drawing/2014/main" id="{CBA39160-458D-41BA-B0FD-DE0A2AC584D9}"/>
                </a:ext>
              </a:extLst>
            </p:cNvPr>
            <p:cNvSpPr/>
            <p:nvPr/>
          </p:nvSpPr>
          <p:spPr>
            <a:xfrm rot="7042393" flipV="1">
              <a:off x="24306" y="159488"/>
              <a:ext cx="16885" cy="7366"/>
            </a:xfrm>
            <a:custGeom>
              <a:avLst/>
              <a:gdLst>
                <a:gd name="connsiteX0" fmla="*/ 23580 w 30458"/>
                <a:gd name="connsiteY0" fmla="*/ 2442 h 13287"/>
                <a:gd name="connsiteX1" fmla="*/ 27104 w 30458"/>
                <a:gd name="connsiteY1" fmla="*/ 12252 h 13287"/>
                <a:gd name="connsiteX2" fmla="*/ 244 w 30458"/>
                <a:gd name="connsiteY2" fmla="*/ 3394 h 13287"/>
                <a:gd name="connsiteX3" fmla="*/ 1672 w 30458"/>
                <a:gd name="connsiteY3" fmla="*/ 1870 h 13287"/>
                <a:gd name="connsiteX4" fmla="*/ 23580 w 30458"/>
                <a:gd name="connsiteY4" fmla="*/ 2442 h 13287"/>
                <a:gd name="connsiteX5" fmla="*/ 23580 w 30458"/>
                <a:gd name="connsiteY5" fmla="*/ 2442 h 1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58" h="13287">
                  <a:moveTo>
                    <a:pt x="23580" y="2442"/>
                  </a:moveTo>
                  <a:cubicBezTo>
                    <a:pt x="31105" y="5490"/>
                    <a:pt x="32724" y="10157"/>
                    <a:pt x="27104" y="12252"/>
                  </a:cubicBezTo>
                  <a:cubicBezTo>
                    <a:pt x="17484" y="15872"/>
                    <a:pt x="-2423" y="9300"/>
                    <a:pt x="244" y="3394"/>
                  </a:cubicBezTo>
                  <a:cubicBezTo>
                    <a:pt x="529" y="2727"/>
                    <a:pt x="1196" y="2251"/>
                    <a:pt x="1672" y="1870"/>
                  </a:cubicBezTo>
                  <a:cubicBezTo>
                    <a:pt x="7483" y="-1464"/>
                    <a:pt x="17960" y="251"/>
                    <a:pt x="23580" y="2442"/>
                  </a:cubicBezTo>
                  <a:lnTo>
                    <a:pt x="23580" y="2442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01" name="Freeform: Shape 2300">
              <a:extLst>
                <a:ext uri="{FF2B5EF4-FFF2-40B4-BE49-F238E27FC236}">
                  <a16:creationId xmlns:a16="http://schemas.microsoft.com/office/drawing/2014/main" id="{B4FDE369-EAB5-4CA0-889F-87325DBAB684}"/>
                </a:ext>
              </a:extLst>
            </p:cNvPr>
            <p:cNvSpPr/>
            <p:nvPr/>
          </p:nvSpPr>
          <p:spPr>
            <a:xfrm rot="7042393" flipV="1">
              <a:off x="-2323" y="173854"/>
              <a:ext cx="16829" cy="7005"/>
            </a:xfrm>
            <a:custGeom>
              <a:avLst/>
              <a:gdLst>
                <a:gd name="connsiteX0" fmla="*/ 22893 w 30357"/>
                <a:gd name="connsiteY0" fmla="*/ 2193 h 12636"/>
                <a:gd name="connsiteX1" fmla="*/ 28227 w 30357"/>
                <a:gd name="connsiteY1" fmla="*/ 11146 h 12636"/>
                <a:gd name="connsiteX2" fmla="*/ 128 w 30357"/>
                <a:gd name="connsiteY2" fmla="*/ 3431 h 12636"/>
                <a:gd name="connsiteX3" fmla="*/ 1366 w 30357"/>
                <a:gd name="connsiteY3" fmla="*/ 1907 h 12636"/>
                <a:gd name="connsiteX4" fmla="*/ 22893 w 30357"/>
                <a:gd name="connsiteY4" fmla="*/ 2193 h 12636"/>
                <a:gd name="connsiteX5" fmla="*/ 22893 w 30357"/>
                <a:gd name="connsiteY5" fmla="*/ 2193 h 1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57" h="12636">
                  <a:moveTo>
                    <a:pt x="22893" y="2193"/>
                  </a:moveTo>
                  <a:cubicBezTo>
                    <a:pt x="30132" y="4860"/>
                    <a:pt x="32513" y="8860"/>
                    <a:pt x="28227" y="11146"/>
                  </a:cubicBezTo>
                  <a:cubicBezTo>
                    <a:pt x="20130" y="15528"/>
                    <a:pt x="-1872" y="9432"/>
                    <a:pt x="128" y="3431"/>
                  </a:cubicBezTo>
                  <a:cubicBezTo>
                    <a:pt x="318" y="2764"/>
                    <a:pt x="890" y="2288"/>
                    <a:pt x="1366" y="1907"/>
                  </a:cubicBezTo>
                  <a:cubicBezTo>
                    <a:pt x="6795" y="-1331"/>
                    <a:pt x="17178" y="97"/>
                    <a:pt x="22893" y="2193"/>
                  </a:cubicBezTo>
                  <a:lnTo>
                    <a:pt x="22893" y="2193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26" name="Freeform: Shape 2325">
              <a:extLst>
                <a:ext uri="{FF2B5EF4-FFF2-40B4-BE49-F238E27FC236}">
                  <a16:creationId xmlns:a16="http://schemas.microsoft.com/office/drawing/2014/main" id="{698FC14D-0C5F-474E-81C7-E0E463B23F86}"/>
                </a:ext>
              </a:extLst>
            </p:cNvPr>
            <p:cNvSpPr/>
            <p:nvPr/>
          </p:nvSpPr>
          <p:spPr>
            <a:xfrm rot="7042393" flipV="1">
              <a:off x="288042" y="4161"/>
              <a:ext cx="16290" cy="11446"/>
            </a:xfrm>
            <a:custGeom>
              <a:avLst/>
              <a:gdLst>
                <a:gd name="connsiteX0" fmla="*/ 27311 w 29384"/>
                <a:gd name="connsiteY0" fmla="*/ 7203 h 20647"/>
                <a:gd name="connsiteX1" fmla="*/ 15119 w 29384"/>
                <a:gd name="connsiteY1" fmla="*/ 20442 h 20647"/>
                <a:gd name="connsiteX2" fmla="*/ 2927 w 29384"/>
                <a:gd name="connsiteY2" fmla="*/ 2345 h 20647"/>
                <a:gd name="connsiteX3" fmla="*/ 5975 w 29384"/>
                <a:gd name="connsiteY3" fmla="*/ 726 h 20647"/>
                <a:gd name="connsiteX4" fmla="*/ 27311 w 29384"/>
                <a:gd name="connsiteY4" fmla="*/ 7203 h 20647"/>
                <a:gd name="connsiteX5" fmla="*/ 27311 w 29384"/>
                <a:gd name="connsiteY5" fmla="*/ 7203 h 2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84" h="20647">
                  <a:moveTo>
                    <a:pt x="27311" y="7203"/>
                  </a:moveTo>
                  <a:cubicBezTo>
                    <a:pt x="33026" y="14727"/>
                    <a:pt x="26263" y="21967"/>
                    <a:pt x="15119" y="20442"/>
                  </a:cubicBezTo>
                  <a:cubicBezTo>
                    <a:pt x="2927" y="18728"/>
                    <a:pt x="-4407" y="7869"/>
                    <a:pt x="2927" y="2345"/>
                  </a:cubicBezTo>
                  <a:cubicBezTo>
                    <a:pt x="3975" y="1583"/>
                    <a:pt x="5118" y="1107"/>
                    <a:pt x="5975" y="726"/>
                  </a:cubicBezTo>
                  <a:cubicBezTo>
                    <a:pt x="15214" y="-1846"/>
                    <a:pt x="24072" y="2917"/>
                    <a:pt x="27311" y="7203"/>
                  </a:cubicBezTo>
                  <a:lnTo>
                    <a:pt x="27311" y="7203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27" name="Freeform: Shape 2326">
              <a:extLst>
                <a:ext uri="{FF2B5EF4-FFF2-40B4-BE49-F238E27FC236}">
                  <a16:creationId xmlns:a16="http://schemas.microsoft.com/office/drawing/2014/main" id="{2E276894-4CEC-48B7-A99E-01211F76D4F8}"/>
                </a:ext>
              </a:extLst>
            </p:cNvPr>
            <p:cNvSpPr/>
            <p:nvPr/>
          </p:nvSpPr>
          <p:spPr>
            <a:xfrm rot="7042393" flipV="1">
              <a:off x="257858" y="31663"/>
              <a:ext cx="17674" cy="12081"/>
            </a:xfrm>
            <a:custGeom>
              <a:avLst/>
              <a:gdLst>
                <a:gd name="connsiteX0" fmla="*/ 29261 w 31882"/>
                <a:gd name="connsiteY0" fmla="*/ 7369 h 21792"/>
                <a:gd name="connsiteX1" fmla="*/ 18783 w 31882"/>
                <a:gd name="connsiteY1" fmla="*/ 21752 h 21792"/>
                <a:gd name="connsiteX2" fmla="*/ 2686 w 31882"/>
                <a:gd name="connsiteY2" fmla="*/ 2702 h 21792"/>
                <a:gd name="connsiteX3" fmla="*/ 5924 w 31882"/>
                <a:gd name="connsiteY3" fmla="*/ 892 h 21792"/>
                <a:gd name="connsiteX4" fmla="*/ 29261 w 31882"/>
                <a:gd name="connsiteY4" fmla="*/ 7369 h 21792"/>
                <a:gd name="connsiteX5" fmla="*/ 29261 w 31882"/>
                <a:gd name="connsiteY5" fmla="*/ 7369 h 21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82" h="21792">
                  <a:moveTo>
                    <a:pt x="29261" y="7369"/>
                  </a:moveTo>
                  <a:cubicBezTo>
                    <a:pt x="35547" y="14703"/>
                    <a:pt x="29927" y="22418"/>
                    <a:pt x="18783" y="21752"/>
                  </a:cubicBezTo>
                  <a:cubicBezTo>
                    <a:pt x="4972" y="20990"/>
                    <a:pt x="-5029" y="9083"/>
                    <a:pt x="2686" y="2702"/>
                  </a:cubicBezTo>
                  <a:cubicBezTo>
                    <a:pt x="3734" y="1844"/>
                    <a:pt x="4972" y="1368"/>
                    <a:pt x="5924" y="892"/>
                  </a:cubicBezTo>
                  <a:cubicBezTo>
                    <a:pt x="15640" y="-2061"/>
                    <a:pt x="25451" y="2892"/>
                    <a:pt x="29261" y="7369"/>
                  </a:cubicBezTo>
                  <a:lnTo>
                    <a:pt x="29261" y="7369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28" name="Freeform: Shape 2327">
              <a:extLst>
                <a:ext uri="{FF2B5EF4-FFF2-40B4-BE49-F238E27FC236}">
                  <a16:creationId xmlns:a16="http://schemas.microsoft.com/office/drawing/2014/main" id="{871E616E-DCBC-4FAF-8E82-607F867994E5}"/>
                </a:ext>
              </a:extLst>
            </p:cNvPr>
            <p:cNvSpPr/>
            <p:nvPr/>
          </p:nvSpPr>
          <p:spPr>
            <a:xfrm rot="7042393" flipV="1">
              <a:off x="227469" y="58253"/>
              <a:ext cx="19049" cy="12570"/>
            </a:xfrm>
            <a:custGeom>
              <a:avLst/>
              <a:gdLst>
                <a:gd name="connsiteX0" fmla="*/ 31079 w 34362"/>
                <a:gd name="connsiteY0" fmla="*/ 7321 h 22675"/>
                <a:gd name="connsiteX1" fmla="*/ 20983 w 34362"/>
                <a:gd name="connsiteY1" fmla="*/ 22656 h 22675"/>
                <a:gd name="connsiteX2" fmla="*/ 2409 w 34362"/>
                <a:gd name="connsiteY2" fmla="*/ 3035 h 22675"/>
                <a:gd name="connsiteX3" fmla="*/ 5648 w 34362"/>
                <a:gd name="connsiteY3" fmla="*/ 1130 h 22675"/>
                <a:gd name="connsiteX4" fmla="*/ 31079 w 34362"/>
                <a:gd name="connsiteY4" fmla="*/ 7321 h 22675"/>
                <a:gd name="connsiteX5" fmla="*/ 31079 w 34362"/>
                <a:gd name="connsiteY5" fmla="*/ 7321 h 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62" h="22675">
                  <a:moveTo>
                    <a:pt x="31079" y="7321"/>
                  </a:moveTo>
                  <a:cubicBezTo>
                    <a:pt x="38318" y="14941"/>
                    <a:pt x="32984" y="23132"/>
                    <a:pt x="20983" y="22656"/>
                  </a:cubicBezTo>
                  <a:cubicBezTo>
                    <a:pt x="6410" y="22085"/>
                    <a:pt x="-5211" y="9797"/>
                    <a:pt x="2409" y="3035"/>
                  </a:cubicBezTo>
                  <a:cubicBezTo>
                    <a:pt x="3457" y="2082"/>
                    <a:pt x="4695" y="1606"/>
                    <a:pt x="5648" y="1130"/>
                  </a:cubicBezTo>
                  <a:cubicBezTo>
                    <a:pt x="15839" y="-2299"/>
                    <a:pt x="26603" y="2749"/>
                    <a:pt x="31079" y="7321"/>
                  </a:cubicBezTo>
                  <a:lnTo>
                    <a:pt x="31079" y="7321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29" name="Freeform: Shape 2328">
              <a:extLst>
                <a:ext uri="{FF2B5EF4-FFF2-40B4-BE49-F238E27FC236}">
                  <a16:creationId xmlns:a16="http://schemas.microsoft.com/office/drawing/2014/main" id="{4DED4BCC-CD71-40DA-866A-F6A4BD76C2EB}"/>
                </a:ext>
              </a:extLst>
            </p:cNvPr>
            <p:cNvSpPr/>
            <p:nvPr/>
          </p:nvSpPr>
          <p:spPr>
            <a:xfrm rot="7042393" flipV="1">
              <a:off x="197108" y="83705"/>
              <a:ext cx="20193" cy="12967"/>
            </a:xfrm>
            <a:custGeom>
              <a:avLst/>
              <a:gdLst>
                <a:gd name="connsiteX0" fmla="*/ 32420 w 36426"/>
                <a:gd name="connsiteY0" fmla="*/ 7166 h 23390"/>
                <a:gd name="connsiteX1" fmla="*/ 24800 w 36426"/>
                <a:gd name="connsiteY1" fmla="*/ 23359 h 23390"/>
                <a:gd name="connsiteX2" fmla="*/ 2131 w 36426"/>
                <a:gd name="connsiteY2" fmla="*/ 3356 h 23390"/>
                <a:gd name="connsiteX3" fmla="*/ 5369 w 36426"/>
                <a:gd name="connsiteY3" fmla="*/ 1356 h 23390"/>
                <a:gd name="connsiteX4" fmla="*/ 32420 w 36426"/>
                <a:gd name="connsiteY4" fmla="*/ 7166 h 23390"/>
                <a:gd name="connsiteX5" fmla="*/ 32420 w 36426"/>
                <a:gd name="connsiteY5" fmla="*/ 7166 h 2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426" h="23390">
                  <a:moveTo>
                    <a:pt x="32420" y="7166"/>
                  </a:moveTo>
                  <a:cubicBezTo>
                    <a:pt x="40135" y="14405"/>
                    <a:pt x="36230" y="22692"/>
                    <a:pt x="24800" y="23359"/>
                  </a:cubicBezTo>
                  <a:cubicBezTo>
                    <a:pt x="9370" y="24121"/>
                    <a:pt x="-5680" y="10881"/>
                    <a:pt x="2131" y="3356"/>
                  </a:cubicBezTo>
                  <a:cubicBezTo>
                    <a:pt x="3178" y="2404"/>
                    <a:pt x="4417" y="1737"/>
                    <a:pt x="5369" y="1356"/>
                  </a:cubicBezTo>
                  <a:cubicBezTo>
                    <a:pt x="15751" y="-2454"/>
                    <a:pt x="27372" y="2499"/>
                    <a:pt x="32420" y="7166"/>
                  </a:cubicBezTo>
                  <a:lnTo>
                    <a:pt x="32420" y="7166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30" name="Freeform: Shape 2329">
              <a:extLst>
                <a:ext uri="{FF2B5EF4-FFF2-40B4-BE49-F238E27FC236}">
                  <a16:creationId xmlns:a16="http://schemas.microsoft.com/office/drawing/2014/main" id="{F6ED321D-5AC9-4590-9018-819F3B1630D7}"/>
                </a:ext>
              </a:extLst>
            </p:cNvPr>
            <p:cNvSpPr/>
            <p:nvPr/>
          </p:nvSpPr>
          <p:spPr>
            <a:xfrm rot="7042393" flipV="1">
              <a:off x="166623" y="107941"/>
              <a:ext cx="21284" cy="13254"/>
            </a:xfrm>
            <a:custGeom>
              <a:avLst/>
              <a:gdLst>
                <a:gd name="connsiteX0" fmla="*/ 33621 w 38393"/>
                <a:gd name="connsiteY0" fmla="*/ 6969 h 23908"/>
                <a:gd name="connsiteX1" fmla="*/ 26954 w 38393"/>
                <a:gd name="connsiteY1" fmla="*/ 23829 h 23908"/>
                <a:gd name="connsiteX2" fmla="*/ 1903 w 38393"/>
                <a:gd name="connsiteY2" fmla="*/ 3731 h 23908"/>
                <a:gd name="connsiteX3" fmla="*/ 5142 w 38393"/>
                <a:gd name="connsiteY3" fmla="*/ 1540 h 23908"/>
                <a:gd name="connsiteX4" fmla="*/ 33621 w 38393"/>
                <a:gd name="connsiteY4" fmla="*/ 6969 h 23908"/>
                <a:gd name="connsiteX5" fmla="*/ 33621 w 38393"/>
                <a:gd name="connsiteY5" fmla="*/ 6969 h 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393" h="23908">
                  <a:moveTo>
                    <a:pt x="33621" y="6969"/>
                  </a:moveTo>
                  <a:cubicBezTo>
                    <a:pt x="42194" y="14304"/>
                    <a:pt x="38765" y="22876"/>
                    <a:pt x="26954" y="23829"/>
                  </a:cubicBezTo>
                  <a:cubicBezTo>
                    <a:pt x="10952" y="25067"/>
                    <a:pt x="-5717" y="11636"/>
                    <a:pt x="1903" y="3731"/>
                  </a:cubicBezTo>
                  <a:cubicBezTo>
                    <a:pt x="2856" y="2683"/>
                    <a:pt x="4094" y="2016"/>
                    <a:pt x="5142" y="1540"/>
                  </a:cubicBezTo>
                  <a:cubicBezTo>
                    <a:pt x="15524" y="-2556"/>
                    <a:pt x="28097" y="2302"/>
                    <a:pt x="33621" y="6969"/>
                  </a:cubicBezTo>
                  <a:lnTo>
                    <a:pt x="33621" y="6969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31" name="Freeform: Shape 2330">
              <a:extLst>
                <a:ext uri="{FF2B5EF4-FFF2-40B4-BE49-F238E27FC236}">
                  <a16:creationId xmlns:a16="http://schemas.microsoft.com/office/drawing/2014/main" id="{CCD30F40-B2E4-411D-B0CC-88A5139E038A}"/>
                </a:ext>
              </a:extLst>
            </p:cNvPr>
            <p:cNvSpPr/>
            <p:nvPr/>
          </p:nvSpPr>
          <p:spPr>
            <a:xfrm rot="7042393" flipV="1">
              <a:off x="136056" y="130843"/>
              <a:ext cx="22538" cy="13582"/>
            </a:xfrm>
            <a:custGeom>
              <a:avLst/>
              <a:gdLst>
                <a:gd name="connsiteX0" fmla="*/ 34980 w 40656"/>
                <a:gd name="connsiteY0" fmla="*/ 6855 h 24500"/>
                <a:gd name="connsiteX1" fmla="*/ 29360 w 40656"/>
                <a:gd name="connsiteY1" fmla="*/ 24381 h 24500"/>
                <a:gd name="connsiteX2" fmla="*/ 1547 w 40656"/>
                <a:gd name="connsiteY2" fmla="*/ 4093 h 24500"/>
                <a:gd name="connsiteX3" fmla="*/ 4691 w 40656"/>
                <a:gd name="connsiteY3" fmla="*/ 1807 h 24500"/>
                <a:gd name="connsiteX4" fmla="*/ 34980 w 40656"/>
                <a:gd name="connsiteY4" fmla="*/ 6855 h 24500"/>
                <a:gd name="connsiteX5" fmla="*/ 34980 w 40656"/>
                <a:gd name="connsiteY5" fmla="*/ 6855 h 2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56" h="24500">
                  <a:moveTo>
                    <a:pt x="34980" y="6855"/>
                  </a:moveTo>
                  <a:cubicBezTo>
                    <a:pt x="44505" y="14284"/>
                    <a:pt x="41648" y="23238"/>
                    <a:pt x="29360" y="24381"/>
                  </a:cubicBezTo>
                  <a:cubicBezTo>
                    <a:pt x="12882" y="25905"/>
                    <a:pt x="-5501" y="12475"/>
                    <a:pt x="1547" y="4093"/>
                  </a:cubicBezTo>
                  <a:cubicBezTo>
                    <a:pt x="2500" y="3045"/>
                    <a:pt x="3738" y="2378"/>
                    <a:pt x="4691" y="1807"/>
                  </a:cubicBezTo>
                  <a:cubicBezTo>
                    <a:pt x="15359" y="-2670"/>
                    <a:pt x="28884" y="1997"/>
                    <a:pt x="34980" y="6855"/>
                  </a:cubicBezTo>
                  <a:lnTo>
                    <a:pt x="34980" y="6855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32" name="Freeform: Shape 2331">
              <a:extLst>
                <a:ext uri="{FF2B5EF4-FFF2-40B4-BE49-F238E27FC236}">
                  <a16:creationId xmlns:a16="http://schemas.microsoft.com/office/drawing/2014/main" id="{3D1FB331-D52F-4AAB-BDEC-8F7EEF80ACD6}"/>
                </a:ext>
              </a:extLst>
            </p:cNvPr>
            <p:cNvSpPr/>
            <p:nvPr/>
          </p:nvSpPr>
          <p:spPr>
            <a:xfrm rot="7042393" flipV="1">
              <a:off x="105750" y="152605"/>
              <a:ext cx="23191" cy="13528"/>
            </a:xfrm>
            <a:custGeom>
              <a:avLst/>
              <a:gdLst>
                <a:gd name="connsiteX0" fmla="*/ 35419 w 41834"/>
                <a:gd name="connsiteY0" fmla="*/ 6418 h 24402"/>
                <a:gd name="connsiteX1" fmla="*/ 32752 w 41834"/>
                <a:gd name="connsiteY1" fmla="*/ 23944 h 24402"/>
                <a:gd name="connsiteX2" fmla="*/ 1320 w 41834"/>
                <a:gd name="connsiteY2" fmla="*/ 4417 h 24402"/>
                <a:gd name="connsiteX3" fmla="*/ 4368 w 41834"/>
                <a:gd name="connsiteY3" fmla="*/ 2036 h 24402"/>
                <a:gd name="connsiteX4" fmla="*/ 35419 w 41834"/>
                <a:gd name="connsiteY4" fmla="*/ 6418 h 24402"/>
                <a:gd name="connsiteX5" fmla="*/ 35419 w 41834"/>
                <a:gd name="connsiteY5" fmla="*/ 6418 h 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34" h="24402">
                  <a:moveTo>
                    <a:pt x="35419" y="6418"/>
                  </a:moveTo>
                  <a:cubicBezTo>
                    <a:pt x="44944" y="13180"/>
                    <a:pt x="43706" y="21848"/>
                    <a:pt x="32752" y="23944"/>
                  </a:cubicBezTo>
                  <a:cubicBezTo>
                    <a:pt x="16369" y="27087"/>
                    <a:pt x="-5634" y="13371"/>
                    <a:pt x="1320" y="4417"/>
                  </a:cubicBezTo>
                  <a:cubicBezTo>
                    <a:pt x="2177" y="3274"/>
                    <a:pt x="3415" y="2608"/>
                    <a:pt x="4368" y="2036"/>
                  </a:cubicBezTo>
                  <a:cubicBezTo>
                    <a:pt x="14845" y="-2726"/>
                    <a:pt x="28847" y="1750"/>
                    <a:pt x="35419" y="6418"/>
                  </a:cubicBezTo>
                  <a:lnTo>
                    <a:pt x="35419" y="6418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33" name="Freeform: Shape 2332">
              <a:extLst>
                <a:ext uri="{FF2B5EF4-FFF2-40B4-BE49-F238E27FC236}">
                  <a16:creationId xmlns:a16="http://schemas.microsoft.com/office/drawing/2014/main" id="{7526F68A-3EDD-4EA7-B1FA-4C7CE5342E29}"/>
                </a:ext>
              </a:extLst>
            </p:cNvPr>
            <p:cNvSpPr/>
            <p:nvPr/>
          </p:nvSpPr>
          <p:spPr>
            <a:xfrm rot="7042393" flipV="1">
              <a:off x="75592" y="172996"/>
              <a:ext cx="23710" cy="13425"/>
            </a:xfrm>
            <a:custGeom>
              <a:avLst/>
              <a:gdLst>
                <a:gd name="connsiteX0" fmla="*/ 35563 w 42770"/>
                <a:gd name="connsiteY0" fmla="*/ 6013 h 24217"/>
                <a:gd name="connsiteX1" fmla="*/ 34229 w 42770"/>
                <a:gd name="connsiteY1" fmla="*/ 23635 h 24217"/>
                <a:gd name="connsiteX2" fmla="*/ 1082 w 42770"/>
                <a:gd name="connsiteY2" fmla="*/ 4775 h 24217"/>
                <a:gd name="connsiteX3" fmla="*/ 3940 w 42770"/>
                <a:gd name="connsiteY3" fmla="*/ 2299 h 24217"/>
                <a:gd name="connsiteX4" fmla="*/ 35563 w 42770"/>
                <a:gd name="connsiteY4" fmla="*/ 6013 h 24217"/>
                <a:gd name="connsiteX5" fmla="*/ 35563 w 42770"/>
                <a:gd name="connsiteY5" fmla="*/ 6013 h 24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770" h="24217">
                  <a:moveTo>
                    <a:pt x="35563" y="6013"/>
                  </a:moveTo>
                  <a:cubicBezTo>
                    <a:pt x="45659" y="12585"/>
                    <a:pt x="45088" y="21253"/>
                    <a:pt x="34229" y="23635"/>
                  </a:cubicBezTo>
                  <a:cubicBezTo>
                    <a:pt x="17941" y="27159"/>
                    <a:pt x="-5300" y="13919"/>
                    <a:pt x="1082" y="4775"/>
                  </a:cubicBezTo>
                  <a:cubicBezTo>
                    <a:pt x="1844" y="3632"/>
                    <a:pt x="3082" y="2870"/>
                    <a:pt x="3940" y="2299"/>
                  </a:cubicBezTo>
                  <a:cubicBezTo>
                    <a:pt x="14131" y="-2750"/>
                    <a:pt x="28609" y="1441"/>
                    <a:pt x="35563" y="6013"/>
                  </a:cubicBezTo>
                  <a:lnTo>
                    <a:pt x="35563" y="6013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34" name="Freeform: Shape 2333">
              <a:extLst>
                <a:ext uri="{FF2B5EF4-FFF2-40B4-BE49-F238E27FC236}">
                  <a16:creationId xmlns:a16="http://schemas.microsoft.com/office/drawing/2014/main" id="{7694017B-5CCF-462D-A7E3-2D0B6A3BC200}"/>
                </a:ext>
              </a:extLst>
            </p:cNvPr>
            <p:cNvSpPr/>
            <p:nvPr/>
          </p:nvSpPr>
          <p:spPr>
            <a:xfrm rot="7042393" flipV="1">
              <a:off x="45447" y="191861"/>
              <a:ext cx="24426" cy="13385"/>
            </a:xfrm>
            <a:custGeom>
              <a:avLst/>
              <a:gdLst>
                <a:gd name="connsiteX0" fmla="*/ 35989 w 44061"/>
                <a:gd name="connsiteY0" fmla="*/ 5583 h 24145"/>
                <a:gd name="connsiteX1" fmla="*/ 35989 w 44061"/>
                <a:gd name="connsiteY1" fmla="*/ 23395 h 24145"/>
                <a:gd name="connsiteX2" fmla="*/ 842 w 44061"/>
                <a:gd name="connsiteY2" fmla="*/ 5107 h 24145"/>
                <a:gd name="connsiteX3" fmla="*/ 3509 w 44061"/>
                <a:gd name="connsiteY3" fmla="*/ 2535 h 24145"/>
                <a:gd name="connsiteX4" fmla="*/ 35989 w 44061"/>
                <a:gd name="connsiteY4" fmla="*/ 5583 h 24145"/>
                <a:gd name="connsiteX5" fmla="*/ 35989 w 44061"/>
                <a:gd name="connsiteY5" fmla="*/ 5583 h 2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061" h="24145">
                  <a:moveTo>
                    <a:pt x="35989" y="5583"/>
                  </a:moveTo>
                  <a:cubicBezTo>
                    <a:pt x="46752" y="11965"/>
                    <a:pt x="46752" y="20823"/>
                    <a:pt x="35989" y="23395"/>
                  </a:cubicBezTo>
                  <a:cubicBezTo>
                    <a:pt x="19797" y="27395"/>
                    <a:pt x="-4873" y="14537"/>
                    <a:pt x="842" y="5107"/>
                  </a:cubicBezTo>
                  <a:cubicBezTo>
                    <a:pt x="1509" y="3964"/>
                    <a:pt x="2652" y="3202"/>
                    <a:pt x="3509" y="2535"/>
                  </a:cubicBezTo>
                  <a:cubicBezTo>
                    <a:pt x="13510" y="-2704"/>
                    <a:pt x="28560" y="1106"/>
                    <a:pt x="35989" y="5583"/>
                  </a:cubicBezTo>
                  <a:lnTo>
                    <a:pt x="35989" y="5583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35" name="Freeform: Shape 2334">
              <a:extLst>
                <a:ext uri="{FF2B5EF4-FFF2-40B4-BE49-F238E27FC236}">
                  <a16:creationId xmlns:a16="http://schemas.microsoft.com/office/drawing/2014/main" id="{6F954F66-61C1-4F06-8466-2FED12D98CF9}"/>
                </a:ext>
              </a:extLst>
            </p:cNvPr>
            <p:cNvSpPr/>
            <p:nvPr/>
          </p:nvSpPr>
          <p:spPr>
            <a:xfrm rot="7042393" flipV="1">
              <a:off x="16161" y="209240"/>
              <a:ext cx="24294" cy="12884"/>
            </a:xfrm>
            <a:custGeom>
              <a:avLst/>
              <a:gdLst>
                <a:gd name="connsiteX0" fmla="*/ 34952 w 43823"/>
                <a:gd name="connsiteY0" fmla="*/ 5080 h 23241"/>
                <a:gd name="connsiteX1" fmla="*/ 36571 w 43823"/>
                <a:gd name="connsiteY1" fmla="*/ 22416 h 23241"/>
                <a:gd name="connsiteX2" fmla="*/ 567 w 43823"/>
                <a:gd name="connsiteY2" fmla="*/ 5271 h 23241"/>
                <a:gd name="connsiteX3" fmla="*/ 2948 w 43823"/>
                <a:gd name="connsiteY3" fmla="*/ 2699 h 23241"/>
                <a:gd name="connsiteX4" fmla="*/ 34952 w 43823"/>
                <a:gd name="connsiteY4" fmla="*/ 5080 h 23241"/>
                <a:gd name="connsiteX5" fmla="*/ 34952 w 43823"/>
                <a:gd name="connsiteY5" fmla="*/ 5080 h 2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23" h="23241">
                  <a:moveTo>
                    <a:pt x="34952" y="5080"/>
                  </a:moveTo>
                  <a:cubicBezTo>
                    <a:pt x="46096" y="11081"/>
                    <a:pt x="46858" y="19653"/>
                    <a:pt x="36571" y="22416"/>
                  </a:cubicBezTo>
                  <a:cubicBezTo>
                    <a:pt x="21141" y="26511"/>
                    <a:pt x="-4100" y="14510"/>
                    <a:pt x="567" y="5271"/>
                  </a:cubicBezTo>
                  <a:cubicBezTo>
                    <a:pt x="1138" y="4128"/>
                    <a:pt x="2186" y="3366"/>
                    <a:pt x="2948" y="2699"/>
                  </a:cubicBezTo>
                  <a:cubicBezTo>
                    <a:pt x="12187" y="-2635"/>
                    <a:pt x="27237" y="889"/>
                    <a:pt x="34952" y="5080"/>
                  </a:cubicBezTo>
                  <a:lnTo>
                    <a:pt x="34952" y="5080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36" name="Freeform: Shape 2335">
              <a:extLst>
                <a:ext uri="{FF2B5EF4-FFF2-40B4-BE49-F238E27FC236}">
                  <a16:creationId xmlns:a16="http://schemas.microsoft.com/office/drawing/2014/main" id="{51D6DA01-97B1-4D0B-9BEA-5BB13F552DF0}"/>
                </a:ext>
              </a:extLst>
            </p:cNvPr>
            <p:cNvSpPr/>
            <p:nvPr/>
          </p:nvSpPr>
          <p:spPr>
            <a:xfrm rot="7042393" flipV="1">
              <a:off x="-12434" y="224622"/>
              <a:ext cx="24448" cy="12475"/>
            </a:xfrm>
            <a:custGeom>
              <a:avLst/>
              <a:gdLst>
                <a:gd name="connsiteX0" fmla="*/ 34272 w 44100"/>
                <a:gd name="connsiteY0" fmla="*/ 4659 h 22504"/>
                <a:gd name="connsiteX1" fmla="*/ 39130 w 44100"/>
                <a:gd name="connsiteY1" fmla="*/ 21042 h 22504"/>
                <a:gd name="connsiteX2" fmla="*/ 363 w 44100"/>
                <a:gd name="connsiteY2" fmla="*/ 5231 h 22504"/>
                <a:gd name="connsiteX3" fmla="*/ 2459 w 44100"/>
                <a:gd name="connsiteY3" fmla="*/ 2754 h 22504"/>
                <a:gd name="connsiteX4" fmla="*/ 34272 w 44100"/>
                <a:gd name="connsiteY4" fmla="*/ 4659 h 22504"/>
                <a:gd name="connsiteX5" fmla="*/ 34272 w 44100"/>
                <a:gd name="connsiteY5" fmla="*/ 4659 h 2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00" h="22504">
                  <a:moveTo>
                    <a:pt x="34272" y="4659"/>
                  </a:moveTo>
                  <a:cubicBezTo>
                    <a:pt x="45035" y="9993"/>
                    <a:pt x="47417" y="17804"/>
                    <a:pt x="39130" y="21042"/>
                  </a:cubicBezTo>
                  <a:cubicBezTo>
                    <a:pt x="25033" y="26662"/>
                    <a:pt x="-3542" y="14946"/>
                    <a:pt x="363" y="5231"/>
                  </a:cubicBezTo>
                  <a:cubicBezTo>
                    <a:pt x="839" y="4088"/>
                    <a:pt x="1697" y="3326"/>
                    <a:pt x="2459" y="2754"/>
                  </a:cubicBezTo>
                  <a:cubicBezTo>
                    <a:pt x="11031" y="-2484"/>
                    <a:pt x="26271" y="659"/>
                    <a:pt x="34272" y="4659"/>
                  </a:cubicBezTo>
                  <a:lnTo>
                    <a:pt x="34272" y="4659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65" name="Freeform: Shape 2364">
              <a:extLst>
                <a:ext uri="{FF2B5EF4-FFF2-40B4-BE49-F238E27FC236}">
                  <a16:creationId xmlns:a16="http://schemas.microsoft.com/office/drawing/2014/main" id="{434C223A-2D0D-4825-8052-9CE54F8D7532}"/>
                </a:ext>
              </a:extLst>
            </p:cNvPr>
            <p:cNvSpPr/>
            <p:nvPr/>
          </p:nvSpPr>
          <p:spPr>
            <a:xfrm rot="7042393" flipV="1">
              <a:off x="333790" y="11189"/>
              <a:ext cx="20547" cy="16092"/>
            </a:xfrm>
            <a:custGeom>
              <a:avLst/>
              <a:gdLst>
                <a:gd name="connsiteX0" fmla="*/ 35210 w 37064"/>
                <a:gd name="connsiteY0" fmla="*/ 10668 h 29028"/>
                <a:gd name="connsiteX1" fmla="*/ 15493 w 37064"/>
                <a:gd name="connsiteY1" fmla="*/ 28099 h 29028"/>
                <a:gd name="connsiteX2" fmla="*/ 5968 w 37064"/>
                <a:gd name="connsiteY2" fmla="*/ 2096 h 29028"/>
                <a:gd name="connsiteX3" fmla="*/ 8921 w 37064"/>
                <a:gd name="connsiteY3" fmla="*/ 857 h 29028"/>
                <a:gd name="connsiteX4" fmla="*/ 35210 w 37064"/>
                <a:gd name="connsiteY4" fmla="*/ 10668 h 29028"/>
                <a:gd name="connsiteX5" fmla="*/ 35210 w 37064"/>
                <a:gd name="connsiteY5" fmla="*/ 10668 h 29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64" h="29028">
                  <a:moveTo>
                    <a:pt x="35210" y="10668"/>
                  </a:moveTo>
                  <a:cubicBezTo>
                    <a:pt x="41687" y="22098"/>
                    <a:pt x="30257" y="32195"/>
                    <a:pt x="15493" y="28099"/>
                  </a:cubicBezTo>
                  <a:cubicBezTo>
                    <a:pt x="348" y="23908"/>
                    <a:pt x="-5367" y="8382"/>
                    <a:pt x="5968" y="2096"/>
                  </a:cubicBezTo>
                  <a:cubicBezTo>
                    <a:pt x="6825" y="1619"/>
                    <a:pt x="8064" y="1143"/>
                    <a:pt x="8921" y="857"/>
                  </a:cubicBezTo>
                  <a:cubicBezTo>
                    <a:pt x="21303" y="-2476"/>
                    <a:pt x="31781" y="4572"/>
                    <a:pt x="35210" y="10668"/>
                  </a:cubicBezTo>
                  <a:lnTo>
                    <a:pt x="35210" y="10668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66" name="Freeform: Shape 2365">
              <a:extLst>
                <a:ext uri="{FF2B5EF4-FFF2-40B4-BE49-F238E27FC236}">
                  <a16:creationId xmlns:a16="http://schemas.microsoft.com/office/drawing/2014/main" id="{9016E45D-A3B0-456E-B074-3FC6A24A7A9A}"/>
                </a:ext>
              </a:extLst>
            </p:cNvPr>
            <p:cNvSpPr/>
            <p:nvPr/>
          </p:nvSpPr>
          <p:spPr>
            <a:xfrm rot="7042393" flipV="1">
              <a:off x="301843" y="41220"/>
              <a:ext cx="22411" cy="17212"/>
            </a:xfrm>
            <a:custGeom>
              <a:avLst/>
              <a:gdLst>
                <a:gd name="connsiteX0" fmla="*/ 37986 w 40427"/>
                <a:gd name="connsiteY0" fmla="*/ 11130 h 31048"/>
                <a:gd name="connsiteX1" fmla="*/ 17888 w 40427"/>
                <a:gd name="connsiteY1" fmla="*/ 30180 h 31048"/>
                <a:gd name="connsiteX2" fmla="*/ 5887 w 40427"/>
                <a:gd name="connsiteY2" fmla="*/ 2462 h 31048"/>
                <a:gd name="connsiteX3" fmla="*/ 9030 w 40427"/>
                <a:gd name="connsiteY3" fmla="*/ 1033 h 31048"/>
                <a:gd name="connsiteX4" fmla="*/ 37986 w 40427"/>
                <a:gd name="connsiteY4" fmla="*/ 11130 h 31048"/>
                <a:gd name="connsiteX5" fmla="*/ 37986 w 40427"/>
                <a:gd name="connsiteY5" fmla="*/ 11130 h 3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427" h="31048">
                  <a:moveTo>
                    <a:pt x="37986" y="11130"/>
                  </a:moveTo>
                  <a:cubicBezTo>
                    <a:pt x="45701" y="23226"/>
                    <a:pt x="34081" y="34275"/>
                    <a:pt x="17888" y="30180"/>
                  </a:cubicBezTo>
                  <a:cubicBezTo>
                    <a:pt x="1219" y="25989"/>
                    <a:pt x="-6020" y="9510"/>
                    <a:pt x="5887" y="2462"/>
                  </a:cubicBezTo>
                  <a:cubicBezTo>
                    <a:pt x="6744" y="1890"/>
                    <a:pt x="8077" y="1414"/>
                    <a:pt x="9030" y="1033"/>
                  </a:cubicBezTo>
                  <a:cubicBezTo>
                    <a:pt x="22841" y="-2872"/>
                    <a:pt x="34081" y="5129"/>
                    <a:pt x="37986" y="11130"/>
                  </a:cubicBezTo>
                  <a:lnTo>
                    <a:pt x="37986" y="11130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67" name="Freeform: Shape 2366">
              <a:extLst>
                <a:ext uri="{FF2B5EF4-FFF2-40B4-BE49-F238E27FC236}">
                  <a16:creationId xmlns:a16="http://schemas.microsoft.com/office/drawing/2014/main" id="{993F214D-C84C-4195-A442-345C7EF8265B}"/>
                </a:ext>
              </a:extLst>
            </p:cNvPr>
            <p:cNvSpPr/>
            <p:nvPr/>
          </p:nvSpPr>
          <p:spPr>
            <a:xfrm rot="7042393" flipV="1">
              <a:off x="269815" y="70387"/>
              <a:ext cx="23950" cy="18015"/>
            </a:xfrm>
            <a:custGeom>
              <a:avLst/>
              <a:gdLst>
                <a:gd name="connsiteX0" fmla="*/ 40187 w 43202"/>
                <a:gd name="connsiteY0" fmla="*/ 11209 h 32497"/>
                <a:gd name="connsiteX1" fmla="*/ 22280 w 43202"/>
                <a:gd name="connsiteY1" fmla="*/ 32164 h 32497"/>
                <a:gd name="connsiteX2" fmla="*/ 4277 w 43202"/>
                <a:gd name="connsiteY2" fmla="*/ 3779 h 32497"/>
                <a:gd name="connsiteX3" fmla="*/ 8849 w 43202"/>
                <a:gd name="connsiteY3" fmla="*/ 1303 h 32497"/>
                <a:gd name="connsiteX4" fmla="*/ 40187 w 43202"/>
                <a:gd name="connsiteY4" fmla="*/ 11209 h 32497"/>
                <a:gd name="connsiteX5" fmla="*/ 40187 w 43202"/>
                <a:gd name="connsiteY5" fmla="*/ 11209 h 3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02" h="32497">
                  <a:moveTo>
                    <a:pt x="40187" y="11209"/>
                  </a:moveTo>
                  <a:cubicBezTo>
                    <a:pt x="48569" y="22924"/>
                    <a:pt x="38472" y="34640"/>
                    <a:pt x="22280" y="32164"/>
                  </a:cubicBezTo>
                  <a:cubicBezTo>
                    <a:pt x="4373" y="29401"/>
                    <a:pt x="-6486" y="12447"/>
                    <a:pt x="4277" y="3779"/>
                  </a:cubicBezTo>
                  <a:cubicBezTo>
                    <a:pt x="5801" y="2541"/>
                    <a:pt x="7516" y="1874"/>
                    <a:pt x="8849" y="1303"/>
                  </a:cubicBezTo>
                  <a:cubicBezTo>
                    <a:pt x="22375" y="-3079"/>
                    <a:pt x="35329" y="4446"/>
                    <a:pt x="40187" y="11209"/>
                  </a:cubicBezTo>
                  <a:lnTo>
                    <a:pt x="40187" y="11209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68" name="Freeform: Shape 2367">
              <a:extLst>
                <a:ext uri="{FF2B5EF4-FFF2-40B4-BE49-F238E27FC236}">
                  <a16:creationId xmlns:a16="http://schemas.microsoft.com/office/drawing/2014/main" id="{CFD35965-140C-4F8D-A98B-C11D4D732557}"/>
                </a:ext>
              </a:extLst>
            </p:cNvPr>
            <p:cNvSpPr/>
            <p:nvPr/>
          </p:nvSpPr>
          <p:spPr>
            <a:xfrm rot="7042393" flipV="1">
              <a:off x="237508" y="98306"/>
              <a:ext cx="25666" cy="18821"/>
            </a:xfrm>
            <a:custGeom>
              <a:avLst/>
              <a:gdLst>
                <a:gd name="connsiteX0" fmla="*/ 42482 w 46298"/>
                <a:gd name="connsiteY0" fmla="*/ 11295 h 33950"/>
                <a:gd name="connsiteX1" fmla="*/ 24861 w 46298"/>
                <a:gd name="connsiteY1" fmla="*/ 33679 h 33950"/>
                <a:gd name="connsiteX2" fmla="*/ 3906 w 46298"/>
                <a:gd name="connsiteY2" fmla="*/ 4247 h 33950"/>
                <a:gd name="connsiteX3" fmla="*/ 8573 w 46298"/>
                <a:gd name="connsiteY3" fmla="*/ 1484 h 33950"/>
                <a:gd name="connsiteX4" fmla="*/ 42482 w 46298"/>
                <a:gd name="connsiteY4" fmla="*/ 11295 h 33950"/>
                <a:gd name="connsiteX5" fmla="*/ 42482 w 46298"/>
                <a:gd name="connsiteY5" fmla="*/ 11295 h 3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298" h="33950">
                  <a:moveTo>
                    <a:pt x="42482" y="11295"/>
                  </a:moveTo>
                  <a:cubicBezTo>
                    <a:pt x="52197" y="23392"/>
                    <a:pt x="42291" y="35965"/>
                    <a:pt x="24861" y="33679"/>
                  </a:cubicBezTo>
                  <a:cubicBezTo>
                    <a:pt x="5811" y="31202"/>
                    <a:pt x="-6762" y="13581"/>
                    <a:pt x="3906" y="4247"/>
                  </a:cubicBezTo>
                  <a:cubicBezTo>
                    <a:pt x="5430" y="2913"/>
                    <a:pt x="7144" y="2151"/>
                    <a:pt x="8573" y="1484"/>
                  </a:cubicBezTo>
                  <a:cubicBezTo>
                    <a:pt x="22860" y="-3278"/>
                    <a:pt x="37053" y="4342"/>
                    <a:pt x="42482" y="11295"/>
                  </a:cubicBezTo>
                  <a:lnTo>
                    <a:pt x="42482" y="11295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69" name="Freeform: Shape 2368">
              <a:extLst>
                <a:ext uri="{FF2B5EF4-FFF2-40B4-BE49-F238E27FC236}">
                  <a16:creationId xmlns:a16="http://schemas.microsoft.com/office/drawing/2014/main" id="{EDECCAC9-46C3-46D2-9134-01F8D9C6D8C7}"/>
                </a:ext>
              </a:extLst>
            </p:cNvPr>
            <p:cNvSpPr/>
            <p:nvPr/>
          </p:nvSpPr>
          <p:spPr>
            <a:xfrm rot="7042393" flipV="1">
              <a:off x="205176" y="125222"/>
              <a:ext cx="27096" cy="19383"/>
            </a:xfrm>
            <a:custGeom>
              <a:avLst/>
              <a:gdLst>
                <a:gd name="connsiteX0" fmla="*/ 44181 w 48877"/>
                <a:gd name="connsiteY0" fmla="*/ 11128 h 34965"/>
                <a:gd name="connsiteX1" fmla="*/ 29703 w 48877"/>
                <a:gd name="connsiteY1" fmla="*/ 34941 h 34965"/>
                <a:gd name="connsiteX2" fmla="*/ 3604 w 48877"/>
                <a:gd name="connsiteY2" fmla="*/ 4651 h 34965"/>
                <a:gd name="connsiteX3" fmla="*/ 8272 w 48877"/>
                <a:gd name="connsiteY3" fmla="*/ 1699 h 34965"/>
                <a:gd name="connsiteX4" fmla="*/ 44181 w 48877"/>
                <a:gd name="connsiteY4" fmla="*/ 11128 h 34965"/>
                <a:gd name="connsiteX5" fmla="*/ 44181 w 48877"/>
                <a:gd name="connsiteY5" fmla="*/ 11128 h 3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877" h="34965">
                  <a:moveTo>
                    <a:pt x="44181" y="11128"/>
                  </a:moveTo>
                  <a:cubicBezTo>
                    <a:pt x="54563" y="22939"/>
                    <a:pt x="46848" y="35607"/>
                    <a:pt x="29703" y="34941"/>
                  </a:cubicBezTo>
                  <a:cubicBezTo>
                    <a:pt x="8843" y="34084"/>
                    <a:pt x="-7540" y="15129"/>
                    <a:pt x="3604" y="4651"/>
                  </a:cubicBezTo>
                  <a:cubicBezTo>
                    <a:pt x="5128" y="3223"/>
                    <a:pt x="6843" y="2365"/>
                    <a:pt x="8272" y="1699"/>
                  </a:cubicBezTo>
                  <a:cubicBezTo>
                    <a:pt x="22750" y="-3445"/>
                    <a:pt x="37990" y="4080"/>
                    <a:pt x="44181" y="11128"/>
                  </a:cubicBezTo>
                  <a:lnTo>
                    <a:pt x="44181" y="11128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70" name="Freeform: Shape 2369">
              <a:extLst>
                <a:ext uri="{FF2B5EF4-FFF2-40B4-BE49-F238E27FC236}">
                  <a16:creationId xmlns:a16="http://schemas.microsoft.com/office/drawing/2014/main" id="{61168552-2673-41AC-AF3F-2162052C1EB3}"/>
                </a:ext>
              </a:extLst>
            </p:cNvPr>
            <p:cNvSpPr/>
            <p:nvPr/>
          </p:nvSpPr>
          <p:spPr>
            <a:xfrm rot="7042393" flipV="1">
              <a:off x="172787" y="150772"/>
              <a:ext cx="28548" cy="19948"/>
            </a:xfrm>
            <a:custGeom>
              <a:avLst/>
              <a:gdLst>
                <a:gd name="connsiteX0" fmla="*/ 45860 w 51497"/>
                <a:gd name="connsiteY0" fmla="*/ 11024 h 35983"/>
                <a:gd name="connsiteX1" fmla="*/ 32335 w 51497"/>
                <a:gd name="connsiteY1" fmla="*/ 35979 h 35983"/>
                <a:gd name="connsiteX2" fmla="*/ 3188 w 51497"/>
                <a:gd name="connsiteY2" fmla="*/ 5213 h 35983"/>
                <a:gd name="connsiteX3" fmla="*/ 7855 w 51497"/>
                <a:gd name="connsiteY3" fmla="*/ 2070 h 35983"/>
                <a:gd name="connsiteX4" fmla="*/ 45860 w 51497"/>
                <a:gd name="connsiteY4" fmla="*/ 11024 h 35983"/>
                <a:gd name="connsiteX5" fmla="*/ 45860 w 51497"/>
                <a:gd name="connsiteY5" fmla="*/ 11024 h 3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497" h="35983">
                  <a:moveTo>
                    <a:pt x="45860" y="11024"/>
                  </a:moveTo>
                  <a:cubicBezTo>
                    <a:pt x="57480" y="23025"/>
                    <a:pt x="50241" y="36265"/>
                    <a:pt x="32335" y="35979"/>
                  </a:cubicBezTo>
                  <a:cubicBezTo>
                    <a:pt x="10617" y="35503"/>
                    <a:pt x="-7575" y="16262"/>
                    <a:pt x="3188" y="5213"/>
                  </a:cubicBezTo>
                  <a:cubicBezTo>
                    <a:pt x="4617" y="3689"/>
                    <a:pt x="6426" y="2832"/>
                    <a:pt x="7855" y="2070"/>
                  </a:cubicBezTo>
                  <a:cubicBezTo>
                    <a:pt x="22524" y="-3740"/>
                    <a:pt x="38907" y="3785"/>
                    <a:pt x="45860" y="11024"/>
                  </a:cubicBezTo>
                  <a:lnTo>
                    <a:pt x="45860" y="11024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71" name="Freeform: Shape 2370">
              <a:extLst>
                <a:ext uri="{FF2B5EF4-FFF2-40B4-BE49-F238E27FC236}">
                  <a16:creationId xmlns:a16="http://schemas.microsoft.com/office/drawing/2014/main" id="{96695A20-4B56-4C95-86DF-3617E2D76193}"/>
                </a:ext>
              </a:extLst>
            </p:cNvPr>
            <p:cNvSpPr/>
            <p:nvPr/>
          </p:nvSpPr>
          <p:spPr>
            <a:xfrm rot="7042393" flipV="1">
              <a:off x="140488" y="175119"/>
              <a:ext cx="29620" cy="20247"/>
            </a:xfrm>
            <a:custGeom>
              <a:avLst/>
              <a:gdLst>
                <a:gd name="connsiteX0" fmla="*/ 46965 w 53430"/>
                <a:gd name="connsiteY0" fmla="*/ 10615 h 36522"/>
                <a:gd name="connsiteX1" fmla="*/ 34773 w 53430"/>
                <a:gd name="connsiteY1" fmla="*/ 36523 h 36522"/>
                <a:gd name="connsiteX2" fmla="*/ 2769 w 53430"/>
                <a:gd name="connsiteY2" fmla="*/ 5566 h 36522"/>
                <a:gd name="connsiteX3" fmla="*/ 7245 w 53430"/>
                <a:gd name="connsiteY3" fmla="*/ 2328 h 36522"/>
                <a:gd name="connsiteX4" fmla="*/ 46965 w 53430"/>
                <a:gd name="connsiteY4" fmla="*/ 10615 h 36522"/>
                <a:gd name="connsiteX5" fmla="*/ 46965 w 53430"/>
                <a:gd name="connsiteY5" fmla="*/ 10615 h 3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430" h="36522">
                  <a:moveTo>
                    <a:pt x="46965" y="10615"/>
                  </a:moveTo>
                  <a:cubicBezTo>
                    <a:pt x="59538" y="22521"/>
                    <a:pt x="52870" y="36523"/>
                    <a:pt x="34773" y="36523"/>
                  </a:cubicBezTo>
                  <a:cubicBezTo>
                    <a:pt x="12579" y="36427"/>
                    <a:pt x="-7518" y="17092"/>
                    <a:pt x="2769" y="5566"/>
                  </a:cubicBezTo>
                  <a:cubicBezTo>
                    <a:pt x="4197" y="4042"/>
                    <a:pt x="5912" y="3090"/>
                    <a:pt x="7245" y="2328"/>
                  </a:cubicBezTo>
                  <a:cubicBezTo>
                    <a:pt x="22104" y="-3863"/>
                    <a:pt x="39345" y="3471"/>
                    <a:pt x="46965" y="10615"/>
                  </a:cubicBezTo>
                  <a:lnTo>
                    <a:pt x="46965" y="10615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72" name="Freeform: Shape 2371">
              <a:extLst>
                <a:ext uri="{FF2B5EF4-FFF2-40B4-BE49-F238E27FC236}">
                  <a16:creationId xmlns:a16="http://schemas.microsoft.com/office/drawing/2014/main" id="{B2D2EC44-36A3-4DB3-AE1F-38808A2B5AFE}"/>
                </a:ext>
              </a:extLst>
            </p:cNvPr>
            <p:cNvSpPr/>
            <p:nvPr/>
          </p:nvSpPr>
          <p:spPr>
            <a:xfrm rot="7042393" flipV="1">
              <a:off x="108280" y="198090"/>
              <a:ext cx="30481" cy="20329"/>
            </a:xfrm>
            <a:custGeom>
              <a:avLst/>
              <a:gdLst>
                <a:gd name="connsiteX0" fmla="*/ 47483 w 54983"/>
                <a:gd name="connsiteY0" fmla="*/ 10218 h 36670"/>
                <a:gd name="connsiteX1" fmla="*/ 39291 w 54983"/>
                <a:gd name="connsiteY1" fmla="*/ 36507 h 36670"/>
                <a:gd name="connsiteX2" fmla="*/ 2334 w 54983"/>
                <a:gd name="connsiteY2" fmla="*/ 6027 h 36670"/>
                <a:gd name="connsiteX3" fmla="*/ 6716 w 54983"/>
                <a:gd name="connsiteY3" fmla="*/ 2598 h 36670"/>
                <a:gd name="connsiteX4" fmla="*/ 47483 w 54983"/>
                <a:gd name="connsiteY4" fmla="*/ 10218 h 36670"/>
                <a:gd name="connsiteX5" fmla="*/ 47483 w 54983"/>
                <a:gd name="connsiteY5" fmla="*/ 10218 h 3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983" h="36670">
                  <a:moveTo>
                    <a:pt x="47483" y="10218"/>
                  </a:moveTo>
                  <a:cubicBezTo>
                    <a:pt x="60342" y="21457"/>
                    <a:pt x="56055" y="34983"/>
                    <a:pt x="39291" y="36507"/>
                  </a:cubicBezTo>
                  <a:cubicBezTo>
                    <a:pt x="16812" y="38698"/>
                    <a:pt x="-7762" y="18409"/>
                    <a:pt x="2334" y="6027"/>
                  </a:cubicBezTo>
                  <a:cubicBezTo>
                    <a:pt x="3668" y="4408"/>
                    <a:pt x="5287" y="3455"/>
                    <a:pt x="6716" y="2598"/>
                  </a:cubicBezTo>
                  <a:cubicBezTo>
                    <a:pt x="21194" y="-3974"/>
                    <a:pt x="39387" y="3169"/>
                    <a:pt x="47483" y="10218"/>
                  </a:cubicBezTo>
                  <a:lnTo>
                    <a:pt x="47483" y="10218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73" name="Freeform: Shape 2372">
              <a:extLst>
                <a:ext uri="{FF2B5EF4-FFF2-40B4-BE49-F238E27FC236}">
                  <a16:creationId xmlns:a16="http://schemas.microsoft.com/office/drawing/2014/main" id="{7B7194C5-C631-483B-9FB1-3A8ACDD60AC4}"/>
                </a:ext>
              </a:extLst>
            </p:cNvPr>
            <p:cNvSpPr/>
            <p:nvPr/>
          </p:nvSpPr>
          <p:spPr>
            <a:xfrm rot="7042393" flipV="1">
              <a:off x="76174" y="219544"/>
              <a:ext cx="31391" cy="20495"/>
            </a:xfrm>
            <a:custGeom>
              <a:avLst/>
              <a:gdLst>
                <a:gd name="connsiteX0" fmla="*/ 48035 w 56625"/>
                <a:gd name="connsiteY0" fmla="*/ 9868 h 36970"/>
                <a:gd name="connsiteX1" fmla="*/ 41558 w 56625"/>
                <a:gd name="connsiteY1" fmla="*/ 36729 h 36970"/>
                <a:gd name="connsiteX2" fmla="*/ 1934 w 56625"/>
                <a:gd name="connsiteY2" fmla="*/ 6535 h 36970"/>
                <a:gd name="connsiteX3" fmla="*/ 6125 w 56625"/>
                <a:gd name="connsiteY3" fmla="*/ 2915 h 36970"/>
                <a:gd name="connsiteX4" fmla="*/ 48035 w 56625"/>
                <a:gd name="connsiteY4" fmla="*/ 9868 h 36970"/>
                <a:gd name="connsiteX5" fmla="*/ 48035 w 56625"/>
                <a:gd name="connsiteY5" fmla="*/ 9868 h 3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625" h="36970">
                  <a:moveTo>
                    <a:pt x="48035" y="9868"/>
                  </a:moveTo>
                  <a:cubicBezTo>
                    <a:pt x="61846" y="20917"/>
                    <a:pt x="58512" y="34729"/>
                    <a:pt x="41558" y="36729"/>
                  </a:cubicBezTo>
                  <a:cubicBezTo>
                    <a:pt x="18888" y="39396"/>
                    <a:pt x="-7401" y="19393"/>
                    <a:pt x="1934" y="6535"/>
                  </a:cubicBezTo>
                  <a:cubicBezTo>
                    <a:pt x="3172" y="4915"/>
                    <a:pt x="4791" y="3772"/>
                    <a:pt x="6125" y="2915"/>
                  </a:cubicBezTo>
                  <a:cubicBezTo>
                    <a:pt x="20412" y="-4038"/>
                    <a:pt x="39272" y="2725"/>
                    <a:pt x="48035" y="9868"/>
                  </a:cubicBezTo>
                  <a:lnTo>
                    <a:pt x="48035" y="9868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74" name="Freeform: Shape 2373">
              <a:extLst>
                <a:ext uri="{FF2B5EF4-FFF2-40B4-BE49-F238E27FC236}">
                  <a16:creationId xmlns:a16="http://schemas.microsoft.com/office/drawing/2014/main" id="{FEF93293-EF4F-49D9-9C38-C53DF0402955}"/>
                </a:ext>
              </a:extLst>
            </p:cNvPr>
            <p:cNvSpPr/>
            <p:nvPr/>
          </p:nvSpPr>
          <p:spPr>
            <a:xfrm rot="7042393" flipV="1">
              <a:off x="44308" y="239625"/>
              <a:ext cx="31962" cy="20369"/>
            </a:xfrm>
            <a:custGeom>
              <a:avLst/>
              <a:gdLst>
                <a:gd name="connsiteX0" fmla="*/ 48014 w 57654"/>
                <a:gd name="connsiteY0" fmla="*/ 9260 h 36743"/>
                <a:gd name="connsiteX1" fmla="*/ 43347 w 57654"/>
                <a:gd name="connsiteY1" fmla="*/ 36406 h 36743"/>
                <a:gd name="connsiteX2" fmla="*/ 1532 w 57654"/>
                <a:gd name="connsiteY2" fmla="*/ 6974 h 36743"/>
                <a:gd name="connsiteX3" fmla="*/ 5437 w 57654"/>
                <a:gd name="connsiteY3" fmla="*/ 3259 h 36743"/>
                <a:gd name="connsiteX4" fmla="*/ 48014 w 57654"/>
                <a:gd name="connsiteY4" fmla="*/ 9260 h 36743"/>
                <a:gd name="connsiteX5" fmla="*/ 48014 w 57654"/>
                <a:gd name="connsiteY5" fmla="*/ 9260 h 3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654" h="36743">
                  <a:moveTo>
                    <a:pt x="48014" y="9260"/>
                  </a:moveTo>
                  <a:cubicBezTo>
                    <a:pt x="62682" y="20118"/>
                    <a:pt x="60206" y="34120"/>
                    <a:pt x="43347" y="36406"/>
                  </a:cubicBezTo>
                  <a:cubicBezTo>
                    <a:pt x="20868" y="39549"/>
                    <a:pt x="-6850" y="20023"/>
                    <a:pt x="1532" y="6974"/>
                  </a:cubicBezTo>
                  <a:cubicBezTo>
                    <a:pt x="2580" y="5259"/>
                    <a:pt x="4199" y="4211"/>
                    <a:pt x="5437" y="3259"/>
                  </a:cubicBezTo>
                  <a:cubicBezTo>
                    <a:pt x="19439" y="-4075"/>
                    <a:pt x="38679" y="2306"/>
                    <a:pt x="48014" y="9260"/>
                  </a:cubicBezTo>
                  <a:lnTo>
                    <a:pt x="48014" y="9260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75" name="Freeform: Shape 2374">
              <a:extLst>
                <a:ext uri="{FF2B5EF4-FFF2-40B4-BE49-F238E27FC236}">
                  <a16:creationId xmlns:a16="http://schemas.microsoft.com/office/drawing/2014/main" id="{1B0594CB-9469-43BB-A719-C1E70EDDC068}"/>
                </a:ext>
              </a:extLst>
            </p:cNvPr>
            <p:cNvSpPr/>
            <p:nvPr/>
          </p:nvSpPr>
          <p:spPr>
            <a:xfrm rot="7042393" flipV="1">
              <a:off x="13300" y="258046"/>
              <a:ext cx="31772" cy="19742"/>
            </a:xfrm>
            <a:custGeom>
              <a:avLst/>
              <a:gdLst>
                <a:gd name="connsiteX0" fmla="*/ 46666 w 57312"/>
                <a:gd name="connsiteY0" fmla="*/ 8636 h 35611"/>
                <a:gd name="connsiteX1" fmla="*/ 44381 w 57312"/>
                <a:gd name="connsiteY1" fmla="*/ 35211 h 35611"/>
                <a:gd name="connsiteX2" fmla="*/ 1994 w 57312"/>
                <a:gd name="connsiteY2" fmla="*/ 5779 h 35611"/>
                <a:gd name="connsiteX3" fmla="*/ 4566 w 57312"/>
                <a:gd name="connsiteY3" fmla="*/ 3493 h 35611"/>
                <a:gd name="connsiteX4" fmla="*/ 46666 w 57312"/>
                <a:gd name="connsiteY4" fmla="*/ 8636 h 35611"/>
                <a:gd name="connsiteX5" fmla="*/ 46666 w 57312"/>
                <a:gd name="connsiteY5" fmla="*/ 8636 h 3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312" h="35611">
                  <a:moveTo>
                    <a:pt x="46666" y="8636"/>
                  </a:moveTo>
                  <a:cubicBezTo>
                    <a:pt x="61811" y="19019"/>
                    <a:pt x="60573" y="32639"/>
                    <a:pt x="44381" y="35211"/>
                  </a:cubicBezTo>
                  <a:cubicBezTo>
                    <a:pt x="21711" y="38735"/>
                    <a:pt x="-8007" y="18161"/>
                    <a:pt x="1994" y="5779"/>
                  </a:cubicBezTo>
                  <a:cubicBezTo>
                    <a:pt x="2661" y="4922"/>
                    <a:pt x="3804" y="4064"/>
                    <a:pt x="4566" y="3493"/>
                  </a:cubicBezTo>
                  <a:cubicBezTo>
                    <a:pt x="17615" y="-4032"/>
                    <a:pt x="36951" y="1969"/>
                    <a:pt x="46666" y="8636"/>
                  </a:cubicBezTo>
                  <a:lnTo>
                    <a:pt x="46666" y="8636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76" name="Freeform: Shape 2375">
              <a:extLst>
                <a:ext uri="{FF2B5EF4-FFF2-40B4-BE49-F238E27FC236}">
                  <a16:creationId xmlns:a16="http://schemas.microsoft.com/office/drawing/2014/main" id="{063096C1-B5A2-4836-BB40-E326700D3875}"/>
                </a:ext>
              </a:extLst>
            </p:cNvPr>
            <p:cNvSpPr/>
            <p:nvPr/>
          </p:nvSpPr>
          <p:spPr>
            <a:xfrm rot="7042393" flipV="1">
              <a:off x="-16725" y="274454"/>
              <a:ext cx="31415" cy="19096"/>
            </a:xfrm>
            <a:custGeom>
              <a:avLst/>
              <a:gdLst>
                <a:gd name="connsiteX0" fmla="*/ 45058 w 56669"/>
                <a:gd name="connsiteY0" fmla="*/ 8044 h 34447"/>
                <a:gd name="connsiteX1" fmla="*/ 47343 w 56669"/>
                <a:gd name="connsiteY1" fmla="*/ 33475 h 34447"/>
                <a:gd name="connsiteX2" fmla="*/ 766 w 56669"/>
                <a:gd name="connsiteY2" fmla="*/ 7091 h 34447"/>
                <a:gd name="connsiteX3" fmla="*/ 3909 w 56669"/>
                <a:gd name="connsiteY3" fmla="*/ 3472 h 34447"/>
                <a:gd name="connsiteX4" fmla="*/ 45058 w 56669"/>
                <a:gd name="connsiteY4" fmla="*/ 8044 h 34447"/>
                <a:gd name="connsiteX5" fmla="*/ 45058 w 56669"/>
                <a:gd name="connsiteY5" fmla="*/ 8044 h 34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669" h="34447">
                  <a:moveTo>
                    <a:pt x="45058" y="8044"/>
                  </a:moveTo>
                  <a:cubicBezTo>
                    <a:pt x="59535" y="17283"/>
                    <a:pt x="60679" y="29856"/>
                    <a:pt x="47343" y="33475"/>
                  </a:cubicBezTo>
                  <a:cubicBezTo>
                    <a:pt x="27341" y="38905"/>
                    <a:pt x="-5425" y="20426"/>
                    <a:pt x="766" y="7091"/>
                  </a:cubicBezTo>
                  <a:cubicBezTo>
                    <a:pt x="1528" y="5472"/>
                    <a:pt x="2767" y="4329"/>
                    <a:pt x="3909" y="3472"/>
                  </a:cubicBezTo>
                  <a:cubicBezTo>
                    <a:pt x="15625" y="-3863"/>
                    <a:pt x="35056" y="1757"/>
                    <a:pt x="45058" y="8044"/>
                  </a:cubicBezTo>
                  <a:lnTo>
                    <a:pt x="45058" y="8044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06" name="Freeform: Shape 2405">
              <a:extLst>
                <a:ext uri="{FF2B5EF4-FFF2-40B4-BE49-F238E27FC236}">
                  <a16:creationId xmlns:a16="http://schemas.microsoft.com/office/drawing/2014/main" id="{E1F3C2F3-3C84-4C36-B5E3-69702918FF88}"/>
                </a:ext>
              </a:extLst>
            </p:cNvPr>
            <p:cNvSpPr/>
            <p:nvPr/>
          </p:nvSpPr>
          <p:spPr>
            <a:xfrm rot="7042393" flipV="1">
              <a:off x="387093" y="15022"/>
              <a:ext cx="23280" cy="19627"/>
            </a:xfrm>
            <a:custGeom>
              <a:avLst/>
              <a:gdLst>
                <a:gd name="connsiteX0" fmla="*/ 40614 w 41993"/>
                <a:gd name="connsiteY0" fmla="*/ 13745 h 35404"/>
                <a:gd name="connsiteX1" fmla="*/ 13944 w 41993"/>
                <a:gd name="connsiteY1" fmla="*/ 33367 h 35404"/>
                <a:gd name="connsiteX2" fmla="*/ 9943 w 41993"/>
                <a:gd name="connsiteY2" fmla="*/ 1458 h 35404"/>
                <a:gd name="connsiteX3" fmla="*/ 11753 w 41993"/>
                <a:gd name="connsiteY3" fmla="*/ 791 h 35404"/>
                <a:gd name="connsiteX4" fmla="*/ 40614 w 41993"/>
                <a:gd name="connsiteY4" fmla="*/ 13745 h 35404"/>
                <a:gd name="connsiteX5" fmla="*/ 40614 w 41993"/>
                <a:gd name="connsiteY5" fmla="*/ 13745 h 3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93" h="35404">
                  <a:moveTo>
                    <a:pt x="40614" y="13745"/>
                  </a:moveTo>
                  <a:cubicBezTo>
                    <a:pt x="46900" y="28414"/>
                    <a:pt x="30613" y="40320"/>
                    <a:pt x="13944" y="33367"/>
                  </a:cubicBezTo>
                  <a:cubicBezTo>
                    <a:pt x="-2630" y="26509"/>
                    <a:pt x="-5011" y="7363"/>
                    <a:pt x="9943" y="1458"/>
                  </a:cubicBezTo>
                  <a:cubicBezTo>
                    <a:pt x="10515" y="1267"/>
                    <a:pt x="11277" y="982"/>
                    <a:pt x="11753" y="791"/>
                  </a:cubicBezTo>
                  <a:cubicBezTo>
                    <a:pt x="26422" y="-2733"/>
                    <a:pt x="37471" y="6220"/>
                    <a:pt x="40614" y="13745"/>
                  </a:cubicBezTo>
                  <a:lnTo>
                    <a:pt x="40614" y="13745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07" name="Freeform: Shape 2406">
              <a:extLst>
                <a:ext uri="{FF2B5EF4-FFF2-40B4-BE49-F238E27FC236}">
                  <a16:creationId xmlns:a16="http://schemas.microsoft.com/office/drawing/2014/main" id="{8A5CCBDF-F082-4B55-8F08-784FB19CDA50}"/>
                </a:ext>
              </a:extLst>
            </p:cNvPr>
            <p:cNvSpPr/>
            <p:nvPr/>
          </p:nvSpPr>
          <p:spPr>
            <a:xfrm rot="7042393" flipV="1">
              <a:off x="353766" y="47623"/>
              <a:ext cx="25338" cy="21084"/>
            </a:xfrm>
            <a:custGeom>
              <a:avLst/>
              <a:gdLst>
                <a:gd name="connsiteX0" fmla="*/ 43828 w 45707"/>
                <a:gd name="connsiteY0" fmla="*/ 14292 h 38032"/>
                <a:gd name="connsiteX1" fmla="*/ 18206 w 45707"/>
                <a:gd name="connsiteY1" fmla="*/ 36771 h 38032"/>
                <a:gd name="connsiteX2" fmla="*/ 8109 w 45707"/>
                <a:gd name="connsiteY2" fmla="*/ 2576 h 38032"/>
                <a:gd name="connsiteX3" fmla="*/ 11824 w 45707"/>
                <a:gd name="connsiteY3" fmla="*/ 957 h 38032"/>
                <a:gd name="connsiteX4" fmla="*/ 43828 w 45707"/>
                <a:gd name="connsiteY4" fmla="*/ 14292 h 38032"/>
                <a:gd name="connsiteX5" fmla="*/ 43828 w 45707"/>
                <a:gd name="connsiteY5" fmla="*/ 14292 h 3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07" h="38032">
                  <a:moveTo>
                    <a:pt x="43828" y="14292"/>
                  </a:moveTo>
                  <a:cubicBezTo>
                    <a:pt x="51067" y="29246"/>
                    <a:pt x="36303" y="42200"/>
                    <a:pt x="18206" y="36771"/>
                  </a:cubicBezTo>
                  <a:cubicBezTo>
                    <a:pt x="-368" y="31056"/>
                    <a:pt x="-6464" y="10673"/>
                    <a:pt x="8109" y="2576"/>
                  </a:cubicBezTo>
                  <a:cubicBezTo>
                    <a:pt x="9157" y="2005"/>
                    <a:pt x="10681" y="1433"/>
                    <a:pt x="11824" y="957"/>
                  </a:cubicBezTo>
                  <a:cubicBezTo>
                    <a:pt x="27445" y="-3043"/>
                    <a:pt x="39923" y="6291"/>
                    <a:pt x="43828" y="14292"/>
                  </a:cubicBezTo>
                  <a:lnTo>
                    <a:pt x="43828" y="14292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08" name="Freeform: Shape 2407">
              <a:extLst>
                <a:ext uri="{FF2B5EF4-FFF2-40B4-BE49-F238E27FC236}">
                  <a16:creationId xmlns:a16="http://schemas.microsoft.com/office/drawing/2014/main" id="{4E4CDF10-3FF8-4C5E-9B6D-8841E0298848}"/>
                </a:ext>
              </a:extLst>
            </p:cNvPr>
            <p:cNvSpPr/>
            <p:nvPr/>
          </p:nvSpPr>
          <p:spPr>
            <a:xfrm rot="7042393" flipV="1">
              <a:off x="320085" y="79170"/>
              <a:ext cx="27417" cy="22516"/>
            </a:xfrm>
            <a:custGeom>
              <a:avLst/>
              <a:gdLst>
                <a:gd name="connsiteX0" fmla="*/ 46959 w 49456"/>
                <a:gd name="connsiteY0" fmla="*/ 14826 h 40616"/>
                <a:gd name="connsiteX1" fmla="*/ 20765 w 49456"/>
                <a:gd name="connsiteY1" fmla="*/ 39401 h 40616"/>
                <a:gd name="connsiteX2" fmla="*/ 7906 w 49456"/>
                <a:gd name="connsiteY2" fmla="*/ 3015 h 40616"/>
                <a:gd name="connsiteX3" fmla="*/ 11811 w 49456"/>
                <a:gd name="connsiteY3" fmla="*/ 1205 h 40616"/>
                <a:gd name="connsiteX4" fmla="*/ 46959 w 49456"/>
                <a:gd name="connsiteY4" fmla="*/ 14826 h 40616"/>
                <a:gd name="connsiteX5" fmla="*/ 46959 w 49456"/>
                <a:gd name="connsiteY5" fmla="*/ 14826 h 4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456" h="40616">
                  <a:moveTo>
                    <a:pt x="46959" y="14826"/>
                  </a:moveTo>
                  <a:cubicBezTo>
                    <a:pt x="55626" y="30733"/>
                    <a:pt x="40482" y="44925"/>
                    <a:pt x="20765" y="39401"/>
                  </a:cubicBezTo>
                  <a:cubicBezTo>
                    <a:pt x="477" y="33686"/>
                    <a:pt x="-7143" y="11873"/>
                    <a:pt x="7906" y="3015"/>
                  </a:cubicBezTo>
                  <a:cubicBezTo>
                    <a:pt x="9049" y="2348"/>
                    <a:pt x="10668" y="1682"/>
                    <a:pt x="11811" y="1205"/>
                  </a:cubicBezTo>
                  <a:cubicBezTo>
                    <a:pt x="28385" y="-3462"/>
                    <a:pt x="42387" y="6349"/>
                    <a:pt x="46959" y="14826"/>
                  </a:cubicBezTo>
                  <a:lnTo>
                    <a:pt x="46959" y="14826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09" name="Freeform: Shape 2408">
              <a:extLst>
                <a:ext uri="{FF2B5EF4-FFF2-40B4-BE49-F238E27FC236}">
                  <a16:creationId xmlns:a16="http://schemas.microsoft.com/office/drawing/2014/main" id="{2913A0AE-14EA-4E42-AE0E-CF1300C88C75}"/>
                </a:ext>
              </a:extLst>
            </p:cNvPr>
            <p:cNvSpPr/>
            <p:nvPr/>
          </p:nvSpPr>
          <p:spPr>
            <a:xfrm rot="7042393" flipV="1">
              <a:off x="286258" y="109687"/>
              <a:ext cx="29289" cy="23698"/>
            </a:xfrm>
            <a:custGeom>
              <a:avLst/>
              <a:gdLst>
                <a:gd name="connsiteX0" fmla="*/ 49643 w 52833"/>
                <a:gd name="connsiteY0" fmla="*/ 15060 h 42747"/>
                <a:gd name="connsiteX1" fmla="*/ 23258 w 52833"/>
                <a:gd name="connsiteY1" fmla="*/ 41635 h 42747"/>
                <a:gd name="connsiteX2" fmla="*/ 7637 w 52833"/>
                <a:gd name="connsiteY2" fmla="*/ 3440 h 42747"/>
                <a:gd name="connsiteX3" fmla="*/ 11733 w 52833"/>
                <a:gd name="connsiteY3" fmla="*/ 1440 h 42747"/>
                <a:gd name="connsiteX4" fmla="*/ 49643 w 52833"/>
                <a:gd name="connsiteY4" fmla="*/ 15060 h 42747"/>
                <a:gd name="connsiteX5" fmla="*/ 49643 w 52833"/>
                <a:gd name="connsiteY5" fmla="*/ 15060 h 4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833" h="42747">
                  <a:moveTo>
                    <a:pt x="49643" y="15060"/>
                  </a:moveTo>
                  <a:cubicBezTo>
                    <a:pt x="59739" y="31729"/>
                    <a:pt x="44499" y="47064"/>
                    <a:pt x="23258" y="41635"/>
                  </a:cubicBezTo>
                  <a:cubicBezTo>
                    <a:pt x="1541" y="36015"/>
                    <a:pt x="-7793" y="13251"/>
                    <a:pt x="7637" y="3440"/>
                  </a:cubicBezTo>
                  <a:cubicBezTo>
                    <a:pt x="8780" y="2678"/>
                    <a:pt x="10495" y="2011"/>
                    <a:pt x="11733" y="1440"/>
                  </a:cubicBezTo>
                  <a:cubicBezTo>
                    <a:pt x="28973" y="-3799"/>
                    <a:pt x="44309" y="6297"/>
                    <a:pt x="49643" y="15060"/>
                  </a:cubicBezTo>
                  <a:lnTo>
                    <a:pt x="49643" y="15060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10" name="Freeform: Shape 2409">
              <a:extLst>
                <a:ext uri="{FF2B5EF4-FFF2-40B4-BE49-F238E27FC236}">
                  <a16:creationId xmlns:a16="http://schemas.microsoft.com/office/drawing/2014/main" id="{6A86D153-FF36-4C9D-9659-E02C0AF49FC7}"/>
                </a:ext>
              </a:extLst>
            </p:cNvPr>
            <p:cNvSpPr/>
            <p:nvPr/>
          </p:nvSpPr>
          <p:spPr>
            <a:xfrm rot="7042393" flipV="1">
              <a:off x="252179" y="138856"/>
              <a:ext cx="31343" cy="25000"/>
            </a:xfrm>
            <a:custGeom>
              <a:avLst/>
              <a:gdLst>
                <a:gd name="connsiteX0" fmla="*/ 52607 w 56538"/>
                <a:gd name="connsiteY0" fmla="*/ 15397 h 45097"/>
                <a:gd name="connsiteX1" fmla="*/ 28985 w 56538"/>
                <a:gd name="connsiteY1" fmla="*/ 44638 h 45097"/>
                <a:gd name="connsiteX2" fmla="*/ 7363 w 56538"/>
                <a:gd name="connsiteY2" fmla="*/ 3967 h 45097"/>
                <a:gd name="connsiteX3" fmla="*/ 11554 w 56538"/>
                <a:gd name="connsiteY3" fmla="*/ 1776 h 45097"/>
                <a:gd name="connsiteX4" fmla="*/ 52607 w 56538"/>
                <a:gd name="connsiteY4" fmla="*/ 15397 h 45097"/>
                <a:gd name="connsiteX5" fmla="*/ 52607 w 56538"/>
                <a:gd name="connsiteY5" fmla="*/ 15397 h 45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538" h="45097">
                  <a:moveTo>
                    <a:pt x="52607" y="15397"/>
                  </a:moveTo>
                  <a:cubicBezTo>
                    <a:pt x="63561" y="31684"/>
                    <a:pt x="50321" y="48067"/>
                    <a:pt x="28985" y="44638"/>
                  </a:cubicBezTo>
                  <a:cubicBezTo>
                    <a:pt x="4220" y="40638"/>
                    <a:pt x="-9306" y="15206"/>
                    <a:pt x="7363" y="3967"/>
                  </a:cubicBezTo>
                  <a:cubicBezTo>
                    <a:pt x="8506" y="3205"/>
                    <a:pt x="10221" y="2348"/>
                    <a:pt x="11554" y="1776"/>
                  </a:cubicBezTo>
                  <a:cubicBezTo>
                    <a:pt x="29556" y="-4225"/>
                    <a:pt x="46416" y="6157"/>
                    <a:pt x="52607" y="15397"/>
                  </a:cubicBezTo>
                  <a:lnTo>
                    <a:pt x="52607" y="15397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11" name="Freeform: Shape 2410">
              <a:extLst>
                <a:ext uri="{FF2B5EF4-FFF2-40B4-BE49-F238E27FC236}">
                  <a16:creationId xmlns:a16="http://schemas.microsoft.com/office/drawing/2014/main" id="{CAAA316F-07E3-44F5-A1C7-4EE7E63B2F5E}"/>
                </a:ext>
              </a:extLst>
            </p:cNvPr>
            <p:cNvSpPr/>
            <p:nvPr/>
          </p:nvSpPr>
          <p:spPr>
            <a:xfrm rot="7042393" flipV="1">
              <a:off x="217956" y="166851"/>
              <a:ext cx="33284" cy="26066"/>
            </a:xfrm>
            <a:custGeom>
              <a:avLst/>
              <a:gdLst>
                <a:gd name="connsiteX0" fmla="*/ 55185 w 60039"/>
                <a:gd name="connsiteY0" fmla="*/ 15484 h 47020"/>
                <a:gd name="connsiteX1" fmla="*/ 32039 w 60039"/>
                <a:gd name="connsiteY1" fmla="*/ 46631 h 47020"/>
                <a:gd name="connsiteX2" fmla="*/ 6989 w 60039"/>
                <a:gd name="connsiteY2" fmla="*/ 4435 h 47020"/>
                <a:gd name="connsiteX3" fmla="*/ 11275 w 60039"/>
                <a:gd name="connsiteY3" fmla="*/ 2054 h 47020"/>
                <a:gd name="connsiteX4" fmla="*/ 55185 w 60039"/>
                <a:gd name="connsiteY4" fmla="*/ 15484 h 47020"/>
                <a:gd name="connsiteX5" fmla="*/ 55185 w 60039"/>
                <a:gd name="connsiteY5" fmla="*/ 15484 h 4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039" h="47020">
                  <a:moveTo>
                    <a:pt x="55185" y="15484"/>
                  </a:moveTo>
                  <a:cubicBezTo>
                    <a:pt x="67663" y="32343"/>
                    <a:pt x="54709" y="49869"/>
                    <a:pt x="32039" y="46631"/>
                  </a:cubicBezTo>
                  <a:cubicBezTo>
                    <a:pt x="5846" y="42916"/>
                    <a:pt x="-9871" y="16532"/>
                    <a:pt x="6989" y="4435"/>
                  </a:cubicBezTo>
                  <a:cubicBezTo>
                    <a:pt x="8227" y="3578"/>
                    <a:pt x="9941" y="2721"/>
                    <a:pt x="11275" y="2054"/>
                  </a:cubicBezTo>
                  <a:cubicBezTo>
                    <a:pt x="29849" y="-4518"/>
                    <a:pt x="48137" y="5959"/>
                    <a:pt x="55185" y="15484"/>
                  </a:cubicBezTo>
                  <a:lnTo>
                    <a:pt x="55185" y="15484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12" name="Freeform: Shape 2411">
              <a:extLst>
                <a:ext uri="{FF2B5EF4-FFF2-40B4-BE49-F238E27FC236}">
                  <a16:creationId xmlns:a16="http://schemas.microsoft.com/office/drawing/2014/main" id="{8D5B384D-B242-4463-BF42-3084E911DE1E}"/>
                </a:ext>
              </a:extLst>
            </p:cNvPr>
            <p:cNvSpPr/>
            <p:nvPr/>
          </p:nvSpPr>
          <p:spPr>
            <a:xfrm rot="7042393" flipV="1">
              <a:off x="183817" y="193615"/>
              <a:ext cx="34901" cy="26971"/>
            </a:xfrm>
            <a:custGeom>
              <a:avLst/>
              <a:gdLst>
                <a:gd name="connsiteX0" fmla="*/ 57126 w 62956"/>
                <a:gd name="connsiteY0" fmla="*/ 15496 h 48651"/>
                <a:gd name="connsiteX1" fmla="*/ 34932 w 62956"/>
                <a:gd name="connsiteY1" fmla="*/ 48357 h 48651"/>
                <a:gd name="connsiteX2" fmla="*/ 6452 w 62956"/>
                <a:gd name="connsiteY2" fmla="*/ 5018 h 48651"/>
                <a:gd name="connsiteX3" fmla="*/ 10739 w 62956"/>
                <a:gd name="connsiteY3" fmla="*/ 2446 h 48651"/>
                <a:gd name="connsiteX4" fmla="*/ 57126 w 62956"/>
                <a:gd name="connsiteY4" fmla="*/ 15496 h 48651"/>
                <a:gd name="connsiteX5" fmla="*/ 57126 w 62956"/>
                <a:gd name="connsiteY5" fmla="*/ 15496 h 4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956" h="48651">
                  <a:moveTo>
                    <a:pt x="57126" y="15496"/>
                  </a:moveTo>
                  <a:cubicBezTo>
                    <a:pt x="71032" y="32736"/>
                    <a:pt x="58649" y="51214"/>
                    <a:pt x="34932" y="48357"/>
                  </a:cubicBezTo>
                  <a:cubicBezTo>
                    <a:pt x="7595" y="45118"/>
                    <a:pt x="-10216" y="17972"/>
                    <a:pt x="6452" y="5018"/>
                  </a:cubicBezTo>
                  <a:cubicBezTo>
                    <a:pt x="7691" y="4066"/>
                    <a:pt x="9405" y="3208"/>
                    <a:pt x="10739" y="2446"/>
                  </a:cubicBezTo>
                  <a:cubicBezTo>
                    <a:pt x="29598" y="-4888"/>
                    <a:pt x="49124" y="5685"/>
                    <a:pt x="57126" y="15496"/>
                  </a:cubicBezTo>
                  <a:lnTo>
                    <a:pt x="57126" y="15496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13" name="Freeform: Shape 2412">
              <a:extLst>
                <a:ext uri="{FF2B5EF4-FFF2-40B4-BE49-F238E27FC236}">
                  <a16:creationId xmlns:a16="http://schemas.microsoft.com/office/drawing/2014/main" id="{A2C9D518-6093-4361-BA19-3635B82E321E}"/>
                </a:ext>
              </a:extLst>
            </p:cNvPr>
            <p:cNvSpPr/>
            <p:nvPr/>
          </p:nvSpPr>
          <p:spPr>
            <a:xfrm rot="7042393" flipV="1">
              <a:off x="149633" y="218942"/>
              <a:ext cx="36579" cy="27797"/>
            </a:xfrm>
            <a:custGeom>
              <a:avLst/>
              <a:gdLst>
                <a:gd name="connsiteX0" fmla="*/ 58997 w 65983"/>
                <a:gd name="connsiteY0" fmla="*/ 15351 h 50141"/>
                <a:gd name="connsiteX1" fmla="*/ 37947 w 65983"/>
                <a:gd name="connsiteY1" fmla="*/ 49926 h 50141"/>
                <a:gd name="connsiteX2" fmla="*/ 5943 w 65983"/>
                <a:gd name="connsiteY2" fmla="*/ 5540 h 50141"/>
                <a:gd name="connsiteX3" fmla="*/ 10229 w 65983"/>
                <a:gd name="connsiteY3" fmla="*/ 2778 h 50141"/>
                <a:gd name="connsiteX4" fmla="*/ 58997 w 65983"/>
                <a:gd name="connsiteY4" fmla="*/ 15351 h 50141"/>
                <a:gd name="connsiteX5" fmla="*/ 58997 w 65983"/>
                <a:gd name="connsiteY5" fmla="*/ 15351 h 5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983" h="50141">
                  <a:moveTo>
                    <a:pt x="58997" y="15351"/>
                  </a:moveTo>
                  <a:cubicBezTo>
                    <a:pt x="74523" y="33067"/>
                    <a:pt x="62712" y="52403"/>
                    <a:pt x="37947" y="49926"/>
                  </a:cubicBezTo>
                  <a:cubicBezTo>
                    <a:pt x="9562" y="47069"/>
                    <a:pt x="-10535" y="19256"/>
                    <a:pt x="5943" y="5540"/>
                  </a:cubicBezTo>
                  <a:cubicBezTo>
                    <a:pt x="7086" y="4587"/>
                    <a:pt x="8895" y="3540"/>
                    <a:pt x="10229" y="2778"/>
                  </a:cubicBezTo>
                  <a:cubicBezTo>
                    <a:pt x="29374" y="-5128"/>
                    <a:pt x="50234" y="5349"/>
                    <a:pt x="58997" y="15351"/>
                  </a:cubicBezTo>
                  <a:lnTo>
                    <a:pt x="58997" y="15351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14" name="Freeform: Shape 2413">
              <a:extLst>
                <a:ext uri="{FF2B5EF4-FFF2-40B4-BE49-F238E27FC236}">
                  <a16:creationId xmlns:a16="http://schemas.microsoft.com/office/drawing/2014/main" id="{7DEDAE30-D55A-4621-BB37-5815D985F9CB}"/>
                </a:ext>
              </a:extLst>
            </p:cNvPr>
            <p:cNvSpPr/>
            <p:nvPr/>
          </p:nvSpPr>
          <p:spPr>
            <a:xfrm rot="7042393" flipV="1">
              <a:off x="115676" y="242956"/>
              <a:ext cx="37720" cy="28311"/>
            </a:xfrm>
            <a:custGeom>
              <a:avLst/>
              <a:gdLst>
                <a:gd name="connsiteX0" fmla="*/ 60037 w 68042"/>
                <a:gd name="connsiteY0" fmla="*/ 14970 h 51069"/>
                <a:gd name="connsiteX1" fmla="*/ 43845 w 68042"/>
                <a:gd name="connsiteY1" fmla="*/ 51069 h 51069"/>
                <a:gd name="connsiteX2" fmla="*/ 5269 w 68042"/>
                <a:gd name="connsiteY2" fmla="*/ 6111 h 51069"/>
                <a:gd name="connsiteX3" fmla="*/ 9460 w 68042"/>
                <a:gd name="connsiteY3" fmla="*/ 3254 h 51069"/>
                <a:gd name="connsiteX4" fmla="*/ 60037 w 68042"/>
                <a:gd name="connsiteY4" fmla="*/ 14970 h 51069"/>
                <a:gd name="connsiteX5" fmla="*/ 60037 w 68042"/>
                <a:gd name="connsiteY5" fmla="*/ 14970 h 5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042" h="51069">
                  <a:moveTo>
                    <a:pt x="60037" y="14970"/>
                  </a:moveTo>
                  <a:cubicBezTo>
                    <a:pt x="75849" y="31543"/>
                    <a:pt x="67086" y="51165"/>
                    <a:pt x="43845" y="51069"/>
                  </a:cubicBezTo>
                  <a:cubicBezTo>
                    <a:pt x="14222" y="50974"/>
                    <a:pt x="-11400" y="21066"/>
                    <a:pt x="5269" y="6111"/>
                  </a:cubicBezTo>
                  <a:cubicBezTo>
                    <a:pt x="6412" y="5064"/>
                    <a:pt x="8126" y="4016"/>
                    <a:pt x="9460" y="3254"/>
                  </a:cubicBezTo>
                  <a:cubicBezTo>
                    <a:pt x="28414" y="-5414"/>
                    <a:pt x="50417" y="4873"/>
                    <a:pt x="60037" y="14970"/>
                  </a:cubicBezTo>
                  <a:lnTo>
                    <a:pt x="60037" y="14970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15" name="Freeform: Shape 2414">
              <a:extLst>
                <a:ext uri="{FF2B5EF4-FFF2-40B4-BE49-F238E27FC236}">
                  <a16:creationId xmlns:a16="http://schemas.microsoft.com/office/drawing/2014/main" id="{F3C5AA2D-CFF5-4606-ABC4-F49E65152F2A}"/>
                </a:ext>
              </a:extLst>
            </p:cNvPr>
            <p:cNvSpPr/>
            <p:nvPr/>
          </p:nvSpPr>
          <p:spPr>
            <a:xfrm rot="7042393" flipV="1">
              <a:off x="81834" y="265409"/>
              <a:ext cx="38772" cy="28662"/>
            </a:xfrm>
            <a:custGeom>
              <a:avLst/>
              <a:gdLst>
                <a:gd name="connsiteX0" fmla="*/ 60732 w 69940"/>
                <a:gd name="connsiteY0" fmla="*/ 14550 h 51703"/>
                <a:gd name="connsiteX1" fmla="*/ 46540 w 69940"/>
                <a:gd name="connsiteY1" fmla="*/ 51698 h 51703"/>
                <a:gd name="connsiteX2" fmla="*/ 4630 w 69940"/>
                <a:gd name="connsiteY2" fmla="*/ 6645 h 51703"/>
                <a:gd name="connsiteX3" fmla="*/ 8726 w 69940"/>
                <a:gd name="connsiteY3" fmla="*/ 3597 h 51703"/>
                <a:gd name="connsiteX4" fmla="*/ 60732 w 69940"/>
                <a:gd name="connsiteY4" fmla="*/ 14550 h 51703"/>
                <a:gd name="connsiteX5" fmla="*/ 60732 w 69940"/>
                <a:gd name="connsiteY5" fmla="*/ 14550 h 5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940" h="51703">
                  <a:moveTo>
                    <a:pt x="60732" y="14550"/>
                  </a:moveTo>
                  <a:cubicBezTo>
                    <a:pt x="77782" y="31219"/>
                    <a:pt x="70067" y="51317"/>
                    <a:pt x="46540" y="51698"/>
                  </a:cubicBezTo>
                  <a:cubicBezTo>
                    <a:pt x="16536" y="52174"/>
                    <a:pt x="-11277" y="22266"/>
                    <a:pt x="4630" y="6645"/>
                  </a:cubicBezTo>
                  <a:cubicBezTo>
                    <a:pt x="5678" y="5597"/>
                    <a:pt x="7392" y="4454"/>
                    <a:pt x="8726" y="3597"/>
                  </a:cubicBezTo>
                  <a:cubicBezTo>
                    <a:pt x="27490" y="-5547"/>
                    <a:pt x="50445" y="4454"/>
                    <a:pt x="60732" y="14550"/>
                  </a:cubicBezTo>
                  <a:lnTo>
                    <a:pt x="60732" y="14550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16" name="Freeform: Shape 2415">
              <a:extLst>
                <a:ext uri="{FF2B5EF4-FFF2-40B4-BE49-F238E27FC236}">
                  <a16:creationId xmlns:a16="http://schemas.microsoft.com/office/drawing/2014/main" id="{FCC05E09-3EE5-4ED7-9024-A6635DEC2341}"/>
                </a:ext>
              </a:extLst>
            </p:cNvPr>
            <p:cNvSpPr/>
            <p:nvPr/>
          </p:nvSpPr>
          <p:spPr>
            <a:xfrm rot="7042393" flipV="1">
              <a:off x="48558" y="286542"/>
              <a:ext cx="38932" cy="28336"/>
            </a:xfrm>
            <a:custGeom>
              <a:avLst/>
              <a:gdLst>
                <a:gd name="connsiteX0" fmla="*/ 59950 w 70227"/>
                <a:gd name="connsiteY0" fmla="*/ 13749 h 51114"/>
                <a:gd name="connsiteX1" fmla="*/ 48139 w 70227"/>
                <a:gd name="connsiteY1" fmla="*/ 51087 h 51114"/>
                <a:gd name="connsiteX2" fmla="*/ 3943 w 70227"/>
                <a:gd name="connsiteY2" fmla="*/ 7081 h 51114"/>
                <a:gd name="connsiteX3" fmla="*/ 7753 w 70227"/>
                <a:gd name="connsiteY3" fmla="*/ 3938 h 51114"/>
                <a:gd name="connsiteX4" fmla="*/ 59950 w 70227"/>
                <a:gd name="connsiteY4" fmla="*/ 13749 h 51114"/>
                <a:gd name="connsiteX5" fmla="*/ 59950 w 70227"/>
                <a:gd name="connsiteY5" fmla="*/ 13749 h 5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227" h="51114">
                  <a:moveTo>
                    <a:pt x="59950" y="13749"/>
                  </a:moveTo>
                  <a:cubicBezTo>
                    <a:pt x="77857" y="29941"/>
                    <a:pt x="71380" y="50230"/>
                    <a:pt x="48139" y="51087"/>
                  </a:cubicBezTo>
                  <a:cubicBezTo>
                    <a:pt x="18517" y="52135"/>
                    <a:pt x="-10820" y="22988"/>
                    <a:pt x="3943" y="7081"/>
                  </a:cubicBezTo>
                  <a:cubicBezTo>
                    <a:pt x="4991" y="5938"/>
                    <a:pt x="6610" y="4795"/>
                    <a:pt x="7753" y="3938"/>
                  </a:cubicBezTo>
                  <a:cubicBezTo>
                    <a:pt x="25851" y="-5587"/>
                    <a:pt x="49187" y="3938"/>
                    <a:pt x="59950" y="13749"/>
                  </a:cubicBezTo>
                  <a:lnTo>
                    <a:pt x="59950" y="13749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17" name="Freeform: Shape 2416">
              <a:extLst>
                <a:ext uri="{FF2B5EF4-FFF2-40B4-BE49-F238E27FC236}">
                  <a16:creationId xmlns:a16="http://schemas.microsoft.com/office/drawing/2014/main" id="{A113AE8E-59C4-491C-82AB-54D0EE047BF8}"/>
                </a:ext>
              </a:extLst>
            </p:cNvPr>
            <p:cNvSpPr/>
            <p:nvPr/>
          </p:nvSpPr>
          <p:spPr>
            <a:xfrm rot="7042393" flipV="1">
              <a:off x="15898" y="305873"/>
              <a:ext cx="38770" cy="27803"/>
            </a:xfrm>
            <a:custGeom>
              <a:avLst/>
              <a:gdLst>
                <a:gd name="connsiteX0" fmla="*/ 58404 w 69936"/>
                <a:gd name="connsiteY0" fmla="*/ 13137 h 50152"/>
                <a:gd name="connsiteX1" fmla="*/ 49641 w 69936"/>
                <a:gd name="connsiteY1" fmla="*/ 50094 h 50152"/>
                <a:gd name="connsiteX2" fmla="*/ 3159 w 69936"/>
                <a:gd name="connsiteY2" fmla="*/ 7231 h 50152"/>
                <a:gd name="connsiteX3" fmla="*/ 6683 w 69936"/>
                <a:gd name="connsiteY3" fmla="*/ 4088 h 50152"/>
                <a:gd name="connsiteX4" fmla="*/ 58404 w 69936"/>
                <a:gd name="connsiteY4" fmla="*/ 13137 h 50152"/>
                <a:gd name="connsiteX5" fmla="*/ 58404 w 69936"/>
                <a:gd name="connsiteY5" fmla="*/ 13137 h 5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936" h="50152">
                  <a:moveTo>
                    <a:pt x="58404" y="13137"/>
                  </a:moveTo>
                  <a:cubicBezTo>
                    <a:pt x="77073" y="28853"/>
                    <a:pt x="72310" y="48951"/>
                    <a:pt x="49641" y="50094"/>
                  </a:cubicBezTo>
                  <a:cubicBezTo>
                    <a:pt x="20780" y="51618"/>
                    <a:pt x="-10081" y="23138"/>
                    <a:pt x="3159" y="7231"/>
                  </a:cubicBezTo>
                  <a:cubicBezTo>
                    <a:pt x="4016" y="6184"/>
                    <a:pt x="5540" y="4945"/>
                    <a:pt x="6683" y="4088"/>
                  </a:cubicBezTo>
                  <a:cubicBezTo>
                    <a:pt x="23542" y="-5532"/>
                    <a:pt x="47069" y="3612"/>
                    <a:pt x="58404" y="13137"/>
                  </a:cubicBezTo>
                  <a:lnTo>
                    <a:pt x="58404" y="13137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18" name="Freeform: Shape 2417">
              <a:extLst>
                <a:ext uri="{FF2B5EF4-FFF2-40B4-BE49-F238E27FC236}">
                  <a16:creationId xmlns:a16="http://schemas.microsoft.com/office/drawing/2014/main" id="{EC109D8D-A832-4AA5-9DA9-4785C66660EF}"/>
                </a:ext>
              </a:extLst>
            </p:cNvPr>
            <p:cNvSpPr/>
            <p:nvPr/>
          </p:nvSpPr>
          <p:spPr>
            <a:xfrm rot="7042393" flipV="1">
              <a:off x="-15502" y="323310"/>
              <a:ext cx="38054" cy="26863"/>
            </a:xfrm>
            <a:custGeom>
              <a:avLst/>
              <a:gdLst>
                <a:gd name="connsiteX0" fmla="*/ 55864 w 68644"/>
                <a:gd name="connsiteY0" fmla="*/ 12323 h 48457"/>
                <a:gd name="connsiteX1" fmla="*/ 53197 w 68644"/>
                <a:gd name="connsiteY1" fmla="*/ 48042 h 48457"/>
                <a:gd name="connsiteX2" fmla="*/ 2429 w 68644"/>
                <a:gd name="connsiteY2" fmla="*/ 7275 h 48457"/>
                <a:gd name="connsiteX3" fmla="*/ 5572 w 68644"/>
                <a:gd name="connsiteY3" fmla="*/ 4227 h 48457"/>
                <a:gd name="connsiteX4" fmla="*/ 55864 w 68644"/>
                <a:gd name="connsiteY4" fmla="*/ 12323 h 48457"/>
                <a:gd name="connsiteX5" fmla="*/ 55864 w 68644"/>
                <a:gd name="connsiteY5" fmla="*/ 12323 h 4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644" h="48457">
                  <a:moveTo>
                    <a:pt x="55864" y="12323"/>
                  </a:moveTo>
                  <a:cubicBezTo>
                    <a:pt x="73962" y="26611"/>
                    <a:pt x="72628" y="44994"/>
                    <a:pt x="53197" y="48042"/>
                  </a:cubicBezTo>
                  <a:cubicBezTo>
                    <a:pt x="25956" y="52233"/>
                    <a:pt x="-9668" y="23753"/>
                    <a:pt x="2429" y="7275"/>
                  </a:cubicBezTo>
                  <a:cubicBezTo>
                    <a:pt x="3191" y="6227"/>
                    <a:pt x="4525" y="5084"/>
                    <a:pt x="5572" y="4227"/>
                  </a:cubicBezTo>
                  <a:cubicBezTo>
                    <a:pt x="21098" y="-5393"/>
                    <a:pt x="44339" y="3179"/>
                    <a:pt x="55864" y="12323"/>
                  </a:cubicBezTo>
                  <a:lnTo>
                    <a:pt x="55864" y="12323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48" name="Freeform: Shape 2447">
              <a:extLst>
                <a:ext uri="{FF2B5EF4-FFF2-40B4-BE49-F238E27FC236}">
                  <a16:creationId xmlns:a16="http://schemas.microsoft.com/office/drawing/2014/main" id="{156FF255-81C6-4CD9-8DE6-F3ECD087FE79}"/>
                </a:ext>
              </a:extLst>
            </p:cNvPr>
            <p:cNvSpPr/>
            <p:nvPr/>
          </p:nvSpPr>
          <p:spPr>
            <a:xfrm rot="7042393" flipV="1">
              <a:off x="447723" y="16524"/>
              <a:ext cx="23611" cy="21144"/>
            </a:xfrm>
            <a:custGeom>
              <a:avLst/>
              <a:gdLst>
                <a:gd name="connsiteX0" fmla="*/ 41708 w 42591"/>
                <a:gd name="connsiteY0" fmla="*/ 15484 h 38141"/>
                <a:gd name="connsiteX1" fmla="*/ 12752 w 42591"/>
                <a:gd name="connsiteY1" fmla="*/ 35677 h 38141"/>
                <a:gd name="connsiteX2" fmla="*/ 11419 w 42591"/>
                <a:gd name="connsiteY2" fmla="*/ 1292 h 38141"/>
                <a:gd name="connsiteX3" fmla="*/ 13419 w 42591"/>
                <a:gd name="connsiteY3" fmla="*/ 625 h 38141"/>
                <a:gd name="connsiteX4" fmla="*/ 41708 w 42591"/>
                <a:gd name="connsiteY4" fmla="*/ 15484 h 38141"/>
                <a:gd name="connsiteX5" fmla="*/ 41708 w 42591"/>
                <a:gd name="connsiteY5" fmla="*/ 15484 h 3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91" h="38141">
                  <a:moveTo>
                    <a:pt x="41708" y="15484"/>
                  </a:moveTo>
                  <a:cubicBezTo>
                    <a:pt x="46757" y="31296"/>
                    <a:pt x="29231" y="43583"/>
                    <a:pt x="12752" y="35677"/>
                  </a:cubicBezTo>
                  <a:cubicBezTo>
                    <a:pt x="-3631" y="27867"/>
                    <a:pt x="-4392" y="7293"/>
                    <a:pt x="11419" y="1292"/>
                  </a:cubicBezTo>
                  <a:cubicBezTo>
                    <a:pt x="11990" y="1101"/>
                    <a:pt x="12752" y="911"/>
                    <a:pt x="13419" y="625"/>
                  </a:cubicBezTo>
                  <a:cubicBezTo>
                    <a:pt x="28564" y="-2613"/>
                    <a:pt x="39137" y="7388"/>
                    <a:pt x="41708" y="15484"/>
                  </a:cubicBezTo>
                  <a:lnTo>
                    <a:pt x="41708" y="15484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49" name="Freeform: Shape 2448">
              <a:extLst>
                <a:ext uri="{FF2B5EF4-FFF2-40B4-BE49-F238E27FC236}">
                  <a16:creationId xmlns:a16="http://schemas.microsoft.com/office/drawing/2014/main" id="{6E0CC8E2-AAF7-4390-BE88-815A45F16B90}"/>
                </a:ext>
              </a:extLst>
            </p:cNvPr>
            <p:cNvSpPr/>
            <p:nvPr/>
          </p:nvSpPr>
          <p:spPr>
            <a:xfrm rot="7042393" flipV="1">
              <a:off x="413253" y="51641"/>
              <a:ext cx="25676" cy="22763"/>
            </a:xfrm>
            <a:custGeom>
              <a:avLst/>
              <a:gdLst>
                <a:gd name="connsiteX0" fmla="*/ 45062 w 46316"/>
                <a:gd name="connsiteY0" fmla="*/ 16230 h 41061"/>
                <a:gd name="connsiteX1" fmla="*/ 14678 w 46316"/>
                <a:gd name="connsiteY1" fmla="*/ 38614 h 41061"/>
                <a:gd name="connsiteX2" fmla="*/ 11534 w 46316"/>
                <a:gd name="connsiteY2" fmla="*/ 1562 h 41061"/>
                <a:gd name="connsiteX3" fmla="*/ 13630 w 46316"/>
                <a:gd name="connsiteY3" fmla="*/ 800 h 41061"/>
                <a:gd name="connsiteX4" fmla="*/ 45062 w 46316"/>
                <a:gd name="connsiteY4" fmla="*/ 16230 h 41061"/>
                <a:gd name="connsiteX5" fmla="*/ 45062 w 46316"/>
                <a:gd name="connsiteY5" fmla="*/ 16230 h 4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316" h="41061">
                  <a:moveTo>
                    <a:pt x="45062" y="16230"/>
                  </a:moveTo>
                  <a:cubicBezTo>
                    <a:pt x="51349" y="33185"/>
                    <a:pt x="32870" y="46806"/>
                    <a:pt x="14678" y="38614"/>
                  </a:cubicBezTo>
                  <a:cubicBezTo>
                    <a:pt x="-3325" y="30518"/>
                    <a:pt x="-5230" y="8325"/>
                    <a:pt x="11534" y="1562"/>
                  </a:cubicBezTo>
                  <a:cubicBezTo>
                    <a:pt x="12201" y="1276"/>
                    <a:pt x="12963" y="1086"/>
                    <a:pt x="13630" y="800"/>
                  </a:cubicBezTo>
                  <a:cubicBezTo>
                    <a:pt x="30013" y="-3010"/>
                    <a:pt x="41824" y="7563"/>
                    <a:pt x="45062" y="16230"/>
                  </a:cubicBezTo>
                  <a:lnTo>
                    <a:pt x="45062" y="16230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50" name="Freeform: Shape 2449">
              <a:extLst>
                <a:ext uri="{FF2B5EF4-FFF2-40B4-BE49-F238E27FC236}">
                  <a16:creationId xmlns:a16="http://schemas.microsoft.com/office/drawing/2014/main" id="{D456C74B-BFB0-4655-9017-5EAA3C767E3F}"/>
                </a:ext>
              </a:extLst>
            </p:cNvPr>
            <p:cNvSpPr/>
            <p:nvPr/>
          </p:nvSpPr>
          <p:spPr>
            <a:xfrm rot="7042393" flipV="1">
              <a:off x="378401" y="85583"/>
              <a:ext cx="28001" cy="24657"/>
            </a:xfrm>
            <a:custGeom>
              <a:avLst/>
              <a:gdLst>
                <a:gd name="connsiteX0" fmla="*/ 48768 w 50509"/>
                <a:gd name="connsiteY0" fmla="*/ 17061 h 44478"/>
                <a:gd name="connsiteX1" fmla="*/ 16954 w 50509"/>
                <a:gd name="connsiteY1" fmla="*/ 42016 h 44478"/>
                <a:gd name="connsiteX2" fmla="*/ 11620 w 50509"/>
                <a:gd name="connsiteY2" fmla="*/ 1916 h 44478"/>
                <a:gd name="connsiteX3" fmla="*/ 13811 w 50509"/>
                <a:gd name="connsiteY3" fmla="*/ 1059 h 44478"/>
                <a:gd name="connsiteX4" fmla="*/ 48768 w 50509"/>
                <a:gd name="connsiteY4" fmla="*/ 17061 h 44478"/>
                <a:gd name="connsiteX5" fmla="*/ 48768 w 50509"/>
                <a:gd name="connsiteY5" fmla="*/ 17061 h 4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509" h="44478">
                  <a:moveTo>
                    <a:pt x="48768" y="17061"/>
                  </a:moveTo>
                  <a:cubicBezTo>
                    <a:pt x="56483" y="35444"/>
                    <a:pt x="37243" y="50589"/>
                    <a:pt x="16954" y="42016"/>
                  </a:cubicBezTo>
                  <a:cubicBezTo>
                    <a:pt x="-2953" y="33539"/>
                    <a:pt x="-6096" y="9536"/>
                    <a:pt x="11620" y="1916"/>
                  </a:cubicBezTo>
                  <a:cubicBezTo>
                    <a:pt x="12287" y="1630"/>
                    <a:pt x="13144" y="1345"/>
                    <a:pt x="13811" y="1059"/>
                  </a:cubicBezTo>
                  <a:cubicBezTo>
                    <a:pt x="31432" y="-3513"/>
                    <a:pt x="44862" y="7631"/>
                    <a:pt x="48768" y="17061"/>
                  </a:cubicBezTo>
                  <a:lnTo>
                    <a:pt x="48768" y="17061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51" name="Freeform: Shape 2450">
              <a:extLst>
                <a:ext uri="{FF2B5EF4-FFF2-40B4-BE49-F238E27FC236}">
                  <a16:creationId xmlns:a16="http://schemas.microsoft.com/office/drawing/2014/main" id="{E71333F7-3EB3-401F-A3BA-4DE69A0379A7}"/>
                </a:ext>
              </a:extLst>
            </p:cNvPr>
            <p:cNvSpPr/>
            <p:nvPr/>
          </p:nvSpPr>
          <p:spPr>
            <a:xfrm rot="7042393" flipV="1">
              <a:off x="343248" y="118533"/>
              <a:ext cx="30066" cy="26233"/>
            </a:xfrm>
            <a:custGeom>
              <a:avLst/>
              <a:gdLst>
                <a:gd name="connsiteX0" fmla="*/ 51916 w 54234"/>
                <a:gd name="connsiteY0" fmla="*/ 17630 h 47320"/>
                <a:gd name="connsiteX1" fmla="*/ 19246 w 54234"/>
                <a:gd name="connsiteY1" fmla="*/ 44871 h 47320"/>
                <a:gd name="connsiteX2" fmla="*/ 11530 w 54234"/>
                <a:gd name="connsiteY2" fmla="*/ 2200 h 47320"/>
                <a:gd name="connsiteX3" fmla="*/ 13816 w 54234"/>
                <a:gd name="connsiteY3" fmla="*/ 1342 h 47320"/>
                <a:gd name="connsiteX4" fmla="*/ 51916 w 54234"/>
                <a:gd name="connsiteY4" fmla="*/ 17630 h 47320"/>
                <a:gd name="connsiteX5" fmla="*/ 51916 w 54234"/>
                <a:gd name="connsiteY5" fmla="*/ 17630 h 4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34" h="47320">
                  <a:moveTo>
                    <a:pt x="51916" y="17630"/>
                  </a:moveTo>
                  <a:cubicBezTo>
                    <a:pt x="61156" y="37156"/>
                    <a:pt x="41248" y="53730"/>
                    <a:pt x="19246" y="44871"/>
                  </a:cubicBezTo>
                  <a:cubicBezTo>
                    <a:pt x="-2376" y="36204"/>
                    <a:pt x="-6948" y="10677"/>
                    <a:pt x="11530" y="2200"/>
                  </a:cubicBezTo>
                  <a:cubicBezTo>
                    <a:pt x="12197" y="1914"/>
                    <a:pt x="13150" y="1533"/>
                    <a:pt x="13816" y="1342"/>
                  </a:cubicBezTo>
                  <a:cubicBezTo>
                    <a:pt x="32390" y="-3992"/>
                    <a:pt x="47249" y="7629"/>
                    <a:pt x="51916" y="17630"/>
                  </a:cubicBezTo>
                  <a:lnTo>
                    <a:pt x="51916" y="17630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52" name="Freeform: Shape 2451">
              <a:extLst>
                <a:ext uri="{FF2B5EF4-FFF2-40B4-BE49-F238E27FC236}">
                  <a16:creationId xmlns:a16="http://schemas.microsoft.com/office/drawing/2014/main" id="{941CE2B2-8D80-4F81-8C12-C650FB758B4C}"/>
                </a:ext>
              </a:extLst>
            </p:cNvPr>
            <p:cNvSpPr/>
            <p:nvPr/>
          </p:nvSpPr>
          <p:spPr>
            <a:xfrm rot="7042393" flipV="1">
              <a:off x="307729" y="150107"/>
              <a:ext cx="32402" cy="27971"/>
            </a:xfrm>
            <a:custGeom>
              <a:avLst/>
              <a:gdLst>
                <a:gd name="connsiteX0" fmla="*/ 55477 w 58448"/>
                <a:gd name="connsiteY0" fmla="*/ 18265 h 50456"/>
                <a:gd name="connsiteX1" fmla="*/ 24616 w 58448"/>
                <a:gd name="connsiteY1" fmla="*/ 49031 h 50456"/>
                <a:gd name="connsiteX2" fmla="*/ 11662 w 58448"/>
                <a:gd name="connsiteY2" fmla="*/ 2644 h 50456"/>
                <a:gd name="connsiteX3" fmla="*/ 14138 w 58448"/>
                <a:gd name="connsiteY3" fmla="*/ 1597 h 50456"/>
                <a:gd name="connsiteX4" fmla="*/ 55477 w 58448"/>
                <a:gd name="connsiteY4" fmla="*/ 18265 h 50456"/>
                <a:gd name="connsiteX5" fmla="*/ 55477 w 58448"/>
                <a:gd name="connsiteY5" fmla="*/ 18265 h 5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448" h="50456">
                  <a:moveTo>
                    <a:pt x="55477" y="18265"/>
                  </a:moveTo>
                  <a:cubicBezTo>
                    <a:pt x="65764" y="37887"/>
                    <a:pt x="47857" y="55699"/>
                    <a:pt x="24616" y="49031"/>
                  </a:cubicBezTo>
                  <a:cubicBezTo>
                    <a:pt x="-816" y="41697"/>
                    <a:pt x="-8912" y="12646"/>
                    <a:pt x="11662" y="2644"/>
                  </a:cubicBezTo>
                  <a:cubicBezTo>
                    <a:pt x="12424" y="2263"/>
                    <a:pt x="13376" y="1882"/>
                    <a:pt x="14138" y="1597"/>
                  </a:cubicBezTo>
                  <a:cubicBezTo>
                    <a:pt x="33569" y="-4404"/>
                    <a:pt x="50048" y="7693"/>
                    <a:pt x="55477" y="18265"/>
                  </a:cubicBezTo>
                  <a:lnTo>
                    <a:pt x="55477" y="18265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53" name="Freeform: Shape 2452">
              <a:extLst>
                <a:ext uri="{FF2B5EF4-FFF2-40B4-BE49-F238E27FC236}">
                  <a16:creationId xmlns:a16="http://schemas.microsoft.com/office/drawing/2014/main" id="{F7143449-1465-4196-87D7-C62A0D891664}"/>
                </a:ext>
              </a:extLst>
            </p:cNvPr>
            <p:cNvSpPr/>
            <p:nvPr/>
          </p:nvSpPr>
          <p:spPr>
            <a:xfrm rot="7042393" flipV="1">
              <a:off x="271939" y="180481"/>
              <a:ext cx="34802" cy="29731"/>
            </a:xfrm>
            <a:custGeom>
              <a:avLst/>
              <a:gdLst>
                <a:gd name="connsiteX0" fmla="*/ 58993 w 62777"/>
                <a:gd name="connsiteY0" fmla="*/ 18764 h 53631"/>
                <a:gd name="connsiteX1" fmla="*/ 27655 w 62777"/>
                <a:gd name="connsiteY1" fmla="*/ 52292 h 53631"/>
                <a:gd name="connsiteX2" fmla="*/ 11463 w 62777"/>
                <a:gd name="connsiteY2" fmla="*/ 3048 h 53631"/>
                <a:gd name="connsiteX3" fmla="*/ 14035 w 62777"/>
                <a:gd name="connsiteY3" fmla="*/ 1905 h 53631"/>
                <a:gd name="connsiteX4" fmla="*/ 58993 w 62777"/>
                <a:gd name="connsiteY4" fmla="*/ 18764 h 53631"/>
                <a:gd name="connsiteX5" fmla="*/ 58993 w 62777"/>
                <a:gd name="connsiteY5" fmla="*/ 18764 h 5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777" h="53631">
                  <a:moveTo>
                    <a:pt x="58993" y="18764"/>
                  </a:moveTo>
                  <a:cubicBezTo>
                    <a:pt x="70994" y="39624"/>
                    <a:pt x="52801" y="58960"/>
                    <a:pt x="27655" y="52292"/>
                  </a:cubicBezTo>
                  <a:cubicBezTo>
                    <a:pt x="319" y="44958"/>
                    <a:pt x="-9873" y="14097"/>
                    <a:pt x="11463" y="3048"/>
                  </a:cubicBezTo>
                  <a:cubicBezTo>
                    <a:pt x="12225" y="2667"/>
                    <a:pt x="13273" y="2286"/>
                    <a:pt x="14035" y="1905"/>
                  </a:cubicBezTo>
                  <a:cubicBezTo>
                    <a:pt x="34418" y="-4858"/>
                    <a:pt x="52611" y="7715"/>
                    <a:pt x="58993" y="18764"/>
                  </a:cubicBezTo>
                  <a:lnTo>
                    <a:pt x="58993" y="18764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54" name="Freeform: Shape 2453">
              <a:extLst>
                <a:ext uri="{FF2B5EF4-FFF2-40B4-BE49-F238E27FC236}">
                  <a16:creationId xmlns:a16="http://schemas.microsoft.com/office/drawing/2014/main" id="{86EB9BD9-DADC-4EA0-96A8-16224F7895F6}"/>
                </a:ext>
              </a:extLst>
            </p:cNvPr>
            <p:cNvSpPr/>
            <p:nvPr/>
          </p:nvSpPr>
          <p:spPr>
            <a:xfrm rot="7042393" flipV="1">
              <a:off x="236260" y="209527"/>
              <a:ext cx="36684" cy="31156"/>
            </a:xfrm>
            <a:custGeom>
              <a:avLst/>
              <a:gdLst>
                <a:gd name="connsiteX0" fmla="*/ 61650 w 66173"/>
                <a:gd name="connsiteY0" fmla="*/ 19104 h 56201"/>
                <a:gd name="connsiteX1" fmla="*/ 30599 w 66173"/>
                <a:gd name="connsiteY1" fmla="*/ 55014 h 56201"/>
                <a:gd name="connsiteX2" fmla="*/ 11072 w 66173"/>
                <a:gd name="connsiteY2" fmla="*/ 3483 h 56201"/>
                <a:gd name="connsiteX3" fmla="*/ 13644 w 66173"/>
                <a:gd name="connsiteY3" fmla="*/ 2245 h 56201"/>
                <a:gd name="connsiteX4" fmla="*/ 61650 w 66173"/>
                <a:gd name="connsiteY4" fmla="*/ 19104 h 56201"/>
                <a:gd name="connsiteX5" fmla="*/ 61650 w 66173"/>
                <a:gd name="connsiteY5" fmla="*/ 19104 h 56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73" h="56201">
                  <a:moveTo>
                    <a:pt x="61650" y="19104"/>
                  </a:moveTo>
                  <a:cubicBezTo>
                    <a:pt x="75080" y="40345"/>
                    <a:pt x="56792" y="61491"/>
                    <a:pt x="30599" y="55014"/>
                  </a:cubicBezTo>
                  <a:cubicBezTo>
                    <a:pt x="1547" y="47775"/>
                    <a:pt x="-10645" y="15485"/>
                    <a:pt x="11072" y="3483"/>
                  </a:cubicBezTo>
                  <a:cubicBezTo>
                    <a:pt x="11834" y="3102"/>
                    <a:pt x="12882" y="2626"/>
                    <a:pt x="13644" y="2245"/>
                  </a:cubicBezTo>
                  <a:cubicBezTo>
                    <a:pt x="34695" y="-5279"/>
                    <a:pt x="54411" y="7579"/>
                    <a:pt x="61650" y="19104"/>
                  </a:cubicBezTo>
                  <a:lnTo>
                    <a:pt x="61650" y="19104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55" name="Freeform: Shape 2454">
              <a:extLst>
                <a:ext uri="{FF2B5EF4-FFF2-40B4-BE49-F238E27FC236}">
                  <a16:creationId xmlns:a16="http://schemas.microsoft.com/office/drawing/2014/main" id="{9F66FF90-935B-4985-9D88-B3CA529904E7}"/>
                </a:ext>
              </a:extLst>
            </p:cNvPr>
            <p:cNvSpPr/>
            <p:nvPr/>
          </p:nvSpPr>
          <p:spPr>
            <a:xfrm rot="7042393" flipV="1">
              <a:off x="200269" y="237131"/>
              <a:ext cx="39049" cy="32858"/>
            </a:xfrm>
            <a:custGeom>
              <a:avLst/>
              <a:gdLst>
                <a:gd name="connsiteX0" fmla="*/ 64866 w 70439"/>
                <a:gd name="connsiteY0" fmla="*/ 19461 h 59272"/>
                <a:gd name="connsiteX1" fmla="*/ 37339 w 70439"/>
                <a:gd name="connsiteY1" fmla="*/ 58799 h 59272"/>
                <a:gd name="connsiteX2" fmla="*/ 8288 w 70439"/>
                <a:gd name="connsiteY2" fmla="*/ 5650 h 59272"/>
                <a:gd name="connsiteX3" fmla="*/ 13336 w 70439"/>
                <a:gd name="connsiteY3" fmla="*/ 2697 h 59272"/>
                <a:gd name="connsiteX4" fmla="*/ 64866 w 70439"/>
                <a:gd name="connsiteY4" fmla="*/ 19461 h 59272"/>
                <a:gd name="connsiteX5" fmla="*/ 64866 w 70439"/>
                <a:gd name="connsiteY5" fmla="*/ 19461 h 5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439" h="59272">
                  <a:moveTo>
                    <a:pt x="64866" y="19461"/>
                  </a:moveTo>
                  <a:cubicBezTo>
                    <a:pt x="79344" y="40702"/>
                    <a:pt x="64009" y="62800"/>
                    <a:pt x="37339" y="58799"/>
                  </a:cubicBezTo>
                  <a:cubicBezTo>
                    <a:pt x="6573" y="54227"/>
                    <a:pt x="-11524" y="20890"/>
                    <a:pt x="8288" y="5650"/>
                  </a:cubicBezTo>
                  <a:cubicBezTo>
                    <a:pt x="9716" y="4602"/>
                    <a:pt x="11717" y="3459"/>
                    <a:pt x="13336" y="2697"/>
                  </a:cubicBezTo>
                  <a:cubicBezTo>
                    <a:pt x="35243" y="-5780"/>
                    <a:pt x="56675" y="7364"/>
                    <a:pt x="64866" y="19461"/>
                  </a:cubicBezTo>
                  <a:lnTo>
                    <a:pt x="64866" y="19461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56" name="Freeform: Shape 2455">
              <a:extLst>
                <a:ext uri="{FF2B5EF4-FFF2-40B4-BE49-F238E27FC236}">
                  <a16:creationId xmlns:a16="http://schemas.microsoft.com/office/drawing/2014/main" id="{F3C62A8A-8944-4A14-826C-E46121E6186F}"/>
                </a:ext>
              </a:extLst>
            </p:cNvPr>
            <p:cNvSpPr/>
            <p:nvPr/>
          </p:nvSpPr>
          <p:spPr>
            <a:xfrm rot="7042393" flipV="1">
              <a:off x="164343" y="263355"/>
              <a:ext cx="41094" cy="34292"/>
            </a:xfrm>
            <a:custGeom>
              <a:avLst/>
              <a:gdLst>
                <a:gd name="connsiteX0" fmla="*/ 67376 w 74128"/>
                <a:gd name="connsiteY0" fmla="*/ 19652 h 61857"/>
                <a:gd name="connsiteX1" fmla="*/ 40801 w 74128"/>
                <a:gd name="connsiteY1" fmla="*/ 61466 h 61857"/>
                <a:gd name="connsiteX2" fmla="*/ 7749 w 74128"/>
                <a:gd name="connsiteY2" fmla="*/ 6317 h 61857"/>
                <a:gd name="connsiteX3" fmla="*/ 12797 w 74128"/>
                <a:gd name="connsiteY3" fmla="*/ 3078 h 61857"/>
                <a:gd name="connsiteX4" fmla="*/ 67376 w 74128"/>
                <a:gd name="connsiteY4" fmla="*/ 19652 h 61857"/>
                <a:gd name="connsiteX5" fmla="*/ 67376 w 74128"/>
                <a:gd name="connsiteY5" fmla="*/ 19652 h 6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128" h="61857">
                  <a:moveTo>
                    <a:pt x="67376" y="19652"/>
                  </a:moveTo>
                  <a:cubicBezTo>
                    <a:pt x="83664" y="41750"/>
                    <a:pt x="68804" y="65181"/>
                    <a:pt x="40801" y="61466"/>
                  </a:cubicBezTo>
                  <a:cubicBezTo>
                    <a:pt x="8702" y="57275"/>
                    <a:pt x="-12063" y="22700"/>
                    <a:pt x="7749" y="6317"/>
                  </a:cubicBezTo>
                  <a:cubicBezTo>
                    <a:pt x="9178" y="5174"/>
                    <a:pt x="11273" y="3935"/>
                    <a:pt x="12797" y="3078"/>
                  </a:cubicBezTo>
                  <a:cubicBezTo>
                    <a:pt x="35181" y="-6161"/>
                    <a:pt x="58136" y="7174"/>
                    <a:pt x="67376" y="19652"/>
                  </a:cubicBezTo>
                  <a:lnTo>
                    <a:pt x="67376" y="19652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57" name="Freeform: Shape 2456">
              <a:extLst>
                <a:ext uri="{FF2B5EF4-FFF2-40B4-BE49-F238E27FC236}">
                  <a16:creationId xmlns:a16="http://schemas.microsoft.com/office/drawing/2014/main" id="{47F42947-E6BC-41B3-A76A-34459F421A43}"/>
                </a:ext>
              </a:extLst>
            </p:cNvPr>
            <p:cNvSpPr/>
            <p:nvPr/>
          </p:nvSpPr>
          <p:spPr>
            <a:xfrm rot="7042393" flipV="1">
              <a:off x="128477" y="288031"/>
              <a:ext cx="43083" cy="35628"/>
            </a:xfrm>
            <a:custGeom>
              <a:avLst/>
              <a:gdLst>
                <a:gd name="connsiteX0" fmla="*/ 69658 w 77716"/>
                <a:gd name="connsiteY0" fmla="*/ 19690 h 64268"/>
                <a:gd name="connsiteX1" fmla="*/ 44417 w 77716"/>
                <a:gd name="connsiteY1" fmla="*/ 63982 h 64268"/>
                <a:gd name="connsiteX2" fmla="*/ 7174 w 77716"/>
                <a:gd name="connsiteY2" fmla="*/ 7022 h 64268"/>
                <a:gd name="connsiteX3" fmla="*/ 12223 w 77716"/>
                <a:gd name="connsiteY3" fmla="*/ 3593 h 64268"/>
                <a:gd name="connsiteX4" fmla="*/ 69658 w 77716"/>
                <a:gd name="connsiteY4" fmla="*/ 19690 h 64268"/>
                <a:gd name="connsiteX5" fmla="*/ 69658 w 77716"/>
                <a:gd name="connsiteY5" fmla="*/ 19690 h 64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16" h="64268">
                  <a:moveTo>
                    <a:pt x="69658" y="19690"/>
                  </a:moveTo>
                  <a:cubicBezTo>
                    <a:pt x="87756" y="42455"/>
                    <a:pt x="73659" y="67220"/>
                    <a:pt x="44417" y="63982"/>
                  </a:cubicBezTo>
                  <a:cubicBezTo>
                    <a:pt x="10889" y="60267"/>
                    <a:pt x="-12447" y="24548"/>
                    <a:pt x="7174" y="7022"/>
                  </a:cubicBezTo>
                  <a:cubicBezTo>
                    <a:pt x="8603" y="5784"/>
                    <a:pt x="10699" y="4546"/>
                    <a:pt x="12223" y="3593"/>
                  </a:cubicBezTo>
                  <a:cubicBezTo>
                    <a:pt x="34797" y="-6599"/>
                    <a:pt x="59371" y="6832"/>
                    <a:pt x="69658" y="19690"/>
                  </a:cubicBezTo>
                  <a:lnTo>
                    <a:pt x="69658" y="19690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58" name="Freeform: Shape 2457">
              <a:extLst>
                <a:ext uri="{FF2B5EF4-FFF2-40B4-BE49-F238E27FC236}">
                  <a16:creationId xmlns:a16="http://schemas.microsoft.com/office/drawing/2014/main" id="{CF39AC8B-187F-4506-96F3-D0703D82B7D3}"/>
                </a:ext>
              </a:extLst>
            </p:cNvPr>
            <p:cNvSpPr/>
            <p:nvPr/>
          </p:nvSpPr>
          <p:spPr>
            <a:xfrm rot="7042393" flipV="1">
              <a:off x="92718" y="311076"/>
              <a:ext cx="44990" cy="36987"/>
            </a:xfrm>
            <a:custGeom>
              <a:avLst/>
              <a:gdLst>
                <a:gd name="connsiteX0" fmla="*/ 71659 w 81156"/>
                <a:gd name="connsiteY0" fmla="*/ 19656 h 66719"/>
                <a:gd name="connsiteX1" fmla="*/ 47942 w 81156"/>
                <a:gd name="connsiteY1" fmla="*/ 66519 h 66719"/>
                <a:gd name="connsiteX2" fmla="*/ 8699 w 81156"/>
                <a:gd name="connsiteY2" fmla="*/ 5844 h 66719"/>
                <a:gd name="connsiteX3" fmla="*/ 11461 w 81156"/>
                <a:gd name="connsiteY3" fmla="*/ 4130 h 66719"/>
                <a:gd name="connsiteX4" fmla="*/ 71659 w 81156"/>
                <a:gd name="connsiteY4" fmla="*/ 19656 h 66719"/>
                <a:gd name="connsiteX5" fmla="*/ 71659 w 81156"/>
                <a:gd name="connsiteY5" fmla="*/ 19656 h 6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156" h="66719">
                  <a:moveTo>
                    <a:pt x="71659" y="19656"/>
                  </a:moveTo>
                  <a:cubicBezTo>
                    <a:pt x="91661" y="42992"/>
                    <a:pt x="78327" y="69281"/>
                    <a:pt x="47942" y="66519"/>
                  </a:cubicBezTo>
                  <a:cubicBezTo>
                    <a:pt x="11747" y="63185"/>
                    <a:pt x="-14352" y="22989"/>
                    <a:pt x="8699" y="5844"/>
                  </a:cubicBezTo>
                  <a:cubicBezTo>
                    <a:pt x="9461" y="5273"/>
                    <a:pt x="10604" y="4606"/>
                    <a:pt x="11461" y="4130"/>
                  </a:cubicBezTo>
                  <a:cubicBezTo>
                    <a:pt x="34226" y="-7014"/>
                    <a:pt x="60420" y="6511"/>
                    <a:pt x="71659" y="19656"/>
                  </a:cubicBezTo>
                  <a:lnTo>
                    <a:pt x="71659" y="19656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59" name="Freeform: Shape 2458">
              <a:extLst>
                <a:ext uri="{FF2B5EF4-FFF2-40B4-BE49-F238E27FC236}">
                  <a16:creationId xmlns:a16="http://schemas.microsoft.com/office/drawing/2014/main" id="{941C826E-831F-4E88-AAEC-1F1852F9CE1C}"/>
                </a:ext>
              </a:extLst>
            </p:cNvPr>
            <p:cNvSpPr/>
            <p:nvPr/>
          </p:nvSpPr>
          <p:spPr>
            <a:xfrm rot="7042393" flipV="1">
              <a:off x="57644" y="332673"/>
              <a:ext cx="45830" cy="37497"/>
            </a:xfrm>
            <a:custGeom>
              <a:avLst/>
              <a:gdLst>
                <a:gd name="connsiteX0" fmla="*/ 72106 w 82670"/>
                <a:gd name="connsiteY0" fmla="*/ 19214 h 67639"/>
                <a:gd name="connsiteX1" fmla="*/ 50770 w 82670"/>
                <a:gd name="connsiteY1" fmla="*/ 67506 h 67639"/>
                <a:gd name="connsiteX2" fmla="*/ 7812 w 82670"/>
                <a:gd name="connsiteY2" fmla="*/ 6450 h 67639"/>
                <a:gd name="connsiteX3" fmla="*/ 10479 w 82670"/>
                <a:gd name="connsiteY3" fmla="*/ 4641 h 67639"/>
                <a:gd name="connsiteX4" fmla="*/ 72106 w 82670"/>
                <a:gd name="connsiteY4" fmla="*/ 19214 h 67639"/>
                <a:gd name="connsiteX5" fmla="*/ 72106 w 82670"/>
                <a:gd name="connsiteY5" fmla="*/ 19214 h 67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670" h="67639">
                  <a:moveTo>
                    <a:pt x="72106" y="19214"/>
                  </a:moveTo>
                  <a:cubicBezTo>
                    <a:pt x="93156" y="42264"/>
                    <a:pt x="81059" y="69792"/>
                    <a:pt x="50770" y="67506"/>
                  </a:cubicBezTo>
                  <a:cubicBezTo>
                    <a:pt x="14099" y="64839"/>
                    <a:pt x="-14381" y="24262"/>
                    <a:pt x="7812" y="6450"/>
                  </a:cubicBezTo>
                  <a:cubicBezTo>
                    <a:pt x="8574" y="5879"/>
                    <a:pt x="9622" y="5212"/>
                    <a:pt x="10479" y="4641"/>
                  </a:cubicBezTo>
                  <a:cubicBezTo>
                    <a:pt x="32863" y="-7266"/>
                    <a:pt x="60009" y="5974"/>
                    <a:pt x="72106" y="19214"/>
                  </a:cubicBezTo>
                  <a:lnTo>
                    <a:pt x="72106" y="19214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60" name="Freeform: Shape 2459">
              <a:extLst>
                <a:ext uri="{FF2B5EF4-FFF2-40B4-BE49-F238E27FC236}">
                  <a16:creationId xmlns:a16="http://schemas.microsoft.com/office/drawing/2014/main" id="{3809DC86-2039-4A70-9A49-6AE0FC709300}"/>
                </a:ext>
              </a:extLst>
            </p:cNvPr>
            <p:cNvSpPr/>
            <p:nvPr/>
          </p:nvSpPr>
          <p:spPr>
            <a:xfrm rot="7042393" flipV="1">
              <a:off x="23931" y="353073"/>
              <a:ext cx="44913" cy="36472"/>
            </a:xfrm>
            <a:custGeom>
              <a:avLst/>
              <a:gdLst>
                <a:gd name="connsiteX0" fmla="*/ 69182 w 81016"/>
                <a:gd name="connsiteY0" fmla="*/ 18243 h 65790"/>
                <a:gd name="connsiteX1" fmla="*/ 55562 w 81016"/>
                <a:gd name="connsiteY1" fmla="*/ 65773 h 65790"/>
                <a:gd name="connsiteX2" fmla="*/ 4603 w 81016"/>
                <a:gd name="connsiteY2" fmla="*/ 8623 h 65790"/>
                <a:gd name="connsiteX3" fmla="*/ 8984 w 81016"/>
                <a:gd name="connsiteY3" fmla="*/ 4717 h 65790"/>
                <a:gd name="connsiteX4" fmla="*/ 69182 w 81016"/>
                <a:gd name="connsiteY4" fmla="*/ 18243 h 65790"/>
                <a:gd name="connsiteX5" fmla="*/ 69182 w 81016"/>
                <a:gd name="connsiteY5" fmla="*/ 18243 h 6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016" h="65790">
                  <a:moveTo>
                    <a:pt x="69182" y="18243"/>
                  </a:moveTo>
                  <a:cubicBezTo>
                    <a:pt x="89756" y="39293"/>
                    <a:pt x="82422" y="65011"/>
                    <a:pt x="55562" y="65773"/>
                  </a:cubicBezTo>
                  <a:cubicBezTo>
                    <a:pt x="21272" y="66725"/>
                    <a:pt x="-12542" y="28816"/>
                    <a:pt x="4603" y="8623"/>
                  </a:cubicBezTo>
                  <a:cubicBezTo>
                    <a:pt x="5746" y="7289"/>
                    <a:pt x="7651" y="5765"/>
                    <a:pt x="8984" y="4717"/>
                  </a:cubicBezTo>
                  <a:cubicBezTo>
                    <a:pt x="29844" y="-7094"/>
                    <a:pt x="56705" y="5479"/>
                    <a:pt x="69182" y="18243"/>
                  </a:cubicBezTo>
                  <a:lnTo>
                    <a:pt x="69182" y="18243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61" name="Freeform: Shape 2460">
              <a:extLst>
                <a:ext uri="{FF2B5EF4-FFF2-40B4-BE49-F238E27FC236}">
                  <a16:creationId xmlns:a16="http://schemas.microsoft.com/office/drawing/2014/main" id="{185FC7CC-9F34-444A-86F8-7392FC375BBE}"/>
                </a:ext>
              </a:extLst>
            </p:cNvPr>
            <p:cNvSpPr/>
            <p:nvPr/>
          </p:nvSpPr>
          <p:spPr>
            <a:xfrm rot="7042393" flipV="1">
              <a:off x="-8234" y="371762"/>
              <a:ext cx="42735" cy="34496"/>
            </a:xfrm>
            <a:custGeom>
              <a:avLst/>
              <a:gdLst>
                <a:gd name="connsiteX0" fmla="*/ 64337 w 77087"/>
                <a:gd name="connsiteY0" fmla="*/ 16949 h 62226"/>
                <a:gd name="connsiteX1" fmla="*/ 54812 w 77087"/>
                <a:gd name="connsiteY1" fmla="*/ 62193 h 62226"/>
                <a:gd name="connsiteX2" fmla="*/ 5187 w 77087"/>
                <a:gd name="connsiteY2" fmla="*/ 6472 h 62226"/>
                <a:gd name="connsiteX3" fmla="*/ 7282 w 77087"/>
                <a:gd name="connsiteY3" fmla="*/ 4662 h 62226"/>
                <a:gd name="connsiteX4" fmla="*/ 64337 w 77087"/>
                <a:gd name="connsiteY4" fmla="*/ 16949 h 62226"/>
                <a:gd name="connsiteX5" fmla="*/ 64337 w 77087"/>
                <a:gd name="connsiteY5" fmla="*/ 16949 h 6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087" h="62226">
                  <a:moveTo>
                    <a:pt x="64337" y="16949"/>
                  </a:moveTo>
                  <a:cubicBezTo>
                    <a:pt x="84911" y="36666"/>
                    <a:pt x="79767" y="61241"/>
                    <a:pt x="54812" y="62193"/>
                  </a:cubicBezTo>
                  <a:cubicBezTo>
                    <a:pt x="21379" y="63527"/>
                    <a:pt x="-13387" y="24474"/>
                    <a:pt x="5187" y="6472"/>
                  </a:cubicBezTo>
                  <a:cubicBezTo>
                    <a:pt x="5758" y="5900"/>
                    <a:pt x="6711" y="5234"/>
                    <a:pt x="7282" y="4662"/>
                  </a:cubicBezTo>
                  <a:cubicBezTo>
                    <a:pt x="25856" y="-6768"/>
                    <a:pt x="51764" y="4948"/>
                    <a:pt x="64337" y="16949"/>
                  </a:cubicBezTo>
                  <a:lnTo>
                    <a:pt x="64337" y="16949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91" name="Freeform: Shape 2490">
              <a:extLst>
                <a:ext uri="{FF2B5EF4-FFF2-40B4-BE49-F238E27FC236}">
                  <a16:creationId xmlns:a16="http://schemas.microsoft.com/office/drawing/2014/main" id="{873FB30D-61E2-4531-8AF1-AEED712C8B5F}"/>
                </a:ext>
              </a:extLst>
            </p:cNvPr>
            <p:cNvSpPr/>
            <p:nvPr/>
          </p:nvSpPr>
          <p:spPr>
            <a:xfrm rot="7042393" flipV="1">
              <a:off x="515152" y="16375"/>
              <a:ext cx="21422" cy="19939"/>
            </a:xfrm>
            <a:custGeom>
              <a:avLst/>
              <a:gdLst>
                <a:gd name="connsiteX0" fmla="*/ 38137 w 38643"/>
                <a:gd name="connsiteY0" fmla="*/ 15057 h 35967"/>
                <a:gd name="connsiteX1" fmla="*/ 8991 w 38643"/>
                <a:gd name="connsiteY1" fmla="*/ 32488 h 35967"/>
                <a:gd name="connsiteX2" fmla="*/ 13277 w 38643"/>
                <a:gd name="connsiteY2" fmla="*/ 484 h 35967"/>
                <a:gd name="connsiteX3" fmla="*/ 38137 w 38643"/>
                <a:gd name="connsiteY3" fmla="*/ 15057 h 35967"/>
                <a:gd name="connsiteX4" fmla="*/ 38137 w 38643"/>
                <a:gd name="connsiteY4" fmla="*/ 15057 h 3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43" h="35967">
                  <a:moveTo>
                    <a:pt x="38137" y="15057"/>
                  </a:moveTo>
                  <a:cubicBezTo>
                    <a:pt x="41947" y="30869"/>
                    <a:pt x="23469" y="41918"/>
                    <a:pt x="8991" y="32488"/>
                  </a:cubicBezTo>
                  <a:cubicBezTo>
                    <a:pt x="-3677" y="24201"/>
                    <a:pt x="-3582" y="5532"/>
                    <a:pt x="13277" y="484"/>
                  </a:cubicBezTo>
                  <a:cubicBezTo>
                    <a:pt x="27279" y="-2278"/>
                    <a:pt x="36232" y="7342"/>
                    <a:pt x="38137" y="15057"/>
                  </a:cubicBezTo>
                  <a:lnTo>
                    <a:pt x="38137" y="15057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92" name="Freeform: Shape 2491">
              <a:extLst>
                <a:ext uri="{FF2B5EF4-FFF2-40B4-BE49-F238E27FC236}">
                  <a16:creationId xmlns:a16="http://schemas.microsoft.com/office/drawing/2014/main" id="{2893000B-111C-4F75-A80D-AC89F8B77464}"/>
                </a:ext>
              </a:extLst>
            </p:cNvPr>
            <p:cNvSpPr/>
            <p:nvPr/>
          </p:nvSpPr>
          <p:spPr>
            <a:xfrm rot="7042393" flipV="1">
              <a:off x="479693" y="53711"/>
              <a:ext cx="23754" cy="22074"/>
            </a:xfrm>
            <a:custGeom>
              <a:avLst/>
              <a:gdLst>
                <a:gd name="connsiteX0" fmla="*/ 42102 w 42848"/>
                <a:gd name="connsiteY0" fmla="*/ 16256 h 39819"/>
                <a:gd name="connsiteX1" fmla="*/ 12384 w 42848"/>
                <a:gd name="connsiteY1" fmla="*/ 37211 h 39819"/>
                <a:gd name="connsiteX2" fmla="*/ 11908 w 42848"/>
                <a:gd name="connsiteY2" fmla="*/ 1301 h 39819"/>
                <a:gd name="connsiteX3" fmla="*/ 13908 w 42848"/>
                <a:gd name="connsiteY3" fmla="*/ 635 h 39819"/>
                <a:gd name="connsiteX4" fmla="*/ 42102 w 42848"/>
                <a:gd name="connsiteY4" fmla="*/ 16256 h 39819"/>
                <a:gd name="connsiteX5" fmla="*/ 42102 w 42848"/>
                <a:gd name="connsiteY5" fmla="*/ 16256 h 39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48" h="39819">
                  <a:moveTo>
                    <a:pt x="42102" y="16256"/>
                  </a:moveTo>
                  <a:cubicBezTo>
                    <a:pt x="46769" y="32829"/>
                    <a:pt x="28672" y="45497"/>
                    <a:pt x="12384" y="37211"/>
                  </a:cubicBezTo>
                  <a:cubicBezTo>
                    <a:pt x="-3904" y="28924"/>
                    <a:pt x="-4189" y="7397"/>
                    <a:pt x="11908" y="1301"/>
                  </a:cubicBezTo>
                  <a:cubicBezTo>
                    <a:pt x="12479" y="1111"/>
                    <a:pt x="13337" y="825"/>
                    <a:pt x="13908" y="635"/>
                  </a:cubicBezTo>
                  <a:cubicBezTo>
                    <a:pt x="29339" y="-2699"/>
                    <a:pt x="39721" y="7778"/>
                    <a:pt x="42102" y="16256"/>
                  </a:cubicBezTo>
                  <a:lnTo>
                    <a:pt x="42102" y="16256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93" name="Freeform: Shape 2492">
              <a:extLst>
                <a:ext uri="{FF2B5EF4-FFF2-40B4-BE49-F238E27FC236}">
                  <a16:creationId xmlns:a16="http://schemas.microsoft.com/office/drawing/2014/main" id="{D0E54390-762A-4A0F-86EA-94983B0D9AA8}"/>
                </a:ext>
              </a:extLst>
            </p:cNvPr>
            <p:cNvSpPr/>
            <p:nvPr/>
          </p:nvSpPr>
          <p:spPr>
            <a:xfrm rot="7042393" flipV="1">
              <a:off x="443978" y="90178"/>
              <a:ext cx="25715" cy="23866"/>
            </a:xfrm>
            <a:custGeom>
              <a:avLst/>
              <a:gdLst>
                <a:gd name="connsiteX0" fmla="*/ 45319 w 46387"/>
                <a:gd name="connsiteY0" fmla="*/ 17185 h 43051"/>
                <a:gd name="connsiteX1" fmla="*/ 14173 w 46387"/>
                <a:gd name="connsiteY1" fmla="*/ 40426 h 43051"/>
                <a:gd name="connsiteX2" fmla="*/ 12172 w 46387"/>
                <a:gd name="connsiteY2" fmla="*/ 1564 h 43051"/>
                <a:gd name="connsiteX3" fmla="*/ 14268 w 46387"/>
                <a:gd name="connsiteY3" fmla="*/ 802 h 43051"/>
                <a:gd name="connsiteX4" fmla="*/ 45319 w 46387"/>
                <a:gd name="connsiteY4" fmla="*/ 17185 h 43051"/>
                <a:gd name="connsiteX5" fmla="*/ 45319 w 46387"/>
                <a:gd name="connsiteY5" fmla="*/ 17185 h 4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387" h="43051">
                  <a:moveTo>
                    <a:pt x="45319" y="17185"/>
                  </a:moveTo>
                  <a:cubicBezTo>
                    <a:pt x="51130" y="34997"/>
                    <a:pt x="32175" y="49094"/>
                    <a:pt x="14173" y="40426"/>
                  </a:cubicBezTo>
                  <a:cubicBezTo>
                    <a:pt x="-3734" y="31758"/>
                    <a:pt x="-4973" y="8517"/>
                    <a:pt x="12172" y="1564"/>
                  </a:cubicBezTo>
                  <a:cubicBezTo>
                    <a:pt x="12839" y="1278"/>
                    <a:pt x="13696" y="993"/>
                    <a:pt x="14268" y="802"/>
                  </a:cubicBezTo>
                  <a:cubicBezTo>
                    <a:pt x="30746" y="-3103"/>
                    <a:pt x="42271" y="8041"/>
                    <a:pt x="45319" y="17185"/>
                  </a:cubicBezTo>
                  <a:lnTo>
                    <a:pt x="45319" y="17185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94" name="Freeform: Shape 2493">
              <a:extLst>
                <a:ext uri="{FF2B5EF4-FFF2-40B4-BE49-F238E27FC236}">
                  <a16:creationId xmlns:a16="http://schemas.microsoft.com/office/drawing/2014/main" id="{E0FE9AEA-7E74-4E37-809E-C0660309B2CC}"/>
                </a:ext>
              </a:extLst>
            </p:cNvPr>
            <p:cNvSpPr/>
            <p:nvPr/>
          </p:nvSpPr>
          <p:spPr>
            <a:xfrm rot="7042393" flipV="1">
              <a:off x="407714" y="125371"/>
              <a:ext cx="28134" cy="25924"/>
            </a:xfrm>
            <a:custGeom>
              <a:avLst/>
              <a:gdLst>
                <a:gd name="connsiteX0" fmla="*/ 49271 w 50749"/>
                <a:gd name="connsiteY0" fmla="*/ 18101 h 46764"/>
                <a:gd name="connsiteX1" fmla="*/ 16314 w 50749"/>
                <a:gd name="connsiteY1" fmla="*/ 44009 h 46764"/>
                <a:gd name="connsiteX2" fmla="*/ 14695 w 50749"/>
                <a:gd name="connsiteY2" fmla="*/ 1051 h 46764"/>
                <a:gd name="connsiteX3" fmla="*/ 49271 w 50749"/>
                <a:gd name="connsiteY3" fmla="*/ 18101 h 46764"/>
                <a:gd name="connsiteX4" fmla="*/ 49271 w 50749"/>
                <a:gd name="connsiteY4" fmla="*/ 18101 h 4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49" h="46764">
                  <a:moveTo>
                    <a:pt x="49271" y="18101"/>
                  </a:moveTo>
                  <a:cubicBezTo>
                    <a:pt x="56414" y="37532"/>
                    <a:pt x="36412" y="53343"/>
                    <a:pt x="16314" y="44009"/>
                  </a:cubicBezTo>
                  <a:cubicBezTo>
                    <a:pt x="-3022" y="34960"/>
                    <a:pt x="-7117" y="9147"/>
                    <a:pt x="14695" y="1051"/>
                  </a:cubicBezTo>
                  <a:cubicBezTo>
                    <a:pt x="32602" y="-3616"/>
                    <a:pt x="45651" y="8195"/>
                    <a:pt x="49271" y="18101"/>
                  </a:cubicBezTo>
                  <a:lnTo>
                    <a:pt x="49271" y="18101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95" name="Freeform: Shape 2494">
              <a:extLst>
                <a:ext uri="{FF2B5EF4-FFF2-40B4-BE49-F238E27FC236}">
                  <a16:creationId xmlns:a16="http://schemas.microsoft.com/office/drawing/2014/main" id="{A7DC8BD7-8766-48FC-B1A1-CCDB545B21F3}"/>
                </a:ext>
              </a:extLst>
            </p:cNvPr>
            <p:cNvSpPr/>
            <p:nvPr/>
          </p:nvSpPr>
          <p:spPr>
            <a:xfrm rot="7042393" flipV="1">
              <a:off x="371297" y="159507"/>
              <a:ext cx="30099" cy="27629"/>
            </a:xfrm>
            <a:custGeom>
              <a:avLst/>
              <a:gdLst>
                <a:gd name="connsiteX0" fmla="*/ 52381 w 54295"/>
                <a:gd name="connsiteY0" fmla="*/ 18808 h 49839"/>
                <a:gd name="connsiteX1" fmla="*/ 18472 w 54295"/>
                <a:gd name="connsiteY1" fmla="*/ 47192 h 49839"/>
                <a:gd name="connsiteX2" fmla="*/ 14948 w 54295"/>
                <a:gd name="connsiteY2" fmla="*/ 1281 h 49839"/>
                <a:gd name="connsiteX3" fmla="*/ 52381 w 54295"/>
                <a:gd name="connsiteY3" fmla="*/ 18808 h 49839"/>
                <a:gd name="connsiteX4" fmla="*/ 52381 w 54295"/>
                <a:gd name="connsiteY4" fmla="*/ 18808 h 4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5" h="49839">
                  <a:moveTo>
                    <a:pt x="52381" y="18808"/>
                  </a:moveTo>
                  <a:cubicBezTo>
                    <a:pt x="60763" y="39381"/>
                    <a:pt x="40189" y="56622"/>
                    <a:pt x="18472" y="47192"/>
                  </a:cubicBezTo>
                  <a:cubicBezTo>
                    <a:pt x="-2578" y="37953"/>
                    <a:pt x="-8102" y="10425"/>
                    <a:pt x="14948" y="1281"/>
                  </a:cubicBezTo>
                  <a:cubicBezTo>
                    <a:pt x="33712" y="-4052"/>
                    <a:pt x="48095" y="8330"/>
                    <a:pt x="52381" y="18808"/>
                  </a:cubicBezTo>
                  <a:lnTo>
                    <a:pt x="52381" y="18808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96" name="Freeform: Shape 2495">
              <a:extLst>
                <a:ext uri="{FF2B5EF4-FFF2-40B4-BE49-F238E27FC236}">
                  <a16:creationId xmlns:a16="http://schemas.microsoft.com/office/drawing/2014/main" id="{E3301DC4-A2AA-486A-BA2D-81A866CA01B7}"/>
                </a:ext>
              </a:extLst>
            </p:cNvPr>
            <p:cNvSpPr/>
            <p:nvPr/>
          </p:nvSpPr>
          <p:spPr>
            <a:xfrm rot="7042393" flipV="1">
              <a:off x="334545" y="192440"/>
              <a:ext cx="32142" cy="29394"/>
            </a:xfrm>
            <a:custGeom>
              <a:avLst/>
              <a:gdLst>
                <a:gd name="connsiteX0" fmla="*/ 55479 w 57980"/>
                <a:gd name="connsiteY0" fmla="*/ 19489 h 53022"/>
                <a:gd name="connsiteX1" fmla="*/ 20713 w 57980"/>
                <a:gd name="connsiteY1" fmla="*/ 50350 h 53022"/>
                <a:gd name="connsiteX2" fmla="*/ 14998 w 57980"/>
                <a:gd name="connsiteY2" fmla="*/ 1487 h 53022"/>
                <a:gd name="connsiteX3" fmla="*/ 55479 w 57980"/>
                <a:gd name="connsiteY3" fmla="*/ 19489 h 53022"/>
                <a:gd name="connsiteX4" fmla="*/ 55479 w 57980"/>
                <a:gd name="connsiteY4" fmla="*/ 19489 h 53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80" h="53022">
                  <a:moveTo>
                    <a:pt x="55479" y="19489"/>
                  </a:moveTo>
                  <a:cubicBezTo>
                    <a:pt x="65385" y="41397"/>
                    <a:pt x="44239" y="60161"/>
                    <a:pt x="20713" y="50350"/>
                  </a:cubicBezTo>
                  <a:cubicBezTo>
                    <a:pt x="-2052" y="40920"/>
                    <a:pt x="-9005" y="11678"/>
                    <a:pt x="14998" y="1487"/>
                  </a:cubicBezTo>
                  <a:cubicBezTo>
                    <a:pt x="34619" y="-4419"/>
                    <a:pt x="50526" y="8440"/>
                    <a:pt x="55479" y="19489"/>
                  </a:cubicBezTo>
                  <a:lnTo>
                    <a:pt x="55479" y="19489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97" name="Freeform: Shape 2496">
              <a:extLst>
                <a:ext uri="{FF2B5EF4-FFF2-40B4-BE49-F238E27FC236}">
                  <a16:creationId xmlns:a16="http://schemas.microsoft.com/office/drawing/2014/main" id="{99A1981B-8BA0-4A3D-8396-0A228AC95D88}"/>
                </a:ext>
              </a:extLst>
            </p:cNvPr>
            <p:cNvSpPr/>
            <p:nvPr/>
          </p:nvSpPr>
          <p:spPr>
            <a:xfrm rot="7042393" flipV="1">
              <a:off x="297692" y="224068"/>
              <a:ext cx="33974" cy="30972"/>
            </a:xfrm>
            <a:custGeom>
              <a:avLst/>
              <a:gdLst>
                <a:gd name="connsiteX0" fmla="*/ 58170 w 61285"/>
                <a:gd name="connsiteY0" fmla="*/ 19970 h 55869"/>
                <a:gd name="connsiteX1" fmla="*/ 25880 w 61285"/>
                <a:gd name="connsiteY1" fmla="*/ 54355 h 55869"/>
                <a:gd name="connsiteX2" fmla="*/ 12164 w 61285"/>
                <a:gd name="connsiteY2" fmla="*/ 3015 h 55869"/>
                <a:gd name="connsiteX3" fmla="*/ 14736 w 61285"/>
                <a:gd name="connsiteY3" fmla="*/ 1872 h 55869"/>
                <a:gd name="connsiteX4" fmla="*/ 58170 w 61285"/>
                <a:gd name="connsiteY4" fmla="*/ 19970 h 55869"/>
                <a:gd name="connsiteX5" fmla="*/ 58170 w 61285"/>
                <a:gd name="connsiteY5" fmla="*/ 19970 h 5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285" h="55869">
                  <a:moveTo>
                    <a:pt x="58170" y="19970"/>
                  </a:moveTo>
                  <a:cubicBezTo>
                    <a:pt x="68933" y="41687"/>
                    <a:pt x="50264" y="61594"/>
                    <a:pt x="25880" y="54355"/>
                  </a:cubicBezTo>
                  <a:cubicBezTo>
                    <a:pt x="-790" y="46354"/>
                    <a:pt x="-9362" y="14255"/>
                    <a:pt x="12164" y="3015"/>
                  </a:cubicBezTo>
                  <a:cubicBezTo>
                    <a:pt x="12926" y="2634"/>
                    <a:pt x="13974" y="2158"/>
                    <a:pt x="14736" y="1872"/>
                  </a:cubicBezTo>
                  <a:cubicBezTo>
                    <a:pt x="35215" y="-4986"/>
                    <a:pt x="52455" y="8349"/>
                    <a:pt x="58170" y="19970"/>
                  </a:cubicBezTo>
                  <a:lnTo>
                    <a:pt x="58170" y="19970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98" name="Freeform: Shape 2497">
              <a:extLst>
                <a:ext uri="{FF2B5EF4-FFF2-40B4-BE49-F238E27FC236}">
                  <a16:creationId xmlns:a16="http://schemas.microsoft.com/office/drawing/2014/main" id="{98CC2214-02DF-4D16-B4C5-315C1DB185AD}"/>
                </a:ext>
              </a:extLst>
            </p:cNvPr>
            <p:cNvSpPr/>
            <p:nvPr/>
          </p:nvSpPr>
          <p:spPr>
            <a:xfrm rot="7042393" flipV="1">
              <a:off x="260570" y="254304"/>
              <a:ext cx="35904" cy="32657"/>
            </a:xfrm>
            <a:custGeom>
              <a:avLst/>
              <a:gdLst>
                <a:gd name="connsiteX0" fmla="*/ 60910 w 64766"/>
                <a:gd name="connsiteY0" fmla="*/ 20486 h 58908"/>
                <a:gd name="connsiteX1" fmla="*/ 28525 w 64766"/>
                <a:gd name="connsiteY1" fmla="*/ 57443 h 58908"/>
                <a:gd name="connsiteX2" fmla="*/ 11856 w 64766"/>
                <a:gd name="connsiteY2" fmla="*/ 3437 h 58908"/>
                <a:gd name="connsiteX3" fmla="*/ 14523 w 64766"/>
                <a:gd name="connsiteY3" fmla="*/ 2103 h 58908"/>
                <a:gd name="connsiteX4" fmla="*/ 60910 w 64766"/>
                <a:gd name="connsiteY4" fmla="*/ 20486 h 58908"/>
                <a:gd name="connsiteX5" fmla="*/ 60910 w 64766"/>
                <a:gd name="connsiteY5" fmla="*/ 20486 h 5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66" h="58908">
                  <a:moveTo>
                    <a:pt x="60910" y="20486"/>
                  </a:moveTo>
                  <a:cubicBezTo>
                    <a:pt x="73197" y="43346"/>
                    <a:pt x="54433" y="64777"/>
                    <a:pt x="28525" y="57443"/>
                  </a:cubicBezTo>
                  <a:cubicBezTo>
                    <a:pt x="235" y="49537"/>
                    <a:pt x="-10147" y="15724"/>
                    <a:pt x="11856" y="3437"/>
                  </a:cubicBezTo>
                  <a:cubicBezTo>
                    <a:pt x="12618" y="2960"/>
                    <a:pt x="13666" y="2579"/>
                    <a:pt x="14523" y="2103"/>
                  </a:cubicBezTo>
                  <a:cubicBezTo>
                    <a:pt x="35573" y="-5327"/>
                    <a:pt x="54337" y="8389"/>
                    <a:pt x="60910" y="20486"/>
                  </a:cubicBezTo>
                  <a:lnTo>
                    <a:pt x="60910" y="20486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99" name="Freeform: Shape 2498">
              <a:extLst>
                <a:ext uri="{FF2B5EF4-FFF2-40B4-BE49-F238E27FC236}">
                  <a16:creationId xmlns:a16="http://schemas.microsoft.com/office/drawing/2014/main" id="{063DCA64-15D5-4AD4-9081-B45B8E5236DC}"/>
                </a:ext>
              </a:extLst>
            </p:cNvPr>
            <p:cNvSpPr/>
            <p:nvPr/>
          </p:nvSpPr>
          <p:spPr>
            <a:xfrm rot="7042393" flipV="1">
              <a:off x="223570" y="283152"/>
              <a:ext cx="37546" cy="34091"/>
            </a:xfrm>
            <a:custGeom>
              <a:avLst/>
              <a:gdLst>
                <a:gd name="connsiteX0" fmla="*/ 63035 w 67727"/>
                <a:gd name="connsiteY0" fmla="*/ 20733 h 61495"/>
                <a:gd name="connsiteX1" fmla="*/ 31126 w 67727"/>
                <a:gd name="connsiteY1" fmla="*/ 60166 h 61495"/>
                <a:gd name="connsiteX2" fmla="*/ 11409 w 67727"/>
                <a:gd name="connsiteY2" fmla="*/ 3969 h 61495"/>
                <a:gd name="connsiteX3" fmla="*/ 14076 w 67727"/>
                <a:gd name="connsiteY3" fmla="*/ 2540 h 61495"/>
                <a:gd name="connsiteX4" fmla="*/ 63035 w 67727"/>
                <a:gd name="connsiteY4" fmla="*/ 20733 h 61495"/>
                <a:gd name="connsiteX5" fmla="*/ 63035 w 67727"/>
                <a:gd name="connsiteY5" fmla="*/ 20733 h 61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27" h="61495">
                  <a:moveTo>
                    <a:pt x="63035" y="20733"/>
                  </a:moveTo>
                  <a:cubicBezTo>
                    <a:pt x="76846" y="44450"/>
                    <a:pt x="58367" y="67310"/>
                    <a:pt x="31126" y="60166"/>
                  </a:cubicBezTo>
                  <a:cubicBezTo>
                    <a:pt x="1503" y="52356"/>
                    <a:pt x="-10879" y="17208"/>
                    <a:pt x="11409" y="3969"/>
                  </a:cubicBezTo>
                  <a:cubicBezTo>
                    <a:pt x="12171" y="3492"/>
                    <a:pt x="13314" y="3016"/>
                    <a:pt x="14076" y="2540"/>
                  </a:cubicBezTo>
                  <a:cubicBezTo>
                    <a:pt x="35603" y="-5842"/>
                    <a:pt x="55701" y="8160"/>
                    <a:pt x="63035" y="20733"/>
                  </a:cubicBezTo>
                  <a:lnTo>
                    <a:pt x="63035" y="20733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00" name="Freeform: Shape 2499">
              <a:extLst>
                <a:ext uri="{FF2B5EF4-FFF2-40B4-BE49-F238E27FC236}">
                  <a16:creationId xmlns:a16="http://schemas.microsoft.com/office/drawing/2014/main" id="{EAFD0A52-5570-4D9B-97DA-2C2C651B3B85}"/>
                </a:ext>
              </a:extLst>
            </p:cNvPr>
            <p:cNvSpPr/>
            <p:nvPr/>
          </p:nvSpPr>
          <p:spPr>
            <a:xfrm rot="7042393" flipV="1">
              <a:off x="186587" y="310434"/>
              <a:ext cx="38971" cy="35374"/>
            </a:xfrm>
            <a:custGeom>
              <a:avLst/>
              <a:gdLst>
                <a:gd name="connsiteX0" fmla="*/ 64851 w 70298"/>
                <a:gd name="connsiteY0" fmla="*/ 20828 h 63809"/>
                <a:gd name="connsiteX1" fmla="*/ 33704 w 70298"/>
                <a:gd name="connsiteY1" fmla="*/ 62642 h 63809"/>
                <a:gd name="connsiteX2" fmla="*/ 10749 w 70298"/>
                <a:gd name="connsiteY2" fmla="*/ 4445 h 63809"/>
                <a:gd name="connsiteX3" fmla="*/ 13416 w 70298"/>
                <a:gd name="connsiteY3" fmla="*/ 2920 h 63809"/>
                <a:gd name="connsiteX4" fmla="*/ 64851 w 70298"/>
                <a:gd name="connsiteY4" fmla="*/ 20828 h 63809"/>
                <a:gd name="connsiteX5" fmla="*/ 64851 w 70298"/>
                <a:gd name="connsiteY5" fmla="*/ 20828 h 63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298" h="63809">
                  <a:moveTo>
                    <a:pt x="64851" y="20828"/>
                  </a:moveTo>
                  <a:cubicBezTo>
                    <a:pt x="79996" y="44926"/>
                    <a:pt x="61613" y="69500"/>
                    <a:pt x="33704" y="62642"/>
                  </a:cubicBezTo>
                  <a:cubicBezTo>
                    <a:pt x="2939" y="55022"/>
                    <a:pt x="-11444" y="18637"/>
                    <a:pt x="10749" y="4445"/>
                  </a:cubicBezTo>
                  <a:cubicBezTo>
                    <a:pt x="11511" y="3968"/>
                    <a:pt x="12654" y="3397"/>
                    <a:pt x="13416" y="2920"/>
                  </a:cubicBezTo>
                  <a:cubicBezTo>
                    <a:pt x="35419" y="-6224"/>
                    <a:pt x="56755" y="7874"/>
                    <a:pt x="64851" y="20828"/>
                  </a:cubicBezTo>
                  <a:lnTo>
                    <a:pt x="64851" y="20828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01" name="Freeform: Shape 2500">
              <a:extLst>
                <a:ext uri="{FF2B5EF4-FFF2-40B4-BE49-F238E27FC236}">
                  <a16:creationId xmlns:a16="http://schemas.microsoft.com/office/drawing/2014/main" id="{2D51C84D-FE90-4A0F-9B16-DA8C4C6F5178}"/>
                </a:ext>
              </a:extLst>
            </p:cNvPr>
            <p:cNvSpPr/>
            <p:nvPr/>
          </p:nvSpPr>
          <p:spPr>
            <a:xfrm rot="7042393" flipV="1">
              <a:off x="149616" y="336083"/>
              <a:ext cx="40482" cy="36628"/>
            </a:xfrm>
            <a:custGeom>
              <a:avLst/>
              <a:gdLst>
                <a:gd name="connsiteX0" fmla="*/ 66570 w 73023"/>
                <a:gd name="connsiteY0" fmla="*/ 20936 h 66072"/>
                <a:gd name="connsiteX1" fmla="*/ 36566 w 73023"/>
                <a:gd name="connsiteY1" fmla="*/ 65037 h 66072"/>
                <a:gd name="connsiteX2" fmla="*/ 10182 w 73023"/>
                <a:gd name="connsiteY2" fmla="*/ 4934 h 66072"/>
                <a:gd name="connsiteX3" fmla="*/ 12849 w 73023"/>
                <a:gd name="connsiteY3" fmla="*/ 3315 h 66072"/>
                <a:gd name="connsiteX4" fmla="*/ 66570 w 73023"/>
                <a:gd name="connsiteY4" fmla="*/ 20936 h 66072"/>
                <a:gd name="connsiteX5" fmla="*/ 66570 w 73023"/>
                <a:gd name="connsiteY5" fmla="*/ 20936 h 6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023" h="66072">
                  <a:moveTo>
                    <a:pt x="66570" y="20936"/>
                  </a:moveTo>
                  <a:cubicBezTo>
                    <a:pt x="83239" y="45701"/>
                    <a:pt x="65617" y="71609"/>
                    <a:pt x="36566" y="65037"/>
                  </a:cubicBezTo>
                  <a:cubicBezTo>
                    <a:pt x="4467" y="57798"/>
                    <a:pt x="-12011" y="20174"/>
                    <a:pt x="10182" y="4934"/>
                  </a:cubicBezTo>
                  <a:cubicBezTo>
                    <a:pt x="10944" y="4363"/>
                    <a:pt x="12087" y="3791"/>
                    <a:pt x="12849" y="3315"/>
                  </a:cubicBezTo>
                  <a:cubicBezTo>
                    <a:pt x="35042" y="-6591"/>
                    <a:pt x="57616" y="7601"/>
                    <a:pt x="66570" y="20936"/>
                  </a:cubicBezTo>
                  <a:lnTo>
                    <a:pt x="66570" y="20936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02" name="Freeform: Shape 2501">
              <a:extLst>
                <a:ext uri="{FF2B5EF4-FFF2-40B4-BE49-F238E27FC236}">
                  <a16:creationId xmlns:a16="http://schemas.microsoft.com/office/drawing/2014/main" id="{A8920058-F730-4257-817B-1708BA518E21}"/>
                </a:ext>
              </a:extLst>
            </p:cNvPr>
            <p:cNvSpPr/>
            <p:nvPr/>
          </p:nvSpPr>
          <p:spPr>
            <a:xfrm rot="7042393" flipV="1">
              <a:off x="112957" y="360371"/>
              <a:ext cx="41300" cy="37388"/>
            </a:xfrm>
            <a:custGeom>
              <a:avLst/>
              <a:gdLst>
                <a:gd name="connsiteX0" fmla="*/ 66975 w 74500"/>
                <a:gd name="connsiteY0" fmla="*/ 20749 h 67442"/>
                <a:gd name="connsiteX1" fmla="*/ 42305 w 74500"/>
                <a:gd name="connsiteY1" fmla="*/ 67136 h 67442"/>
                <a:gd name="connsiteX2" fmla="*/ 9158 w 74500"/>
                <a:gd name="connsiteY2" fmla="*/ 5414 h 67442"/>
                <a:gd name="connsiteX3" fmla="*/ 11825 w 74500"/>
                <a:gd name="connsiteY3" fmla="*/ 3700 h 67442"/>
                <a:gd name="connsiteX4" fmla="*/ 66975 w 74500"/>
                <a:gd name="connsiteY4" fmla="*/ 20749 h 67442"/>
                <a:gd name="connsiteX5" fmla="*/ 66975 w 74500"/>
                <a:gd name="connsiteY5" fmla="*/ 20749 h 6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500" h="67442">
                  <a:moveTo>
                    <a:pt x="66975" y="20749"/>
                  </a:moveTo>
                  <a:cubicBezTo>
                    <a:pt x="84120" y="44562"/>
                    <a:pt x="70309" y="70565"/>
                    <a:pt x="42305" y="67136"/>
                  </a:cubicBezTo>
                  <a:cubicBezTo>
                    <a:pt x="8587" y="63040"/>
                    <a:pt x="-13321" y="22083"/>
                    <a:pt x="9158" y="5414"/>
                  </a:cubicBezTo>
                  <a:cubicBezTo>
                    <a:pt x="9920" y="4843"/>
                    <a:pt x="10968" y="4176"/>
                    <a:pt x="11825" y="3700"/>
                  </a:cubicBezTo>
                  <a:cubicBezTo>
                    <a:pt x="33733" y="-6873"/>
                    <a:pt x="57260" y="7224"/>
                    <a:pt x="66975" y="20749"/>
                  </a:cubicBezTo>
                  <a:lnTo>
                    <a:pt x="66975" y="20749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03" name="Freeform: Shape 2502">
              <a:extLst>
                <a:ext uri="{FF2B5EF4-FFF2-40B4-BE49-F238E27FC236}">
                  <a16:creationId xmlns:a16="http://schemas.microsoft.com/office/drawing/2014/main" id="{B89E479C-0127-40C9-8E5D-10C8FDBDE4A7}"/>
                </a:ext>
              </a:extLst>
            </p:cNvPr>
            <p:cNvSpPr/>
            <p:nvPr/>
          </p:nvSpPr>
          <p:spPr>
            <a:xfrm rot="7042393" flipV="1">
              <a:off x="76718" y="383105"/>
              <a:ext cx="41612" cy="37605"/>
            </a:xfrm>
            <a:custGeom>
              <a:avLst/>
              <a:gdLst>
                <a:gd name="connsiteX0" fmla="*/ 66462 w 75063"/>
                <a:gd name="connsiteY0" fmla="*/ 20175 h 67834"/>
                <a:gd name="connsiteX1" fmla="*/ 44173 w 75063"/>
                <a:gd name="connsiteY1" fmla="*/ 67609 h 67834"/>
                <a:gd name="connsiteX2" fmla="*/ 8264 w 75063"/>
                <a:gd name="connsiteY2" fmla="*/ 5887 h 67834"/>
                <a:gd name="connsiteX3" fmla="*/ 10836 w 75063"/>
                <a:gd name="connsiteY3" fmla="*/ 4077 h 67834"/>
                <a:gd name="connsiteX4" fmla="*/ 66462 w 75063"/>
                <a:gd name="connsiteY4" fmla="*/ 20175 h 67834"/>
                <a:gd name="connsiteX5" fmla="*/ 66462 w 75063"/>
                <a:gd name="connsiteY5" fmla="*/ 20175 h 67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063" h="67834">
                  <a:moveTo>
                    <a:pt x="66462" y="20175"/>
                  </a:moveTo>
                  <a:cubicBezTo>
                    <a:pt x="84750" y="43987"/>
                    <a:pt x="72272" y="70562"/>
                    <a:pt x="44173" y="67609"/>
                  </a:cubicBezTo>
                  <a:cubicBezTo>
                    <a:pt x="10550" y="64085"/>
                    <a:pt x="-13358" y="23127"/>
                    <a:pt x="8264" y="5887"/>
                  </a:cubicBezTo>
                  <a:cubicBezTo>
                    <a:pt x="9026" y="5316"/>
                    <a:pt x="10074" y="4649"/>
                    <a:pt x="10836" y="4077"/>
                  </a:cubicBezTo>
                  <a:cubicBezTo>
                    <a:pt x="32076" y="-7067"/>
                    <a:pt x="56175" y="6744"/>
                    <a:pt x="66462" y="20175"/>
                  </a:cubicBezTo>
                  <a:lnTo>
                    <a:pt x="66462" y="20175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04" name="Freeform: Shape 2503">
              <a:extLst>
                <a:ext uri="{FF2B5EF4-FFF2-40B4-BE49-F238E27FC236}">
                  <a16:creationId xmlns:a16="http://schemas.microsoft.com/office/drawing/2014/main" id="{E8FA7178-28E7-4C3C-8494-C14E330D6292}"/>
                </a:ext>
              </a:extLst>
            </p:cNvPr>
            <p:cNvSpPr/>
            <p:nvPr/>
          </p:nvSpPr>
          <p:spPr>
            <a:xfrm rot="7042393" flipV="1">
              <a:off x="41798" y="404285"/>
              <a:ext cx="40429" cy="36603"/>
            </a:xfrm>
            <a:custGeom>
              <a:avLst/>
              <a:gdLst>
                <a:gd name="connsiteX0" fmla="*/ 63394 w 72928"/>
                <a:gd name="connsiteY0" fmla="*/ 19287 h 66027"/>
                <a:gd name="connsiteX1" fmla="*/ 44916 w 72928"/>
                <a:gd name="connsiteY1" fmla="*/ 65864 h 66027"/>
                <a:gd name="connsiteX2" fmla="*/ 6911 w 72928"/>
                <a:gd name="connsiteY2" fmla="*/ 5952 h 66027"/>
                <a:gd name="connsiteX3" fmla="*/ 9197 w 72928"/>
                <a:gd name="connsiteY3" fmla="*/ 4237 h 66027"/>
                <a:gd name="connsiteX4" fmla="*/ 63394 w 72928"/>
                <a:gd name="connsiteY4" fmla="*/ 19287 h 66027"/>
                <a:gd name="connsiteX5" fmla="*/ 63394 w 72928"/>
                <a:gd name="connsiteY5" fmla="*/ 19287 h 6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928" h="66027">
                  <a:moveTo>
                    <a:pt x="63394" y="19287"/>
                  </a:moveTo>
                  <a:cubicBezTo>
                    <a:pt x="82158" y="42147"/>
                    <a:pt x="71776" y="68341"/>
                    <a:pt x="44916" y="65864"/>
                  </a:cubicBezTo>
                  <a:cubicBezTo>
                    <a:pt x="12435" y="62911"/>
                    <a:pt x="-12711" y="23192"/>
                    <a:pt x="6911" y="5952"/>
                  </a:cubicBezTo>
                  <a:cubicBezTo>
                    <a:pt x="7578" y="5380"/>
                    <a:pt x="8530" y="4714"/>
                    <a:pt x="9197" y="4237"/>
                  </a:cubicBezTo>
                  <a:cubicBezTo>
                    <a:pt x="28818" y="-7002"/>
                    <a:pt x="52726" y="6238"/>
                    <a:pt x="63394" y="19287"/>
                  </a:cubicBezTo>
                  <a:lnTo>
                    <a:pt x="63394" y="19287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05" name="Freeform: Shape 2504">
              <a:extLst>
                <a:ext uri="{FF2B5EF4-FFF2-40B4-BE49-F238E27FC236}">
                  <a16:creationId xmlns:a16="http://schemas.microsoft.com/office/drawing/2014/main" id="{31825B06-6301-4C87-865A-9D004D6549B0}"/>
                </a:ext>
              </a:extLst>
            </p:cNvPr>
            <p:cNvSpPr/>
            <p:nvPr/>
          </p:nvSpPr>
          <p:spPr>
            <a:xfrm rot="7042393" flipV="1">
              <a:off x="8017" y="423318"/>
              <a:ext cx="38955" cy="35390"/>
            </a:xfrm>
            <a:custGeom>
              <a:avLst/>
              <a:gdLst>
                <a:gd name="connsiteX0" fmla="*/ 59738 w 70270"/>
                <a:gd name="connsiteY0" fmla="*/ 18293 h 63838"/>
                <a:gd name="connsiteX1" fmla="*/ 45164 w 70270"/>
                <a:gd name="connsiteY1" fmla="*/ 63728 h 63838"/>
                <a:gd name="connsiteX2" fmla="*/ 5636 w 70270"/>
                <a:gd name="connsiteY2" fmla="*/ 6006 h 63838"/>
                <a:gd name="connsiteX3" fmla="*/ 7731 w 70270"/>
                <a:gd name="connsiteY3" fmla="*/ 4292 h 63838"/>
                <a:gd name="connsiteX4" fmla="*/ 59738 w 70270"/>
                <a:gd name="connsiteY4" fmla="*/ 18293 h 63838"/>
                <a:gd name="connsiteX5" fmla="*/ 59738 w 70270"/>
                <a:gd name="connsiteY5" fmla="*/ 18293 h 6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270" h="63838">
                  <a:moveTo>
                    <a:pt x="59738" y="18293"/>
                  </a:moveTo>
                  <a:cubicBezTo>
                    <a:pt x="78883" y="40296"/>
                    <a:pt x="70691" y="65728"/>
                    <a:pt x="45164" y="63728"/>
                  </a:cubicBezTo>
                  <a:cubicBezTo>
                    <a:pt x="14303" y="61251"/>
                    <a:pt x="-11890" y="22961"/>
                    <a:pt x="5636" y="6006"/>
                  </a:cubicBezTo>
                  <a:cubicBezTo>
                    <a:pt x="6207" y="5435"/>
                    <a:pt x="7064" y="4768"/>
                    <a:pt x="7731" y="4292"/>
                  </a:cubicBezTo>
                  <a:cubicBezTo>
                    <a:pt x="25448" y="-6853"/>
                    <a:pt x="48784" y="5816"/>
                    <a:pt x="59738" y="18293"/>
                  </a:cubicBezTo>
                  <a:lnTo>
                    <a:pt x="59738" y="18293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06" name="Freeform: Shape 2505">
              <a:extLst>
                <a:ext uri="{FF2B5EF4-FFF2-40B4-BE49-F238E27FC236}">
                  <a16:creationId xmlns:a16="http://schemas.microsoft.com/office/drawing/2014/main" id="{9839A219-9880-489F-9939-145BA15A548B}"/>
                </a:ext>
              </a:extLst>
            </p:cNvPr>
            <p:cNvSpPr/>
            <p:nvPr/>
          </p:nvSpPr>
          <p:spPr>
            <a:xfrm rot="7042393" flipV="1">
              <a:off x="-24469" y="440208"/>
              <a:ext cx="36993" cy="33618"/>
            </a:xfrm>
            <a:custGeom>
              <a:avLst/>
              <a:gdLst>
                <a:gd name="connsiteX0" fmla="*/ 55437 w 66730"/>
                <a:gd name="connsiteY0" fmla="*/ 17123 h 60642"/>
                <a:gd name="connsiteX1" fmla="*/ 44578 w 66730"/>
                <a:gd name="connsiteY1" fmla="*/ 60557 h 60642"/>
                <a:gd name="connsiteX2" fmla="*/ 6097 w 66730"/>
                <a:gd name="connsiteY2" fmla="*/ 4169 h 60642"/>
                <a:gd name="connsiteX3" fmla="*/ 55437 w 66730"/>
                <a:gd name="connsiteY3" fmla="*/ 17123 h 60642"/>
                <a:gd name="connsiteX4" fmla="*/ 55437 w 66730"/>
                <a:gd name="connsiteY4" fmla="*/ 17123 h 6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30" h="60642">
                  <a:moveTo>
                    <a:pt x="55437" y="17123"/>
                  </a:moveTo>
                  <a:cubicBezTo>
                    <a:pt x="74487" y="37887"/>
                    <a:pt x="68486" y="62271"/>
                    <a:pt x="44578" y="60557"/>
                  </a:cubicBezTo>
                  <a:cubicBezTo>
                    <a:pt x="16860" y="58556"/>
                    <a:pt x="-13143" y="21885"/>
                    <a:pt x="6097" y="4169"/>
                  </a:cubicBezTo>
                  <a:cubicBezTo>
                    <a:pt x="22004" y="-6499"/>
                    <a:pt x="44578" y="5312"/>
                    <a:pt x="55437" y="17123"/>
                  </a:cubicBezTo>
                  <a:lnTo>
                    <a:pt x="55437" y="17123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34" name="Freeform: Shape 2533">
              <a:extLst>
                <a:ext uri="{FF2B5EF4-FFF2-40B4-BE49-F238E27FC236}">
                  <a16:creationId xmlns:a16="http://schemas.microsoft.com/office/drawing/2014/main" id="{5EF4780F-AA04-4B1B-A733-2596D946615C}"/>
                </a:ext>
              </a:extLst>
            </p:cNvPr>
            <p:cNvSpPr/>
            <p:nvPr/>
          </p:nvSpPr>
          <p:spPr>
            <a:xfrm rot="7042393" flipV="1">
              <a:off x="588490" y="14637"/>
              <a:ext cx="17255" cy="16540"/>
            </a:xfrm>
            <a:custGeom>
              <a:avLst/>
              <a:gdLst>
                <a:gd name="connsiteX0" fmla="*/ 30880 w 31125"/>
                <a:gd name="connsiteY0" fmla="*/ 12907 h 29835"/>
                <a:gd name="connsiteX1" fmla="*/ 6591 w 31125"/>
                <a:gd name="connsiteY1" fmla="*/ 26718 h 29835"/>
                <a:gd name="connsiteX2" fmla="*/ 11544 w 31125"/>
                <a:gd name="connsiteY2" fmla="*/ 334 h 29835"/>
                <a:gd name="connsiteX3" fmla="*/ 30880 w 31125"/>
                <a:gd name="connsiteY3" fmla="*/ 12907 h 29835"/>
                <a:gd name="connsiteX4" fmla="*/ 30880 w 31125"/>
                <a:gd name="connsiteY4" fmla="*/ 12907 h 2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25" h="29835">
                  <a:moveTo>
                    <a:pt x="30880" y="12907"/>
                  </a:moveTo>
                  <a:cubicBezTo>
                    <a:pt x="33261" y="26052"/>
                    <a:pt x="17831" y="34815"/>
                    <a:pt x="6591" y="26718"/>
                  </a:cubicBezTo>
                  <a:cubicBezTo>
                    <a:pt x="-3315" y="19575"/>
                    <a:pt x="-2363" y="4144"/>
                    <a:pt x="11544" y="334"/>
                  </a:cubicBezTo>
                  <a:cubicBezTo>
                    <a:pt x="22974" y="-1761"/>
                    <a:pt x="29737" y="6430"/>
                    <a:pt x="30880" y="12907"/>
                  </a:cubicBezTo>
                  <a:lnTo>
                    <a:pt x="30880" y="12907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35" name="Freeform: Shape 2534">
              <a:extLst>
                <a:ext uri="{FF2B5EF4-FFF2-40B4-BE49-F238E27FC236}">
                  <a16:creationId xmlns:a16="http://schemas.microsoft.com/office/drawing/2014/main" id="{12E68A58-3290-4C9C-8EF3-8A60C6BA50FD}"/>
                </a:ext>
              </a:extLst>
            </p:cNvPr>
            <p:cNvSpPr/>
            <p:nvPr/>
          </p:nvSpPr>
          <p:spPr>
            <a:xfrm rot="7042393" flipV="1">
              <a:off x="552491" y="54308"/>
              <a:ext cx="19279" cy="18498"/>
            </a:xfrm>
            <a:custGeom>
              <a:avLst/>
              <a:gdLst>
                <a:gd name="connsiteX0" fmla="*/ 34394 w 34777"/>
                <a:gd name="connsiteY0" fmla="*/ 14143 h 33367"/>
                <a:gd name="connsiteX1" fmla="*/ 7820 w 34777"/>
                <a:gd name="connsiteY1" fmla="*/ 30049 h 33367"/>
                <a:gd name="connsiteX2" fmla="*/ 12201 w 34777"/>
                <a:gd name="connsiteY2" fmla="*/ 427 h 33367"/>
                <a:gd name="connsiteX3" fmla="*/ 34394 w 34777"/>
                <a:gd name="connsiteY3" fmla="*/ 14143 h 33367"/>
                <a:gd name="connsiteX4" fmla="*/ 34394 w 34777"/>
                <a:gd name="connsiteY4" fmla="*/ 14143 h 3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77" h="33367">
                  <a:moveTo>
                    <a:pt x="34394" y="14143"/>
                  </a:moveTo>
                  <a:cubicBezTo>
                    <a:pt x="37538" y="28811"/>
                    <a:pt x="20678" y="38908"/>
                    <a:pt x="7820" y="30049"/>
                  </a:cubicBezTo>
                  <a:cubicBezTo>
                    <a:pt x="-3420" y="22239"/>
                    <a:pt x="-3039" y="4999"/>
                    <a:pt x="12201" y="427"/>
                  </a:cubicBezTo>
                  <a:cubicBezTo>
                    <a:pt x="25631" y="-2145"/>
                    <a:pt x="32966" y="7475"/>
                    <a:pt x="34394" y="14143"/>
                  </a:cubicBezTo>
                  <a:lnTo>
                    <a:pt x="34394" y="14143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36" name="Freeform: Shape 2535">
              <a:extLst>
                <a:ext uri="{FF2B5EF4-FFF2-40B4-BE49-F238E27FC236}">
                  <a16:creationId xmlns:a16="http://schemas.microsoft.com/office/drawing/2014/main" id="{5162567E-A261-42D3-9D0E-2A2331629010}"/>
                </a:ext>
              </a:extLst>
            </p:cNvPr>
            <p:cNvSpPr/>
            <p:nvPr/>
          </p:nvSpPr>
          <p:spPr>
            <a:xfrm rot="7042393" flipV="1">
              <a:off x="516028" y="93008"/>
              <a:ext cx="21346" cy="20509"/>
            </a:xfrm>
            <a:custGeom>
              <a:avLst/>
              <a:gdLst>
                <a:gd name="connsiteX0" fmla="*/ 37948 w 38505"/>
                <a:gd name="connsiteY0" fmla="*/ 15301 h 36996"/>
                <a:gd name="connsiteX1" fmla="*/ 10802 w 38505"/>
                <a:gd name="connsiteY1" fmla="*/ 34447 h 36996"/>
                <a:gd name="connsiteX2" fmla="*/ 12993 w 38505"/>
                <a:gd name="connsiteY2" fmla="*/ 538 h 36996"/>
                <a:gd name="connsiteX3" fmla="*/ 37948 w 38505"/>
                <a:gd name="connsiteY3" fmla="*/ 15301 h 36996"/>
                <a:gd name="connsiteX4" fmla="*/ 37948 w 38505"/>
                <a:gd name="connsiteY4" fmla="*/ 15301 h 3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5" h="36996">
                  <a:moveTo>
                    <a:pt x="37948" y="15301"/>
                  </a:moveTo>
                  <a:cubicBezTo>
                    <a:pt x="41758" y="30732"/>
                    <a:pt x="25280" y="42352"/>
                    <a:pt x="10802" y="34447"/>
                  </a:cubicBezTo>
                  <a:cubicBezTo>
                    <a:pt x="-3390" y="26731"/>
                    <a:pt x="-4533" y="6157"/>
                    <a:pt x="12993" y="538"/>
                  </a:cubicBezTo>
                  <a:cubicBezTo>
                    <a:pt x="26995" y="-2415"/>
                    <a:pt x="36043" y="7396"/>
                    <a:pt x="37948" y="15301"/>
                  </a:cubicBezTo>
                  <a:lnTo>
                    <a:pt x="37948" y="15301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37" name="Freeform: Shape 2536">
              <a:extLst>
                <a:ext uri="{FF2B5EF4-FFF2-40B4-BE49-F238E27FC236}">
                  <a16:creationId xmlns:a16="http://schemas.microsoft.com/office/drawing/2014/main" id="{B994AED3-C49D-4869-ABF1-EC68283162D9}"/>
                </a:ext>
              </a:extLst>
            </p:cNvPr>
            <p:cNvSpPr/>
            <p:nvPr/>
          </p:nvSpPr>
          <p:spPr>
            <a:xfrm rot="7042393" flipV="1">
              <a:off x="479170" y="130789"/>
              <a:ext cx="23173" cy="22121"/>
            </a:xfrm>
            <a:custGeom>
              <a:avLst/>
              <a:gdLst>
                <a:gd name="connsiteX0" fmla="*/ 41031 w 41800"/>
                <a:gd name="connsiteY0" fmla="*/ 16136 h 39903"/>
                <a:gd name="connsiteX1" fmla="*/ 12360 w 41800"/>
                <a:gd name="connsiteY1" fmla="*/ 37377 h 39903"/>
                <a:gd name="connsiteX2" fmla="*/ 13503 w 41800"/>
                <a:gd name="connsiteY2" fmla="*/ 706 h 39903"/>
                <a:gd name="connsiteX3" fmla="*/ 41031 w 41800"/>
                <a:gd name="connsiteY3" fmla="*/ 16136 h 39903"/>
                <a:gd name="connsiteX4" fmla="*/ 41031 w 41800"/>
                <a:gd name="connsiteY4" fmla="*/ 16136 h 3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00" h="39903">
                  <a:moveTo>
                    <a:pt x="41031" y="16136"/>
                  </a:moveTo>
                  <a:cubicBezTo>
                    <a:pt x="45698" y="32615"/>
                    <a:pt x="28267" y="45569"/>
                    <a:pt x="12360" y="37377"/>
                  </a:cubicBezTo>
                  <a:cubicBezTo>
                    <a:pt x="-3356" y="29376"/>
                    <a:pt x="-5261" y="7183"/>
                    <a:pt x="13503" y="706"/>
                  </a:cubicBezTo>
                  <a:cubicBezTo>
                    <a:pt x="28458" y="-2818"/>
                    <a:pt x="38649" y="7564"/>
                    <a:pt x="41031" y="16136"/>
                  </a:cubicBezTo>
                  <a:lnTo>
                    <a:pt x="41031" y="16136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38" name="Freeform: Shape 2537">
              <a:extLst>
                <a:ext uri="{FF2B5EF4-FFF2-40B4-BE49-F238E27FC236}">
                  <a16:creationId xmlns:a16="http://schemas.microsoft.com/office/drawing/2014/main" id="{36B352FB-2DD5-48C3-9C29-559624A44521}"/>
                </a:ext>
              </a:extLst>
            </p:cNvPr>
            <p:cNvSpPr/>
            <p:nvPr/>
          </p:nvSpPr>
          <p:spPr>
            <a:xfrm rot="7042393" flipV="1">
              <a:off x="441890" y="167288"/>
              <a:ext cx="25114" cy="24112"/>
            </a:xfrm>
            <a:custGeom>
              <a:avLst/>
              <a:gdLst>
                <a:gd name="connsiteX0" fmla="*/ 44236 w 45302"/>
                <a:gd name="connsiteY0" fmla="*/ 17185 h 43494"/>
                <a:gd name="connsiteX1" fmla="*/ 14137 w 45302"/>
                <a:gd name="connsiteY1" fmla="*/ 40902 h 43494"/>
                <a:gd name="connsiteX2" fmla="*/ 13851 w 45302"/>
                <a:gd name="connsiteY2" fmla="*/ 897 h 43494"/>
                <a:gd name="connsiteX3" fmla="*/ 44236 w 45302"/>
                <a:gd name="connsiteY3" fmla="*/ 17185 h 43494"/>
                <a:gd name="connsiteX4" fmla="*/ 44236 w 45302"/>
                <a:gd name="connsiteY4" fmla="*/ 17185 h 4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02" h="43494">
                  <a:moveTo>
                    <a:pt x="44236" y="17185"/>
                  </a:moveTo>
                  <a:cubicBezTo>
                    <a:pt x="49951" y="35187"/>
                    <a:pt x="31663" y="49570"/>
                    <a:pt x="14137" y="40902"/>
                  </a:cubicBezTo>
                  <a:cubicBezTo>
                    <a:pt x="-3103" y="32425"/>
                    <a:pt x="-6151" y="8327"/>
                    <a:pt x="13851" y="897"/>
                  </a:cubicBezTo>
                  <a:cubicBezTo>
                    <a:pt x="30806" y="-3389"/>
                    <a:pt x="41474" y="8613"/>
                    <a:pt x="44236" y="17185"/>
                  </a:cubicBezTo>
                  <a:lnTo>
                    <a:pt x="44236" y="17185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39" name="Freeform: Shape 2538">
              <a:extLst>
                <a:ext uri="{FF2B5EF4-FFF2-40B4-BE49-F238E27FC236}">
                  <a16:creationId xmlns:a16="http://schemas.microsoft.com/office/drawing/2014/main" id="{75BC2263-4315-4101-8EEB-F8D2ADAD31CC}"/>
                </a:ext>
              </a:extLst>
            </p:cNvPr>
            <p:cNvSpPr/>
            <p:nvPr/>
          </p:nvSpPr>
          <p:spPr>
            <a:xfrm rot="7042393" flipV="1">
              <a:off x="404409" y="202743"/>
              <a:ext cx="26661" cy="25769"/>
            </a:xfrm>
            <a:custGeom>
              <a:avLst/>
              <a:gdLst>
                <a:gd name="connsiteX0" fmla="*/ 46694 w 48092"/>
                <a:gd name="connsiteY0" fmla="*/ 17955 h 46484"/>
                <a:gd name="connsiteX1" fmla="*/ 15547 w 48092"/>
                <a:gd name="connsiteY1" fmla="*/ 43958 h 46484"/>
                <a:gd name="connsiteX2" fmla="*/ 13832 w 48092"/>
                <a:gd name="connsiteY2" fmla="*/ 1095 h 46484"/>
                <a:gd name="connsiteX3" fmla="*/ 46694 w 48092"/>
                <a:gd name="connsiteY3" fmla="*/ 17955 h 46484"/>
                <a:gd name="connsiteX4" fmla="*/ 46694 w 48092"/>
                <a:gd name="connsiteY4" fmla="*/ 17955 h 4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92" h="46484">
                  <a:moveTo>
                    <a:pt x="46694" y="17955"/>
                  </a:moveTo>
                  <a:cubicBezTo>
                    <a:pt x="53456" y="37005"/>
                    <a:pt x="34502" y="52816"/>
                    <a:pt x="15547" y="43958"/>
                  </a:cubicBezTo>
                  <a:cubicBezTo>
                    <a:pt x="-2741" y="35481"/>
                    <a:pt x="-6837" y="9287"/>
                    <a:pt x="13832" y="1095"/>
                  </a:cubicBezTo>
                  <a:cubicBezTo>
                    <a:pt x="30692" y="-3667"/>
                    <a:pt x="43265" y="8049"/>
                    <a:pt x="46694" y="17955"/>
                  </a:cubicBezTo>
                  <a:lnTo>
                    <a:pt x="46694" y="17955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40" name="Freeform: Shape 2539">
              <a:extLst>
                <a:ext uri="{FF2B5EF4-FFF2-40B4-BE49-F238E27FC236}">
                  <a16:creationId xmlns:a16="http://schemas.microsoft.com/office/drawing/2014/main" id="{133DED8A-192C-446C-9E50-01659BE7E6DF}"/>
                </a:ext>
              </a:extLst>
            </p:cNvPr>
            <p:cNvSpPr/>
            <p:nvPr/>
          </p:nvSpPr>
          <p:spPr>
            <a:xfrm rot="7042393" flipV="1">
              <a:off x="366622" y="236913"/>
              <a:ext cx="28277" cy="27351"/>
            </a:xfrm>
            <a:custGeom>
              <a:avLst/>
              <a:gdLst>
                <a:gd name="connsiteX0" fmla="*/ 49204 w 51008"/>
                <a:gd name="connsiteY0" fmla="*/ 18570 h 49338"/>
                <a:gd name="connsiteX1" fmla="*/ 17295 w 51008"/>
                <a:gd name="connsiteY1" fmla="*/ 46859 h 49338"/>
                <a:gd name="connsiteX2" fmla="*/ 13771 w 51008"/>
                <a:gd name="connsiteY2" fmla="*/ 1329 h 49338"/>
                <a:gd name="connsiteX3" fmla="*/ 49204 w 51008"/>
                <a:gd name="connsiteY3" fmla="*/ 18570 h 49338"/>
                <a:gd name="connsiteX4" fmla="*/ 49204 w 51008"/>
                <a:gd name="connsiteY4" fmla="*/ 18570 h 4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08" h="49338">
                  <a:moveTo>
                    <a:pt x="49204" y="18570"/>
                  </a:moveTo>
                  <a:cubicBezTo>
                    <a:pt x="57110" y="38763"/>
                    <a:pt x="37679" y="55908"/>
                    <a:pt x="17295" y="46859"/>
                  </a:cubicBezTo>
                  <a:cubicBezTo>
                    <a:pt x="-2326" y="38191"/>
                    <a:pt x="-7565" y="10378"/>
                    <a:pt x="13771" y="1329"/>
                  </a:cubicBezTo>
                  <a:cubicBezTo>
                    <a:pt x="31487" y="-4100"/>
                    <a:pt x="45203" y="8187"/>
                    <a:pt x="49204" y="18570"/>
                  </a:cubicBezTo>
                  <a:lnTo>
                    <a:pt x="49204" y="18570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41" name="Freeform: Shape 2540">
              <a:extLst>
                <a:ext uri="{FF2B5EF4-FFF2-40B4-BE49-F238E27FC236}">
                  <a16:creationId xmlns:a16="http://schemas.microsoft.com/office/drawing/2014/main" id="{65FF0218-79B9-4985-9DB9-6BBDAA41003D}"/>
                </a:ext>
              </a:extLst>
            </p:cNvPr>
            <p:cNvSpPr/>
            <p:nvPr/>
          </p:nvSpPr>
          <p:spPr>
            <a:xfrm rot="7042393" flipV="1">
              <a:off x="328734" y="269745"/>
              <a:ext cx="29786" cy="28669"/>
            </a:xfrm>
            <a:custGeom>
              <a:avLst/>
              <a:gdLst>
                <a:gd name="connsiteX0" fmla="*/ 51464 w 53730"/>
                <a:gd name="connsiteY0" fmla="*/ 18889 h 51715"/>
                <a:gd name="connsiteX1" fmla="*/ 19269 w 53730"/>
                <a:gd name="connsiteY1" fmla="*/ 49274 h 51715"/>
                <a:gd name="connsiteX2" fmla="*/ 13840 w 53730"/>
                <a:gd name="connsiteY2" fmla="*/ 1554 h 51715"/>
                <a:gd name="connsiteX3" fmla="*/ 51464 w 53730"/>
                <a:gd name="connsiteY3" fmla="*/ 18889 h 51715"/>
                <a:gd name="connsiteX4" fmla="*/ 51464 w 53730"/>
                <a:gd name="connsiteY4" fmla="*/ 18889 h 51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30" h="51715">
                  <a:moveTo>
                    <a:pt x="51464" y="18889"/>
                  </a:moveTo>
                  <a:cubicBezTo>
                    <a:pt x="60512" y="40035"/>
                    <a:pt x="40986" y="58513"/>
                    <a:pt x="19269" y="49274"/>
                  </a:cubicBezTo>
                  <a:cubicBezTo>
                    <a:pt x="-1877" y="40225"/>
                    <a:pt x="-8354" y="11650"/>
                    <a:pt x="13840" y="1554"/>
                  </a:cubicBezTo>
                  <a:cubicBezTo>
                    <a:pt x="32128" y="-4447"/>
                    <a:pt x="46891" y="8126"/>
                    <a:pt x="51464" y="18889"/>
                  </a:cubicBezTo>
                  <a:lnTo>
                    <a:pt x="51464" y="18889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42" name="Freeform: Shape 2541">
              <a:extLst>
                <a:ext uri="{FF2B5EF4-FFF2-40B4-BE49-F238E27FC236}">
                  <a16:creationId xmlns:a16="http://schemas.microsoft.com/office/drawing/2014/main" id="{8705F676-7403-4731-8C78-91978135E894}"/>
                </a:ext>
              </a:extLst>
            </p:cNvPr>
            <p:cNvSpPr/>
            <p:nvPr/>
          </p:nvSpPr>
          <p:spPr>
            <a:xfrm rot="7042393" flipV="1">
              <a:off x="290756" y="301263"/>
              <a:ext cx="30985" cy="29909"/>
            </a:xfrm>
            <a:custGeom>
              <a:avLst/>
              <a:gdLst>
                <a:gd name="connsiteX0" fmla="*/ 53119 w 55892"/>
                <a:gd name="connsiteY0" fmla="*/ 19226 h 53951"/>
                <a:gd name="connsiteX1" fmla="*/ 21020 w 55892"/>
                <a:gd name="connsiteY1" fmla="*/ 51611 h 53951"/>
                <a:gd name="connsiteX2" fmla="*/ 13591 w 55892"/>
                <a:gd name="connsiteY2" fmla="*/ 1795 h 53951"/>
                <a:gd name="connsiteX3" fmla="*/ 53119 w 55892"/>
                <a:gd name="connsiteY3" fmla="*/ 19226 h 53951"/>
                <a:gd name="connsiteX4" fmla="*/ 53119 w 55892"/>
                <a:gd name="connsiteY4" fmla="*/ 19226 h 5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92" h="53951">
                  <a:moveTo>
                    <a:pt x="53119" y="19226"/>
                  </a:moveTo>
                  <a:cubicBezTo>
                    <a:pt x="63311" y="41229"/>
                    <a:pt x="43785" y="60850"/>
                    <a:pt x="21020" y="51611"/>
                  </a:cubicBezTo>
                  <a:cubicBezTo>
                    <a:pt x="-1173" y="42562"/>
                    <a:pt x="-9079" y="12749"/>
                    <a:pt x="13591" y="1795"/>
                  </a:cubicBezTo>
                  <a:cubicBezTo>
                    <a:pt x="32164" y="-4777"/>
                    <a:pt x="47881" y="7986"/>
                    <a:pt x="53119" y="19226"/>
                  </a:cubicBezTo>
                  <a:lnTo>
                    <a:pt x="53119" y="19226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43" name="Freeform: Shape 2542">
              <a:extLst>
                <a:ext uri="{FF2B5EF4-FFF2-40B4-BE49-F238E27FC236}">
                  <a16:creationId xmlns:a16="http://schemas.microsoft.com/office/drawing/2014/main" id="{EF0D0860-8A73-40CF-B7C8-3B56C02F9A47}"/>
                </a:ext>
              </a:extLst>
            </p:cNvPr>
            <p:cNvSpPr/>
            <p:nvPr/>
          </p:nvSpPr>
          <p:spPr>
            <a:xfrm rot="7042393" flipV="1">
              <a:off x="252671" y="331223"/>
              <a:ext cx="32224" cy="31143"/>
            </a:xfrm>
            <a:custGeom>
              <a:avLst/>
              <a:gdLst>
                <a:gd name="connsiteX0" fmla="*/ 54765 w 58127"/>
                <a:gd name="connsiteY0" fmla="*/ 19465 h 56178"/>
                <a:gd name="connsiteX1" fmla="*/ 25523 w 58127"/>
                <a:gd name="connsiteY1" fmla="*/ 54898 h 56178"/>
                <a:gd name="connsiteX2" fmla="*/ 10855 w 58127"/>
                <a:gd name="connsiteY2" fmla="*/ 3367 h 56178"/>
                <a:gd name="connsiteX3" fmla="*/ 13236 w 58127"/>
                <a:gd name="connsiteY3" fmla="*/ 2129 h 56178"/>
                <a:gd name="connsiteX4" fmla="*/ 54765 w 58127"/>
                <a:gd name="connsiteY4" fmla="*/ 19465 h 56178"/>
                <a:gd name="connsiteX5" fmla="*/ 54765 w 58127"/>
                <a:gd name="connsiteY5" fmla="*/ 19465 h 56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127" h="56178">
                  <a:moveTo>
                    <a:pt x="54765" y="19465"/>
                  </a:moveTo>
                  <a:cubicBezTo>
                    <a:pt x="65624" y="41086"/>
                    <a:pt x="48669" y="61565"/>
                    <a:pt x="25523" y="54898"/>
                  </a:cubicBezTo>
                  <a:cubicBezTo>
                    <a:pt x="92" y="47468"/>
                    <a:pt x="-9148" y="15274"/>
                    <a:pt x="10855" y="3367"/>
                  </a:cubicBezTo>
                  <a:cubicBezTo>
                    <a:pt x="11522" y="2986"/>
                    <a:pt x="12569" y="2510"/>
                    <a:pt x="13236" y="2129"/>
                  </a:cubicBezTo>
                  <a:cubicBezTo>
                    <a:pt x="32191" y="-5205"/>
                    <a:pt x="48955" y="7844"/>
                    <a:pt x="54765" y="19465"/>
                  </a:cubicBezTo>
                  <a:lnTo>
                    <a:pt x="54765" y="19465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44" name="Freeform: Shape 2543">
              <a:extLst>
                <a:ext uri="{FF2B5EF4-FFF2-40B4-BE49-F238E27FC236}">
                  <a16:creationId xmlns:a16="http://schemas.microsoft.com/office/drawing/2014/main" id="{4A0E2495-EAA6-4647-BE60-C76D5487DEE5}"/>
                </a:ext>
              </a:extLst>
            </p:cNvPr>
            <p:cNvSpPr/>
            <p:nvPr/>
          </p:nvSpPr>
          <p:spPr>
            <a:xfrm rot="7042393" flipV="1">
              <a:off x="214677" y="359650"/>
              <a:ext cx="33110" cy="32095"/>
            </a:xfrm>
            <a:custGeom>
              <a:avLst/>
              <a:gdLst>
                <a:gd name="connsiteX0" fmla="*/ 55747 w 59725"/>
                <a:gd name="connsiteY0" fmla="*/ 19547 h 57895"/>
                <a:gd name="connsiteX1" fmla="*/ 27363 w 59725"/>
                <a:gd name="connsiteY1" fmla="*/ 56695 h 57895"/>
                <a:gd name="connsiteX2" fmla="*/ 10218 w 59725"/>
                <a:gd name="connsiteY2" fmla="*/ 3736 h 57895"/>
                <a:gd name="connsiteX3" fmla="*/ 12599 w 59725"/>
                <a:gd name="connsiteY3" fmla="*/ 2402 h 57895"/>
                <a:gd name="connsiteX4" fmla="*/ 55747 w 59725"/>
                <a:gd name="connsiteY4" fmla="*/ 19547 h 57895"/>
                <a:gd name="connsiteX5" fmla="*/ 55747 w 59725"/>
                <a:gd name="connsiteY5" fmla="*/ 19547 h 5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25" h="57895">
                  <a:moveTo>
                    <a:pt x="55747" y="19547"/>
                  </a:moveTo>
                  <a:cubicBezTo>
                    <a:pt x="67653" y="41740"/>
                    <a:pt x="51270" y="63267"/>
                    <a:pt x="27363" y="56695"/>
                  </a:cubicBezTo>
                  <a:cubicBezTo>
                    <a:pt x="1169" y="49456"/>
                    <a:pt x="-9594" y="16309"/>
                    <a:pt x="10218" y="3736"/>
                  </a:cubicBezTo>
                  <a:cubicBezTo>
                    <a:pt x="10884" y="3259"/>
                    <a:pt x="11837" y="2783"/>
                    <a:pt x="12599" y="2402"/>
                  </a:cubicBezTo>
                  <a:cubicBezTo>
                    <a:pt x="31649" y="-5504"/>
                    <a:pt x="49270" y="7641"/>
                    <a:pt x="55747" y="19547"/>
                  </a:cubicBezTo>
                  <a:lnTo>
                    <a:pt x="55747" y="19547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45" name="Freeform: Shape 2544">
              <a:extLst>
                <a:ext uri="{FF2B5EF4-FFF2-40B4-BE49-F238E27FC236}">
                  <a16:creationId xmlns:a16="http://schemas.microsoft.com/office/drawing/2014/main" id="{06D8C1B3-0380-4FFE-BF0F-AB3163CA3FD5}"/>
                </a:ext>
              </a:extLst>
            </p:cNvPr>
            <p:cNvSpPr/>
            <p:nvPr/>
          </p:nvSpPr>
          <p:spPr>
            <a:xfrm rot="7042393" flipV="1">
              <a:off x="176966" y="386604"/>
              <a:ext cx="33504" cy="32757"/>
            </a:xfrm>
            <a:custGeom>
              <a:avLst/>
              <a:gdLst>
                <a:gd name="connsiteX0" fmla="*/ 55770 w 60437"/>
                <a:gd name="connsiteY0" fmla="*/ 19412 h 59089"/>
                <a:gd name="connsiteX1" fmla="*/ 28719 w 60437"/>
                <a:gd name="connsiteY1" fmla="*/ 57988 h 59089"/>
                <a:gd name="connsiteX2" fmla="*/ 11669 w 60437"/>
                <a:gd name="connsiteY2" fmla="*/ 2648 h 59089"/>
                <a:gd name="connsiteX3" fmla="*/ 55770 w 60437"/>
                <a:gd name="connsiteY3" fmla="*/ 19412 h 59089"/>
                <a:gd name="connsiteX4" fmla="*/ 55770 w 60437"/>
                <a:gd name="connsiteY4" fmla="*/ 19412 h 5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437" h="59089">
                  <a:moveTo>
                    <a:pt x="55770" y="19412"/>
                  </a:moveTo>
                  <a:cubicBezTo>
                    <a:pt x="68724" y="41891"/>
                    <a:pt x="53103" y="64370"/>
                    <a:pt x="28719" y="57988"/>
                  </a:cubicBezTo>
                  <a:cubicBezTo>
                    <a:pt x="3097" y="51321"/>
                    <a:pt x="-11667" y="16650"/>
                    <a:pt x="11669" y="2648"/>
                  </a:cubicBezTo>
                  <a:cubicBezTo>
                    <a:pt x="30624" y="-5734"/>
                    <a:pt x="48912" y="7410"/>
                    <a:pt x="55770" y="19412"/>
                  </a:cubicBezTo>
                  <a:lnTo>
                    <a:pt x="55770" y="19412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46" name="Freeform: Shape 2545">
              <a:extLst>
                <a:ext uri="{FF2B5EF4-FFF2-40B4-BE49-F238E27FC236}">
                  <a16:creationId xmlns:a16="http://schemas.microsoft.com/office/drawing/2014/main" id="{10D25875-3784-4389-B24E-17DA8D18F958}"/>
                </a:ext>
              </a:extLst>
            </p:cNvPr>
            <p:cNvSpPr/>
            <p:nvPr/>
          </p:nvSpPr>
          <p:spPr>
            <a:xfrm rot="7042393" flipV="1">
              <a:off x="139393" y="411860"/>
              <a:ext cx="33751" cy="33153"/>
            </a:xfrm>
            <a:custGeom>
              <a:avLst/>
              <a:gdLst>
                <a:gd name="connsiteX0" fmla="*/ 55499 w 60882"/>
                <a:gd name="connsiteY0" fmla="*/ 19119 h 59803"/>
                <a:gd name="connsiteX1" fmla="*/ 30163 w 60882"/>
                <a:gd name="connsiteY1" fmla="*/ 58838 h 59803"/>
                <a:gd name="connsiteX2" fmla="*/ 10731 w 60882"/>
                <a:gd name="connsiteY2" fmla="*/ 2926 h 59803"/>
                <a:gd name="connsiteX3" fmla="*/ 55499 w 60882"/>
                <a:gd name="connsiteY3" fmla="*/ 19119 h 59803"/>
                <a:gd name="connsiteX4" fmla="*/ 55499 w 60882"/>
                <a:gd name="connsiteY4" fmla="*/ 19119 h 5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82" h="59803">
                  <a:moveTo>
                    <a:pt x="55499" y="19119"/>
                  </a:moveTo>
                  <a:cubicBezTo>
                    <a:pt x="69406" y="41788"/>
                    <a:pt x="54737" y="64839"/>
                    <a:pt x="30163" y="58838"/>
                  </a:cubicBezTo>
                  <a:cubicBezTo>
                    <a:pt x="4350" y="52552"/>
                    <a:pt x="-11843" y="17595"/>
                    <a:pt x="10731" y="2926"/>
                  </a:cubicBezTo>
                  <a:cubicBezTo>
                    <a:pt x="29305" y="-5932"/>
                    <a:pt x="48069" y="7022"/>
                    <a:pt x="55499" y="19119"/>
                  </a:cubicBezTo>
                  <a:lnTo>
                    <a:pt x="55499" y="19119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47" name="Freeform: Shape 2546">
              <a:extLst>
                <a:ext uri="{FF2B5EF4-FFF2-40B4-BE49-F238E27FC236}">
                  <a16:creationId xmlns:a16="http://schemas.microsoft.com/office/drawing/2014/main" id="{848670EF-7090-46CA-8BEC-D730A3C9AD74}"/>
                </a:ext>
              </a:extLst>
            </p:cNvPr>
            <p:cNvSpPr/>
            <p:nvPr/>
          </p:nvSpPr>
          <p:spPr>
            <a:xfrm rot="7042393" flipV="1">
              <a:off x="102121" y="435429"/>
              <a:ext cx="33712" cy="33233"/>
            </a:xfrm>
            <a:custGeom>
              <a:avLst/>
              <a:gdLst>
                <a:gd name="connsiteX0" fmla="*/ 54724 w 60811"/>
                <a:gd name="connsiteY0" fmla="*/ 18579 h 59948"/>
                <a:gd name="connsiteX1" fmla="*/ 31388 w 60811"/>
                <a:gd name="connsiteY1" fmla="*/ 59156 h 59948"/>
                <a:gd name="connsiteX2" fmla="*/ 9766 w 60811"/>
                <a:gd name="connsiteY2" fmla="*/ 3339 h 59948"/>
                <a:gd name="connsiteX3" fmla="*/ 54724 w 60811"/>
                <a:gd name="connsiteY3" fmla="*/ 18579 h 59948"/>
                <a:gd name="connsiteX4" fmla="*/ 54724 w 60811"/>
                <a:gd name="connsiteY4" fmla="*/ 18579 h 5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11" h="59948">
                  <a:moveTo>
                    <a:pt x="54724" y="18579"/>
                  </a:moveTo>
                  <a:cubicBezTo>
                    <a:pt x="69393" y="41153"/>
                    <a:pt x="55963" y="64585"/>
                    <a:pt x="31388" y="59156"/>
                  </a:cubicBezTo>
                  <a:cubicBezTo>
                    <a:pt x="5575" y="53441"/>
                    <a:pt x="-11855" y="18484"/>
                    <a:pt x="9766" y="3339"/>
                  </a:cubicBezTo>
                  <a:cubicBezTo>
                    <a:pt x="27769" y="-6186"/>
                    <a:pt x="46914" y="6482"/>
                    <a:pt x="54724" y="18579"/>
                  </a:cubicBezTo>
                  <a:lnTo>
                    <a:pt x="54724" y="18579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48" name="Freeform: Shape 2547">
              <a:extLst>
                <a:ext uri="{FF2B5EF4-FFF2-40B4-BE49-F238E27FC236}">
                  <a16:creationId xmlns:a16="http://schemas.microsoft.com/office/drawing/2014/main" id="{F4990612-033E-455A-86AC-9FA3B8DACE43}"/>
                </a:ext>
              </a:extLst>
            </p:cNvPr>
            <p:cNvSpPr/>
            <p:nvPr/>
          </p:nvSpPr>
          <p:spPr>
            <a:xfrm rot="7042393" flipV="1">
              <a:off x="65810" y="457239"/>
              <a:ext cx="32670" cy="32566"/>
            </a:xfrm>
            <a:custGeom>
              <a:avLst/>
              <a:gdLst>
                <a:gd name="connsiteX0" fmla="*/ 52082 w 58932"/>
                <a:gd name="connsiteY0" fmla="*/ 17922 h 58744"/>
                <a:gd name="connsiteX1" fmla="*/ 31984 w 58932"/>
                <a:gd name="connsiteY1" fmla="*/ 58022 h 58744"/>
                <a:gd name="connsiteX2" fmla="*/ 8458 w 58932"/>
                <a:gd name="connsiteY2" fmla="*/ 3349 h 58744"/>
                <a:gd name="connsiteX3" fmla="*/ 52082 w 58932"/>
                <a:gd name="connsiteY3" fmla="*/ 17922 h 58744"/>
                <a:gd name="connsiteX4" fmla="*/ 52082 w 58932"/>
                <a:gd name="connsiteY4" fmla="*/ 17922 h 58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932" h="58744">
                  <a:moveTo>
                    <a:pt x="52082" y="17922"/>
                  </a:moveTo>
                  <a:cubicBezTo>
                    <a:pt x="67322" y="39925"/>
                    <a:pt x="55606" y="63166"/>
                    <a:pt x="31984" y="58022"/>
                  </a:cubicBezTo>
                  <a:cubicBezTo>
                    <a:pt x="7029" y="52688"/>
                    <a:pt x="-11545" y="18493"/>
                    <a:pt x="8458" y="3349"/>
                  </a:cubicBezTo>
                  <a:cubicBezTo>
                    <a:pt x="25031" y="-6081"/>
                    <a:pt x="43891" y="6206"/>
                    <a:pt x="52082" y="17922"/>
                  </a:cubicBezTo>
                  <a:lnTo>
                    <a:pt x="52082" y="17922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49" name="Freeform: Shape 2548">
              <a:extLst>
                <a:ext uri="{FF2B5EF4-FFF2-40B4-BE49-F238E27FC236}">
                  <a16:creationId xmlns:a16="http://schemas.microsoft.com/office/drawing/2014/main" id="{18541154-59D1-46E6-AB48-4608CA058672}"/>
                </a:ext>
              </a:extLst>
            </p:cNvPr>
            <p:cNvSpPr/>
            <p:nvPr/>
          </p:nvSpPr>
          <p:spPr>
            <a:xfrm rot="7042393" flipV="1">
              <a:off x="30759" y="476564"/>
              <a:ext cx="31481" cy="31876"/>
            </a:xfrm>
            <a:custGeom>
              <a:avLst/>
              <a:gdLst>
                <a:gd name="connsiteX0" fmla="*/ 49334 w 56787"/>
                <a:gd name="connsiteY0" fmla="*/ 17320 h 57499"/>
                <a:gd name="connsiteX1" fmla="*/ 35237 w 56787"/>
                <a:gd name="connsiteY1" fmla="*/ 57325 h 57499"/>
                <a:gd name="connsiteX2" fmla="*/ 7043 w 56787"/>
                <a:gd name="connsiteY2" fmla="*/ 3413 h 57499"/>
                <a:gd name="connsiteX3" fmla="*/ 49334 w 56787"/>
                <a:gd name="connsiteY3" fmla="*/ 17320 h 57499"/>
                <a:gd name="connsiteX4" fmla="*/ 49334 w 56787"/>
                <a:gd name="connsiteY4" fmla="*/ 17320 h 5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87" h="57499">
                  <a:moveTo>
                    <a:pt x="49334" y="17320"/>
                  </a:moveTo>
                  <a:cubicBezTo>
                    <a:pt x="63907" y="37227"/>
                    <a:pt x="56002" y="59706"/>
                    <a:pt x="35237" y="57325"/>
                  </a:cubicBezTo>
                  <a:cubicBezTo>
                    <a:pt x="10758" y="54563"/>
                    <a:pt x="-11912" y="19225"/>
                    <a:pt x="7043" y="3413"/>
                  </a:cubicBezTo>
                  <a:cubicBezTo>
                    <a:pt x="22283" y="-6016"/>
                    <a:pt x="40952" y="5890"/>
                    <a:pt x="49334" y="17320"/>
                  </a:cubicBezTo>
                  <a:lnTo>
                    <a:pt x="49334" y="17320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50" name="Freeform: Shape 2549">
              <a:extLst>
                <a:ext uri="{FF2B5EF4-FFF2-40B4-BE49-F238E27FC236}">
                  <a16:creationId xmlns:a16="http://schemas.microsoft.com/office/drawing/2014/main" id="{EFAE2BB7-76C3-4978-B5FE-791A0AD4C9AF}"/>
                </a:ext>
              </a:extLst>
            </p:cNvPr>
            <p:cNvSpPr/>
            <p:nvPr/>
          </p:nvSpPr>
          <p:spPr>
            <a:xfrm rot="7042393" flipV="1">
              <a:off x="-3219" y="493667"/>
              <a:ext cx="30201" cy="30711"/>
            </a:xfrm>
            <a:custGeom>
              <a:avLst/>
              <a:gdLst>
                <a:gd name="connsiteX0" fmla="*/ 46343 w 54478"/>
                <a:gd name="connsiteY0" fmla="*/ 16493 h 55399"/>
                <a:gd name="connsiteX1" fmla="*/ 35199 w 54478"/>
                <a:gd name="connsiteY1" fmla="*/ 55259 h 55399"/>
                <a:gd name="connsiteX2" fmla="*/ 5766 w 54478"/>
                <a:gd name="connsiteY2" fmla="*/ 3443 h 55399"/>
                <a:gd name="connsiteX3" fmla="*/ 46343 w 54478"/>
                <a:gd name="connsiteY3" fmla="*/ 16493 h 55399"/>
                <a:gd name="connsiteX4" fmla="*/ 46343 w 54478"/>
                <a:gd name="connsiteY4" fmla="*/ 16493 h 5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78" h="55399">
                  <a:moveTo>
                    <a:pt x="46343" y="16493"/>
                  </a:moveTo>
                  <a:cubicBezTo>
                    <a:pt x="61107" y="35638"/>
                    <a:pt x="54820" y="57355"/>
                    <a:pt x="35199" y="55259"/>
                  </a:cubicBezTo>
                  <a:cubicBezTo>
                    <a:pt x="12148" y="52878"/>
                    <a:pt x="-11093" y="18874"/>
                    <a:pt x="5766" y="3443"/>
                  </a:cubicBezTo>
                  <a:cubicBezTo>
                    <a:pt x="19673" y="-5891"/>
                    <a:pt x="37866" y="5539"/>
                    <a:pt x="46343" y="16493"/>
                  </a:cubicBezTo>
                  <a:lnTo>
                    <a:pt x="46343" y="16493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74" name="Freeform: Shape 2573">
              <a:extLst>
                <a:ext uri="{FF2B5EF4-FFF2-40B4-BE49-F238E27FC236}">
                  <a16:creationId xmlns:a16="http://schemas.microsoft.com/office/drawing/2014/main" id="{6FBD09CC-BA0C-43CB-B90A-5739EC92202E}"/>
                </a:ext>
              </a:extLst>
            </p:cNvPr>
            <p:cNvSpPr/>
            <p:nvPr/>
          </p:nvSpPr>
          <p:spPr>
            <a:xfrm rot="7042393" flipV="1">
              <a:off x="666741" y="11227"/>
              <a:ext cx="11748" cy="11702"/>
            </a:xfrm>
            <a:custGeom>
              <a:avLst/>
              <a:gdLst>
                <a:gd name="connsiteX0" fmla="*/ 21096 w 21192"/>
                <a:gd name="connsiteY0" fmla="*/ 9501 h 21109"/>
                <a:gd name="connsiteX1" fmla="*/ 4046 w 21192"/>
                <a:gd name="connsiteY1" fmla="*/ 18741 h 21109"/>
                <a:gd name="connsiteX2" fmla="*/ 8046 w 21192"/>
                <a:gd name="connsiteY2" fmla="*/ 167 h 21109"/>
                <a:gd name="connsiteX3" fmla="*/ 21096 w 21192"/>
                <a:gd name="connsiteY3" fmla="*/ 9501 h 21109"/>
                <a:gd name="connsiteX4" fmla="*/ 21096 w 21192"/>
                <a:gd name="connsiteY4" fmla="*/ 9501 h 21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92" h="21109">
                  <a:moveTo>
                    <a:pt x="21096" y="9501"/>
                  </a:moveTo>
                  <a:cubicBezTo>
                    <a:pt x="22334" y="18741"/>
                    <a:pt x="11475" y="24646"/>
                    <a:pt x="4046" y="18741"/>
                  </a:cubicBezTo>
                  <a:cubicBezTo>
                    <a:pt x="-2336" y="13597"/>
                    <a:pt x="-1288" y="2548"/>
                    <a:pt x="8046" y="167"/>
                  </a:cubicBezTo>
                  <a:cubicBezTo>
                    <a:pt x="16047" y="-1071"/>
                    <a:pt x="20429" y="4834"/>
                    <a:pt x="21096" y="9501"/>
                  </a:cubicBezTo>
                  <a:lnTo>
                    <a:pt x="21096" y="9501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75" name="Freeform: Shape 2574">
              <a:extLst>
                <a:ext uri="{FF2B5EF4-FFF2-40B4-BE49-F238E27FC236}">
                  <a16:creationId xmlns:a16="http://schemas.microsoft.com/office/drawing/2014/main" id="{2D7CF125-D50F-43A5-9848-EE7AC890281D}"/>
                </a:ext>
              </a:extLst>
            </p:cNvPr>
            <p:cNvSpPr/>
            <p:nvPr/>
          </p:nvSpPr>
          <p:spPr>
            <a:xfrm rot="7042393" flipV="1">
              <a:off x="630558" y="53275"/>
              <a:ext cx="13272" cy="13218"/>
            </a:xfrm>
            <a:custGeom>
              <a:avLst/>
              <a:gdLst>
                <a:gd name="connsiteX0" fmla="*/ 23773 w 23940"/>
                <a:gd name="connsiteY0" fmla="*/ 10486 h 23843"/>
                <a:gd name="connsiteX1" fmla="*/ 4914 w 23940"/>
                <a:gd name="connsiteY1" fmla="*/ 21249 h 23843"/>
                <a:gd name="connsiteX2" fmla="*/ 8914 w 23940"/>
                <a:gd name="connsiteY2" fmla="*/ 199 h 23843"/>
                <a:gd name="connsiteX3" fmla="*/ 23773 w 23940"/>
                <a:gd name="connsiteY3" fmla="*/ 10486 h 23843"/>
                <a:gd name="connsiteX4" fmla="*/ 23773 w 23940"/>
                <a:gd name="connsiteY4" fmla="*/ 10486 h 2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40" h="23843">
                  <a:moveTo>
                    <a:pt x="23773" y="10486"/>
                  </a:moveTo>
                  <a:cubicBezTo>
                    <a:pt x="25488" y="21058"/>
                    <a:pt x="13677" y="27821"/>
                    <a:pt x="4914" y="21249"/>
                  </a:cubicBezTo>
                  <a:cubicBezTo>
                    <a:pt x="-2611" y="15629"/>
                    <a:pt x="-1658" y="3247"/>
                    <a:pt x="8914" y="199"/>
                  </a:cubicBezTo>
                  <a:cubicBezTo>
                    <a:pt x="17868" y="-1230"/>
                    <a:pt x="23011" y="5342"/>
                    <a:pt x="23773" y="10486"/>
                  </a:cubicBezTo>
                  <a:lnTo>
                    <a:pt x="23773" y="10486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76" name="Freeform: Shape 2575">
              <a:extLst>
                <a:ext uri="{FF2B5EF4-FFF2-40B4-BE49-F238E27FC236}">
                  <a16:creationId xmlns:a16="http://schemas.microsoft.com/office/drawing/2014/main" id="{7508D403-0F26-4D67-9332-0B7A23240E84}"/>
                </a:ext>
              </a:extLst>
            </p:cNvPr>
            <p:cNvSpPr/>
            <p:nvPr/>
          </p:nvSpPr>
          <p:spPr>
            <a:xfrm rot="7042393" flipV="1">
              <a:off x="593662" y="94322"/>
              <a:ext cx="15134" cy="14981"/>
            </a:xfrm>
            <a:custGeom>
              <a:avLst/>
              <a:gdLst>
                <a:gd name="connsiteX0" fmla="*/ 27044 w 27300"/>
                <a:gd name="connsiteY0" fmla="*/ 11576 h 27023"/>
                <a:gd name="connsiteX1" fmla="*/ 5898 w 27300"/>
                <a:gd name="connsiteY1" fmla="*/ 24339 h 27023"/>
                <a:gd name="connsiteX2" fmla="*/ 9708 w 27300"/>
                <a:gd name="connsiteY2" fmla="*/ 336 h 27023"/>
                <a:gd name="connsiteX3" fmla="*/ 27044 w 27300"/>
                <a:gd name="connsiteY3" fmla="*/ 11576 h 27023"/>
                <a:gd name="connsiteX4" fmla="*/ 27044 w 27300"/>
                <a:gd name="connsiteY4" fmla="*/ 11576 h 2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00" h="27023">
                  <a:moveTo>
                    <a:pt x="27044" y="11576"/>
                  </a:moveTo>
                  <a:cubicBezTo>
                    <a:pt x="29330" y="23387"/>
                    <a:pt x="15899" y="31483"/>
                    <a:pt x="5898" y="24339"/>
                  </a:cubicBezTo>
                  <a:cubicBezTo>
                    <a:pt x="-2770" y="18148"/>
                    <a:pt x="-2198" y="3860"/>
                    <a:pt x="9708" y="336"/>
                  </a:cubicBezTo>
                  <a:cubicBezTo>
                    <a:pt x="19805" y="-1664"/>
                    <a:pt x="25996" y="5670"/>
                    <a:pt x="27044" y="11576"/>
                  </a:cubicBezTo>
                  <a:lnTo>
                    <a:pt x="27044" y="11576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77" name="Freeform: Shape 2576">
              <a:extLst>
                <a:ext uri="{FF2B5EF4-FFF2-40B4-BE49-F238E27FC236}">
                  <a16:creationId xmlns:a16="http://schemas.microsoft.com/office/drawing/2014/main" id="{40DC2DCB-C1FA-413D-9787-C09B2BA21C4B}"/>
                </a:ext>
              </a:extLst>
            </p:cNvPr>
            <p:cNvSpPr/>
            <p:nvPr/>
          </p:nvSpPr>
          <p:spPr>
            <a:xfrm rot="7042393" flipV="1">
              <a:off x="556184" y="134310"/>
              <a:ext cx="16949" cy="16760"/>
            </a:xfrm>
            <a:custGeom>
              <a:avLst/>
              <a:gdLst>
                <a:gd name="connsiteX0" fmla="*/ 30215 w 30574"/>
                <a:gd name="connsiteY0" fmla="*/ 12713 h 30233"/>
                <a:gd name="connsiteX1" fmla="*/ 6974 w 30574"/>
                <a:gd name="connsiteY1" fmla="*/ 27381 h 30233"/>
                <a:gd name="connsiteX2" fmla="*/ 10498 w 30574"/>
                <a:gd name="connsiteY2" fmla="*/ 425 h 30233"/>
                <a:gd name="connsiteX3" fmla="*/ 30215 w 30574"/>
                <a:gd name="connsiteY3" fmla="*/ 12713 h 30233"/>
                <a:gd name="connsiteX4" fmla="*/ 30215 w 30574"/>
                <a:gd name="connsiteY4" fmla="*/ 12713 h 3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4" h="30233">
                  <a:moveTo>
                    <a:pt x="30215" y="12713"/>
                  </a:moveTo>
                  <a:cubicBezTo>
                    <a:pt x="33072" y="25857"/>
                    <a:pt x="18308" y="35192"/>
                    <a:pt x="6974" y="27381"/>
                  </a:cubicBezTo>
                  <a:cubicBezTo>
                    <a:pt x="-2932" y="20619"/>
                    <a:pt x="-2742" y="4712"/>
                    <a:pt x="10498" y="425"/>
                  </a:cubicBezTo>
                  <a:cubicBezTo>
                    <a:pt x="21737" y="-1956"/>
                    <a:pt x="28786" y="6141"/>
                    <a:pt x="30215" y="12713"/>
                  </a:cubicBezTo>
                  <a:lnTo>
                    <a:pt x="30215" y="12713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78" name="Freeform: Shape 2577">
              <a:extLst>
                <a:ext uri="{FF2B5EF4-FFF2-40B4-BE49-F238E27FC236}">
                  <a16:creationId xmlns:a16="http://schemas.microsoft.com/office/drawing/2014/main" id="{D17C6DB5-24FA-44DE-94DB-ED2D62722F68}"/>
                </a:ext>
              </a:extLst>
            </p:cNvPr>
            <p:cNvSpPr/>
            <p:nvPr/>
          </p:nvSpPr>
          <p:spPr>
            <a:xfrm rot="7042393" flipV="1">
              <a:off x="518326" y="173149"/>
              <a:ext cx="18687" cy="18544"/>
            </a:xfrm>
            <a:custGeom>
              <a:avLst/>
              <a:gdLst>
                <a:gd name="connsiteX0" fmla="*/ 33184 w 33709"/>
                <a:gd name="connsiteY0" fmla="*/ 13761 h 33451"/>
                <a:gd name="connsiteX1" fmla="*/ 8229 w 33709"/>
                <a:gd name="connsiteY1" fmla="*/ 30430 h 33451"/>
                <a:gd name="connsiteX2" fmla="*/ 11277 w 33709"/>
                <a:gd name="connsiteY2" fmla="*/ 522 h 33451"/>
                <a:gd name="connsiteX3" fmla="*/ 33184 w 33709"/>
                <a:gd name="connsiteY3" fmla="*/ 13761 h 33451"/>
                <a:gd name="connsiteX4" fmla="*/ 33184 w 33709"/>
                <a:gd name="connsiteY4" fmla="*/ 13761 h 3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09" h="33451">
                  <a:moveTo>
                    <a:pt x="33184" y="13761"/>
                  </a:moveTo>
                  <a:cubicBezTo>
                    <a:pt x="36804" y="28335"/>
                    <a:pt x="20992" y="38907"/>
                    <a:pt x="8229" y="30430"/>
                  </a:cubicBezTo>
                  <a:cubicBezTo>
                    <a:pt x="-2058" y="23667"/>
                    <a:pt x="-4439" y="5951"/>
                    <a:pt x="11277" y="522"/>
                  </a:cubicBezTo>
                  <a:cubicBezTo>
                    <a:pt x="23374" y="-2241"/>
                    <a:pt x="31375" y="6522"/>
                    <a:pt x="33184" y="13761"/>
                  </a:cubicBezTo>
                  <a:lnTo>
                    <a:pt x="33184" y="13761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79" name="Freeform: Shape 2578">
              <a:extLst>
                <a:ext uri="{FF2B5EF4-FFF2-40B4-BE49-F238E27FC236}">
                  <a16:creationId xmlns:a16="http://schemas.microsoft.com/office/drawing/2014/main" id="{D5C0E679-7720-4601-80B7-51B4244FFB3D}"/>
                </a:ext>
              </a:extLst>
            </p:cNvPr>
            <p:cNvSpPr/>
            <p:nvPr/>
          </p:nvSpPr>
          <p:spPr>
            <a:xfrm rot="7042393" flipV="1">
              <a:off x="480226" y="211035"/>
              <a:ext cx="20015" cy="20124"/>
            </a:xfrm>
            <a:custGeom>
              <a:avLst/>
              <a:gdLst>
                <a:gd name="connsiteX0" fmla="*/ 35391 w 36104"/>
                <a:gd name="connsiteY0" fmla="*/ 14596 h 36300"/>
                <a:gd name="connsiteX1" fmla="*/ 10721 w 36104"/>
                <a:gd name="connsiteY1" fmla="*/ 34122 h 36300"/>
                <a:gd name="connsiteX2" fmla="*/ 11293 w 36104"/>
                <a:gd name="connsiteY2" fmla="*/ 689 h 36300"/>
                <a:gd name="connsiteX3" fmla="*/ 35391 w 36104"/>
                <a:gd name="connsiteY3" fmla="*/ 14596 h 36300"/>
                <a:gd name="connsiteX4" fmla="*/ 35391 w 36104"/>
                <a:gd name="connsiteY4" fmla="*/ 14596 h 3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04" h="36300">
                  <a:moveTo>
                    <a:pt x="35391" y="14596"/>
                  </a:moveTo>
                  <a:cubicBezTo>
                    <a:pt x="39582" y="29455"/>
                    <a:pt x="24533" y="41361"/>
                    <a:pt x="10721" y="34122"/>
                  </a:cubicBezTo>
                  <a:cubicBezTo>
                    <a:pt x="-2709" y="27169"/>
                    <a:pt x="-4614" y="6690"/>
                    <a:pt x="11293" y="689"/>
                  </a:cubicBezTo>
                  <a:cubicBezTo>
                    <a:pt x="24247" y="-2644"/>
                    <a:pt x="33200" y="6785"/>
                    <a:pt x="35391" y="14596"/>
                  </a:cubicBezTo>
                  <a:lnTo>
                    <a:pt x="35391" y="14596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80" name="Freeform: Shape 2579">
              <a:extLst>
                <a:ext uri="{FF2B5EF4-FFF2-40B4-BE49-F238E27FC236}">
                  <a16:creationId xmlns:a16="http://schemas.microsoft.com/office/drawing/2014/main" id="{5C315EEF-07BA-4ACC-9C6D-0A7C17113389}"/>
                </a:ext>
              </a:extLst>
            </p:cNvPr>
            <p:cNvSpPr/>
            <p:nvPr/>
          </p:nvSpPr>
          <p:spPr>
            <a:xfrm rot="7042393" flipV="1">
              <a:off x="441745" y="247589"/>
              <a:ext cx="21504" cy="21538"/>
            </a:xfrm>
            <a:custGeom>
              <a:avLst/>
              <a:gdLst>
                <a:gd name="connsiteX0" fmla="*/ 37855 w 38790"/>
                <a:gd name="connsiteY0" fmla="*/ 15223 h 38851"/>
                <a:gd name="connsiteX1" fmla="*/ 12233 w 38790"/>
                <a:gd name="connsiteY1" fmla="*/ 36655 h 38851"/>
                <a:gd name="connsiteX2" fmla="*/ 11757 w 38790"/>
                <a:gd name="connsiteY2" fmla="*/ 841 h 38851"/>
                <a:gd name="connsiteX3" fmla="*/ 37855 w 38790"/>
                <a:gd name="connsiteY3" fmla="*/ 15223 h 38851"/>
                <a:gd name="connsiteX4" fmla="*/ 37855 w 38790"/>
                <a:gd name="connsiteY4" fmla="*/ 15223 h 3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90" h="38851">
                  <a:moveTo>
                    <a:pt x="37855" y="15223"/>
                  </a:moveTo>
                  <a:cubicBezTo>
                    <a:pt x="42808" y="31225"/>
                    <a:pt x="27187" y="44179"/>
                    <a:pt x="12233" y="36655"/>
                  </a:cubicBezTo>
                  <a:cubicBezTo>
                    <a:pt x="-2626" y="29225"/>
                    <a:pt x="-5293" y="7603"/>
                    <a:pt x="11757" y="841"/>
                  </a:cubicBezTo>
                  <a:cubicBezTo>
                    <a:pt x="25568" y="-2969"/>
                    <a:pt x="35283" y="6937"/>
                    <a:pt x="37855" y="15223"/>
                  </a:cubicBezTo>
                  <a:lnTo>
                    <a:pt x="37855" y="15223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81" name="Freeform: Shape 2580">
              <a:extLst>
                <a:ext uri="{FF2B5EF4-FFF2-40B4-BE49-F238E27FC236}">
                  <a16:creationId xmlns:a16="http://schemas.microsoft.com/office/drawing/2014/main" id="{ED25A847-909D-464E-9307-EADC9212B2AA}"/>
                </a:ext>
              </a:extLst>
            </p:cNvPr>
            <p:cNvSpPr/>
            <p:nvPr/>
          </p:nvSpPr>
          <p:spPr>
            <a:xfrm rot="7042393" flipV="1">
              <a:off x="403007" y="282933"/>
              <a:ext cx="22713" cy="22923"/>
            </a:xfrm>
            <a:custGeom>
              <a:avLst/>
              <a:gdLst>
                <a:gd name="connsiteX0" fmla="*/ 39794 w 40971"/>
                <a:gd name="connsiteY0" fmla="*/ 15857 h 41350"/>
                <a:gd name="connsiteX1" fmla="*/ 13314 w 40971"/>
                <a:gd name="connsiteY1" fmla="*/ 39193 h 41350"/>
                <a:gd name="connsiteX2" fmla="*/ 11695 w 40971"/>
                <a:gd name="connsiteY2" fmla="*/ 998 h 41350"/>
                <a:gd name="connsiteX3" fmla="*/ 39794 w 40971"/>
                <a:gd name="connsiteY3" fmla="*/ 15857 h 41350"/>
                <a:gd name="connsiteX4" fmla="*/ 39794 w 40971"/>
                <a:gd name="connsiteY4" fmla="*/ 15857 h 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71" h="41350">
                  <a:moveTo>
                    <a:pt x="39794" y="15857"/>
                  </a:moveTo>
                  <a:cubicBezTo>
                    <a:pt x="45509" y="32716"/>
                    <a:pt x="29411" y="46908"/>
                    <a:pt x="13314" y="39193"/>
                  </a:cubicBezTo>
                  <a:cubicBezTo>
                    <a:pt x="-2307" y="31763"/>
                    <a:pt x="-5831" y="8427"/>
                    <a:pt x="11695" y="998"/>
                  </a:cubicBezTo>
                  <a:cubicBezTo>
                    <a:pt x="26173" y="-3289"/>
                    <a:pt x="36841" y="7094"/>
                    <a:pt x="39794" y="15857"/>
                  </a:cubicBezTo>
                  <a:lnTo>
                    <a:pt x="39794" y="15857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82" name="Freeform: Shape 2581">
              <a:extLst>
                <a:ext uri="{FF2B5EF4-FFF2-40B4-BE49-F238E27FC236}">
                  <a16:creationId xmlns:a16="http://schemas.microsoft.com/office/drawing/2014/main" id="{CD0F9985-D349-4DBA-83C5-FABBFC8E2A2A}"/>
                </a:ext>
              </a:extLst>
            </p:cNvPr>
            <p:cNvSpPr/>
            <p:nvPr/>
          </p:nvSpPr>
          <p:spPr>
            <a:xfrm rot="7042393" flipV="1">
              <a:off x="364218" y="316957"/>
              <a:ext cx="23694" cy="23991"/>
            </a:xfrm>
            <a:custGeom>
              <a:avLst/>
              <a:gdLst>
                <a:gd name="connsiteX0" fmla="*/ 41281 w 42740"/>
                <a:gd name="connsiteY0" fmla="*/ 16170 h 43276"/>
                <a:gd name="connsiteX1" fmla="*/ 14516 w 42740"/>
                <a:gd name="connsiteY1" fmla="*/ 41220 h 43276"/>
                <a:gd name="connsiteX2" fmla="*/ 11563 w 42740"/>
                <a:gd name="connsiteY2" fmla="*/ 1215 h 43276"/>
                <a:gd name="connsiteX3" fmla="*/ 41281 w 42740"/>
                <a:gd name="connsiteY3" fmla="*/ 16170 h 43276"/>
                <a:gd name="connsiteX4" fmla="*/ 41281 w 42740"/>
                <a:gd name="connsiteY4" fmla="*/ 16170 h 4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40" h="43276">
                  <a:moveTo>
                    <a:pt x="41281" y="16170"/>
                  </a:moveTo>
                  <a:cubicBezTo>
                    <a:pt x="47758" y="33696"/>
                    <a:pt x="31566" y="48936"/>
                    <a:pt x="14516" y="41220"/>
                  </a:cubicBezTo>
                  <a:cubicBezTo>
                    <a:pt x="-1962" y="33696"/>
                    <a:pt x="-6344" y="9407"/>
                    <a:pt x="11563" y="1215"/>
                  </a:cubicBezTo>
                  <a:cubicBezTo>
                    <a:pt x="26518" y="-3642"/>
                    <a:pt x="37947" y="7026"/>
                    <a:pt x="41281" y="16170"/>
                  </a:cubicBezTo>
                  <a:lnTo>
                    <a:pt x="41281" y="16170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83" name="Freeform: Shape 2582">
              <a:extLst>
                <a:ext uri="{FF2B5EF4-FFF2-40B4-BE49-F238E27FC236}">
                  <a16:creationId xmlns:a16="http://schemas.microsoft.com/office/drawing/2014/main" id="{F4904A86-6CED-41CA-832F-3C0B86016A0B}"/>
                </a:ext>
              </a:extLst>
            </p:cNvPr>
            <p:cNvSpPr/>
            <p:nvPr/>
          </p:nvSpPr>
          <p:spPr>
            <a:xfrm rot="7042393" flipV="1">
              <a:off x="325209" y="349397"/>
              <a:ext cx="24762" cy="25216"/>
            </a:xfrm>
            <a:custGeom>
              <a:avLst/>
              <a:gdLst>
                <a:gd name="connsiteX0" fmla="*/ 42827 w 44668"/>
                <a:gd name="connsiteY0" fmla="*/ 16632 h 45486"/>
                <a:gd name="connsiteX1" fmla="*/ 16062 w 44668"/>
                <a:gd name="connsiteY1" fmla="*/ 43398 h 45486"/>
                <a:gd name="connsiteX2" fmla="*/ 11585 w 44668"/>
                <a:gd name="connsiteY2" fmla="*/ 1392 h 45486"/>
                <a:gd name="connsiteX3" fmla="*/ 42827 w 44668"/>
                <a:gd name="connsiteY3" fmla="*/ 16632 h 45486"/>
                <a:gd name="connsiteX4" fmla="*/ 42827 w 44668"/>
                <a:gd name="connsiteY4" fmla="*/ 16632 h 4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68" h="45486">
                  <a:moveTo>
                    <a:pt x="42827" y="16632"/>
                  </a:moveTo>
                  <a:cubicBezTo>
                    <a:pt x="50257" y="35111"/>
                    <a:pt x="33969" y="51399"/>
                    <a:pt x="16062" y="43398"/>
                  </a:cubicBezTo>
                  <a:cubicBezTo>
                    <a:pt x="-1559" y="35587"/>
                    <a:pt x="-6989" y="10441"/>
                    <a:pt x="11585" y="1392"/>
                  </a:cubicBezTo>
                  <a:cubicBezTo>
                    <a:pt x="26730" y="-3942"/>
                    <a:pt x="38922" y="7107"/>
                    <a:pt x="42827" y="16632"/>
                  </a:cubicBezTo>
                  <a:lnTo>
                    <a:pt x="42827" y="16632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84" name="Freeform: Shape 2583">
              <a:extLst>
                <a:ext uri="{FF2B5EF4-FFF2-40B4-BE49-F238E27FC236}">
                  <a16:creationId xmlns:a16="http://schemas.microsoft.com/office/drawing/2014/main" id="{1102C380-EFEA-4EA5-94D7-DCDE1AAD9917}"/>
                </a:ext>
              </a:extLst>
            </p:cNvPr>
            <p:cNvSpPr/>
            <p:nvPr/>
          </p:nvSpPr>
          <p:spPr>
            <a:xfrm rot="7042393" flipV="1">
              <a:off x="286325" y="380513"/>
              <a:ext cx="25282" cy="25914"/>
            </a:xfrm>
            <a:custGeom>
              <a:avLst/>
              <a:gdLst>
                <a:gd name="connsiteX0" fmla="*/ 43442 w 45606"/>
                <a:gd name="connsiteY0" fmla="*/ 16651 h 46745"/>
                <a:gd name="connsiteX1" fmla="*/ 17152 w 45606"/>
                <a:gd name="connsiteY1" fmla="*/ 44845 h 46745"/>
                <a:gd name="connsiteX2" fmla="*/ 11247 w 45606"/>
                <a:gd name="connsiteY2" fmla="*/ 1602 h 46745"/>
                <a:gd name="connsiteX3" fmla="*/ 43442 w 45606"/>
                <a:gd name="connsiteY3" fmla="*/ 16651 h 46745"/>
                <a:gd name="connsiteX4" fmla="*/ 43442 w 45606"/>
                <a:gd name="connsiteY4" fmla="*/ 16651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06" h="46745">
                  <a:moveTo>
                    <a:pt x="43442" y="16651"/>
                  </a:moveTo>
                  <a:cubicBezTo>
                    <a:pt x="51538" y="35511"/>
                    <a:pt x="35631" y="52561"/>
                    <a:pt x="17152" y="44845"/>
                  </a:cubicBezTo>
                  <a:cubicBezTo>
                    <a:pt x="-1040" y="37130"/>
                    <a:pt x="-7422" y="11317"/>
                    <a:pt x="11247" y="1602"/>
                  </a:cubicBezTo>
                  <a:cubicBezTo>
                    <a:pt x="26392" y="-4208"/>
                    <a:pt x="39251" y="6936"/>
                    <a:pt x="43442" y="16651"/>
                  </a:cubicBezTo>
                  <a:lnTo>
                    <a:pt x="43442" y="16651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85" name="Freeform: Shape 2584">
              <a:extLst>
                <a:ext uri="{FF2B5EF4-FFF2-40B4-BE49-F238E27FC236}">
                  <a16:creationId xmlns:a16="http://schemas.microsoft.com/office/drawing/2014/main" id="{D6653231-252D-4585-AB62-1485DE9E9C65}"/>
                </a:ext>
              </a:extLst>
            </p:cNvPr>
            <p:cNvSpPr/>
            <p:nvPr/>
          </p:nvSpPr>
          <p:spPr>
            <a:xfrm rot="7042393" flipV="1">
              <a:off x="247353" y="409920"/>
              <a:ext cx="25962" cy="26801"/>
            </a:xfrm>
            <a:custGeom>
              <a:avLst/>
              <a:gdLst>
                <a:gd name="connsiteX0" fmla="*/ 44205 w 46832"/>
                <a:gd name="connsiteY0" fmla="*/ 16762 h 48346"/>
                <a:gd name="connsiteX1" fmla="*/ 18297 w 46832"/>
                <a:gd name="connsiteY1" fmla="*/ 46480 h 48346"/>
                <a:gd name="connsiteX2" fmla="*/ 10678 w 46832"/>
                <a:gd name="connsiteY2" fmla="*/ 1903 h 48346"/>
                <a:gd name="connsiteX3" fmla="*/ 44205 w 46832"/>
                <a:gd name="connsiteY3" fmla="*/ 16762 h 48346"/>
                <a:gd name="connsiteX4" fmla="*/ 44205 w 46832"/>
                <a:gd name="connsiteY4" fmla="*/ 16762 h 4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32" h="48346">
                  <a:moveTo>
                    <a:pt x="44205" y="16762"/>
                  </a:moveTo>
                  <a:cubicBezTo>
                    <a:pt x="53254" y="36288"/>
                    <a:pt x="37538" y="54290"/>
                    <a:pt x="18297" y="46480"/>
                  </a:cubicBezTo>
                  <a:cubicBezTo>
                    <a:pt x="-371" y="38764"/>
                    <a:pt x="-7801" y="12190"/>
                    <a:pt x="10678" y="1903"/>
                  </a:cubicBezTo>
                  <a:cubicBezTo>
                    <a:pt x="26108" y="-4574"/>
                    <a:pt x="39538" y="6760"/>
                    <a:pt x="44205" y="16762"/>
                  </a:cubicBezTo>
                  <a:lnTo>
                    <a:pt x="44205" y="16762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86" name="Freeform: Shape 2585">
              <a:extLst>
                <a:ext uri="{FF2B5EF4-FFF2-40B4-BE49-F238E27FC236}">
                  <a16:creationId xmlns:a16="http://schemas.microsoft.com/office/drawing/2014/main" id="{2C6F96E2-F182-4893-A5B5-00D53B3762B1}"/>
                </a:ext>
              </a:extLst>
            </p:cNvPr>
            <p:cNvSpPr/>
            <p:nvPr/>
          </p:nvSpPr>
          <p:spPr>
            <a:xfrm rot="7042393" flipV="1">
              <a:off x="208618" y="437730"/>
              <a:ext cx="26035" cy="27278"/>
            </a:xfrm>
            <a:custGeom>
              <a:avLst/>
              <a:gdLst>
                <a:gd name="connsiteX0" fmla="*/ 43923 w 46964"/>
                <a:gd name="connsiteY0" fmla="*/ 16676 h 49205"/>
                <a:gd name="connsiteX1" fmla="*/ 21444 w 46964"/>
                <a:gd name="connsiteY1" fmla="*/ 48204 h 49205"/>
                <a:gd name="connsiteX2" fmla="*/ 9919 w 46964"/>
                <a:gd name="connsiteY2" fmla="*/ 2008 h 49205"/>
                <a:gd name="connsiteX3" fmla="*/ 43923 w 46964"/>
                <a:gd name="connsiteY3" fmla="*/ 16676 h 49205"/>
                <a:gd name="connsiteX4" fmla="*/ 43923 w 46964"/>
                <a:gd name="connsiteY4" fmla="*/ 16676 h 4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64" h="49205">
                  <a:moveTo>
                    <a:pt x="43923" y="16676"/>
                  </a:moveTo>
                  <a:cubicBezTo>
                    <a:pt x="53162" y="35441"/>
                    <a:pt x="40113" y="53729"/>
                    <a:pt x="21444" y="48204"/>
                  </a:cubicBezTo>
                  <a:cubicBezTo>
                    <a:pt x="1441" y="42394"/>
                    <a:pt x="-8941" y="13343"/>
                    <a:pt x="9919" y="2008"/>
                  </a:cubicBezTo>
                  <a:cubicBezTo>
                    <a:pt x="25063" y="-4660"/>
                    <a:pt x="38970" y="6580"/>
                    <a:pt x="43923" y="16676"/>
                  </a:cubicBezTo>
                  <a:lnTo>
                    <a:pt x="43923" y="16676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87" name="Freeform: Shape 2586">
              <a:extLst>
                <a:ext uri="{FF2B5EF4-FFF2-40B4-BE49-F238E27FC236}">
                  <a16:creationId xmlns:a16="http://schemas.microsoft.com/office/drawing/2014/main" id="{BB751F40-53D9-4F71-BA24-A53883CFC498}"/>
                </a:ext>
              </a:extLst>
            </p:cNvPr>
            <p:cNvSpPr/>
            <p:nvPr/>
          </p:nvSpPr>
          <p:spPr>
            <a:xfrm rot="7042393" flipV="1">
              <a:off x="170114" y="463958"/>
              <a:ext cx="25873" cy="27336"/>
            </a:xfrm>
            <a:custGeom>
              <a:avLst/>
              <a:gdLst>
                <a:gd name="connsiteX0" fmla="*/ 43247 w 46671"/>
                <a:gd name="connsiteY0" fmla="*/ 16279 h 49310"/>
                <a:gd name="connsiteX1" fmla="*/ 22196 w 46671"/>
                <a:gd name="connsiteY1" fmla="*/ 48474 h 49310"/>
                <a:gd name="connsiteX2" fmla="*/ 9242 w 46671"/>
                <a:gd name="connsiteY2" fmla="*/ 2277 h 49310"/>
                <a:gd name="connsiteX3" fmla="*/ 43247 w 46671"/>
                <a:gd name="connsiteY3" fmla="*/ 16279 h 49310"/>
                <a:gd name="connsiteX4" fmla="*/ 43247 w 46671"/>
                <a:gd name="connsiteY4" fmla="*/ 16279 h 49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1" h="49310">
                  <a:moveTo>
                    <a:pt x="43247" y="16279"/>
                  </a:moveTo>
                  <a:cubicBezTo>
                    <a:pt x="52962" y="34853"/>
                    <a:pt x="40770" y="53522"/>
                    <a:pt x="22196" y="48474"/>
                  </a:cubicBezTo>
                  <a:cubicBezTo>
                    <a:pt x="2194" y="43044"/>
                    <a:pt x="-9046" y="13993"/>
                    <a:pt x="9242" y="2277"/>
                  </a:cubicBezTo>
                  <a:cubicBezTo>
                    <a:pt x="23816" y="-4866"/>
                    <a:pt x="37913" y="6183"/>
                    <a:pt x="43247" y="16279"/>
                  </a:cubicBezTo>
                  <a:lnTo>
                    <a:pt x="43247" y="16279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88" name="Freeform: Shape 2587">
              <a:extLst>
                <a:ext uri="{FF2B5EF4-FFF2-40B4-BE49-F238E27FC236}">
                  <a16:creationId xmlns:a16="http://schemas.microsoft.com/office/drawing/2014/main" id="{32527760-17F7-4F78-9BD0-DC0CCD063524}"/>
                </a:ext>
              </a:extLst>
            </p:cNvPr>
            <p:cNvSpPr/>
            <p:nvPr/>
          </p:nvSpPr>
          <p:spPr>
            <a:xfrm rot="7042393" flipV="1">
              <a:off x="131683" y="488168"/>
              <a:ext cx="25836" cy="27540"/>
            </a:xfrm>
            <a:custGeom>
              <a:avLst/>
              <a:gdLst>
                <a:gd name="connsiteX0" fmla="*/ 42673 w 46605"/>
                <a:gd name="connsiteY0" fmla="*/ 15981 h 49678"/>
                <a:gd name="connsiteX1" fmla="*/ 23051 w 46605"/>
                <a:gd name="connsiteY1" fmla="*/ 48938 h 49678"/>
                <a:gd name="connsiteX2" fmla="*/ 8478 w 46605"/>
                <a:gd name="connsiteY2" fmla="*/ 2456 h 49678"/>
                <a:gd name="connsiteX3" fmla="*/ 42673 w 46605"/>
                <a:gd name="connsiteY3" fmla="*/ 15981 h 49678"/>
                <a:gd name="connsiteX4" fmla="*/ 42673 w 46605"/>
                <a:gd name="connsiteY4" fmla="*/ 15981 h 49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05" h="49678">
                  <a:moveTo>
                    <a:pt x="42673" y="15981"/>
                  </a:moveTo>
                  <a:cubicBezTo>
                    <a:pt x="53055" y="34650"/>
                    <a:pt x="41625" y="53700"/>
                    <a:pt x="23051" y="48938"/>
                  </a:cubicBezTo>
                  <a:cubicBezTo>
                    <a:pt x="3144" y="43890"/>
                    <a:pt x="-9143" y="14743"/>
                    <a:pt x="8478" y="2456"/>
                  </a:cubicBezTo>
                  <a:cubicBezTo>
                    <a:pt x="22670" y="-4974"/>
                    <a:pt x="37053" y="5885"/>
                    <a:pt x="42673" y="15981"/>
                  </a:cubicBezTo>
                  <a:lnTo>
                    <a:pt x="42673" y="15981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89" name="Freeform: Shape 2588">
              <a:extLst>
                <a:ext uri="{FF2B5EF4-FFF2-40B4-BE49-F238E27FC236}">
                  <a16:creationId xmlns:a16="http://schemas.microsoft.com/office/drawing/2014/main" id="{316981DB-DA91-4A7D-ABFF-482D4B50CEDC}"/>
                </a:ext>
              </a:extLst>
            </p:cNvPr>
            <p:cNvSpPr/>
            <p:nvPr/>
          </p:nvSpPr>
          <p:spPr>
            <a:xfrm rot="7042393" flipV="1">
              <a:off x="94151" y="510386"/>
              <a:ext cx="25139" cy="27305"/>
            </a:xfrm>
            <a:custGeom>
              <a:avLst/>
              <a:gdLst>
                <a:gd name="connsiteX0" fmla="*/ 40852 w 45348"/>
                <a:gd name="connsiteY0" fmla="*/ 15638 h 49255"/>
                <a:gd name="connsiteX1" fmla="*/ 23612 w 45348"/>
                <a:gd name="connsiteY1" fmla="*/ 48594 h 49255"/>
                <a:gd name="connsiteX2" fmla="*/ 7419 w 45348"/>
                <a:gd name="connsiteY2" fmla="*/ 2588 h 49255"/>
                <a:gd name="connsiteX3" fmla="*/ 40852 w 45348"/>
                <a:gd name="connsiteY3" fmla="*/ 15638 h 49255"/>
                <a:gd name="connsiteX4" fmla="*/ 40852 w 45348"/>
                <a:gd name="connsiteY4" fmla="*/ 15638 h 4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48" h="49255">
                  <a:moveTo>
                    <a:pt x="40852" y="15638"/>
                  </a:moveTo>
                  <a:cubicBezTo>
                    <a:pt x="51710" y="34021"/>
                    <a:pt x="41709" y="53071"/>
                    <a:pt x="23612" y="48594"/>
                  </a:cubicBezTo>
                  <a:cubicBezTo>
                    <a:pt x="4181" y="43736"/>
                    <a:pt x="-8964" y="14971"/>
                    <a:pt x="7419" y="2588"/>
                  </a:cubicBezTo>
                  <a:cubicBezTo>
                    <a:pt x="20659" y="-5031"/>
                    <a:pt x="34946" y="5636"/>
                    <a:pt x="40852" y="15638"/>
                  </a:cubicBezTo>
                  <a:lnTo>
                    <a:pt x="40852" y="15638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90" name="Freeform: Shape 2589">
              <a:extLst>
                <a:ext uri="{FF2B5EF4-FFF2-40B4-BE49-F238E27FC236}">
                  <a16:creationId xmlns:a16="http://schemas.microsoft.com/office/drawing/2014/main" id="{032FFA7D-387C-40E7-B4D1-7BB074987B4F}"/>
                </a:ext>
              </a:extLst>
            </p:cNvPr>
            <p:cNvSpPr/>
            <p:nvPr/>
          </p:nvSpPr>
          <p:spPr>
            <a:xfrm rot="7042393" flipV="1">
              <a:off x="57966" y="530347"/>
              <a:ext cx="23975" cy="26518"/>
            </a:xfrm>
            <a:custGeom>
              <a:avLst/>
              <a:gdLst>
                <a:gd name="connsiteX0" fmla="*/ 38257 w 43248"/>
                <a:gd name="connsiteY0" fmla="*/ 15020 h 47835"/>
                <a:gd name="connsiteX1" fmla="*/ 23779 w 43248"/>
                <a:gd name="connsiteY1" fmla="*/ 47214 h 47835"/>
                <a:gd name="connsiteX2" fmla="*/ 6158 w 43248"/>
                <a:gd name="connsiteY2" fmla="*/ 2542 h 47835"/>
                <a:gd name="connsiteX3" fmla="*/ 38257 w 43248"/>
                <a:gd name="connsiteY3" fmla="*/ 15020 h 47835"/>
                <a:gd name="connsiteX4" fmla="*/ 38257 w 43248"/>
                <a:gd name="connsiteY4" fmla="*/ 15020 h 4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48" h="47835">
                  <a:moveTo>
                    <a:pt x="38257" y="15020"/>
                  </a:moveTo>
                  <a:cubicBezTo>
                    <a:pt x="49306" y="32831"/>
                    <a:pt x="40924" y="51500"/>
                    <a:pt x="23779" y="47214"/>
                  </a:cubicBezTo>
                  <a:cubicBezTo>
                    <a:pt x="5300" y="42642"/>
                    <a:pt x="-8511" y="14734"/>
                    <a:pt x="6158" y="2542"/>
                  </a:cubicBezTo>
                  <a:cubicBezTo>
                    <a:pt x="18350" y="-4888"/>
                    <a:pt x="32256" y="5399"/>
                    <a:pt x="38257" y="15020"/>
                  </a:cubicBezTo>
                  <a:lnTo>
                    <a:pt x="38257" y="15020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91" name="Freeform: Shape 2590">
              <a:extLst>
                <a:ext uri="{FF2B5EF4-FFF2-40B4-BE49-F238E27FC236}">
                  <a16:creationId xmlns:a16="http://schemas.microsoft.com/office/drawing/2014/main" id="{F32BC3EA-5EE9-4FB3-849E-A63889829366}"/>
                </a:ext>
              </a:extLst>
            </p:cNvPr>
            <p:cNvSpPr/>
            <p:nvPr/>
          </p:nvSpPr>
          <p:spPr>
            <a:xfrm rot="7042393" flipV="1">
              <a:off x="22915" y="547899"/>
              <a:ext cx="22852" cy="25681"/>
            </a:xfrm>
            <a:custGeom>
              <a:avLst/>
              <a:gdLst>
                <a:gd name="connsiteX0" fmla="*/ 35697 w 41222"/>
                <a:gd name="connsiteY0" fmla="*/ 14333 h 46324"/>
                <a:gd name="connsiteX1" fmla="*/ 23696 w 41222"/>
                <a:gd name="connsiteY1" fmla="*/ 45765 h 46324"/>
                <a:gd name="connsiteX2" fmla="*/ 5026 w 41222"/>
                <a:gd name="connsiteY2" fmla="*/ 2617 h 46324"/>
                <a:gd name="connsiteX3" fmla="*/ 35697 w 41222"/>
                <a:gd name="connsiteY3" fmla="*/ 14333 h 46324"/>
                <a:gd name="connsiteX4" fmla="*/ 35697 w 41222"/>
                <a:gd name="connsiteY4" fmla="*/ 14333 h 4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22" h="46324">
                  <a:moveTo>
                    <a:pt x="35697" y="14333"/>
                  </a:moveTo>
                  <a:cubicBezTo>
                    <a:pt x="46937" y="31573"/>
                    <a:pt x="40079" y="49766"/>
                    <a:pt x="23696" y="45765"/>
                  </a:cubicBezTo>
                  <a:cubicBezTo>
                    <a:pt x="6265" y="41479"/>
                    <a:pt x="-7928" y="14523"/>
                    <a:pt x="5026" y="2617"/>
                  </a:cubicBezTo>
                  <a:cubicBezTo>
                    <a:pt x="16076" y="-4813"/>
                    <a:pt x="29601" y="4998"/>
                    <a:pt x="35697" y="14333"/>
                  </a:cubicBezTo>
                  <a:lnTo>
                    <a:pt x="35697" y="14333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92" name="Freeform: Shape 2591">
              <a:extLst>
                <a:ext uri="{FF2B5EF4-FFF2-40B4-BE49-F238E27FC236}">
                  <a16:creationId xmlns:a16="http://schemas.microsoft.com/office/drawing/2014/main" id="{5BB418EE-1AA5-4E91-9852-713B21DDA9C5}"/>
                </a:ext>
              </a:extLst>
            </p:cNvPr>
            <p:cNvSpPr/>
            <p:nvPr/>
          </p:nvSpPr>
          <p:spPr>
            <a:xfrm rot="7042393" flipV="1">
              <a:off x="-11020" y="563000"/>
              <a:ext cx="21788" cy="24800"/>
            </a:xfrm>
            <a:custGeom>
              <a:avLst/>
              <a:gdLst>
                <a:gd name="connsiteX0" fmla="*/ 33244 w 39302"/>
                <a:gd name="connsiteY0" fmla="*/ 13729 h 44736"/>
                <a:gd name="connsiteX1" fmla="*/ 25529 w 39302"/>
                <a:gd name="connsiteY1" fmla="*/ 44590 h 44736"/>
                <a:gd name="connsiteX2" fmla="*/ 4097 w 39302"/>
                <a:gd name="connsiteY2" fmla="*/ 2585 h 44736"/>
                <a:gd name="connsiteX3" fmla="*/ 33244 w 39302"/>
                <a:gd name="connsiteY3" fmla="*/ 13729 h 44736"/>
                <a:gd name="connsiteX4" fmla="*/ 33244 w 39302"/>
                <a:gd name="connsiteY4" fmla="*/ 13729 h 4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02" h="44736">
                  <a:moveTo>
                    <a:pt x="33244" y="13729"/>
                  </a:moveTo>
                  <a:cubicBezTo>
                    <a:pt x="44007" y="29446"/>
                    <a:pt x="39816" y="46495"/>
                    <a:pt x="25529" y="44590"/>
                  </a:cubicBezTo>
                  <a:cubicBezTo>
                    <a:pt x="8955" y="42400"/>
                    <a:pt x="-7999" y="14872"/>
                    <a:pt x="4097" y="2585"/>
                  </a:cubicBezTo>
                  <a:cubicBezTo>
                    <a:pt x="13908" y="-4654"/>
                    <a:pt x="27053" y="4681"/>
                    <a:pt x="33244" y="13729"/>
                  </a:cubicBezTo>
                  <a:lnTo>
                    <a:pt x="33244" y="13729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11" name="Freeform: Shape 2610">
              <a:extLst>
                <a:ext uri="{FF2B5EF4-FFF2-40B4-BE49-F238E27FC236}">
                  <a16:creationId xmlns:a16="http://schemas.microsoft.com/office/drawing/2014/main" id="{199D2D38-5230-4D1E-B823-DB578D4B337D}"/>
                </a:ext>
              </a:extLst>
            </p:cNvPr>
            <p:cNvSpPr/>
            <p:nvPr/>
          </p:nvSpPr>
          <p:spPr>
            <a:xfrm rot="7042393" flipV="1">
              <a:off x="749714" y="6831"/>
              <a:ext cx="4450" cy="4552"/>
            </a:xfrm>
            <a:custGeom>
              <a:avLst/>
              <a:gdLst>
                <a:gd name="connsiteX0" fmla="*/ 8013 w 8027"/>
                <a:gd name="connsiteY0" fmla="*/ 3755 h 8212"/>
                <a:gd name="connsiteX1" fmla="*/ 1440 w 8027"/>
                <a:gd name="connsiteY1" fmla="*/ 7184 h 8212"/>
                <a:gd name="connsiteX2" fmla="*/ 3155 w 8027"/>
                <a:gd name="connsiteY2" fmla="*/ 41 h 8212"/>
                <a:gd name="connsiteX3" fmla="*/ 8013 w 8027"/>
                <a:gd name="connsiteY3" fmla="*/ 3755 h 8212"/>
                <a:gd name="connsiteX4" fmla="*/ 8013 w 8027"/>
                <a:gd name="connsiteY4" fmla="*/ 3755 h 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7" h="8212">
                  <a:moveTo>
                    <a:pt x="8013" y="3755"/>
                  </a:moveTo>
                  <a:cubicBezTo>
                    <a:pt x="8298" y="7089"/>
                    <a:pt x="4488" y="9756"/>
                    <a:pt x="1440" y="7184"/>
                  </a:cubicBezTo>
                  <a:cubicBezTo>
                    <a:pt x="-941" y="5184"/>
                    <a:pt x="-369" y="898"/>
                    <a:pt x="3155" y="41"/>
                  </a:cubicBezTo>
                  <a:cubicBezTo>
                    <a:pt x="6203" y="-340"/>
                    <a:pt x="7822" y="2041"/>
                    <a:pt x="8013" y="3755"/>
                  </a:cubicBezTo>
                  <a:lnTo>
                    <a:pt x="8013" y="3755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12" name="Freeform: Shape 2611">
              <a:extLst>
                <a:ext uri="{FF2B5EF4-FFF2-40B4-BE49-F238E27FC236}">
                  <a16:creationId xmlns:a16="http://schemas.microsoft.com/office/drawing/2014/main" id="{78D32D53-85A1-4467-8ED4-B8982EF6A3CE}"/>
                </a:ext>
              </a:extLst>
            </p:cNvPr>
            <p:cNvSpPr/>
            <p:nvPr/>
          </p:nvSpPr>
          <p:spPr>
            <a:xfrm rot="7042393" flipV="1">
              <a:off x="713085" y="50754"/>
              <a:ext cx="6348" cy="6464"/>
            </a:xfrm>
            <a:custGeom>
              <a:avLst/>
              <a:gdLst>
                <a:gd name="connsiteX0" fmla="*/ 11399 w 11451"/>
                <a:gd name="connsiteY0" fmla="*/ 5219 h 11660"/>
                <a:gd name="connsiteX1" fmla="*/ 2160 w 11451"/>
                <a:gd name="connsiteY1" fmla="*/ 10363 h 11660"/>
                <a:gd name="connsiteX2" fmla="*/ 4446 w 11451"/>
                <a:gd name="connsiteY2" fmla="*/ 76 h 11660"/>
                <a:gd name="connsiteX3" fmla="*/ 11399 w 11451"/>
                <a:gd name="connsiteY3" fmla="*/ 5219 h 11660"/>
                <a:gd name="connsiteX4" fmla="*/ 11399 w 11451"/>
                <a:gd name="connsiteY4" fmla="*/ 5219 h 11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1" h="11660">
                  <a:moveTo>
                    <a:pt x="11399" y="5219"/>
                  </a:moveTo>
                  <a:cubicBezTo>
                    <a:pt x="12066" y="10363"/>
                    <a:pt x="6160" y="13601"/>
                    <a:pt x="2160" y="10363"/>
                  </a:cubicBezTo>
                  <a:cubicBezTo>
                    <a:pt x="-983" y="7791"/>
                    <a:pt x="-1079" y="1504"/>
                    <a:pt x="4446" y="76"/>
                  </a:cubicBezTo>
                  <a:cubicBezTo>
                    <a:pt x="8256" y="-496"/>
                    <a:pt x="11018" y="2266"/>
                    <a:pt x="11399" y="5219"/>
                  </a:cubicBezTo>
                  <a:lnTo>
                    <a:pt x="11399" y="5219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13" name="Freeform: Shape 2612">
              <a:extLst>
                <a:ext uri="{FF2B5EF4-FFF2-40B4-BE49-F238E27FC236}">
                  <a16:creationId xmlns:a16="http://schemas.microsoft.com/office/drawing/2014/main" id="{482020FB-E8B6-4322-A55D-24B197608A79}"/>
                </a:ext>
              </a:extLst>
            </p:cNvPr>
            <p:cNvSpPr/>
            <p:nvPr/>
          </p:nvSpPr>
          <p:spPr>
            <a:xfrm rot="7042393" flipV="1">
              <a:off x="675773" y="93714"/>
              <a:ext cx="8314" cy="8353"/>
            </a:xfrm>
            <a:custGeom>
              <a:avLst/>
              <a:gdLst>
                <a:gd name="connsiteX0" fmla="*/ 14915 w 14998"/>
                <a:gd name="connsiteY0" fmla="*/ 6607 h 15067"/>
                <a:gd name="connsiteX1" fmla="*/ 3009 w 14998"/>
                <a:gd name="connsiteY1" fmla="*/ 13465 h 15067"/>
                <a:gd name="connsiteX2" fmla="*/ 5676 w 14998"/>
                <a:gd name="connsiteY2" fmla="*/ 130 h 15067"/>
                <a:gd name="connsiteX3" fmla="*/ 14915 w 14998"/>
                <a:gd name="connsiteY3" fmla="*/ 6607 h 15067"/>
                <a:gd name="connsiteX4" fmla="*/ 14915 w 14998"/>
                <a:gd name="connsiteY4" fmla="*/ 6607 h 1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98" h="15067">
                  <a:moveTo>
                    <a:pt x="14915" y="6607"/>
                  </a:moveTo>
                  <a:cubicBezTo>
                    <a:pt x="15868" y="13274"/>
                    <a:pt x="8438" y="17561"/>
                    <a:pt x="3009" y="13465"/>
                  </a:cubicBezTo>
                  <a:cubicBezTo>
                    <a:pt x="-1658" y="9941"/>
                    <a:pt x="-991" y="2035"/>
                    <a:pt x="5676" y="130"/>
                  </a:cubicBezTo>
                  <a:cubicBezTo>
                    <a:pt x="10725" y="-727"/>
                    <a:pt x="14439" y="2797"/>
                    <a:pt x="14915" y="6607"/>
                  </a:cubicBezTo>
                  <a:lnTo>
                    <a:pt x="14915" y="6607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14" name="Freeform: Shape 2613">
              <a:extLst>
                <a:ext uri="{FF2B5EF4-FFF2-40B4-BE49-F238E27FC236}">
                  <a16:creationId xmlns:a16="http://schemas.microsoft.com/office/drawing/2014/main" id="{8BABE93B-C66F-4D40-94F7-ACAE923E6393}"/>
                </a:ext>
              </a:extLst>
            </p:cNvPr>
            <p:cNvSpPr/>
            <p:nvPr/>
          </p:nvSpPr>
          <p:spPr>
            <a:xfrm rot="7042393" flipV="1">
              <a:off x="638080" y="135928"/>
              <a:ext cx="9856" cy="9986"/>
            </a:xfrm>
            <a:custGeom>
              <a:avLst/>
              <a:gdLst>
                <a:gd name="connsiteX0" fmla="*/ 17623 w 17779"/>
                <a:gd name="connsiteY0" fmla="*/ 7626 h 18014"/>
                <a:gd name="connsiteX1" fmla="*/ 3812 w 17779"/>
                <a:gd name="connsiteY1" fmla="*/ 16104 h 18014"/>
                <a:gd name="connsiteX2" fmla="*/ 6383 w 17779"/>
                <a:gd name="connsiteY2" fmla="*/ 197 h 18014"/>
                <a:gd name="connsiteX3" fmla="*/ 17623 w 17779"/>
                <a:gd name="connsiteY3" fmla="*/ 7626 h 18014"/>
                <a:gd name="connsiteX4" fmla="*/ 17623 w 17779"/>
                <a:gd name="connsiteY4" fmla="*/ 7626 h 18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79" h="18014">
                  <a:moveTo>
                    <a:pt x="17623" y="7626"/>
                  </a:moveTo>
                  <a:cubicBezTo>
                    <a:pt x="19052" y="15723"/>
                    <a:pt x="10384" y="21057"/>
                    <a:pt x="3812" y="16104"/>
                  </a:cubicBezTo>
                  <a:cubicBezTo>
                    <a:pt x="-1808" y="11817"/>
                    <a:pt x="-1427" y="2578"/>
                    <a:pt x="6383" y="197"/>
                  </a:cubicBezTo>
                  <a:cubicBezTo>
                    <a:pt x="13051" y="-1041"/>
                    <a:pt x="16956" y="3816"/>
                    <a:pt x="17623" y="7626"/>
                  </a:cubicBezTo>
                  <a:lnTo>
                    <a:pt x="17623" y="7626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15" name="Freeform: Shape 2614">
              <a:extLst>
                <a:ext uri="{FF2B5EF4-FFF2-40B4-BE49-F238E27FC236}">
                  <a16:creationId xmlns:a16="http://schemas.microsoft.com/office/drawing/2014/main" id="{014F7647-E657-4932-93AF-6AE4A64D05A5}"/>
                </a:ext>
              </a:extLst>
            </p:cNvPr>
            <p:cNvSpPr/>
            <p:nvPr/>
          </p:nvSpPr>
          <p:spPr>
            <a:xfrm rot="7042393" flipV="1">
              <a:off x="599867" y="177096"/>
              <a:ext cx="11300" cy="11556"/>
            </a:xfrm>
            <a:custGeom>
              <a:avLst/>
              <a:gdLst>
                <a:gd name="connsiteX0" fmla="*/ 20163 w 20383"/>
                <a:gd name="connsiteY0" fmla="*/ 8683 h 20846"/>
                <a:gd name="connsiteX1" fmla="*/ 4542 w 20383"/>
                <a:gd name="connsiteY1" fmla="*/ 18779 h 20846"/>
                <a:gd name="connsiteX2" fmla="*/ 7209 w 20383"/>
                <a:gd name="connsiteY2" fmla="*/ 301 h 20846"/>
                <a:gd name="connsiteX3" fmla="*/ 20163 w 20383"/>
                <a:gd name="connsiteY3" fmla="*/ 8683 h 20846"/>
                <a:gd name="connsiteX4" fmla="*/ 20163 w 20383"/>
                <a:gd name="connsiteY4" fmla="*/ 8683 h 20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83" h="20846">
                  <a:moveTo>
                    <a:pt x="20163" y="8683"/>
                  </a:moveTo>
                  <a:cubicBezTo>
                    <a:pt x="21973" y="18017"/>
                    <a:pt x="12257" y="24304"/>
                    <a:pt x="4542" y="18779"/>
                  </a:cubicBezTo>
                  <a:cubicBezTo>
                    <a:pt x="-1459" y="14397"/>
                    <a:pt x="-2411" y="3444"/>
                    <a:pt x="7209" y="301"/>
                  </a:cubicBezTo>
                  <a:cubicBezTo>
                    <a:pt x="15115" y="-1414"/>
                    <a:pt x="19306" y="4587"/>
                    <a:pt x="20163" y="8683"/>
                  </a:cubicBezTo>
                  <a:lnTo>
                    <a:pt x="20163" y="8683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16" name="Freeform: Shape 2615">
              <a:extLst>
                <a:ext uri="{FF2B5EF4-FFF2-40B4-BE49-F238E27FC236}">
                  <a16:creationId xmlns:a16="http://schemas.microsoft.com/office/drawing/2014/main" id="{411FBF88-A577-44B6-9F8B-939261D31FB7}"/>
                </a:ext>
              </a:extLst>
            </p:cNvPr>
            <p:cNvSpPr/>
            <p:nvPr/>
          </p:nvSpPr>
          <p:spPr>
            <a:xfrm rot="7042393" flipV="1">
              <a:off x="561134" y="217101"/>
              <a:ext cx="12780" cy="13168"/>
            </a:xfrm>
            <a:custGeom>
              <a:avLst/>
              <a:gdLst>
                <a:gd name="connsiteX0" fmla="*/ 22721 w 23054"/>
                <a:gd name="connsiteY0" fmla="*/ 9810 h 23754"/>
                <a:gd name="connsiteX1" fmla="*/ 5481 w 23054"/>
                <a:gd name="connsiteY1" fmla="*/ 21526 h 23754"/>
                <a:gd name="connsiteX2" fmla="*/ 7862 w 23054"/>
                <a:gd name="connsiteY2" fmla="*/ 381 h 23754"/>
                <a:gd name="connsiteX3" fmla="*/ 22721 w 23054"/>
                <a:gd name="connsiteY3" fmla="*/ 9810 h 23754"/>
                <a:gd name="connsiteX4" fmla="*/ 22721 w 23054"/>
                <a:gd name="connsiteY4" fmla="*/ 9810 h 2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4" h="23754">
                  <a:moveTo>
                    <a:pt x="22721" y="9810"/>
                  </a:moveTo>
                  <a:cubicBezTo>
                    <a:pt x="25102" y="20383"/>
                    <a:pt x="14244" y="27622"/>
                    <a:pt x="5481" y="21526"/>
                  </a:cubicBezTo>
                  <a:cubicBezTo>
                    <a:pt x="-2139" y="16192"/>
                    <a:pt x="-2234" y="3905"/>
                    <a:pt x="7862" y="381"/>
                  </a:cubicBezTo>
                  <a:cubicBezTo>
                    <a:pt x="16244" y="-1620"/>
                    <a:pt x="21578" y="4667"/>
                    <a:pt x="22721" y="9810"/>
                  </a:cubicBezTo>
                  <a:lnTo>
                    <a:pt x="22721" y="9810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17" name="Freeform: Shape 2616">
              <a:extLst>
                <a:ext uri="{FF2B5EF4-FFF2-40B4-BE49-F238E27FC236}">
                  <a16:creationId xmlns:a16="http://schemas.microsoft.com/office/drawing/2014/main" id="{7031AC69-7B67-458A-A2C9-120078488A00}"/>
                </a:ext>
              </a:extLst>
            </p:cNvPr>
            <p:cNvSpPr/>
            <p:nvPr/>
          </p:nvSpPr>
          <p:spPr>
            <a:xfrm rot="7042393" flipV="1">
              <a:off x="522128" y="256154"/>
              <a:ext cx="13867" cy="14343"/>
            </a:xfrm>
            <a:custGeom>
              <a:avLst/>
              <a:gdLst>
                <a:gd name="connsiteX0" fmla="*/ 24598 w 25014"/>
                <a:gd name="connsiteY0" fmla="*/ 10458 h 25872"/>
                <a:gd name="connsiteX1" fmla="*/ 7168 w 25014"/>
                <a:gd name="connsiteY1" fmla="*/ 24269 h 25872"/>
                <a:gd name="connsiteX2" fmla="*/ 8120 w 25014"/>
                <a:gd name="connsiteY2" fmla="*/ 456 h 25872"/>
                <a:gd name="connsiteX3" fmla="*/ 24598 w 25014"/>
                <a:gd name="connsiteY3" fmla="*/ 10458 h 25872"/>
                <a:gd name="connsiteX4" fmla="*/ 24598 w 25014"/>
                <a:gd name="connsiteY4" fmla="*/ 10458 h 2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4" h="25872">
                  <a:moveTo>
                    <a:pt x="24598" y="10458"/>
                  </a:moveTo>
                  <a:cubicBezTo>
                    <a:pt x="27265" y="21126"/>
                    <a:pt x="16597" y="29508"/>
                    <a:pt x="7168" y="24269"/>
                  </a:cubicBezTo>
                  <a:cubicBezTo>
                    <a:pt x="-2072" y="19221"/>
                    <a:pt x="-3024" y="4647"/>
                    <a:pt x="8120" y="456"/>
                  </a:cubicBezTo>
                  <a:cubicBezTo>
                    <a:pt x="17169" y="-1829"/>
                    <a:pt x="23170" y="4933"/>
                    <a:pt x="24598" y="10458"/>
                  </a:cubicBezTo>
                  <a:lnTo>
                    <a:pt x="24598" y="10458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18" name="Freeform: Shape 2617">
              <a:extLst>
                <a:ext uri="{FF2B5EF4-FFF2-40B4-BE49-F238E27FC236}">
                  <a16:creationId xmlns:a16="http://schemas.microsoft.com/office/drawing/2014/main" id="{8F2B2C01-7592-44A2-A7D1-951F299EF795}"/>
                </a:ext>
              </a:extLst>
            </p:cNvPr>
            <p:cNvSpPr/>
            <p:nvPr/>
          </p:nvSpPr>
          <p:spPr>
            <a:xfrm rot="7042393" flipV="1">
              <a:off x="482841" y="293763"/>
              <a:ext cx="15082" cy="15639"/>
            </a:xfrm>
            <a:custGeom>
              <a:avLst/>
              <a:gdLst>
                <a:gd name="connsiteX0" fmla="*/ 26628 w 27205"/>
                <a:gd name="connsiteY0" fmla="*/ 11093 h 28211"/>
                <a:gd name="connsiteX1" fmla="*/ 8245 w 27205"/>
                <a:gd name="connsiteY1" fmla="*/ 26523 h 28211"/>
                <a:gd name="connsiteX2" fmla="*/ 8626 w 27205"/>
                <a:gd name="connsiteY2" fmla="*/ 615 h 28211"/>
                <a:gd name="connsiteX3" fmla="*/ 26628 w 27205"/>
                <a:gd name="connsiteY3" fmla="*/ 11093 h 28211"/>
                <a:gd name="connsiteX4" fmla="*/ 26628 w 27205"/>
                <a:gd name="connsiteY4" fmla="*/ 11093 h 28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05" h="28211">
                  <a:moveTo>
                    <a:pt x="26628" y="11093"/>
                  </a:moveTo>
                  <a:cubicBezTo>
                    <a:pt x="29866" y="22904"/>
                    <a:pt x="18913" y="32143"/>
                    <a:pt x="8245" y="26523"/>
                  </a:cubicBezTo>
                  <a:cubicBezTo>
                    <a:pt x="-2042" y="21094"/>
                    <a:pt x="-3566" y="5473"/>
                    <a:pt x="8626" y="615"/>
                  </a:cubicBezTo>
                  <a:cubicBezTo>
                    <a:pt x="18913" y="-2242"/>
                    <a:pt x="25104" y="5473"/>
                    <a:pt x="26628" y="11093"/>
                  </a:cubicBezTo>
                  <a:lnTo>
                    <a:pt x="26628" y="11093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19" name="Freeform: Shape 2618">
              <a:extLst>
                <a:ext uri="{FF2B5EF4-FFF2-40B4-BE49-F238E27FC236}">
                  <a16:creationId xmlns:a16="http://schemas.microsoft.com/office/drawing/2014/main" id="{305C33E6-01AA-48E0-A211-EC68A09EF825}"/>
                </a:ext>
              </a:extLst>
            </p:cNvPr>
            <p:cNvSpPr/>
            <p:nvPr/>
          </p:nvSpPr>
          <p:spPr>
            <a:xfrm rot="7042393" flipV="1">
              <a:off x="443183" y="330060"/>
              <a:ext cx="16093" cy="16880"/>
            </a:xfrm>
            <a:custGeom>
              <a:avLst/>
              <a:gdLst>
                <a:gd name="connsiteX0" fmla="*/ 28323 w 29029"/>
                <a:gd name="connsiteY0" fmla="*/ 11830 h 30450"/>
                <a:gd name="connsiteX1" fmla="*/ 9178 w 29029"/>
                <a:gd name="connsiteY1" fmla="*/ 28785 h 30450"/>
                <a:gd name="connsiteX2" fmla="*/ 8797 w 29029"/>
                <a:gd name="connsiteY2" fmla="*/ 686 h 30450"/>
                <a:gd name="connsiteX3" fmla="*/ 28323 w 29029"/>
                <a:gd name="connsiteY3" fmla="*/ 11830 h 30450"/>
                <a:gd name="connsiteX4" fmla="*/ 28323 w 29029"/>
                <a:gd name="connsiteY4" fmla="*/ 11830 h 3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29" h="30450">
                  <a:moveTo>
                    <a:pt x="28323" y="11830"/>
                  </a:moveTo>
                  <a:cubicBezTo>
                    <a:pt x="32038" y="24308"/>
                    <a:pt x="20418" y="34595"/>
                    <a:pt x="9178" y="28785"/>
                  </a:cubicBezTo>
                  <a:cubicBezTo>
                    <a:pt x="-1966" y="23070"/>
                    <a:pt x="-3966" y="6116"/>
                    <a:pt x="8797" y="686"/>
                  </a:cubicBezTo>
                  <a:cubicBezTo>
                    <a:pt x="19084" y="-2362"/>
                    <a:pt x="26418" y="5354"/>
                    <a:pt x="28323" y="11830"/>
                  </a:cubicBezTo>
                  <a:lnTo>
                    <a:pt x="28323" y="11830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20" name="Freeform: Shape 2619">
              <a:extLst>
                <a:ext uri="{FF2B5EF4-FFF2-40B4-BE49-F238E27FC236}">
                  <a16:creationId xmlns:a16="http://schemas.microsoft.com/office/drawing/2014/main" id="{C543AA82-F130-4766-B184-B2A93C8DF955}"/>
                </a:ext>
              </a:extLst>
            </p:cNvPr>
            <p:cNvSpPr/>
            <p:nvPr/>
          </p:nvSpPr>
          <p:spPr>
            <a:xfrm rot="7042393" flipV="1">
              <a:off x="403487" y="365136"/>
              <a:ext cx="16824" cy="17752"/>
            </a:xfrm>
            <a:custGeom>
              <a:avLst/>
              <a:gdLst>
                <a:gd name="connsiteX0" fmla="*/ 29487 w 30349"/>
                <a:gd name="connsiteY0" fmla="*/ 12067 h 32022"/>
                <a:gd name="connsiteX1" fmla="*/ 9961 w 30349"/>
                <a:gd name="connsiteY1" fmla="*/ 30355 h 32022"/>
                <a:gd name="connsiteX2" fmla="*/ 8722 w 30349"/>
                <a:gd name="connsiteY2" fmla="*/ 828 h 32022"/>
                <a:gd name="connsiteX3" fmla="*/ 29487 w 30349"/>
                <a:gd name="connsiteY3" fmla="*/ 12067 h 32022"/>
                <a:gd name="connsiteX4" fmla="*/ 29487 w 30349"/>
                <a:gd name="connsiteY4" fmla="*/ 12067 h 3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49" h="32022">
                  <a:moveTo>
                    <a:pt x="29487" y="12067"/>
                  </a:moveTo>
                  <a:cubicBezTo>
                    <a:pt x="33678" y="25212"/>
                    <a:pt x="21867" y="36356"/>
                    <a:pt x="9961" y="30355"/>
                  </a:cubicBezTo>
                  <a:cubicBezTo>
                    <a:pt x="-1755" y="24545"/>
                    <a:pt x="-4327" y="6733"/>
                    <a:pt x="8722" y="828"/>
                  </a:cubicBezTo>
                  <a:cubicBezTo>
                    <a:pt x="19486" y="-2601"/>
                    <a:pt x="27296" y="5304"/>
                    <a:pt x="29487" y="12067"/>
                  </a:cubicBezTo>
                  <a:lnTo>
                    <a:pt x="29487" y="12067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21" name="Freeform: Shape 2620">
              <a:extLst>
                <a:ext uri="{FF2B5EF4-FFF2-40B4-BE49-F238E27FC236}">
                  <a16:creationId xmlns:a16="http://schemas.microsoft.com/office/drawing/2014/main" id="{91665A15-6F87-44CE-8B3E-262C1FC99A25}"/>
                </a:ext>
              </a:extLst>
            </p:cNvPr>
            <p:cNvSpPr/>
            <p:nvPr/>
          </p:nvSpPr>
          <p:spPr>
            <a:xfrm rot="7042393" flipV="1">
              <a:off x="363610" y="398621"/>
              <a:ext cx="17504" cy="18630"/>
            </a:xfrm>
            <a:custGeom>
              <a:avLst/>
              <a:gdLst>
                <a:gd name="connsiteX0" fmla="*/ 30503 w 31575"/>
                <a:gd name="connsiteY0" fmla="*/ 12432 h 33605"/>
                <a:gd name="connsiteX1" fmla="*/ 10881 w 31575"/>
                <a:gd name="connsiteY1" fmla="*/ 32054 h 33605"/>
                <a:gd name="connsiteX2" fmla="*/ 8690 w 31575"/>
                <a:gd name="connsiteY2" fmla="*/ 1002 h 33605"/>
                <a:gd name="connsiteX3" fmla="*/ 30503 w 31575"/>
                <a:gd name="connsiteY3" fmla="*/ 12432 h 33605"/>
                <a:gd name="connsiteX4" fmla="*/ 30503 w 31575"/>
                <a:gd name="connsiteY4" fmla="*/ 12432 h 33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75" h="33605">
                  <a:moveTo>
                    <a:pt x="30503" y="12432"/>
                  </a:moveTo>
                  <a:cubicBezTo>
                    <a:pt x="35265" y="26053"/>
                    <a:pt x="23359" y="37959"/>
                    <a:pt x="10881" y="32054"/>
                  </a:cubicBezTo>
                  <a:cubicBezTo>
                    <a:pt x="-1501" y="26148"/>
                    <a:pt x="-4740" y="7574"/>
                    <a:pt x="8690" y="1002"/>
                  </a:cubicBezTo>
                  <a:cubicBezTo>
                    <a:pt x="19644" y="-2903"/>
                    <a:pt x="28026" y="5384"/>
                    <a:pt x="30503" y="12432"/>
                  </a:cubicBezTo>
                  <a:lnTo>
                    <a:pt x="30503" y="12432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22" name="Freeform: Shape 2621">
              <a:extLst>
                <a:ext uri="{FF2B5EF4-FFF2-40B4-BE49-F238E27FC236}">
                  <a16:creationId xmlns:a16="http://schemas.microsoft.com/office/drawing/2014/main" id="{74005C32-A74F-4D04-BDA2-BCE36547E3A3}"/>
                </a:ext>
              </a:extLst>
            </p:cNvPr>
            <p:cNvSpPr/>
            <p:nvPr/>
          </p:nvSpPr>
          <p:spPr>
            <a:xfrm rot="7042393" flipV="1">
              <a:off x="323716" y="430472"/>
              <a:ext cx="18108" cy="19540"/>
            </a:xfrm>
            <a:custGeom>
              <a:avLst/>
              <a:gdLst>
                <a:gd name="connsiteX0" fmla="*/ 31327 w 32665"/>
                <a:gd name="connsiteY0" fmla="*/ 12733 h 35248"/>
                <a:gd name="connsiteX1" fmla="*/ 11706 w 32665"/>
                <a:gd name="connsiteY1" fmla="*/ 33688 h 35248"/>
                <a:gd name="connsiteX2" fmla="*/ 8562 w 32665"/>
                <a:gd name="connsiteY2" fmla="*/ 1113 h 35248"/>
                <a:gd name="connsiteX3" fmla="*/ 31327 w 32665"/>
                <a:gd name="connsiteY3" fmla="*/ 12733 h 35248"/>
                <a:gd name="connsiteX4" fmla="*/ 31327 w 32665"/>
                <a:gd name="connsiteY4" fmla="*/ 12733 h 3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65" h="35248">
                  <a:moveTo>
                    <a:pt x="31327" y="12733"/>
                  </a:moveTo>
                  <a:cubicBezTo>
                    <a:pt x="36756" y="27021"/>
                    <a:pt x="24755" y="39784"/>
                    <a:pt x="11706" y="33688"/>
                  </a:cubicBezTo>
                  <a:cubicBezTo>
                    <a:pt x="-1248" y="27688"/>
                    <a:pt x="-5059" y="8256"/>
                    <a:pt x="8562" y="1113"/>
                  </a:cubicBezTo>
                  <a:cubicBezTo>
                    <a:pt x="19706" y="-3078"/>
                    <a:pt x="28565" y="5399"/>
                    <a:pt x="31327" y="12733"/>
                  </a:cubicBezTo>
                  <a:lnTo>
                    <a:pt x="31327" y="12733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23" name="Freeform: Shape 2622">
              <a:extLst>
                <a:ext uri="{FF2B5EF4-FFF2-40B4-BE49-F238E27FC236}">
                  <a16:creationId xmlns:a16="http://schemas.microsoft.com/office/drawing/2014/main" id="{F6E45F06-53E6-40E6-B083-E5378E61CADF}"/>
                </a:ext>
              </a:extLst>
            </p:cNvPr>
            <p:cNvSpPr/>
            <p:nvPr/>
          </p:nvSpPr>
          <p:spPr>
            <a:xfrm rot="7042393" flipV="1">
              <a:off x="283916" y="460781"/>
              <a:ext cx="18345" cy="20126"/>
            </a:xfrm>
            <a:custGeom>
              <a:avLst/>
              <a:gdLst>
                <a:gd name="connsiteX0" fmla="*/ 31522 w 33091"/>
                <a:gd name="connsiteY0" fmla="*/ 12870 h 36305"/>
                <a:gd name="connsiteX1" fmla="*/ 12282 w 33091"/>
                <a:gd name="connsiteY1" fmla="*/ 34873 h 36305"/>
                <a:gd name="connsiteX2" fmla="*/ 7995 w 33091"/>
                <a:gd name="connsiteY2" fmla="*/ 1345 h 36305"/>
                <a:gd name="connsiteX3" fmla="*/ 31522 w 33091"/>
                <a:gd name="connsiteY3" fmla="*/ 12870 h 36305"/>
                <a:gd name="connsiteX4" fmla="*/ 31522 w 33091"/>
                <a:gd name="connsiteY4" fmla="*/ 12870 h 3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91" h="36305">
                  <a:moveTo>
                    <a:pt x="31522" y="12870"/>
                  </a:moveTo>
                  <a:cubicBezTo>
                    <a:pt x="37428" y="27444"/>
                    <a:pt x="25712" y="40779"/>
                    <a:pt x="12282" y="34873"/>
                  </a:cubicBezTo>
                  <a:cubicBezTo>
                    <a:pt x="-672" y="29158"/>
                    <a:pt x="-5340" y="8775"/>
                    <a:pt x="7995" y="1345"/>
                  </a:cubicBezTo>
                  <a:cubicBezTo>
                    <a:pt x="19806" y="-3513"/>
                    <a:pt x="28665" y="5822"/>
                    <a:pt x="31522" y="12870"/>
                  </a:cubicBezTo>
                  <a:lnTo>
                    <a:pt x="31522" y="12870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24" name="Freeform: Shape 2623">
              <a:extLst>
                <a:ext uri="{FF2B5EF4-FFF2-40B4-BE49-F238E27FC236}">
                  <a16:creationId xmlns:a16="http://schemas.microsoft.com/office/drawing/2014/main" id="{4CA5D934-ADF8-4039-9ABF-6480F69375D1}"/>
                </a:ext>
              </a:extLst>
            </p:cNvPr>
            <p:cNvSpPr/>
            <p:nvPr/>
          </p:nvSpPr>
          <p:spPr>
            <a:xfrm rot="7042393" flipV="1">
              <a:off x="244239" y="489480"/>
              <a:ext cx="18338" cy="20390"/>
            </a:xfrm>
            <a:custGeom>
              <a:avLst/>
              <a:gdLst>
                <a:gd name="connsiteX0" fmla="*/ 31289 w 33080"/>
                <a:gd name="connsiteY0" fmla="*/ 12753 h 36781"/>
                <a:gd name="connsiteX1" fmla="*/ 12811 w 33080"/>
                <a:gd name="connsiteY1" fmla="*/ 35423 h 36781"/>
                <a:gd name="connsiteX2" fmla="*/ 7477 w 33080"/>
                <a:gd name="connsiteY2" fmla="*/ 1418 h 36781"/>
                <a:gd name="connsiteX3" fmla="*/ 31289 w 33080"/>
                <a:gd name="connsiteY3" fmla="*/ 12753 h 36781"/>
                <a:gd name="connsiteX4" fmla="*/ 31289 w 33080"/>
                <a:gd name="connsiteY4" fmla="*/ 12753 h 3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0" h="36781">
                  <a:moveTo>
                    <a:pt x="31289" y="12753"/>
                  </a:moveTo>
                  <a:cubicBezTo>
                    <a:pt x="37576" y="27422"/>
                    <a:pt x="26337" y="41233"/>
                    <a:pt x="12811" y="35423"/>
                  </a:cubicBezTo>
                  <a:cubicBezTo>
                    <a:pt x="-238" y="29803"/>
                    <a:pt x="-5477" y="9229"/>
                    <a:pt x="7477" y="1418"/>
                  </a:cubicBezTo>
                  <a:cubicBezTo>
                    <a:pt x="18526" y="-3439"/>
                    <a:pt x="28051" y="5133"/>
                    <a:pt x="31289" y="12753"/>
                  </a:cubicBezTo>
                  <a:lnTo>
                    <a:pt x="31289" y="12753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25" name="Freeform: Shape 2624">
              <a:extLst>
                <a:ext uri="{FF2B5EF4-FFF2-40B4-BE49-F238E27FC236}">
                  <a16:creationId xmlns:a16="http://schemas.microsoft.com/office/drawing/2014/main" id="{2B23A506-7A44-49B3-BCFA-11DAE1BF4371}"/>
                </a:ext>
              </a:extLst>
            </p:cNvPr>
            <p:cNvSpPr/>
            <p:nvPr/>
          </p:nvSpPr>
          <p:spPr>
            <a:xfrm rot="7042393" flipV="1">
              <a:off x="204622" y="516291"/>
              <a:ext cx="18303" cy="20683"/>
            </a:xfrm>
            <a:custGeom>
              <a:avLst/>
              <a:gdLst>
                <a:gd name="connsiteX0" fmla="*/ 30927 w 33016"/>
                <a:gd name="connsiteY0" fmla="*/ 12621 h 37309"/>
                <a:gd name="connsiteX1" fmla="*/ 13401 w 33016"/>
                <a:gd name="connsiteY1" fmla="*/ 36052 h 37309"/>
                <a:gd name="connsiteX2" fmla="*/ 7019 w 33016"/>
                <a:gd name="connsiteY2" fmla="*/ 1572 h 37309"/>
                <a:gd name="connsiteX3" fmla="*/ 30927 w 33016"/>
                <a:gd name="connsiteY3" fmla="*/ 12621 h 37309"/>
                <a:gd name="connsiteX4" fmla="*/ 30927 w 33016"/>
                <a:gd name="connsiteY4" fmla="*/ 12621 h 37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16" h="37309">
                  <a:moveTo>
                    <a:pt x="30927" y="12621"/>
                  </a:moveTo>
                  <a:cubicBezTo>
                    <a:pt x="37690" y="27480"/>
                    <a:pt x="27022" y="41672"/>
                    <a:pt x="13401" y="36052"/>
                  </a:cubicBezTo>
                  <a:cubicBezTo>
                    <a:pt x="257" y="30623"/>
                    <a:pt x="-5649" y="9763"/>
                    <a:pt x="7019" y="1572"/>
                  </a:cubicBezTo>
                  <a:cubicBezTo>
                    <a:pt x="17688" y="-3572"/>
                    <a:pt x="27403" y="4906"/>
                    <a:pt x="30927" y="12621"/>
                  </a:cubicBezTo>
                  <a:lnTo>
                    <a:pt x="30927" y="12621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26" name="Freeform: Shape 2625">
              <a:extLst>
                <a:ext uri="{FF2B5EF4-FFF2-40B4-BE49-F238E27FC236}">
                  <a16:creationId xmlns:a16="http://schemas.microsoft.com/office/drawing/2014/main" id="{50328E18-0115-4E61-9BF9-9CEC064FC8E6}"/>
                </a:ext>
              </a:extLst>
            </p:cNvPr>
            <p:cNvSpPr/>
            <p:nvPr/>
          </p:nvSpPr>
          <p:spPr>
            <a:xfrm rot="7042393" flipV="1">
              <a:off x="165220" y="541109"/>
              <a:ext cx="18208" cy="20920"/>
            </a:xfrm>
            <a:custGeom>
              <a:avLst/>
              <a:gdLst>
                <a:gd name="connsiteX0" fmla="*/ 30472 w 32844"/>
                <a:gd name="connsiteY0" fmla="*/ 12484 h 37736"/>
                <a:gd name="connsiteX1" fmla="*/ 13994 w 32844"/>
                <a:gd name="connsiteY1" fmla="*/ 36582 h 37736"/>
                <a:gd name="connsiteX2" fmla="*/ 6469 w 32844"/>
                <a:gd name="connsiteY2" fmla="*/ 1720 h 37736"/>
                <a:gd name="connsiteX3" fmla="*/ 30472 w 32844"/>
                <a:gd name="connsiteY3" fmla="*/ 12484 h 37736"/>
                <a:gd name="connsiteX4" fmla="*/ 30472 w 32844"/>
                <a:gd name="connsiteY4" fmla="*/ 12484 h 3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44" h="37736">
                  <a:moveTo>
                    <a:pt x="30472" y="12484"/>
                  </a:moveTo>
                  <a:cubicBezTo>
                    <a:pt x="37616" y="27343"/>
                    <a:pt x="27614" y="42011"/>
                    <a:pt x="13994" y="36582"/>
                  </a:cubicBezTo>
                  <a:cubicBezTo>
                    <a:pt x="754" y="31343"/>
                    <a:pt x="-5723" y="10293"/>
                    <a:pt x="6469" y="1720"/>
                  </a:cubicBezTo>
                  <a:cubicBezTo>
                    <a:pt x="16851" y="-3709"/>
                    <a:pt x="26757" y="4768"/>
                    <a:pt x="30472" y="12484"/>
                  </a:cubicBezTo>
                  <a:lnTo>
                    <a:pt x="30472" y="12484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27" name="Freeform: Shape 2626">
              <a:extLst>
                <a:ext uri="{FF2B5EF4-FFF2-40B4-BE49-F238E27FC236}">
                  <a16:creationId xmlns:a16="http://schemas.microsoft.com/office/drawing/2014/main" id="{AE575E2C-69E7-457F-8C9F-7C3B5D7FF871}"/>
                </a:ext>
              </a:extLst>
            </p:cNvPr>
            <p:cNvSpPr/>
            <p:nvPr/>
          </p:nvSpPr>
          <p:spPr>
            <a:xfrm rot="7042393" flipV="1">
              <a:off x="126627" y="563850"/>
              <a:ext cx="17687" cy="20795"/>
            </a:xfrm>
            <a:custGeom>
              <a:avLst/>
              <a:gdLst>
                <a:gd name="connsiteX0" fmla="*/ 29171 w 31904"/>
                <a:gd name="connsiteY0" fmla="*/ 12273 h 37511"/>
                <a:gd name="connsiteX1" fmla="*/ 15932 w 31904"/>
                <a:gd name="connsiteY1" fmla="*/ 36943 h 37511"/>
                <a:gd name="connsiteX2" fmla="*/ 5740 w 31904"/>
                <a:gd name="connsiteY2" fmla="*/ 1795 h 37511"/>
                <a:gd name="connsiteX3" fmla="*/ 29171 w 31904"/>
                <a:gd name="connsiteY3" fmla="*/ 12273 h 37511"/>
                <a:gd name="connsiteX4" fmla="*/ 29171 w 31904"/>
                <a:gd name="connsiteY4" fmla="*/ 12273 h 3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04" h="37511">
                  <a:moveTo>
                    <a:pt x="29171" y="12273"/>
                  </a:moveTo>
                  <a:cubicBezTo>
                    <a:pt x="36315" y="26275"/>
                    <a:pt x="28600" y="40562"/>
                    <a:pt x="15932" y="36943"/>
                  </a:cubicBezTo>
                  <a:cubicBezTo>
                    <a:pt x="2216" y="33037"/>
                    <a:pt x="-6262" y="11035"/>
                    <a:pt x="5740" y="1795"/>
                  </a:cubicBezTo>
                  <a:cubicBezTo>
                    <a:pt x="15455" y="-3729"/>
                    <a:pt x="25266" y="4558"/>
                    <a:pt x="29171" y="12273"/>
                  </a:cubicBezTo>
                  <a:lnTo>
                    <a:pt x="29171" y="12273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28" name="Freeform: Shape 2627">
              <a:extLst>
                <a:ext uri="{FF2B5EF4-FFF2-40B4-BE49-F238E27FC236}">
                  <a16:creationId xmlns:a16="http://schemas.microsoft.com/office/drawing/2014/main" id="{EDE977DF-0492-41AC-B048-38B3B07ADEDE}"/>
                </a:ext>
              </a:extLst>
            </p:cNvPr>
            <p:cNvSpPr/>
            <p:nvPr/>
          </p:nvSpPr>
          <p:spPr>
            <a:xfrm rot="7042393" flipV="1">
              <a:off x="89275" y="584230"/>
              <a:ext cx="16809" cy="20260"/>
            </a:xfrm>
            <a:custGeom>
              <a:avLst/>
              <a:gdLst>
                <a:gd name="connsiteX0" fmla="*/ 27303 w 30321"/>
                <a:gd name="connsiteY0" fmla="*/ 11830 h 36547"/>
                <a:gd name="connsiteX1" fmla="*/ 15969 w 30321"/>
                <a:gd name="connsiteY1" fmla="*/ 36024 h 36547"/>
                <a:gd name="connsiteX2" fmla="*/ 4920 w 30321"/>
                <a:gd name="connsiteY2" fmla="*/ 1734 h 36547"/>
                <a:gd name="connsiteX3" fmla="*/ 27303 w 30321"/>
                <a:gd name="connsiteY3" fmla="*/ 11830 h 36547"/>
                <a:gd name="connsiteX4" fmla="*/ 27303 w 30321"/>
                <a:gd name="connsiteY4" fmla="*/ 11830 h 36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21" h="36547">
                  <a:moveTo>
                    <a:pt x="27303" y="11830"/>
                  </a:moveTo>
                  <a:cubicBezTo>
                    <a:pt x="34542" y="25451"/>
                    <a:pt x="27970" y="39453"/>
                    <a:pt x="15969" y="36024"/>
                  </a:cubicBezTo>
                  <a:cubicBezTo>
                    <a:pt x="2919" y="32309"/>
                    <a:pt x="-6034" y="10878"/>
                    <a:pt x="4920" y="1734"/>
                  </a:cubicBezTo>
                  <a:cubicBezTo>
                    <a:pt x="13683" y="-3600"/>
                    <a:pt x="23303" y="4401"/>
                    <a:pt x="27303" y="11830"/>
                  </a:cubicBezTo>
                  <a:lnTo>
                    <a:pt x="27303" y="11830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29" name="Freeform: Shape 2628">
              <a:extLst>
                <a:ext uri="{FF2B5EF4-FFF2-40B4-BE49-F238E27FC236}">
                  <a16:creationId xmlns:a16="http://schemas.microsoft.com/office/drawing/2014/main" id="{F4D073F1-9A1C-42C7-8C95-BE44951B2993}"/>
                </a:ext>
              </a:extLst>
            </p:cNvPr>
            <p:cNvSpPr/>
            <p:nvPr/>
          </p:nvSpPr>
          <p:spPr>
            <a:xfrm rot="7042393" flipV="1">
              <a:off x="53156" y="602005"/>
              <a:ext cx="16040" cy="19731"/>
            </a:xfrm>
            <a:custGeom>
              <a:avLst/>
              <a:gdLst>
                <a:gd name="connsiteX0" fmla="*/ 25529 w 28933"/>
                <a:gd name="connsiteY0" fmla="*/ 11395 h 35592"/>
                <a:gd name="connsiteX1" fmla="*/ 16004 w 28933"/>
                <a:gd name="connsiteY1" fmla="*/ 35112 h 35592"/>
                <a:gd name="connsiteX2" fmla="*/ 4098 w 28933"/>
                <a:gd name="connsiteY2" fmla="*/ 1774 h 35592"/>
                <a:gd name="connsiteX3" fmla="*/ 25529 w 28933"/>
                <a:gd name="connsiteY3" fmla="*/ 11395 h 35592"/>
                <a:gd name="connsiteX4" fmla="*/ 25529 w 28933"/>
                <a:gd name="connsiteY4" fmla="*/ 11395 h 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33" h="35592">
                  <a:moveTo>
                    <a:pt x="25529" y="11395"/>
                  </a:moveTo>
                  <a:cubicBezTo>
                    <a:pt x="32959" y="24634"/>
                    <a:pt x="27529" y="38350"/>
                    <a:pt x="16004" y="35112"/>
                  </a:cubicBezTo>
                  <a:cubicBezTo>
                    <a:pt x="3622" y="31587"/>
                    <a:pt x="-5713" y="10728"/>
                    <a:pt x="4098" y="1774"/>
                  </a:cubicBezTo>
                  <a:cubicBezTo>
                    <a:pt x="12194" y="-3560"/>
                    <a:pt x="21529" y="4156"/>
                    <a:pt x="25529" y="11395"/>
                  </a:cubicBezTo>
                  <a:lnTo>
                    <a:pt x="25529" y="11395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30" name="Freeform: Shape 2629">
              <a:extLst>
                <a:ext uri="{FF2B5EF4-FFF2-40B4-BE49-F238E27FC236}">
                  <a16:creationId xmlns:a16="http://schemas.microsoft.com/office/drawing/2014/main" id="{AA48BF0D-40CC-4F06-8F3D-01C7C6593310}"/>
                </a:ext>
              </a:extLst>
            </p:cNvPr>
            <p:cNvSpPr/>
            <p:nvPr/>
          </p:nvSpPr>
          <p:spPr>
            <a:xfrm rot="7042393" flipV="1">
              <a:off x="18256" y="617520"/>
              <a:ext cx="15099" cy="18982"/>
            </a:xfrm>
            <a:custGeom>
              <a:avLst/>
              <a:gdLst>
                <a:gd name="connsiteX0" fmla="*/ 23384 w 27237"/>
                <a:gd name="connsiteY0" fmla="*/ 10815 h 34241"/>
                <a:gd name="connsiteX1" fmla="*/ 15859 w 27237"/>
                <a:gd name="connsiteY1" fmla="*/ 33770 h 34241"/>
                <a:gd name="connsiteX2" fmla="*/ 3286 w 27237"/>
                <a:gd name="connsiteY2" fmla="*/ 1766 h 34241"/>
                <a:gd name="connsiteX3" fmla="*/ 23384 w 27237"/>
                <a:gd name="connsiteY3" fmla="*/ 10815 h 34241"/>
                <a:gd name="connsiteX4" fmla="*/ 23384 w 27237"/>
                <a:gd name="connsiteY4" fmla="*/ 10815 h 3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37" h="34241">
                  <a:moveTo>
                    <a:pt x="23384" y="10815"/>
                  </a:moveTo>
                  <a:cubicBezTo>
                    <a:pt x="31004" y="23769"/>
                    <a:pt x="26717" y="36914"/>
                    <a:pt x="15859" y="33770"/>
                  </a:cubicBezTo>
                  <a:cubicBezTo>
                    <a:pt x="4334" y="30437"/>
                    <a:pt x="-5287" y="10434"/>
                    <a:pt x="3286" y="1766"/>
                  </a:cubicBezTo>
                  <a:cubicBezTo>
                    <a:pt x="10334" y="-3472"/>
                    <a:pt x="19288" y="3957"/>
                    <a:pt x="23384" y="10815"/>
                  </a:cubicBezTo>
                  <a:lnTo>
                    <a:pt x="23384" y="10815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44" name="Freeform: Shape 2643">
              <a:extLst>
                <a:ext uri="{FF2B5EF4-FFF2-40B4-BE49-F238E27FC236}">
                  <a16:creationId xmlns:a16="http://schemas.microsoft.com/office/drawing/2014/main" id="{DD3E4A20-344D-4A8C-BC72-EBE2DAF9457A}"/>
                </a:ext>
              </a:extLst>
            </p:cNvPr>
            <p:cNvSpPr/>
            <p:nvPr/>
          </p:nvSpPr>
          <p:spPr>
            <a:xfrm rot="7042393" flipV="1">
              <a:off x="762081" y="91793"/>
              <a:ext cx="317" cy="369"/>
            </a:xfrm>
            <a:custGeom>
              <a:avLst/>
              <a:gdLst>
                <a:gd name="connsiteX0" fmla="*/ 381 w 571"/>
                <a:gd name="connsiteY0" fmla="*/ 667 h 666"/>
                <a:gd name="connsiteX1" fmla="*/ 0 w 571"/>
                <a:gd name="connsiteY1" fmla="*/ 476 h 666"/>
                <a:gd name="connsiteX2" fmla="*/ 191 w 571"/>
                <a:gd name="connsiteY2" fmla="*/ 0 h 666"/>
                <a:gd name="connsiteX3" fmla="*/ 572 w 571"/>
                <a:gd name="connsiteY3" fmla="*/ 286 h 666"/>
                <a:gd name="connsiteX4" fmla="*/ 381 w 571"/>
                <a:gd name="connsiteY4" fmla="*/ 667 h 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" h="666">
                  <a:moveTo>
                    <a:pt x="381" y="667"/>
                  </a:moveTo>
                  <a:lnTo>
                    <a:pt x="0" y="476"/>
                  </a:lnTo>
                  <a:lnTo>
                    <a:pt x="191" y="0"/>
                  </a:lnTo>
                  <a:lnTo>
                    <a:pt x="572" y="286"/>
                  </a:lnTo>
                  <a:lnTo>
                    <a:pt x="381" y="667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45" name="Freeform: Shape 2644">
              <a:extLst>
                <a:ext uri="{FF2B5EF4-FFF2-40B4-BE49-F238E27FC236}">
                  <a16:creationId xmlns:a16="http://schemas.microsoft.com/office/drawing/2014/main" id="{FC37D4BC-9379-4863-9F9B-1F052F69772C}"/>
                </a:ext>
              </a:extLst>
            </p:cNvPr>
            <p:cNvSpPr/>
            <p:nvPr/>
          </p:nvSpPr>
          <p:spPr>
            <a:xfrm rot="7042393" flipV="1">
              <a:off x="724263" y="136136"/>
              <a:ext cx="1636" cy="1584"/>
            </a:xfrm>
            <a:custGeom>
              <a:avLst/>
              <a:gdLst>
                <a:gd name="connsiteX0" fmla="*/ 1905 w 2952"/>
                <a:gd name="connsiteY0" fmla="*/ 2858 h 2857"/>
                <a:gd name="connsiteX1" fmla="*/ 0 w 2952"/>
                <a:gd name="connsiteY1" fmla="*/ 1810 h 2857"/>
                <a:gd name="connsiteX2" fmla="*/ 1238 w 2952"/>
                <a:gd name="connsiteY2" fmla="*/ 0 h 2857"/>
                <a:gd name="connsiteX3" fmla="*/ 2953 w 2952"/>
                <a:gd name="connsiteY3" fmla="*/ 1143 h 2857"/>
                <a:gd name="connsiteX4" fmla="*/ 1905 w 2952"/>
                <a:gd name="connsiteY4" fmla="*/ 2858 h 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" h="2857">
                  <a:moveTo>
                    <a:pt x="1905" y="2858"/>
                  </a:moveTo>
                  <a:lnTo>
                    <a:pt x="0" y="1810"/>
                  </a:lnTo>
                  <a:lnTo>
                    <a:pt x="1238" y="0"/>
                  </a:lnTo>
                  <a:lnTo>
                    <a:pt x="2953" y="1143"/>
                  </a:lnTo>
                  <a:lnTo>
                    <a:pt x="1905" y="2858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46" name="Freeform: Shape 2645">
              <a:extLst>
                <a:ext uri="{FF2B5EF4-FFF2-40B4-BE49-F238E27FC236}">
                  <a16:creationId xmlns:a16="http://schemas.microsoft.com/office/drawing/2014/main" id="{06D86AEC-06CC-4219-ADD3-CB95EA5C285B}"/>
                </a:ext>
              </a:extLst>
            </p:cNvPr>
            <p:cNvSpPr/>
            <p:nvPr/>
          </p:nvSpPr>
          <p:spPr>
            <a:xfrm rot="7042393" flipV="1">
              <a:off x="685627" y="179232"/>
              <a:ext cx="3221" cy="3376"/>
            </a:xfrm>
            <a:custGeom>
              <a:avLst/>
              <a:gdLst>
                <a:gd name="connsiteX0" fmla="*/ 5775 w 5810"/>
                <a:gd name="connsiteY0" fmla="*/ 2700 h 6089"/>
                <a:gd name="connsiteX1" fmla="*/ 1203 w 5810"/>
                <a:gd name="connsiteY1" fmla="*/ 5462 h 6089"/>
                <a:gd name="connsiteX2" fmla="*/ 2060 w 5810"/>
                <a:gd name="connsiteY2" fmla="*/ 33 h 6089"/>
                <a:gd name="connsiteX3" fmla="*/ 5775 w 5810"/>
                <a:gd name="connsiteY3" fmla="*/ 2700 h 6089"/>
                <a:gd name="connsiteX4" fmla="*/ 5775 w 5810"/>
                <a:gd name="connsiteY4" fmla="*/ 2700 h 6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0" h="6089">
                  <a:moveTo>
                    <a:pt x="5775" y="2700"/>
                  </a:moveTo>
                  <a:cubicBezTo>
                    <a:pt x="6156" y="5081"/>
                    <a:pt x="3394" y="7177"/>
                    <a:pt x="1203" y="5462"/>
                  </a:cubicBezTo>
                  <a:cubicBezTo>
                    <a:pt x="-607" y="4034"/>
                    <a:pt x="-416" y="795"/>
                    <a:pt x="2060" y="33"/>
                  </a:cubicBezTo>
                  <a:cubicBezTo>
                    <a:pt x="4156" y="-253"/>
                    <a:pt x="5584" y="1367"/>
                    <a:pt x="5775" y="2700"/>
                  </a:cubicBezTo>
                  <a:lnTo>
                    <a:pt x="5775" y="2700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47" name="Freeform: Shape 2646">
              <a:extLst>
                <a:ext uri="{FF2B5EF4-FFF2-40B4-BE49-F238E27FC236}">
                  <a16:creationId xmlns:a16="http://schemas.microsoft.com/office/drawing/2014/main" id="{6FBCBA95-9B99-4433-891A-5075E57D45C6}"/>
                </a:ext>
              </a:extLst>
            </p:cNvPr>
            <p:cNvSpPr/>
            <p:nvPr/>
          </p:nvSpPr>
          <p:spPr>
            <a:xfrm rot="7042393" flipV="1">
              <a:off x="646676" y="221469"/>
              <a:ext cx="4484" cy="4719"/>
            </a:xfrm>
            <a:custGeom>
              <a:avLst/>
              <a:gdLst>
                <a:gd name="connsiteX0" fmla="*/ 8028 w 8088"/>
                <a:gd name="connsiteY0" fmla="*/ 3611 h 8513"/>
                <a:gd name="connsiteX1" fmla="*/ 1742 w 8088"/>
                <a:gd name="connsiteY1" fmla="*/ 7611 h 8513"/>
                <a:gd name="connsiteX2" fmla="*/ 2885 w 8088"/>
                <a:gd name="connsiteY2" fmla="*/ 87 h 8513"/>
                <a:gd name="connsiteX3" fmla="*/ 8028 w 8088"/>
                <a:gd name="connsiteY3" fmla="*/ 3611 h 8513"/>
                <a:gd name="connsiteX4" fmla="*/ 8028 w 8088"/>
                <a:gd name="connsiteY4" fmla="*/ 3611 h 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88" h="8513">
                  <a:moveTo>
                    <a:pt x="8028" y="3611"/>
                  </a:moveTo>
                  <a:cubicBezTo>
                    <a:pt x="8600" y="7040"/>
                    <a:pt x="4980" y="10088"/>
                    <a:pt x="1742" y="7611"/>
                  </a:cubicBezTo>
                  <a:cubicBezTo>
                    <a:pt x="-830" y="5706"/>
                    <a:pt x="-639" y="1230"/>
                    <a:pt x="2885" y="87"/>
                  </a:cubicBezTo>
                  <a:cubicBezTo>
                    <a:pt x="5933" y="-485"/>
                    <a:pt x="7743" y="1896"/>
                    <a:pt x="8028" y="3611"/>
                  </a:cubicBezTo>
                  <a:lnTo>
                    <a:pt x="8028" y="3611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48" name="Freeform: Shape 2647">
              <a:extLst>
                <a:ext uri="{FF2B5EF4-FFF2-40B4-BE49-F238E27FC236}">
                  <a16:creationId xmlns:a16="http://schemas.microsoft.com/office/drawing/2014/main" id="{B9EA7E74-2611-41C7-A213-DDBB337120B5}"/>
                </a:ext>
              </a:extLst>
            </p:cNvPr>
            <p:cNvSpPr/>
            <p:nvPr/>
          </p:nvSpPr>
          <p:spPr>
            <a:xfrm rot="7042393" flipV="1">
              <a:off x="607177" y="262586"/>
              <a:ext cx="5767" cy="5986"/>
            </a:xfrm>
            <a:custGeom>
              <a:avLst/>
              <a:gdLst>
                <a:gd name="connsiteX0" fmla="*/ 10284 w 10402"/>
                <a:gd name="connsiteY0" fmla="*/ 4462 h 10797"/>
                <a:gd name="connsiteX1" fmla="*/ 2378 w 10402"/>
                <a:gd name="connsiteY1" fmla="*/ 9796 h 10797"/>
                <a:gd name="connsiteX2" fmla="*/ 3711 w 10402"/>
                <a:gd name="connsiteY2" fmla="*/ 175 h 10797"/>
                <a:gd name="connsiteX3" fmla="*/ 10284 w 10402"/>
                <a:gd name="connsiteY3" fmla="*/ 4462 h 10797"/>
                <a:gd name="connsiteX4" fmla="*/ 10284 w 10402"/>
                <a:gd name="connsiteY4" fmla="*/ 4462 h 1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2" h="10797">
                  <a:moveTo>
                    <a:pt x="10284" y="4462"/>
                  </a:moveTo>
                  <a:cubicBezTo>
                    <a:pt x="11236" y="9224"/>
                    <a:pt x="6283" y="12558"/>
                    <a:pt x="2378" y="9796"/>
                  </a:cubicBezTo>
                  <a:cubicBezTo>
                    <a:pt x="-765" y="7605"/>
                    <a:pt x="-1242" y="1890"/>
                    <a:pt x="3711" y="175"/>
                  </a:cubicBezTo>
                  <a:cubicBezTo>
                    <a:pt x="7712" y="-777"/>
                    <a:pt x="9903" y="2366"/>
                    <a:pt x="10284" y="4462"/>
                  </a:cubicBezTo>
                  <a:lnTo>
                    <a:pt x="10284" y="4462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49" name="Freeform: Shape 2648">
              <a:extLst>
                <a:ext uri="{FF2B5EF4-FFF2-40B4-BE49-F238E27FC236}">
                  <a16:creationId xmlns:a16="http://schemas.microsoft.com/office/drawing/2014/main" id="{0290E864-6696-45ED-9C4B-3C3CFCE6F8F4}"/>
                </a:ext>
              </a:extLst>
            </p:cNvPr>
            <p:cNvSpPr/>
            <p:nvPr/>
          </p:nvSpPr>
          <p:spPr>
            <a:xfrm rot="7042393" flipV="1">
              <a:off x="567308" y="302403"/>
              <a:ext cx="6892" cy="7422"/>
            </a:xfrm>
            <a:custGeom>
              <a:avLst/>
              <a:gdLst>
                <a:gd name="connsiteX0" fmla="*/ 12252 w 12433"/>
                <a:gd name="connsiteY0" fmla="*/ 5480 h 13389"/>
                <a:gd name="connsiteX1" fmla="*/ 3489 w 12433"/>
                <a:gd name="connsiteY1" fmla="*/ 12528 h 13389"/>
                <a:gd name="connsiteX2" fmla="*/ 4156 w 12433"/>
                <a:gd name="connsiteY2" fmla="*/ 241 h 13389"/>
                <a:gd name="connsiteX3" fmla="*/ 12252 w 12433"/>
                <a:gd name="connsiteY3" fmla="*/ 5480 h 13389"/>
                <a:gd name="connsiteX4" fmla="*/ 12252 w 12433"/>
                <a:gd name="connsiteY4" fmla="*/ 5480 h 13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3" h="13389">
                  <a:moveTo>
                    <a:pt x="12252" y="5480"/>
                  </a:moveTo>
                  <a:cubicBezTo>
                    <a:pt x="13490" y="11004"/>
                    <a:pt x="8157" y="15290"/>
                    <a:pt x="3489" y="12528"/>
                  </a:cubicBezTo>
                  <a:cubicBezTo>
                    <a:pt x="-1083" y="9766"/>
                    <a:pt x="-1464" y="2431"/>
                    <a:pt x="4156" y="241"/>
                  </a:cubicBezTo>
                  <a:cubicBezTo>
                    <a:pt x="9014" y="-998"/>
                    <a:pt x="11681" y="2813"/>
                    <a:pt x="12252" y="5480"/>
                  </a:cubicBezTo>
                  <a:lnTo>
                    <a:pt x="12252" y="5480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50" name="Freeform: Shape 2649">
              <a:extLst>
                <a:ext uri="{FF2B5EF4-FFF2-40B4-BE49-F238E27FC236}">
                  <a16:creationId xmlns:a16="http://schemas.microsoft.com/office/drawing/2014/main" id="{CEC4F164-B4E2-43C8-8493-8A52F318D3DB}"/>
                </a:ext>
              </a:extLst>
            </p:cNvPr>
            <p:cNvSpPr/>
            <p:nvPr/>
          </p:nvSpPr>
          <p:spPr>
            <a:xfrm rot="7042393" flipV="1">
              <a:off x="527085" y="340988"/>
              <a:ext cx="8068" cy="8660"/>
            </a:xfrm>
            <a:custGeom>
              <a:avLst/>
              <a:gdLst>
                <a:gd name="connsiteX0" fmla="*/ 14318 w 14553"/>
                <a:gd name="connsiteY0" fmla="*/ 6234 h 15622"/>
                <a:gd name="connsiteX1" fmla="*/ 4222 w 14553"/>
                <a:gd name="connsiteY1" fmla="*/ 14711 h 15622"/>
                <a:gd name="connsiteX2" fmla="*/ 4793 w 14553"/>
                <a:gd name="connsiteY2" fmla="*/ 328 h 15622"/>
                <a:gd name="connsiteX3" fmla="*/ 14318 w 14553"/>
                <a:gd name="connsiteY3" fmla="*/ 6234 h 15622"/>
                <a:gd name="connsiteX4" fmla="*/ 14318 w 14553"/>
                <a:gd name="connsiteY4" fmla="*/ 6234 h 1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3" h="15622">
                  <a:moveTo>
                    <a:pt x="14318" y="6234"/>
                  </a:moveTo>
                  <a:cubicBezTo>
                    <a:pt x="15842" y="12711"/>
                    <a:pt x="9651" y="17759"/>
                    <a:pt x="4222" y="14711"/>
                  </a:cubicBezTo>
                  <a:cubicBezTo>
                    <a:pt x="-731" y="11853"/>
                    <a:pt x="-2255" y="3090"/>
                    <a:pt x="4793" y="328"/>
                  </a:cubicBezTo>
                  <a:cubicBezTo>
                    <a:pt x="10032" y="-1196"/>
                    <a:pt x="13556" y="2900"/>
                    <a:pt x="14318" y="6234"/>
                  </a:cubicBezTo>
                  <a:lnTo>
                    <a:pt x="14318" y="6234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51" name="Freeform: Shape 2650">
              <a:extLst>
                <a:ext uri="{FF2B5EF4-FFF2-40B4-BE49-F238E27FC236}">
                  <a16:creationId xmlns:a16="http://schemas.microsoft.com/office/drawing/2014/main" id="{03EB6B4A-E7AB-4A16-9AF6-464F2B5C01F9}"/>
                </a:ext>
              </a:extLst>
            </p:cNvPr>
            <p:cNvSpPr/>
            <p:nvPr/>
          </p:nvSpPr>
          <p:spPr>
            <a:xfrm rot="7042393" flipV="1">
              <a:off x="486831" y="378368"/>
              <a:ext cx="8608" cy="9372"/>
            </a:xfrm>
            <a:custGeom>
              <a:avLst/>
              <a:gdLst>
                <a:gd name="connsiteX0" fmla="*/ 15208 w 15527"/>
                <a:gd name="connsiteY0" fmla="*/ 6670 h 16905"/>
                <a:gd name="connsiteX1" fmla="*/ 4730 w 15527"/>
                <a:gd name="connsiteY1" fmla="*/ 15909 h 16905"/>
                <a:gd name="connsiteX2" fmla="*/ 4921 w 15527"/>
                <a:gd name="connsiteY2" fmla="*/ 383 h 16905"/>
                <a:gd name="connsiteX3" fmla="*/ 15208 w 15527"/>
                <a:gd name="connsiteY3" fmla="*/ 6670 h 16905"/>
                <a:gd name="connsiteX4" fmla="*/ 15208 w 15527"/>
                <a:gd name="connsiteY4" fmla="*/ 6670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27" h="16905">
                  <a:moveTo>
                    <a:pt x="15208" y="6670"/>
                  </a:moveTo>
                  <a:cubicBezTo>
                    <a:pt x="17017" y="13718"/>
                    <a:pt x="10826" y="19243"/>
                    <a:pt x="4730" y="15909"/>
                  </a:cubicBezTo>
                  <a:cubicBezTo>
                    <a:pt x="-1175" y="12671"/>
                    <a:pt x="-2033" y="3241"/>
                    <a:pt x="4921" y="383"/>
                  </a:cubicBezTo>
                  <a:cubicBezTo>
                    <a:pt x="10445" y="-1331"/>
                    <a:pt x="14255" y="3050"/>
                    <a:pt x="15208" y="6670"/>
                  </a:cubicBezTo>
                  <a:lnTo>
                    <a:pt x="15208" y="6670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52" name="Freeform: Shape 2651">
              <a:extLst>
                <a:ext uri="{FF2B5EF4-FFF2-40B4-BE49-F238E27FC236}">
                  <a16:creationId xmlns:a16="http://schemas.microsoft.com/office/drawing/2014/main" id="{23793D4B-AC70-4DF8-8B4B-AD7E0885A115}"/>
                </a:ext>
              </a:extLst>
            </p:cNvPr>
            <p:cNvSpPr/>
            <p:nvPr/>
          </p:nvSpPr>
          <p:spPr>
            <a:xfrm rot="7042393" flipV="1">
              <a:off x="446043" y="414040"/>
              <a:ext cx="9676" cy="10654"/>
            </a:xfrm>
            <a:custGeom>
              <a:avLst/>
              <a:gdLst>
                <a:gd name="connsiteX0" fmla="*/ 17008 w 17455"/>
                <a:gd name="connsiteY0" fmla="*/ 7426 h 19219"/>
                <a:gd name="connsiteX1" fmla="*/ 5482 w 17455"/>
                <a:gd name="connsiteY1" fmla="*/ 18189 h 19219"/>
                <a:gd name="connsiteX2" fmla="*/ 5196 w 17455"/>
                <a:gd name="connsiteY2" fmla="*/ 473 h 19219"/>
                <a:gd name="connsiteX3" fmla="*/ 17008 w 17455"/>
                <a:gd name="connsiteY3" fmla="*/ 7426 h 19219"/>
                <a:gd name="connsiteX4" fmla="*/ 17008 w 17455"/>
                <a:gd name="connsiteY4" fmla="*/ 7426 h 1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55" h="19219">
                  <a:moveTo>
                    <a:pt x="17008" y="7426"/>
                  </a:moveTo>
                  <a:cubicBezTo>
                    <a:pt x="19293" y="15332"/>
                    <a:pt x="12435" y="21809"/>
                    <a:pt x="5482" y="18189"/>
                  </a:cubicBezTo>
                  <a:cubicBezTo>
                    <a:pt x="-1090" y="14760"/>
                    <a:pt x="-2424" y="3902"/>
                    <a:pt x="5196" y="473"/>
                  </a:cubicBezTo>
                  <a:cubicBezTo>
                    <a:pt x="11769" y="-1623"/>
                    <a:pt x="15864" y="3711"/>
                    <a:pt x="17008" y="7426"/>
                  </a:cubicBezTo>
                  <a:lnTo>
                    <a:pt x="17008" y="7426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53" name="Freeform: Shape 2652">
              <a:extLst>
                <a:ext uri="{FF2B5EF4-FFF2-40B4-BE49-F238E27FC236}">
                  <a16:creationId xmlns:a16="http://schemas.microsoft.com/office/drawing/2014/main" id="{205DBDA1-D5C1-48A4-8C49-1EECA7A7B5AB}"/>
                </a:ext>
              </a:extLst>
            </p:cNvPr>
            <p:cNvSpPr/>
            <p:nvPr/>
          </p:nvSpPr>
          <p:spPr>
            <a:xfrm rot="7042393" flipV="1">
              <a:off x="405406" y="448370"/>
              <a:ext cx="10220" cy="11355"/>
            </a:xfrm>
            <a:custGeom>
              <a:avLst/>
              <a:gdLst>
                <a:gd name="connsiteX0" fmla="*/ 17906 w 18436"/>
                <a:gd name="connsiteY0" fmla="*/ 7759 h 20483"/>
                <a:gd name="connsiteX1" fmla="*/ 6095 w 18436"/>
                <a:gd name="connsiteY1" fmla="*/ 19475 h 20483"/>
                <a:gd name="connsiteX2" fmla="*/ 5333 w 18436"/>
                <a:gd name="connsiteY2" fmla="*/ 616 h 20483"/>
                <a:gd name="connsiteX3" fmla="*/ 17906 w 18436"/>
                <a:gd name="connsiteY3" fmla="*/ 7759 h 20483"/>
                <a:gd name="connsiteX4" fmla="*/ 17906 w 18436"/>
                <a:gd name="connsiteY4" fmla="*/ 7759 h 2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6" h="20483">
                  <a:moveTo>
                    <a:pt x="17906" y="7759"/>
                  </a:moveTo>
                  <a:cubicBezTo>
                    <a:pt x="20478" y="16046"/>
                    <a:pt x="13239" y="23190"/>
                    <a:pt x="6095" y="19475"/>
                  </a:cubicBezTo>
                  <a:cubicBezTo>
                    <a:pt x="-1049" y="15856"/>
                    <a:pt x="-2668" y="4521"/>
                    <a:pt x="5333" y="616"/>
                  </a:cubicBezTo>
                  <a:cubicBezTo>
                    <a:pt x="12191" y="-1861"/>
                    <a:pt x="16668" y="3664"/>
                    <a:pt x="17906" y="7759"/>
                  </a:cubicBezTo>
                  <a:lnTo>
                    <a:pt x="17906" y="7759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54" name="Freeform: Shape 2653">
              <a:extLst>
                <a:ext uri="{FF2B5EF4-FFF2-40B4-BE49-F238E27FC236}">
                  <a16:creationId xmlns:a16="http://schemas.microsoft.com/office/drawing/2014/main" id="{9E57F24E-0C18-44B2-92A5-0DD23F3AF4A6}"/>
                </a:ext>
              </a:extLst>
            </p:cNvPr>
            <p:cNvSpPr/>
            <p:nvPr/>
          </p:nvSpPr>
          <p:spPr>
            <a:xfrm rot="7042393" flipV="1">
              <a:off x="364638" y="481093"/>
              <a:ext cx="10582" cy="11953"/>
            </a:xfrm>
            <a:custGeom>
              <a:avLst/>
              <a:gdLst>
                <a:gd name="connsiteX0" fmla="*/ 18446 w 19088"/>
                <a:gd name="connsiteY0" fmla="*/ 8017 h 21562"/>
                <a:gd name="connsiteX1" fmla="*/ 6539 w 19088"/>
                <a:gd name="connsiteY1" fmla="*/ 20590 h 21562"/>
                <a:gd name="connsiteX2" fmla="*/ 5301 w 19088"/>
                <a:gd name="connsiteY2" fmla="*/ 588 h 21562"/>
                <a:gd name="connsiteX3" fmla="*/ 18446 w 19088"/>
                <a:gd name="connsiteY3" fmla="*/ 8017 h 21562"/>
                <a:gd name="connsiteX4" fmla="*/ 18446 w 19088"/>
                <a:gd name="connsiteY4" fmla="*/ 8017 h 21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88" h="21562">
                  <a:moveTo>
                    <a:pt x="18446" y="8017"/>
                  </a:moveTo>
                  <a:cubicBezTo>
                    <a:pt x="21303" y="16780"/>
                    <a:pt x="14159" y="24305"/>
                    <a:pt x="6539" y="20590"/>
                  </a:cubicBezTo>
                  <a:cubicBezTo>
                    <a:pt x="-890" y="16971"/>
                    <a:pt x="-2890" y="4874"/>
                    <a:pt x="5301" y="588"/>
                  </a:cubicBezTo>
                  <a:cubicBezTo>
                    <a:pt x="11873" y="-1794"/>
                    <a:pt x="17017" y="3540"/>
                    <a:pt x="18446" y="8017"/>
                  </a:cubicBezTo>
                  <a:lnTo>
                    <a:pt x="18446" y="8017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55" name="Freeform: Shape 2654">
              <a:extLst>
                <a:ext uri="{FF2B5EF4-FFF2-40B4-BE49-F238E27FC236}">
                  <a16:creationId xmlns:a16="http://schemas.microsoft.com/office/drawing/2014/main" id="{3B1BBB89-692D-4DA5-9BB3-C0944442FA5D}"/>
                </a:ext>
              </a:extLst>
            </p:cNvPr>
            <p:cNvSpPr/>
            <p:nvPr/>
          </p:nvSpPr>
          <p:spPr>
            <a:xfrm rot="7042393" flipV="1">
              <a:off x="323931" y="512134"/>
              <a:ext cx="10900" cy="12560"/>
            </a:xfrm>
            <a:custGeom>
              <a:avLst/>
              <a:gdLst>
                <a:gd name="connsiteX0" fmla="*/ 18904 w 19662"/>
                <a:gd name="connsiteY0" fmla="*/ 8181 h 22656"/>
                <a:gd name="connsiteX1" fmla="*/ 6998 w 19662"/>
                <a:gd name="connsiteY1" fmla="*/ 21706 h 22656"/>
                <a:gd name="connsiteX2" fmla="*/ 5188 w 19662"/>
                <a:gd name="connsiteY2" fmla="*/ 751 h 22656"/>
                <a:gd name="connsiteX3" fmla="*/ 18904 w 19662"/>
                <a:gd name="connsiteY3" fmla="*/ 8181 h 22656"/>
                <a:gd name="connsiteX4" fmla="*/ 18904 w 19662"/>
                <a:gd name="connsiteY4" fmla="*/ 8181 h 2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62" h="22656">
                  <a:moveTo>
                    <a:pt x="18904" y="8181"/>
                  </a:moveTo>
                  <a:cubicBezTo>
                    <a:pt x="22047" y="17230"/>
                    <a:pt x="14904" y="25516"/>
                    <a:pt x="6998" y="21706"/>
                  </a:cubicBezTo>
                  <a:cubicBezTo>
                    <a:pt x="-50" y="18373"/>
                    <a:pt x="-3575" y="5609"/>
                    <a:pt x="5188" y="751"/>
                  </a:cubicBezTo>
                  <a:cubicBezTo>
                    <a:pt x="12237" y="-2106"/>
                    <a:pt x="17285" y="3799"/>
                    <a:pt x="18904" y="8181"/>
                  </a:cubicBezTo>
                  <a:lnTo>
                    <a:pt x="18904" y="8181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56" name="Freeform: Shape 2655">
              <a:extLst>
                <a:ext uri="{FF2B5EF4-FFF2-40B4-BE49-F238E27FC236}">
                  <a16:creationId xmlns:a16="http://schemas.microsoft.com/office/drawing/2014/main" id="{BB99B3E1-AEE1-49EB-A07F-47CF922D1AD8}"/>
                </a:ext>
              </a:extLst>
            </p:cNvPr>
            <p:cNvSpPr/>
            <p:nvPr/>
          </p:nvSpPr>
          <p:spPr>
            <a:xfrm rot="7042393" flipV="1">
              <a:off x="283276" y="541398"/>
              <a:ext cx="10993" cy="12885"/>
            </a:xfrm>
            <a:custGeom>
              <a:avLst/>
              <a:gdLst>
                <a:gd name="connsiteX0" fmla="*/ 18942 w 19830"/>
                <a:gd name="connsiteY0" fmla="*/ 8259 h 23243"/>
                <a:gd name="connsiteX1" fmla="*/ 7322 w 19830"/>
                <a:gd name="connsiteY1" fmla="*/ 22356 h 23243"/>
                <a:gd name="connsiteX2" fmla="*/ 4845 w 19830"/>
                <a:gd name="connsiteY2" fmla="*/ 830 h 23243"/>
                <a:gd name="connsiteX3" fmla="*/ 18942 w 19830"/>
                <a:gd name="connsiteY3" fmla="*/ 8259 h 23243"/>
                <a:gd name="connsiteX4" fmla="*/ 18942 w 19830"/>
                <a:gd name="connsiteY4" fmla="*/ 8259 h 2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30" h="23243">
                  <a:moveTo>
                    <a:pt x="18942" y="8259"/>
                  </a:moveTo>
                  <a:cubicBezTo>
                    <a:pt x="22371" y="17499"/>
                    <a:pt x="15323" y="26071"/>
                    <a:pt x="7322" y="22356"/>
                  </a:cubicBezTo>
                  <a:cubicBezTo>
                    <a:pt x="-489" y="18737"/>
                    <a:pt x="-3156" y="5688"/>
                    <a:pt x="4845" y="830"/>
                  </a:cubicBezTo>
                  <a:cubicBezTo>
                    <a:pt x="11989" y="-2218"/>
                    <a:pt x="17323" y="3783"/>
                    <a:pt x="18942" y="8259"/>
                  </a:cubicBezTo>
                  <a:lnTo>
                    <a:pt x="18942" y="8259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57" name="Freeform: Shape 2656">
              <a:extLst>
                <a:ext uri="{FF2B5EF4-FFF2-40B4-BE49-F238E27FC236}">
                  <a16:creationId xmlns:a16="http://schemas.microsoft.com/office/drawing/2014/main" id="{00804E23-7A72-480B-8CC6-F3F206A95F47}"/>
                </a:ext>
              </a:extLst>
            </p:cNvPr>
            <p:cNvSpPr/>
            <p:nvPr/>
          </p:nvSpPr>
          <p:spPr>
            <a:xfrm rot="7042393" flipV="1">
              <a:off x="242772" y="568802"/>
              <a:ext cx="11020" cy="13186"/>
            </a:xfrm>
            <a:custGeom>
              <a:avLst/>
              <a:gdLst>
                <a:gd name="connsiteX0" fmla="*/ 18778 w 19878"/>
                <a:gd name="connsiteY0" fmla="*/ 8245 h 23785"/>
                <a:gd name="connsiteX1" fmla="*/ 7729 w 19878"/>
                <a:gd name="connsiteY1" fmla="*/ 22913 h 23785"/>
                <a:gd name="connsiteX2" fmla="*/ 4586 w 19878"/>
                <a:gd name="connsiteY2" fmla="*/ 911 h 23785"/>
                <a:gd name="connsiteX3" fmla="*/ 18778 w 19878"/>
                <a:gd name="connsiteY3" fmla="*/ 8245 h 23785"/>
                <a:gd name="connsiteX4" fmla="*/ 18778 w 19878"/>
                <a:gd name="connsiteY4" fmla="*/ 8245 h 2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8" h="23785">
                  <a:moveTo>
                    <a:pt x="18778" y="8245"/>
                  </a:moveTo>
                  <a:cubicBezTo>
                    <a:pt x="22588" y="17865"/>
                    <a:pt x="15921" y="26628"/>
                    <a:pt x="7729" y="22913"/>
                  </a:cubicBezTo>
                  <a:cubicBezTo>
                    <a:pt x="-176" y="19294"/>
                    <a:pt x="-3320" y="5959"/>
                    <a:pt x="4586" y="911"/>
                  </a:cubicBezTo>
                  <a:cubicBezTo>
                    <a:pt x="11158" y="-2233"/>
                    <a:pt x="16873" y="3387"/>
                    <a:pt x="18778" y="8245"/>
                  </a:cubicBezTo>
                  <a:lnTo>
                    <a:pt x="18778" y="8245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58" name="Freeform: Shape 2657">
              <a:extLst>
                <a:ext uri="{FF2B5EF4-FFF2-40B4-BE49-F238E27FC236}">
                  <a16:creationId xmlns:a16="http://schemas.microsoft.com/office/drawing/2014/main" id="{387FAA6B-3CE4-4B29-B066-50051AB788C9}"/>
                </a:ext>
              </a:extLst>
            </p:cNvPr>
            <p:cNvSpPr/>
            <p:nvPr/>
          </p:nvSpPr>
          <p:spPr>
            <a:xfrm rot="7042393" flipV="1">
              <a:off x="202532" y="594335"/>
              <a:ext cx="10812" cy="13198"/>
            </a:xfrm>
            <a:custGeom>
              <a:avLst/>
              <a:gdLst>
                <a:gd name="connsiteX0" fmla="*/ 18325 w 19504"/>
                <a:gd name="connsiteY0" fmla="*/ 8075 h 23808"/>
                <a:gd name="connsiteX1" fmla="*/ 7847 w 19504"/>
                <a:gd name="connsiteY1" fmla="*/ 23030 h 23808"/>
                <a:gd name="connsiteX2" fmla="*/ 4228 w 19504"/>
                <a:gd name="connsiteY2" fmla="*/ 1027 h 23808"/>
                <a:gd name="connsiteX3" fmla="*/ 18325 w 19504"/>
                <a:gd name="connsiteY3" fmla="*/ 8075 h 23808"/>
                <a:gd name="connsiteX4" fmla="*/ 18325 w 19504"/>
                <a:gd name="connsiteY4" fmla="*/ 8075 h 23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04" h="23808">
                  <a:moveTo>
                    <a:pt x="18325" y="8075"/>
                  </a:moveTo>
                  <a:cubicBezTo>
                    <a:pt x="22230" y="17505"/>
                    <a:pt x="15848" y="26554"/>
                    <a:pt x="7847" y="23030"/>
                  </a:cubicBezTo>
                  <a:cubicBezTo>
                    <a:pt x="37" y="19601"/>
                    <a:pt x="-3297" y="6361"/>
                    <a:pt x="4228" y="1027"/>
                  </a:cubicBezTo>
                  <a:cubicBezTo>
                    <a:pt x="10610" y="-2307"/>
                    <a:pt x="16325" y="3122"/>
                    <a:pt x="18325" y="8075"/>
                  </a:cubicBezTo>
                  <a:lnTo>
                    <a:pt x="18325" y="8075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59" name="Freeform: Shape 2658">
              <a:extLst>
                <a:ext uri="{FF2B5EF4-FFF2-40B4-BE49-F238E27FC236}">
                  <a16:creationId xmlns:a16="http://schemas.microsoft.com/office/drawing/2014/main" id="{23B17AA5-6816-43C7-8D79-1DDD5221E9BE}"/>
                </a:ext>
              </a:extLst>
            </p:cNvPr>
            <p:cNvSpPr/>
            <p:nvPr/>
          </p:nvSpPr>
          <p:spPr>
            <a:xfrm rot="7042393" flipV="1">
              <a:off x="162924" y="617611"/>
              <a:ext cx="10434" cy="13102"/>
            </a:xfrm>
            <a:custGeom>
              <a:avLst/>
              <a:gdLst>
                <a:gd name="connsiteX0" fmla="*/ 17395 w 18822"/>
                <a:gd name="connsiteY0" fmla="*/ 7897 h 23635"/>
                <a:gd name="connsiteX1" fmla="*/ 8061 w 18822"/>
                <a:gd name="connsiteY1" fmla="*/ 22851 h 23635"/>
                <a:gd name="connsiteX2" fmla="*/ 3679 w 18822"/>
                <a:gd name="connsiteY2" fmla="*/ 1039 h 23635"/>
                <a:gd name="connsiteX3" fmla="*/ 17395 w 18822"/>
                <a:gd name="connsiteY3" fmla="*/ 7897 h 23635"/>
                <a:gd name="connsiteX4" fmla="*/ 17395 w 18822"/>
                <a:gd name="connsiteY4" fmla="*/ 7897 h 2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22" h="23635">
                  <a:moveTo>
                    <a:pt x="17395" y="7897"/>
                  </a:moveTo>
                  <a:cubicBezTo>
                    <a:pt x="21586" y="17422"/>
                    <a:pt x="15966" y="26376"/>
                    <a:pt x="8061" y="22851"/>
                  </a:cubicBezTo>
                  <a:cubicBezTo>
                    <a:pt x="441" y="19518"/>
                    <a:pt x="-3274" y="6373"/>
                    <a:pt x="3679" y="1039"/>
                  </a:cubicBezTo>
                  <a:cubicBezTo>
                    <a:pt x="9585" y="-2294"/>
                    <a:pt x="15300" y="3039"/>
                    <a:pt x="17395" y="7897"/>
                  </a:cubicBezTo>
                  <a:lnTo>
                    <a:pt x="17395" y="7897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60" name="Freeform: Shape 2659">
              <a:extLst>
                <a:ext uri="{FF2B5EF4-FFF2-40B4-BE49-F238E27FC236}">
                  <a16:creationId xmlns:a16="http://schemas.microsoft.com/office/drawing/2014/main" id="{178C77DB-5C9B-45E0-8D12-2ECCC8E151E5}"/>
                </a:ext>
              </a:extLst>
            </p:cNvPr>
            <p:cNvSpPr/>
            <p:nvPr/>
          </p:nvSpPr>
          <p:spPr>
            <a:xfrm rot="7042393" flipV="1">
              <a:off x="124630" y="638410"/>
              <a:ext cx="9815" cy="12658"/>
            </a:xfrm>
            <a:custGeom>
              <a:avLst/>
              <a:gdLst>
                <a:gd name="connsiteX0" fmla="*/ 16150 w 17704"/>
                <a:gd name="connsiteY0" fmla="*/ 7598 h 22834"/>
                <a:gd name="connsiteX1" fmla="*/ 8911 w 17704"/>
                <a:gd name="connsiteY1" fmla="*/ 22457 h 22834"/>
                <a:gd name="connsiteX2" fmla="*/ 3196 w 17704"/>
                <a:gd name="connsiteY2" fmla="*/ 1025 h 22834"/>
                <a:gd name="connsiteX3" fmla="*/ 16150 w 17704"/>
                <a:gd name="connsiteY3" fmla="*/ 7598 h 22834"/>
                <a:gd name="connsiteX4" fmla="*/ 16150 w 17704"/>
                <a:gd name="connsiteY4" fmla="*/ 7598 h 2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04" h="22834">
                  <a:moveTo>
                    <a:pt x="16150" y="7598"/>
                  </a:moveTo>
                  <a:cubicBezTo>
                    <a:pt x="20151" y="16265"/>
                    <a:pt x="15960" y="24743"/>
                    <a:pt x="8911" y="22457"/>
                  </a:cubicBezTo>
                  <a:cubicBezTo>
                    <a:pt x="1196" y="20075"/>
                    <a:pt x="-3471" y="6550"/>
                    <a:pt x="3196" y="1025"/>
                  </a:cubicBezTo>
                  <a:cubicBezTo>
                    <a:pt x="8530" y="-2213"/>
                    <a:pt x="13960" y="2835"/>
                    <a:pt x="16150" y="7598"/>
                  </a:cubicBezTo>
                  <a:lnTo>
                    <a:pt x="16150" y="7598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61" name="Freeform: Shape 2660">
              <a:extLst>
                <a:ext uri="{FF2B5EF4-FFF2-40B4-BE49-F238E27FC236}">
                  <a16:creationId xmlns:a16="http://schemas.microsoft.com/office/drawing/2014/main" id="{E9D39178-7676-4AFE-85BF-11D64B843FD7}"/>
                </a:ext>
              </a:extLst>
            </p:cNvPr>
            <p:cNvSpPr/>
            <p:nvPr/>
          </p:nvSpPr>
          <p:spPr>
            <a:xfrm rot="7042393" flipV="1">
              <a:off x="87618" y="656533"/>
              <a:ext cx="9160" cy="12268"/>
            </a:xfrm>
            <a:custGeom>
              <a:avLst/>
              <a:gdLst>
                <a:gd name="connsiteX0" fmla="*/ 14834 w 16524"/>
                <a:gd name="connsiteY0" fmla="*/ 7325 h 22129"/>
                <a:gd name="connsiteX1" fmla="*/ 8738 w 16524"/>
                <a:gd name="connsiteY1" fmla="*/ 21803 h 22129"/>
                <a:gd name="connsiteX2" fmla="*/ 2642 w 16524"/>
                <a:gd name="connsiteY2" fmla="*/ 1134 h 22129"/>
                <a:gd name="connsiteX3" fmla="*/ 14834 w 16524"/>
                <a:gd name="connsiteY3" fmla="*/ 7325 h 22129"/>
                <a:gd name="connsiteX4" fmla="*/ 14834 w 16524"/>
                <a:gd name="connsiteY4" fmla="*/ 7325 h 2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24" h="22129">
                  <a:moveTo>
                    <a:pt x="14834" y="7325"/>
                  </a:moveTo>
                  <a:cubicBezTo>
                    <a:pt x="18834" y="15517"/>
                    <a:pt x="15310" y="23899"/>
                    <a:pt x="8738" y="21803"/>
                  </a:cubicBezTo>
                  <a:cubicBezTo>
                    <a:pt x="1594" y="19517"/>
                    <a:pt x="-3264" y="6468"/>
                    <a:pt x="2642" y="1134"/>
                  </a:cubicBezTo>
                  <a:cubicBezTo>
                    <a:pt x="7690" y="-2390"/>
                    <a:pt x="12834" y="3039"/>
                    <a:pt x="14834" y="7325"/>
                  </a:cubicBezTo>
                  <a:lnTo>
                    <a:pt x="14834" y="7325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62" name="Freeform: Shape 2661">
              <a:extLst>
                <a:ext uri="{FF2B5EF4-FFF2-40B4-BE49-F238E27FC236}">
                  <a16:creationId xmlns:a16="http://schemas.microsoft.com/office/drawing/2014/main" id="{84CD065A-FBDF-4A65-BEB3-84AE88B6E9D5}"/>
                </a:ext>
              </a:extLst>
            </p:cNvPr>
            <p:cNvSpPr/>
            <p:nvPr/>
          </p:nvSpPr>
          <p:spPr>
            <a:xfrm rot="7042393" flipV="1">
              <a:off x="51787" y="672256"/>
              <a:ext cx="8354" cy="11553"/>
            </a:xfrm>
            <a:custGeom>
              <a:avLst/>
              <a:gdLst>
                <a:gd name="connsiteX0" fmla="*/ 13257 w 15069"/>
                <a:gd name="connsiteY0" fmla="*/ 6927 h 20840"/>
                <a:gd name="connsiteX1" fmla="*/ 8399 w 15069"/>
                <a:gd name="connsiteY1" fmla="*/ 20548 h 20840"/>
                <a:gd name="connsiteX2" fmla="*/ 2017 w 15069"/>
                <a:gd name="connsiteY2" fmla="*/ 1022 h 20840"/>
                <a:gd name="connsiteX3" fmla="*/ 13257 w 15069"/>
                <a:gd name="connsiteY3" fmla="*/ 6927 h 20840"/>
                <a:gd name="connsiteX4" fmla="*/ 13257 w 15069"/>
                <a:gd name="connsiteY4" fmla="*/ 6927 h 2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69" h="20840">
                  <a:moveTo>
                    <a:pt x="13257" y="6927"/>
                  </a:moveTo>
                  <a:cubicBezTo>
                    <a:pt x="17162" y="14738"/>
                    <a:pt x="14400" y="22453"/>
                    <a:pt x="8399" y="20548"/>
                  </a:cubicBezTo>
                  <a:cubicBezTo>
                    <a:pt x="2017" y="18452"/>
                    <a:pt x="-2936" y="6070"/>
                    <a:pt x="2017" y="1022"/>
                  </a:cubicBezTo>
                  <a:cubicBezTo>
                    <a:pt x="6494" y="-2217"/>
                    <a:pt x="11256" y="2927"/>
                    <a:pt x="13257" y="6927"/>
                  </a:cubicBezTo>
                  <a:lnTo>
                    <a:pt x="13257" y="6927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63" name="Freeform: Shape 2662">
              <a:extLst>
                <a:ext uri="{FF2B5EF4-FFF2-40B4-BE49-F238E27FC236}">
                  <a16:creationId xmlns:a16="http://schemas.microsoft.com/office/drawing/2014/main" id="{2992526F-8338-4788-9DDF-91CFD9930808}"/>
                </a:ext>
              </a:extLst>
            </p:cNvPr>
            <p:cNvSpPr/>
            <p:nvPr/>
          </p:nvSpPr>
          <p:spPr>
            <a:xfrm rot="7042393" flipV="1">
              <a:off x="17268" y="685540"/>
              <a:ext cx="7608" cy="10828"/>
            </a:xfrm>
            <a:custGeom>
              <a:avLst/>
              <a:gdLst>
                <a:gd name="connsiteX0" fmla="*/ 11714 w 13723"/>
                <a:gd name="connsiteY0" fmla="*/ 6397 h 19533"/>
                <a:gd name="connsiteX1" fmla="*/ 8094 w 13723"/>
                <a:gd name="connsiteY1" fmla="*/ 19255 h 19533"/>
                <a:gd name="connsiteX2" fmla="*/ 1617 w 13723"/>
                <a:gd name="connsiteY2" fmla="*/ 967 h 19533"/>
                <a:gd name="connsiteX3" fmla="*/ 11714 w 13723"/>
                <a:gd name="connsiteY3" fmla="*/ 6397 h 19533"/>
                <a:gd name="connsiteX4" fmla="*/ 11714 w 13723"/>
                <a:gd name="connsiteY4" fmla="*/ 6397 h 1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3" h="19533">
                  <a:moveTo>
                    <a:pt x="11714" y="6397"/>
                  </a:moveTo>
                  <a:cubicBezTo>
                    <a:pt x="15619" y="13731"/>
                    <a:pt x="13523" y="21065"/>
                    <a:pt x="8094" y="19255"/>
                  </a:cubicBezTo>
                  <a:cubicBezTo>
                    <a:pt x="2284" y="17255"/>
                    <a:pt x="-2669" y="5825"/>
                    <a:pt x="1617" y="967"/>
                  </a:cubicBezTo>
                  <a:cubicBezTo>
                    <a:pt x="5046" y="-1985"/>
                    <a:pt x="9618" y="2396"/>
                    <a:pt x="11714" y="6397"/>
                  </a:cubicBezTo>
                  <a:lnTo>
                    <a:pt x="11714" y="6397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73" name="Freeform: Shape 2672">
              <a:extLst>
                <a:ext uri="{FF2B5EF4-FFF2-40B4-BE49-F238E27FC236}">
                  <a16:creationId xmlns:a16="http://schemas.microsoft.com/office/drawing/2014/main" id="{E872320B-AA15-4BCC-80F3-D18442D9B5E6}"/>
                </a:ext>
              </a:extLst>
            </p:cNvPr>
            <p:cNvSpPr/>
            <p:nvPr/>
          </p:nvSpPr>
          <p:spPr>
            <a:xfrm rot="7042393" flipV="1">
              <a:off x="574525" y="389237"/>
              <a:ext cx="317" cy="317"/>
            </a:xfrm>
            <a:custGeom>
              <a:avLst/>
              <a:gdLst>
                <a:gd name="connsiteX0" fmla="*/ 286 w 571"/>
                <a:gd name="connsiteY0" fmla="*/ 571 h 571"/>
                <a:gd name="connsiteX1" fmla="*/ 0 w 571"/>
                <a:gd name="connsiteY1" fmla="*/ 476 h 571"/>
                <a:gd name="connsiteX2" fmla="*/ 191 w 571"/>
                <a:gd name="connsiteY2" fmla="*/ 0 h 571"/>
                <a:gd name="connsiteX3" fmla="*/ 571 w 571"/>
                <a:gd name="connsiteY3" fmla="*/ 286 h 571"/>
                <a:gd name="connsiteX4" fmla="*/ 286 w 571"/>
                <a:gd name="connsiteY4" fmla="*/ 571 h 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" h="571">
                  <a:moveTo>
                    <a:pt x="286" y="571"/>
                  </a:moveTo>
                  <a:lnTo>
                    <a:pt x="0" y="476"/>
                  </a:lnTo>
                  <a:lnTo>
                    <a:pt x="191" y="0"/>
                  </a:lnTo>
                  <a:lnTo>
                    <a:pt x="571" y="286"/>
                  </a:lnTo>
                  <a:lnTo>
                    <a:pt x="286" y="571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74" name="Freeform: Shape 2673">
              <a:extLst>
                <a:ext uri="{FF2B5EF4-FFF2-40B4-BE49-F238E27FC236}">
                  <a16:creationId xmlns:a16="http://schemas.microsoft.com/office/drawing/2014/main" id="{F70CEF9E-FABD-46EF-ACD1-0F6A2430243E}"/>
                </a:ext>
              </a:extLst>
            </p:cNvPr>
            <p:cNvSpPr/>
            <p:nvPr/>
          </p:nvSpPr>
          <p:spPr>
            <a:xfrm rot="7042393" flipV="1">
              <a:off x="533460" y="427392"/>
              <a:ext cx="898" cy="1003"/>
            </a:xfrm>
            <a:custGeom>
              <a:avLst/>
              <a:gdLst>
                <a:gd name="connsiteX0" fmla="*/ 1143 w 1619"/>
                <a:gd name="connsiteY0" fmla="*/ 1810 h 1809"/>
                <a:gd name="connsiteX1" fmla="*/ 0 w 1619"/>
                <a:gd name="connsiteY1" fmla="*/ 1333 h 1809"/>
                <a:gd name="connsiteX2" fmla="*/ 571 w 1619"/>
                <a:gd name="connsiteY2" fmla="*/ 0 h 1809"/>
                <a:gd name="connsiteX3" fmla="*/ 1619 w 1619"/>
                <a:gd name="connsiteY3" fmla="*/ 762 h 1809"/>
                <a:gd name="connsiteX4" fmla="*/ 1143 w 1619"/>
                <a:gd name="connsiteY4" fmla="*/ 1810 h 1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" h="1809">
                  <a:moveTo>
                    <a:pt x="1143" y="1810"/>
                  </a:moveTo>
                  <a:lnTo>
                    <a:pt x="0" y="1333"/>
                  </a:lnTo>
                  <a:lnTo>
                    <a:pt x="571" y="0"/>
                  </a:lnTo>
                  <a:lnTo>
                    <a:pt x="1619" y="762"/>
                  </a:lnTo>
                  <a:lnTo>
                    <a:pt x="1143" y="1810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75" name="Freeform: Shape 2674">
              <a:extLst>
                <a:ext uri="{FF2B5EF4-FFF2-40B4-BE49-F238E27FC236}">
                  <a16:creationId xmlns:a16="http://schemas.microsoft.com/office/drawing/2014/main" id="{46DD8BAA-1D13-41C8-9163-9832A4D913A7}"/>
                </a:ext>
              </a:extLst>
            </p:cNvPr>
            <p:cNvSpPr/>
            <p:nvPr/>
          </p:nvSpPr>
          <p:spPr>
            <a:xfrm rot="7042393" flipV="1">
              <a:off x="492075" y="463884"/>
              <a:ext cx="1689" cy="2059"/>
            </a:xfrm>
            <a:custGeom>
              <a:avLst/>
              <a:gdLst>
                <a:gd name="connsiteX0" fmla="*/ 2096 w 3047"/>
                <a:gd name="connsiteY0" fmla="*/ 3715 h 3714"/>
                <a:gd name="connsiteX1" fmla="*/ 0 w 3047"/>
                <a:gd name="connsiteY1" fmla="*/ 2572 h 3714"/>
                <a:gd name="connsiteX2" fmla="*/ 857 w 3047"/>
                <a:gd name="connsiteY2" fmla="*/ 0 h 3714"/>
                <a:gd name="connsiteX3" fmla="*/ 3048 w 3047"/>
                <a:gd name="connsiteY3" fmla="*/ 1333 h 3714"/>
                <a:gd name="connsiteX4" fmla="*/ 2096 w 3047"/>
                <a:gd name="connsiteY4" fmla="*/ 3715 h 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7" h="3714">
                  <a:moveTo>
                    <a:pt x="2096" y="3715"/>
                  </a:moveTo>
                  <a:lnTo>
                    <a:pt x="0" y="2572"/>
                  </a:lnTo>
                  <a:lnTo>
                    <a:pt x="857" y="0"/>
                  </a:lnTo>
                  <a:lnTo>
                    <a:pt x="3048" y="1333"/>
                  </a:lnTo>
                  <a:lnTo>
                    <a:pt x="2096" y="3715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76" name="Freeform: Shape 2675">
              <a:extLst>
                <a:ext uri="{FF2B5EF4-FFF2-40B4-BE49-F238E27FC236}">
                  <a16:creationId xmlns:a16="http://schemas.microsoft.com/office/drawing/2014/main" id="{47A2137A-858C-46C0-ABBF-92332EEEFDC3}"/>
                </a:ext>
              </a:extLst>
            </p:cNvPr>
            <p:cNvSpPr/>
            <p:nvPr/>
          </p:nvSpPr>
          <p:spPr>
            <a:xfrm rot="7042393" flipV="1">
              <a:off x="450596" y="499006"/>
              <a:ext cx="2217" cy="2587"/>
            </a:xfrm>
            <a:custGeom>
              <a:avLst/>
              <a:gdLst>
                <a:gd name="connsiteX0" fmla="*/ 2858 w 4000"/>
                <a:gd name="connsiteY0" fmla="*/ 4667 h 4667"/>
                <a:gd name="connsiteX1" fmla="*/ 0 w 4000"/>
                <a:gd name="connsiteY1" fmla="*/ 3239 h 4667"/>
                <a:gd name="connsiteX2" fmla="*/ 1143 w 4000"/>
                <a:gd name="connsiteY2" fmla="*/ 0 h 4667"/>
                <a:gd name="connsiteX3" fmla="*/ 4000 w 4000"/>
                <a:gd name="connsiteY3" fmla="*/ 1524 h 4667"/>
                <a:gd name="connsiteX4" fmla="*/ 2858 w 4000"/>
                <a:gd name="connsiteY4" fmla="*/ 4667 h 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0" h="4667">
                  <a:moveTo>
                    <a:pt x="2858" y="4667"/>
                  </a:moveTo>
                  <a:lnTo>
                    <a:pt x="0" y="3239"/>
                  </a:lnTo>
                  <a:lnTo>
                    <a:pt x="1143" y="0"/>
                  </a:lnTo>
                  <a:lnTo>
                    <a:pt x="4000" y="1524"/>
                  </a:lnTo>
                  <a:lnTo>
                    <a:pt x="2858" y="4667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77" name="Freeform: Shape 2676">
              <a:extLst>
                <a:ext uri="{FF2B5EF4-FFF2-40B4-BE49-F238E27FC236}">
                  <a16:creationId xmlns:a16="http://schemas.microsoft.com/office/drawing/2014/main" id="{43B55CB1-34BA-4DE3-A620-B779FCD0C92E}"/>
                </a:ext>
              </a:extLst>
            </p:cNvPr>
            <p:cNvSpPr/>
            <p:nvPr/>
          </p:nvSpPr>
          <p:spPr>
            <a:xfrm rot="7042393" flipV="1">
              <a:off x="409173" y="532533"/>
              <a:ext cx="2376" cy="2904"/>
            </a:xfrm>
            <a:custGeom>
              <a:avLst/>
              <a:gdLst>
                <a:gd name="connsiteX0" fmla="*/ 3143 w 4286"/>
                <a:gd name="connsiteY0" fmla="*/ 5239 h 5238"/>
                <a:gd name="connsiteX1" fmla="*/ 0 w 4286"/>
                <a:gd name="connsiteY1" fmla="*/ 3715 h 5238"/>
                <a:gd name="connsiteX2" fmla="*/ 1143 w 4286"/>
                <a:gd name="connsiteY2" fmla="*/ 0 h 5238"/>
                <a:gd name="connsiteX3" fmla="*/ 4286 w 4286"/>
                <a:gd name="connsiteY3" fmla="*/ 1714 h 5238"/>
                <a:gd name="connsiteX4" fmla="*/ 3143 w 4286"/>
                <a:gd name="connsiteY4" fmla="*/ 5239 h 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" h="5238">
                  <a:moveTo>
                    <a:pt x="3143" y="5239"/>
                  </a:moveTo>
                  <a:lnTo>
                    <a:pt x="0" y="3715"/>
                  </a:lnTo>
                  <a:lnTo>
                    <a:pt x="1143" y="0"/>
                  </a:lnTo>
                  <a:lnTo>
                    <a:pt x="4286" y="1714"/>
                  </a:lnTo>
                  <a:lnTo>
                    <a:pt x="3143" y="5239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78" name="Freeform: Shape 2677">
              <a:extLst>
                <a:ext uri="{FF2B5EF4-FFF2-40B4-BE49-F238E27FC236}">
                  <a16:creationId xmlns:a16="http://schemas.microsoft.com/office/drawing/2014/main" id="{EDB61AEA-B4F7-49F2-AE14-CFB8D8567A75}"/>
                </a:ext>
              </a:extLst>
            </p:cNvPr>
            <p:cNvSpPr/>
            <p:nvPr/>
          </p:nvSpPr>
          <p:spPr>
            <a:xfrm rot="7042393" flipV="1">
              <a:off x="367417" y="563988"/>
              <a:ext cx="3185" cy="3857"/>
            </a:xfrm>
            <a:custGeom>
              <a:avLst/>
              <a:gdLst>
                <a:gd name="connsiteX0" fmla="*/ 5582 w 5746"/>
                <a:gd name="connsiteY0" fmla="*/ 2610 h 6957"/>
                <a:gd name="connsiteX1" fmla="*/ 1963 w 5746"/>
                <a:gd name="connsiteY1" fmla="*/ 6611 h 6957"/>
                <a:gd name="connsiteX2" fmla="*/ 1581 w 5746"/>
                <a:gd name="connsiteY2" fmla="*/ 229 h 6957"/>
                <a:gd name="connsiteX3" fmla="*/ 5582 w 5746"/>
                <a:gd name="connsiteY3" fmla="*/ 2610 h 6957"/>
                <a:gd name="connsiteX4" fmla="*/ 5582 w 5746"/>
                <a:gd name="connsiteY4" fmla="*/ 2610 h 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6" h="6957">
                  <a:moveTo>
                    <a:pt x="5582" y="2610"/>
                  </a:moveTo>
                  <a:cubicBezTo>
                    <a:pt x="6344" y="5182"/>
                    <a:pt x="4344" y="7944"/>
                    <a:pt x="1963" y="6611"/>
                  </a:cubicBezTo>
                  <a:cubicBezTo>
                    <a:pt x="-228" y="5468"/>
                    <a:pt x="-895" y="1563"/>
                    <a:pt x="1581" y="229"/>
                  </a:cubicBezTo>
                  <a:cubicBezTo>
                    <a:pt x="3582" y="-628"/>
                    <a:pt x="5201" y="1086"/>
                    <a:pt x="5582" y="2610"/>
                  </a:cubicBezTo>
                  <a:lnTo>
                    <a:pt x="5582" y="2610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79" name="Freeform: Shape 2678">
              <a:extLst>
                <a:ext uri="{FF2B5EF4-FFF2-40B4-BE49-F238E27FC236}">
                  <a16:creationId xmlns:a16="http://schemas.microsoft.com/office/drawing/2014/main" id="{B6085DCE-3BBF-458C-949B-A7E2FDF5E1D6}"/>
                </a:ext>
              </a:extLst>
            </p:cNvPr>
            <p:cNvSpPr/>
            <p:nvPr/>
          </p:nvSpPr>
          <p:spPr>
            <a:xfrm rot="7042393" flipV="1">
              <a:off x="325904" y="593839"/>
              <a:ext cx="3402" cy="4220"/>
            </a:xfrm>
            <a:custGeom>
              <a:avLst/>
              <a:gdLst>
                <a:gd name="connsiteX0" fmla="*/ 5909 w 6136"/>
                <a:gd name="connsiteY0" fmla="*/ 2827 h 7613"/>
                <a:gd name="connsiteX1" fmla="*/ 2194 w 6136"/>
                <a:gd name="connsiteY1" fmla="*/ 7304 h 7613"/>
                <a:gd name="connsiteX2" fmla="*/ 1527 w 6136"/>
                <a:gd name="connsiteY2" fmla="*/ 255 h 7613"/>
                <a:gd name="connsiteX3" fmla="*/ 5909 w 6136"/>
                <a:gd name="connsiteY3" fmla="*/ 2827 h 7613"/>
                <a:gd name="connsiteX4" fmla="*/ 5909 w 6136"/>
                <a:gd name="connsiteY4" fmla="*/ 2827 h 7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6" h="7613">
                  <a:moveTo>
                    <a:pt x="5909" y="2827"/>
                  </a:moveTo>
                  <a:cubicBezTo>
                    <a:pt x="6861" y="5875"/>
                    <a:pt x="4670" y="8542"/>
                    <a:pt x="2194" y="7304"/>
                  </a:cubicBezTo>
                  <a:cubicBezTo>
                    <a:pt x="-187" y="6065"/>
                    <a:pt x="-949" y="1779"/>
                    <a:pt x="1527" y="255"/>
                  </a:cubicBezTo>
                  <a:cubicBezTo>
                    <a:pt x="3718" y="-697"/>
                    <a:pt x="5337" y="1208"/>
                    <a:pt x="5909" y="2827"/>
                  </a:cubicBezTo>
                  <a:lnTo>
                    <a:pt x="5909" y="2827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80" name="Freeform: Shape 2679">
              <a:extLst>
                <a:ext uri="{FF2B5EF4-FFF2-40B4-BE49-F238E27FC236}">
                  <a16:creationId xmlns:a16="http://schemas.microsoft.com/office/drawing/2014/main" id="{5610E087-4E67-4ECA-929C-9E32DD4B8A5B}"/>
                </a:ext>
              </a:extLst>
            </p:cNvPr>
            <p:cNvSpPr/>
            <p:nvPr/>
          </p:nvSpPr>
          <p:spPr>
            <a:xfrm rot="7042393" flipV="1">
              <a:off x="284479" y="621792"/>
              <a:ext cx="3598" cy="4563"/>
            </a:xfrm>
            <a:custGeom>
              <a:avLst/>
              <a:gdLst>
                <a:gd name="connsiteX0" fmla="*/ 6197 w 6490"/>
                <a:gd name="connsiteY0" fmla="*/ 2957 h 8231"/>
                <a:gd name="connsiteX1" fmla="*/ 2387 w 6490"/>
                <a:gd name="connsiteY1" fmla="*/ 7910 h 8231"/>
                <a:gd name="connsiteX2" fmla="*/ 1625 w 6490"/>
                <a:gd name="connsiteY2" fmla="*/ 290 h 8231"/>
                <a:gd name="connsiteX3" fmla="*/ 6197 w 6490"/>
                <a:gd name="connsiteY3" fmla="*/ 2957 h 8231"/>
                <a:gd name="connsiteX4" fmla="*/ 6197 w 6490"/>
                <a:gd name="connsiteY4" fmla="*/ 2957 h 8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0" h="8231">
                  <a:moveTo>
                    <a:pt x="6197" y="2957"/>
                  </a:moveTo>
                  <a:cubicBezTo>
                    <a:pt x="7340" y="6195"/>
                    <a:pt x="4958" y="9244"/>
                    <a:pt x="2387" y="7910"/>
                  </a:cubicBezTo>
                  <a:cubicBezTo>
                    <a:pt x="101" y="6672"/>
                    <a:pt x="-1233" y="2100"/>
                    <a:pt x="1625" y="290"/>
                  </a:cubicBezTo>
                  <a:cubicBezTo>
                    <a:pt x="3720" y="-758"/>
                    <a:pt x="5530" y="1243"/>
                    <a:pt x="6197" y="2957"/>
                  </a:cubicBezTo>
                  <a:lnTo>
                    <a:pt x="6197" y="2957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81" name="Freeform: Shape 2680">
              <a:extLst>
                <a:ext uri="{FF2B5EF4-FFF2-40B4-BE49-F238E27FC236}">
                  <a16:creationId xmlns:a16="http://schemas.microsoft.com/office/drawing/2014/main" id="{045DE02E-3DF1-46C7-BE79-6E1747CFD4FA}"/>
                </a:ext>
              </a:extLst>
            </p:cNvPr>
            <p:cNvSpPr/>
            <p:nvPr/>
          </p:nvSpPr>
          <p:spPr>
            <a:xfrm rot="7042393" flipV="1">
              <a:off x="243373" y="647758"/>
              <a:ext cx="3500" cy="4556"/>
            </a:xfrm>
            <a:custGeom>
              <a:avLst/>
              <a:gdLst>
                <a:gd name="connsiteX0" fmla="*/ 6014 w 6314"/>
                <a:gd name="connsiteY0" fmla="*/ 2957 h 8218"/>
                <a:gd name="connsiteX1" fmla="*/ 2490 w 6314"/>
                <a:gd name="connsiteY1" fmla="*/ 7910 h 8218"/>
                <a:gd name="connsiteX2" fmla="*/ 1442 w 6314"/>
                <a:gd name="connsiteY2" fmla="*/ 290 h 8218"/>
                <a:gd name="connsiteX3" fmla="*/ 6014 w 6314"/>
                <a:gd name="connsiteY3" fmla="*/ 2957 h 8218"/>
                <a:gd name="connsiteX4" fmla="*/ 6014 w 6314"/>
                <a:gd name="connsiteY4" fmla="*/ 2957 h 8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4" h="8218">
                  <a:moveTo>
                    <a:pt x="6014" y="2957"/>
                  </a:moveTo>
                  <a:cubicBezTo>
                    <a:pt x="7062" y="6005"/>
                    <a:pt x="5252" y="9244"/>
                    <a:pt x="2490" y="7910"/>
                  </a:cubicBezTo>
                  <a:cubicBezTo>
                    <a:pt x="-82" y="6672"/>
                    <a:pt x="-1035" y="2100"/>
                    <a:pt x="1442" y="290"/>
                  </a:cubicBezTo>
                  <a:cubicBezTo>
                    <a:pt x="3537" y="-758"/>
                    <a:pt x="5347" y="1243"/>
                    <a:pt x="6014" y="2957"/>
                  </a:cubicBezTo>
                  <a:lnTo>
                    <a:pt x="6014" y="2957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82" name="Freeform: Shape 2681">
              <a:extLst>
                <a:ext uri="{FF2B5EF4-FFF2-40B4-BE49-F238E27FC236}">
                  <a16:creationId xmlns:a16="http://schemas.microsoft.com/office/drawing/2014/main" id="{4205931E-0A7D-44E8-98ED-EF29210C41C0}"/>
                </a:ext>
              </a:extLst>
            </p:cNvPr>
            <p:cNvSpPr/>
            <p:nvPr/>
          </p:nvSpPr>
          <p:spPr>
            <a:xfrm rot="7042393" flipV="1">
              <a:off x="202889" y="671513"/>
              <a:ext cx="3337" cy="4505"/>
            </a:xfrm>
            <a:custGeom>
              <a:avLst/>
              <a:gdLst>
                <a:gd name="connsiteX0" fmla="*/ 5648 w 6019"/>
                <a:gd name="connsiteY0" fmla="*/ 2871 h 8126"/>
                <a:gd name="connsiteX1" fmla="*/ 2505 w 6019"/>
                <a:gd name="connsiteY1" fmla="*/ 7824 h 8126"/>
                <a:gd name="connsiteX2" fmla="*/ 1267 w 6019"/>
                <a:gd name="connsiteY2" fmla="*/ 299 h 8126"/>
                <a:gd name="connsiteX3" fmla="*/ 5648 w 6019"/>
                <a:gd name="connsiteY3" fmla="*/ 2871 h 8126"/>
                <a:gd name="connsiteX4" fmla="*/ 5648 w 6019"/>
                <a:gd name="connsiteY4" fmla="*/ 2871 h 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" h="8126">
                  <a:moveTo>
                    <a:pt x="5648" y="2871"/>
                  </a:moveTo>
                  <a:cubicBezTo>
                    <a:pt x="6791" y="5824"/>
                    <a:pt x="5172" y="9158"/>
                    <a:pt x="2505" y="7824"/>
                  </a:cubicBezTo>
                  <a:cubicBezTo>
                    <a:pt x="28" y="6586"/>
                    <a:pt x="-1019" y="2014"/>
                    <a:pt x="1267" y="299"/>
                  </a:cubicBezTo>
                  <a:cubicBezTo>
                    <a:pt x="3172" y="-748"/>
                    <a:pt x="4981" y="1157"/>
                    <a:pt x="5648" y="2871"/>
                  </a:cubicBezTo>
                  <a:lnTo>
                    <a:pt x="5648" y="2871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83" name="Freeform: Shape 2682">
              <a:extLst>
                <a:ext uri="{FF2B5EF4-FFF2-40B4-BE49-F238E27FC236}">
                  <a16:creationId xmlns:a16="http://schemas.microsoft.com/office/drawing/2014/main" id="{6AD357C8-7BDE-41FA-B3E7-FFB41F2FAD15}"/>
                </a:ext>
              </a:extLst>
            </p:cNvPr>
            <p:cNvSpPr/>
            <p:nvPr/>
          </p:nvSpPr>
          <p:spPr>
            <a:xfrm rot="7042393" flipV="1">
              <a:off x="163697" y="692659"/>
              <a:ext cx="2991" cy="4156"/>
            </a:xfrm>
            <a:custGeom>
              <a:avLst/>
              <a:gdLst>
                <a:gd name="connsiteX0" fmla="*/ 5006 w 5395"/>
                <a:gd name="connsiteY0" fmla="*/ 2597 h 7496"/>
                <a:gd name="connsiteX1" fmla="*/ 2339 w 5395"/>
                <a:gd name="connsiteY1" fmla="*/ 7264 h 7496"/>
                <a:gd name="connsiteX2" fmla="*/ 1101 w 5395"/>
                <a:gd name="connsiteY2" fmla="*/ 311 h 7496"/>
                <a:gd name="connsiteX3" fmla="*/ 5006 w 5395"/>
                <a:gd name="connsiteY3" fmla="*/ 2597 h 7496"/>
                <a:gd name="connsiteX4" fmla="*/ 5006 w 5395"/>
                <a:gd name="connsiteY4" fmla="*/ 2597 h 7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5" h="7496">
                  <a:moveTo>
                    <a:pt x="5006" y="2597"/>
                  </a:moveTo>
                  <a:cubicBezTo>
                    <a:pt x="6149" y="5645"/>
                    <a:pt x="4625" y="8312"/>
                    <a:pt x="2339" y="7264"/>
                  </a:cubicBezTo>
                  <a:cubicBezTo>
                    <a:pt x="339" y="6312"/>
                    <a:pt x="-1090" y="2121"/>
                    <a:pt x="1101" y="311"/>
                  </a:cubicBezTo>
                  <a:cubicBezTo>
                    <a:pt x="2720" y="-737"/>
                    <a:pt x="4340" y="1073"/>
                    <a:pt x="5006" y="2597"/>
                  </a:cubicBezTo>
                  <a:lnTo>
                    <a:pt x="5006" y="2597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84" name="Freeform: Shape 2683">
              <a:extLst>
                <a:ext uri="{FF2B5EF4-FFF2-40B4-BE49-F238E27FC236}">
                  <a16:creationId xmlns:a16="http://schemas.microsoft.com/office/drawing/2014/main" id="{A5D3FCE1-86FA-44C0-8E32-36E85986E8DF}"/>
                </a:ext>
              </a:extLst>
            </p:cNvPr>
            <p:cNvSpPr/>
            <p:nvPr/>
          </p:nvSpPr>
          <p:spPr>
            <a:xfrm rot="7042393" flipV="1">
              <a:off x="125757" y="711150"/>
              <a:ext cx="2597" cy="3742"/>
            </a:xfrm>
            <a:custGeom>
              <a:avLst/>
              <a:gdLst>
                <a:gd name="connsiteX0" fmla="*/ 4312 w 4685"/>
                <a:gd name="connsiteY0" fmla="*/ 2335 h 6750"/>
                <a:gd name="connsiteX1" fmla="*/ 2407 w 4685"/>
                <a:gd name="connsiteY1" fmla="*/ 6621 h 6750"/>
                <a:gd name="connsiteX2" fmla="*/ 788 w 4685"/>
                <a:gd name="connsiteY2" fmla="*/ 239 h 6750"/>
                <a:gd name="connsiteX3" fmla="*/ 4312 w 4685"/>
                <a:gd name="connsiteY3" fmla="*/ 2335 h 6750"/>
                <a:gd name="connsiteX4" fmla="*/ 4312 w 4685"/>
                <a:gd name="connsiteY4" fmla="*/ 2335 h 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" h="6750">
                  <a:moveTo>
                    <a:pt x="4312" y="2335"/>
                  </a:moveTo>
                  <a:cubicBezTo>
                    <a:pt x="5264" y="4621"/>
                    <a:pt x="4312" y="7383"/>
                    <a:pt x="2407" y="6621"/>
                  </a:cubicBezTo>
                  <a:cubicBezTo>
                    <a:pt x="407" y="5859"/>
                    <a:pt x="-927" y="1859"/>
                    <a:pt x="788" y="239"/>
                  </a:cubicBezTo>
                  <a:cubicBezTo>
                    <a:pt x="2216" y="-618"/>
                    <a:pt x="3740" y="1001"/>
                    <a:pt x="4312" y="2335"/>
                  </a:cubicBezTo>
                  <a:lnTo>
                    <a:pt x="4312" y="2335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85" name="Freeform: Shape 2684">
              <a:extLst>
                <a:ext uri="{FF2B5EF4-FFF2-40B4-BE49-F238E27FC236}">
                  <a16:creationId xmlns:a16="http://schemas.microsoft.com/office/drawing/2014/main" id="{AB805BB4-C33E-4B01-B3D7-B1074ED26EC3}"/>
                </a:ext>
              </a:extLst>
            </p:cNvPr>
            <p:cNvSpPr/>
            <p:nvPr/>
          </p:nvSpPr>
          <p:spPr>
            <a:xfrm rot="7042393" flipV="1">
              <a:off x="89085" y="727035"/>
              <a:ext cx="2238" cy="3366"/>
            </a:xfrm>
            <a:custGeom>
              <a:avLst/>
              <a:gdLst>
                <a:gd name="connsiteX0" fmla="*/ 3620 w 4037"/>
                <a:gd name="connsiteY0" fmla="*/ 2098 h 6071"/>
                <a:gd name="connsiteX1" fmla="*/ 2191 w 4037"/>
                <a:gd name="connsiteY1" fmla="*/ 6003 h 6071"/>
                <a:gd name="connsiteX2" fmla="*/ 667 w 4037"/>
                <a:gd name="connsiteY2" fmla="*/ 288 h 6071"/>
                <a:gd name="connsiteX3" fmla="*/ 3620 w 4037"/>
                <a:gd name="connsiteY3" fmla="*/ 2098 h 6071"/>
                <a:gd name="connsiteX4" fmla="*/ 3620 w 4037"/>
                <a:gd name="connsiteY4" fmla="*/ 2098 h 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7" h="6071">
                  <a:moveTo>
                    <a:pt x="3620" y="2098"/>
                  </a:moveTo>
                  <a:cubicBezTo>
                    <a:pt x="4573" y="4384"/>
                    <a:pt x="3811" y="6479"/>
                    <a:pt x="2191" y="6003"/>
                  </a:cubicBezTo>
                  <a:cubicBezTo>
                    <a:pt x="477" y="5432"/>
                    <a:pt x="-857" y="1812"/>
                    <a:pt x="667" y="288"/>
                  </a:cubicBezTo>
                  <a:cubicBezTo>
                    <a:pt x="1810" y="-664"/>
                    <a:pt x="3144" y="955"/>
                    <a:pt x="3620" y="2098"/>
                  </a:cubicBezTo>
                  <a:lnTo>
                    <a:pt x="3620" y="2098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86" name="Freeform: Shape 2685">
              <a:extLst>
                <a:ext uri="{FF2B5EF4-FFF2-40B4-BE49-F238E27FC236}">
                  <a16:creationId xmlns:a16="http://schemas.microsoft.com/office/drawing/2014/main" id="{A260297D-0D74-44F9-9743-3497AF157335}"/>
                </a:ext>
              </a:extLst>
            </p:cNvPr>
            <p:cNvSpPr/>
            <p:nvPr/>
          </p:nvSpPr>
          <p:spPr>
            <a:xfrm rot="7042393" flipV="1">
              <a:off x="53881" y="740440"/>
              <a:ext cx="1425" cy="2746"/>
            </a:xfrm>
            <a:custGeom>
              <a:avLst/>
              <a:gdLst>
                <a:gd name="connsiteX0" fmla="*/ 2572 w 2571"/>
                <a:gd name="connsiteY0" fmla="*/ 4953 h 4953"/>
                <a:gd name="connsiteX1" fmla="*/ 95 w 2571"/>
                <a:gd name="connsiteY1" fmla="*/ 3715 h 4953"/>
                <a:gd name="connsiteX2" fmla="*/ 0 w 2571"/>
                <a:gd name="connsiteY2" fmla="*/ 0 h 4953"/>
                <a:gd name="connsiteX3" fmla="*/ 2476 w 2571"/>
                <a:gd name="connsiteY3" fmla="*/ 1429 h 4953"/>
                <a:gd name="connsiteX4" fmla="*/ 2572 w 2571"/>
                <a:gd name="connsiteY4" fmla="*/ 4953 h 4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" h="4953">
                  <a:moveTo>
                    <a:pt x="2572" y="4953"/>
                  </a:moveTo>
                  <a:lnTo>
                    <a:pt x="95" y="3715"/>
                  </a:lnTo>
                  <a:lnTo>
                    <a:pt x="0" y="0"/>
                  </a:lnTo>
                  <a:lnTo>
                    <a:pt x="2476" y="1429"/>
                  </a:lnTo>
                  <a:lnTo>
                    <a:pt x="2572" y="4953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87" name="Freeform: Shape 2686">
              <a:extLst>
                <a:ext uri="{FF2B5EF4-FFF2-40B4-BE49-F238E27FC236}">
                  <a16:creationId xmlns:a16="http://schemas.microsoft.com/office/drawing/2014/main" id="{EB5FB4BD-4651-4D8F-9281-F2ADE35A5454}"/>
                </a:ext>
              </a:extLst>
            </p:cNvPr>
            <p:cNvSpPr/>
            <p:nvPr/>
          </p:nvSpPr>
          <p:spPr>
            <a:xfrm rot="7042393" flipV="1">
              <a:off x="19828" y="751270"/>
              <a:ext cx="1056" cy="2059"/>
            </a:xfrm>
            <a:custGeom>
              <a:avLst/>
              <a:gdLst>
                <a:gd name="connsiteX0" fmla="*/ 1905 w 1904"/>
                <a:gd name="connsiteY0" fmla="*/ 3715 h 3714"/>
                <a:gd name="connsiteX1" fmla="*/ 191 w 1904"/>
                <a:gd name="connsiteY1" fmla="*/ 2858 h 3714"/>
                <a:gd name="connsiteX2" fmla="*/ 0 w 1904"/>
                <a:gd name="connsiteY2" fmla="*/ 0 h 3714"/>
                <a:gd name="connsiteX3" fmla="*/ 1810 w 1904"/>
                <a:gd name="connsiteY3" fmla="*/ 1048 h 3714"/>
                <a:gd name="connsiteX4" fmla="*/ 1905 w 1904"/>
                <a:gd name="connsiteY4" fmla="*/ 3715 h 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4" h="3714">
                  <a:moveTo>
                    <a:pt x="1905" y="3715"/>
                  </a:moveTo>
                  <a:lnTo>
                    <a:pt x="191" y="2858"/>
                  </a:lnTo>
                  <a:lnTo>
                    <a:pt x="0" y="0"/>
                  </a:lnTo>
                  <a:lnTo>
                    <a:pt x="1810" y="1048"/>
                  </a:lnTo>
                  <a:lnTo>
                    <a:pt x="1905" y="3715"/>
                  </a:lnTo>
                  <a:close/>
                </a:path>
              </a:pathLst>
            </a:custGeom>
            <a:solidFill>
              <a:srgbClr val="D4D7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2340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  <p:sldLayoutId id="2147483728" r:id="rId32"/>
    <p:sldLayoutId id="2147483729" r:id="rId33"/>
    <p:sldLayoutId id="2147483730" r:id="rId34"/>
    <p:sldLayoutId id="2147483731" r:id="rId3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​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​"/>
        <a:defRPr sz="100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defRPr sz="1000" b="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8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4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944000"/>
            <a:ext cx="10896000" cy="426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7, Small Header</a:t>
            </a:r>
          </a:p>
          <a:p>
            <a:pPr lvl="7"/>
            <a:r>
              <a:rPr lang="en-GB" noProof="0" dirty="0"/>
              <a:t>Level 8, Small Body</a:t>
            </a:r>
          </a:p>
          <a:p>
            <a:pPr lvl="8"/>
            <a:r>
              <a:rPr lang="en-GB" noProof="0" dirty="0"/>
              <a:t>Level 9, Infographic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896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92000" y="324001"/>
            <a:ext cx="1920000" cy="12585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323851"/>
            <a:ext cx="1919288" cy="12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4000" y="324001"/>
            <a:ext cx="324000" cy="12585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8D69B5-2783-4637-A949-A867EE4EFE6B}"/>
              </a:ext>
            </a:extLst>
          </p:cNvPr>
          <p:cNvSpPr txBox="1"/>
          <p:nvPr userDrawn="1"/>
        </p:nvSpPr>
        <p:spPr>
          <a:xfrm>
            <a:off x="11218071" y="324001"/>
            <a:ext cx="648495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700">
                <a:solidFill>
                  <a:schemeClr val="tx2"/>
                </a:solidFill>
              </a:rPr>
              <a:t>Novo Nordisk</a:t>
            </a:r>
            <a:r>
              <a:rPr lang="en-GB" sz="700" baseline="30000">
                <a:solidFill>
                  <a:schemeClr val="tx2"/>
                </a:solidFill>
              </a:rPr>
              <a:t>®</a:t>
            </a:r>
          </a:p>
        </p:txBody>
      </p:sp>
      <p:sp>
        <p:nvSpPr>
          <p:cNvPr id="4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25.51181&lt;/Left&gt;&#10;      &lt;Top&gt;25.51181&lt;/Top&gt;&#10;      &lt;Width&gt;25.51181&lt;/Width&gt;&#10;      &lt;Height&gt;25.51181&lt;/Height&gt;&#10;    &lt;/SubGrid&gt;&#10;    &lt;SubGrid&gt;&#10;      &lt;Left&gt;51.02362&lt;/Left&gt;&#10;      &lt;Top&gt;25.51181&lt;/Top&gt;&#10;      &lt;Width&gt;151.1811&lt;/Width&gt;&#10;      &lt;Height&gt;25.51181&lt;/Height&gt;&#10;    &lt;/SubGrid&gt;&#10;    &lt;SubGrid&gt;&#10;      &lt;Left&gt;202.204727&lt;/Left&gt;&#10;      &lt;Top&gt;25.51181&lt;/Top&gt;&#10;      &lt;Width&gt;25.51181&lt;/Width&gt;&#10;      &lt;Height&gt;25.51181&lt;/Height&gt;&#10;    &lt;/SubGrid&gt;&#10;    &lt;SubGrid&gt;&#10;      &lt;Left&gt;227.716537&lt;/Left&gt;&#10;      &lt;Top&gt;25.51181&lt;/Top&gt;&#10;      &lt;Width&gt;151.1811&lt;/Width&gt;&#10;      &lt;Height&gt;25.51181&lt;/Height&gt;&#10;    &lt;/SubGrid&gt;&#10;    &lt;SubGrid&gt;&#10;      &lt;Left&gt;378.897644&lt;/Left&gt;&#10;      &lt;Top&gt;25.51181&lt;/Top&gt;&#10;      &lt;Width&gt;25.51181&lt;/Width&gt;&#10;      &lt;Height&gt;25.51181&lt;/Height&gt;&#10;    &lt;/SubGrid&gt;&#10;    &lt;SubGrid&gt;&#10;      &lt;Left&gt;404.409454&lt;/Left&gt;&#10;      &lt;Top&gt;25.51181&lt;/Top&gt;&#10;      &lt;Width&gt;151.1811&lt;/Width&gt;&#10;      &lt;Height&gt;25.51181&lt;/Height&gt;&#10;    &lt;/SubGrid&gt;&#10;    &lt;SubGrid&gt;&#10;      &lt;Left&gt;555.5906&lt;/Left&gt;&#10;      &lt;Top&gt;25.51181&lt;/Top&gt;&#10;      &lt;Width&gt;25.51181&lt;/Width&gt;&#10;      &lt;Height&gt;25.51181&lt;/Height&gt;&#10;    &lt;/SubGrid&gt;&#10;    &lt;SubGrid&gt;&#10;      &lt;Left&gt;581.102356&lt;/Left&gt;&#10;      &lt;Top&gt;25.51181&lt;/Top&gt;&#10;      &lt;Width&gt;151.1811&lt;/Width&gt;&#10;      &lt;Height&gt;25.51181&lt;/Height&gt;&#10;    &lt;/SubGrid&gt;&#10;    &lt;SubGrid&gt;&#10;      &lt;Left&gt;732.283447&lt;/Left&gt;&#10;      &lt;Top&gt;25.51181&lt;/Top&gt;&#10;      &lt;Width&gt;25.51181&lt;/Width&gt;&#10;      &lt;Height&gt;25.51181&lt;/Height&gt;&#10;    &lt;/SubGrid&gt;&#10;    &lt;SubGrid&gt;&#10;      &lt;Left&gt;757.7953&lt;/Left&gt;&#10;      &lt;Top&gt;25.51181&lt;/Top&gt;&#10;      &lt;Width&gt;151.1811&lt;/Width&gt;&#10;      &lt;Height&gt;25.51181&lt;/Height&gt;&#10;    &lt;/SubGrid&gt;&#10;    &lt;SubGrid&gt;&#10;      &lt;Left&gt;908.9764&lt;/Left&gt;&#10;      &lt;Top&gt;25.51181&lt;/Top&gt;&#10;      &lt;Width&gt;25.51181&lt;/Width&gt;&#10;      &lt;Height&gt;25.51181&lt;/Height&gt;&#10;    &lt;/SubGrid&gt;&#10;    &lt;SubGrid&gt;&#10;      &lt;Left&gt;25.51181&lt;/Left&gt;&#10;      &lt;Top&gt;218.976379&lt;/Top&gt;&#10;      &lt;Width&gt;25.51181&lt;/Width&gt;&#10;      &lt;Height&gt;25.51181&lt;/Height&gt;&#10;    &lt;/SubGrid&gt;&#10;    &lt;SubGrid&gt;&#10;      &lt;Left&gt;25.51181&lt;/Left&gt;&#10;      &lt;Top&gt;244.48819&lt;/Top&gt;&#10;      &lt;Width&gt;25.51181&lt;/Width&gt;&#10;      &lt;Height&gt;25.51181&lt;/Height&gt;&#10;    &lt;/SubGrid&gt;&#10;    &lt;SubGrid&gt;&#10;      &lt;Left&gt;25.51181&lt;/Left&gt;&#10;      &lt;Top&gt;270&lt;/Top&gt;&#10;      &lt;Width&gt;25.51181&lt;/Width&gt;&#10;      &lt;Height&gt;25.51181&lt;/Height&gt;&#10;    &lt;/SubGrid&gt;&#10;    &lt;SubGrid&gt;&#10;      &lt;Left&gt;25.51181&lt;/Left&gt;&#10;      &lt;Top&gt;295.5118&lt;/Top&gt;&#10;      &lt;Width&gt;25.51181&lt;/Width&gt;&#10;      &lt;Height&gt;25.51181&lt;/Height&gt;&#10;    &lt;/SubGrid&gt;&#10;    &lt;SubGrid&gt;&#10;      &lt;Left&gt;51.02362&lt;/Left&gt;&#10;      &lt;Top&gt;295.5118&lt;/Top&gt;&#10;      &lt;Width&gt;151.1811&lt;/Width&gt;&#10;      &lt;Height&gt;25.51181&lt;/Height&gt;&#10;    &lt;/SubGrid&gt;&#10;    &lt;SubGrid&gt;&#10;      &lt;Left&gt;202.204727&lt;/Left&gt;&#10;      &lt;Top&gt;295.5118&lt;/Top&gt;&#10;      &lt;Width&gt;25.51181&lt;/Width&gt;&#10;      &lt;Height&gt;25.51181&lt;/Height&gt;&#10;    &lt;/SubGrid&gt;&#10;    &lt;SubGrid&gt;&#10;      &lt;Left&gt;51.02362&lt;/Left&gt;&#10;      &lt;Top&gt;270&lt;/Top&gt;&#10;      &lt;Width&gt;151.1811&lt;/Width&gt;&#10;      &lt;Height&gt;25.51181&lt;/Height&gt;&#10;    &lt;/SubGrid&gt;&#10;    &lt;SubGrid&gt;&#10;      &lt;Left&gt;202.204727&lt;/Left&gt;&#10;      &lt;Top&gt;270&lt;/Top&gt;&#10;      &lt;Width&gt;25.51181&lt;/Width&gt;&#10;      &lt;Height&gt;25.51181&lt;/Height&gt;&#10;    &lt;/SubGrid&gt;&#10;    &lt;SubGrid&gt;&#10;      &lt;Left&gt;51.02362&lt;/Left&gt;&#10;      &lt;Top&gt;244.48819&lt;/Top&gt;&#10;      &lt;Width&gt;151.1811&lt;/Width&gt;&#10;      &lt;Height&gt;25.51181&lt;/Height&gt;&#10;    &lt;/SubGrid&gt;&#10;    &lt;SubGrid&gt;&#10;      &lt;Left&gt;202.204727&lt;/Left&gt;&#10;      &lt;Top&gt;244.48819&lt;/Top&gt;&#10;      &lt;Width&gt;25.51181&lt;/Width&gt;&#10;      &lt;Height&gt;25.51181&lt;/Height&gt;&#10;    &lt;/SubGrid&gt;&#10;    &lt;SubGrid&gt;&#10;      &lt;Left&gt;51.02362&lt;/Left&gt;&#10;      &lt;Top&gt;218.976379&lt;/Top&gt;&#10;      &lt;Width&gt;151.1811&lt;/Width&gt;&#10;      &lt;Height&gt;25.51181&lt;/Height&gt;&#10;    &lt;/SubGrid&gt;&#10;    &lt;SubGrid&gt;&#10;      &lt;Left&gt;202.204727&lt;/Left&gt;&#10;      &lt;Top&gt;218.976379&lt;/Top&gt;&#10;      &lt;Width&gt;25.51181&lt;/Width&gt;&#10;      &lt;Height&gt;25.51181&lt;/Height&gt;&#10;    &lt;/SubGrid&gt;&#10;    &lt;SubGrid&gt;&#10;      &lt;Left&gt;25.51181&lt;/Left&gt;&#10;      &lt;Top&gt;488.976379&lt;/Top&gt;&#10;      &lt;Width&gt;25.51181&lt;/Width&gt;&#10;      &lt;Height&gt;25.51181&lt;/Height&gt;&#10;    &lt;/SubGrid&gt;&#10;    &lt;SubGrid&gt;&#10;      &lt;Left&gt;51.02362&lt;/Left&gt;&#10;      &lt;Top&gt;488.976379&lt;/Top&gt;&#10;      &lt;Width&gt;151.1811&lt;/Width&gt;&#10;      &lt;Height&gt;25.51181&lt;/Height&gt;&#10;    &lt;/SubGrid&gt;&#10;    &lt;SubGrid&gt;&#10;      &lt;Left&gt;202.204727&lt;/Left&gt;&#10;      &lt;Top&gt;488.976379&lt;/Top&gt;&#10;      &lt;Width&gt;25.51181&lt;/Width&gt;&#10;      &lt;Height&gt;25.51181&lt;/Height&gt;&#10;    &lt;/SubGrid&gt;&#10;    &lt;SubGrid&gt;&#10;      &lt;Left&gt;227.716537&lt;/Left&gt;&#10;      &lt;Top&gt;488.976379&lt;/Top&gt;&#10;      &lt;Width&gt;151.1811&lt;/Width&gt;&#10;      &lt;Height&gt;25.51181&lt;/Height&gt;&#10;    &lt;/SubGrid&gt;&#10;    &lt;SubGrid&gt;&#10;      &lt;Left&gt;378.897644&lt;/Left&gt;&#10;      &lt;Top&gt;488.976379&lt;/Top&gt;&#10;      &lt;Width&gt;25.51181&lt;/Width&gt;&#10;      &lt;Height&gt;25.51181&lt;/Height&gt;&#10;    &lt;/SubGrid&gt;&#10;    &lt;SubGrid&gt;&#10;      &lt;Left&gt;404.409454&lt;/Left&gt;&#10;      &lt;Top&gt;488.976379&lt;/Top&gt;&#10;      &lt;Width&gt;151.1811&lt;/Width&gt;&#10;      &lt;Height&gt;25.51181&lt;/Height&gt;&#10;    &lt;/SubGrid&gt;&#10;    &lt;SubGrid&gt;&#10;      &lt;Left&gt;555.5906&lt;/Left&gt;&#10;      &lt;Top&gt;488.976379&lt;/Top&gt;&#10;      &lt;Width&gt;25.51181&lt;/Width&gt;&#10;      &lt;Height&gt;25.51181&lt;/Height&gt;&#10;    &lt;/SubGrid&gt;&#10;    &lt;SubGrid&gt;&#10;      &lt;Left&gt;581.102356&lt;/Left&gt;&#10;      &lt;Top&gt;488.976379&lt;/Top&gt;&#10;      &lt;Width&gt;151.1811&lt;/Width&gt;&#10;      &lt;Height&gt;25.51181&lt;/Height&gt;&#10;    &lt;/SubGrid&gt;&#10;    &lt;SubGrid&gt;&#10;      &lt;Left&gt;732.283447&lt;/Left&gt;&#10;      &lt;Top&gt;488.976379&lt;/Top&gt;&#10;      &lt;Width&gt;25.51181&lt;/Width&gt;&#10;      &lt;Height&gt;25.51181&lt;/Height&gt;&#10;    &lt;/SubGrid&gt;&#10;    &lt;SubGrid&gt;&#10;      &lt;Left&gt;757.7953&lt;/Left&gt;&#10;      &lt;Top&gt;488.976379&lt;/Top&gt;&#10;      &lt;Width&gt;151.1811&lt;/Width&gt;&#10;      &lt;Height&gt;25.51181&lt;/Height&gt;&#10;    &lt;/SubGrid&gt;&#10;    &lt;SubGrid&gt;&#10;      &lt;Left&gt;908.9764&lt;/Left&gt;&#10;      &lt;Top&gt;488.976379&lt;/Top&gt;&#10;      &lt;Width&gt;25.51181&lt;/Width&gt;&#10;      &lt;Height&gt;25.51181&lt;/Height&gt;&#10;    &lt;/SubGrid&gt;&#10;    &lt;SubGrid&gt;&#10;      &lt;Left&gt;227.716537&lt;/Left&gt;&#10;      &lt;Top&gt;295.5118&lt;/Top&gt;&#10;      &lt;Width&gt;151.1811&lt;/Width&gt;&#10;      &lt;Height&gt;25.51181&lt;/Height&gt;&#10;    &lt;/SubGrid&gt;&#10;    &lt;SubGrid&gt;&#10;      &lt;Left&gt;378.897644&lt;/Left&gt;&#10;      &lt;Top&gt;295.5118&lt;/Top&gt;&#10;      &lt;Width&gt;25.51181&lt;/Width&gt;&#10;      &lt;Height&gt;25.51181&lt;/Height&gt;&#10;    &lt;/SubGrid&gt;&#10;    &lt;SubGrid&gt;&#10;      &lt;Left&gt;227.716537&lt;/Left&gt;&#10;      &lt;Top&gt;270&lt;/Top&gt;&#10;      &lt;Width&gt;151.1811&lt;/Width&gt;&#10;      &lt;Height&gt;25.51181&lt;/Height&gt;&#10;    &lt;/SubGrid&gt;&#10;    &lt;SubGrid&gt;&#10;      &lt;Left&gt;378.897644&lt;/Left&gt;&#10;      &lt;Top&gt;270&lt;/Top&gt;&#10;      &lt;Width&gt;25.51181&lt;/Width&gt;&#10;      &lt;Height&gt;25.51181&lt;/Height&gt;&#10;    &lt;/SubGrid&gt;&#10;    &lt;SubGrid&gt;&#10;      &lt;Left&gt;227.716537&lt;/Left&gt;&#10;      &lt;Top&gt;244.48819&lt;/Top&gt;&#10;      &lt;Width&gt;151.1811&lt;/Width&gt;&#10;      &lt;Height&gt;25.51181&lt;/Height&gt;&#10;    &lt;/SubGrid&gt;&#10;    &lt;SubGrid&gt;&#10;      &lt;Left&gt;378.897644&lt;/Left&gt;&#10;      &lt;Top&gt;244.48819&lt;/Top&gt;&#10;      &lt;Width&gt;25.51181&lt;/Width&gt;&#10;      &lt;Height&gt;25.51181&lt;/Height&gt;&#10;    &lt;/SubGrid&gt;&#10;    &lt;SubGrid&gt;&#10;      &lt;Left&gt;227.716537&lt;/Left&gt;&#10;      &lt;Top&gt;218.976379&lt;/Top&gt;&#10;      &lt;Width&gt;151.1811&lt;/Width&gt;&#10;      &lt;Height&gt;25.51181&lt;/Height&gt;&#10;    &lt;/SubGrid&gt;&#10;    &lt;SubGrid&gt;&#10;      &lt;Left&gt;378.897644&lt;/Left&gt;&#10;      &lt;Top&gt;218.976379&lt;/Top&gt;&#10;      &lt;Width&gt;25.51181&lt;/Width&gt;&#10;      &lt;Height&gt;25.51181&lt;/Height&gt;&#10;    &lt;/SubGrid&gt;&#10;    &lt;SubGrid&gt;&#10;      &lt;Left&gt;404.409454&lt;/Left&gt;&#10;      &lt;Top&gt;295.5118&lt;/Top&gt;&#10;      &lt;Width&gt;151.1811&lt;/Width&gt;&#10;      &lt;Height&gt;25.51181&lt;/Height&gt;&#10;    &lt;/SubGrid&gt;&#10;    &lt;SubGrid&gt;&#10;      &lt;Left&gt;555.5906&lt;/Left&gt;&#10;      &lt;Top&gt;295.5118&lt;/Top&gt;&#10;      &lt;Width&gt;25.51181&lt;/Width&gt;&#10;      &lt;Height&gt;25.51181&lt;/Height&gt;&#10;    &lt;/SubGrid&gt;&#10;    &lt;SubGrid&gt;&#10;      &lt;Left&gt;404.409454&lt;/Left&gt;&#10;      &lt;Top&gt;270&lt;/Top&gt;&#10;      &lt;Width&gt;151.1811&lt;/Width&gt;&#10;      &lt;Height&gt;25.51181&lt;/Height&gt;&#10;    &lt;/SubGrid&gt;&#10;    &lt;SubGrid&gt;&#10;      &lt;Left&gt;555.5906&lt;/Left&gt;&#10;      &lt;Top&gt;270&lt;/Top&gt;&#10;      &lt;Width&gt;25.51181&lt;/Width&gt;&#10;      &lt;Height&gt;25.51181&lt;/Height&gt;&#10;    &lt;/SubGrid&gt;&#10;    &lt;SubGrid&gt;&#10;      &lt;Left&gt;404.409454&lt;/Left&gt;&#10;      &lt;Top&gt;244.48819&lt;/Top&gt;&#10;      &lt;Width&gt;151.1811&lt;/Width&gt;&#10;      &lt;Height&gt;25.51181&lt;/Height&gt;&#10;    &lt;/SubGrid&gt;&#10;    &lt;SubGrid&gt;&#10;      &lt;Left&gt;555.5906&lt;/Left&gt;&#10;      &lt;Top&gt;244.48819&lt;/Top&gt;&#10;      &lt;Width&gt;25.51181&lt;/Width&gt;&#10;      &lt;Height&gt;25.51181&lt;/Height&gt;&#10;    &lt;/SubGrid&gt;&#10;    &lt;SubGrid&gt;&#10;      &lt;Left&gt;404.409454&lt;/Left&gt;&#10;      &lt;Top&gt;218.976379&lt;/Top&gt;&#10;      &lt;Width&gt;151.1811&lt;/Width&gt;&#10;      &lt;Height&gt;25.51181&lt;/Height&gt;&#10;    &lt;/SubGrid&gt;&#10;    &lt;SubGrid&gt;&#10;      &lt;Left&gt;555.5906&lt;/Left&gt;&#10;      &lt;Top&gt;218.976379&lt;/Top&gt;&#10;      &lt;Width&gt;25.51181&lt;/Width&gt;&#10;      &lt;Height&gt;25.51181&lt;/Height&gt;&#10;    &lt;/SubGrid&gt;&#10;    &lt;SubGrid&gt;&#10;      &lt;Left&gt;581.102356&lt;/Left&gt;&#10;      &lt;Top&gt;295.5118&lt;/Top&gt;&#10;      &lt;Width&gt;151.1811&lt;/Width&gt;&#10;      &lt;Height&gt;25.51181&lt;/Height&gt;&#10;    &lt;/SubGrid&gt;&#10;    &lt;SubGrid&gt;&#10;      &lt;Left&gt;732.283447&lt;/Left&gt;&#10;      &lt;Top&gt;295.5118&lt;/Top&gt;&#10;      &lt;Width&gt;25.51181&lt;/Width&gt;&#10;      &lt;Height&gt;25.51181&lt;/Height&gt;&#10;    &lt;/SubGrid&gt;&#10;    &lt;SubGrid&gt;&#10;      &lt;Left&gt;581.102356&lt;/Left&gt;&#10;      &lt;Top&gt;270&lt;/Top&gt;&#10;      &lt;Width&gt;151.1811&lt;/Width&gt;&#10;      &lt;Height&gt;25.51181&lt;/Height&gt;&#10;    &lt;/SubGrid&gt;&#10;    &lt;SubGrid&gt;&#10;      &lt;Left&gt;732.283447&lt;/Left&gt;&#10;      &lt;Top&gt;270&lt;/Top&gt;&#10;      &lt;Width&gt;25.51181&lt;/Width&gt;&#10;      &lt;Height&gt;25.51181&lt;/Height&gt;&#10;    &lt;/SubGrid&gt;&#10;    &lt;SubGrid&gt;&#10;      &lt;Left&gt;581.102356&lt;/Left&gt;&#10;      &lt;Top&gt;244.48819&lt;/Top&gt;&#10;      &lt;Width&gt;151.1811&lt;/Width&gt;&#10;      &lt;Height&gt;25.51181&lt;/Height&gt;&#10;    &lt;/SubGrid&gt;&#10;    &lt;SubGrid&gt;&#10;      &lt;Left&gt;732.283447&lt;/Left&gt;&#10;      &lt;Top&gt;244.48819&lt;/Top&gt;&#10;      &lt;Width&gt;25.51181&lt;/Width&gt;&#10;      &lt;Height&gt;25.51181&lt;/Height&gt;&#10;    &lt;/SubGrid&gt;&#10;    &lt;SubGrid&gt;&#10;      &lt;Left&gt;581.102356&lt;/Left&gt;&#10;      &lt;Top&gt;218.976379&lt;/Top&gt;&#10;      &lt;Width&gt;151.1811&lt;/Width&gt;&#10;      &lt;Height&gt;25.51181&lt;/Height&gt;&#10;    &lt;/SubGrid&gt;&#10;    &lt;SubGrid&gt;&#10;      &lt;Left&gt;732.283447&lt;/Left&gt;&#10;      &lt;Top&gt;218.976379&lt;/Top&gt;&#10;      &lt;Width&gt;25.51181&lt;/Width&gt;&#10;      &lt;Height&gt;25.51181&lt;/Height&gt;&#10;    &lt;/SubGrid&gt;&#10;    &lt;SubGrid&gt;&#10;      &lt;Left&gt;757.7953&lt;/Left&gt;&#10;      &lt;Top&gt;295.5118&lt;/Top&gt;&#10;      &lt;Width&gt;151.1811&lt;/Width&gt;&#10;      &lt;Height&gt;25.51181&lt;/Height&gt;&#10;    &lt;/SubGrid&gt;&#10;    &lt;SubGrid&gt;&#10;      &lt;Left&gt;908.9764&lt;/Left&gt;&#10;      &lt;Top&gt;295.5118&lt;/Top&gt;&#10;      &lt;Width&gt;25.51181&lt;/Width&gt;&#10;      &lt;Height&gt;25.51181&lt;/Height&gt;&#10;    &lt;/SubGrid&gt;&#10;    &lt;SubGrid&gt;&#10;      &lt;Left&gt;757.7953&lt;/Left&gt;&#10;      &lt;Top&gt;270&lt;/Top&gt;&#10;      &lt;Width&gt;151.1811&lt;/Width&gt;&#10;      &lt;Height&gt;25.51181&lt;/Height&gt;&#10;    &lt;/SubGrid&gt;&#10;    &lt;SubGrid&gt;&#10;      &lt;Left&gt;908.9764&lt;/Left&gt;&#10;      &lt;Top&gt;270&lt;/Top&gt;&#10;      &lt;Width&gt;25.51181&lt;/Width&gt;&#10;      &lt;Height&gt;25.51181&lt;/Height&gt;&#10;    &lt;/SubGrid&gt;&#10;    &lt;SubGrid&gt;&#10;      &lt;Left&gt;757.7953&lt;/Left&gt;&#10;      &lt;Top&gt;244.48819&lt;/Top&gt;&#10;      &lt;Width&gt;151.1811&lt;/Width&gt;&#10;      &lt;Height&gt;25.51181&lt;/Height&gt;&#10;    &lt;/SubGrid&gt;&#10;    &lt;SubGrid&gt;&#10;      &lt;Left&gt;908.9764&lt;/Left&gt;&#10;      &lt;Top&gt;244.48819&lt;/Top&gt;&#10;      &lt;Width&gt;25.51181&lt;/Width&gt;&#10;      &lt;Height&gt;25.51181&lt;/Height&gt;&#10;    &lt;/SubGrid&gt;&#10;    &lt;SubGrid&gt;&#10;      &lt;Left&gt;757.7953&lt;/Left&gt;&#10;      &lt;Top&gt;218.976379&lt;/Top&gt;&#10;      &lt;Width&gt;151.1811&lt;/Width&gt;&#10;      &lt;Height&gt;25.51181&lt;/Height&gt;&#10;    &lt;/SubGrid&gt;&#10;    &lt;SubGrid&gt;&#10;      &lt;Left&gt;908.9764&lt;/Left&gt;&#10;      &lt;Top&gt;218.976379&lt;/Top&gt;&#10;      &lt;Width&gt;25.51181&lt;/Width&gt;&#10;      &lt;Height&gt;25.51181&lt;/Height&gt;&#10;    &lt;/SubGrid&gt;&#10;    &lt;SubGrid&gt;&#10;      &lt;Left&gt;25.51181&lt;/Left&gt;&#10;      &lt;Top&gt;51.02362&lt;/Top&gt;&#10;      &lt;Width&gt;25.51181&lt;/Width&gt;&#10;      &lt;Height&gt;167.952759&lt;/Height&gt;&#10;    &lt;/SubGrid&gt;&#10;    &lt;SubGrid&gt;&#10;      &lt;Left&gt;202.204727&lt;/Left&gt;&#10;      &lt;Top&gt;51.02362&lt;/Top&gt;&#10;      &lt;Width&gt;25.51181&lt;/Width&gt;&#10;      &lt;Height&gt;167.952759&lt;/Height&gt;&#10;    &lt;/SubGrid&gt;&#10;    &lt;SubGrid&gt;&#10;      &lt;Left&gt;378.897644&lt;/Left&gt;&#10;      &lt;Top&gt;51.02362&lt;/Top&gt;&#10;      &lt;Width&gt;25.51181&lt;/Width&gt;&#10;      &lt;Height&gt;167.952759&lt;/Height&gt;&#10;    &lt;/SubGrid&gt;&#10;    &lt;SubGrid&gt;&#10;      &lt;Left&gt;555.5906&lt;/Left&gt;&#10;      &lt;Top&gt;51.02362&lt;/Top&gt;&#10;      &lt;Width&gt;25.51181&lt;/Width&gt;&#10;      &lt;Height&gt;167.952759&lt;/Height&gt;&#10;    &lt;/SubGrid&gt;&#10;    &lt;SubGrid&gt;&#10;      &lt;Left&gt;732.283447&lt;/Left&gt;&#10;      &lt;Top&gt;51.02362&lt;/Top&gt;&#10;      &lt;Width&gt;25.51181&lt;/Width&gt;&#10;      &lt;Height&gt;167.952759&lt;/Height&gt;&#10;    &lt;/SubGrid&gt;&#10;    &lt;SubGrid&gt;&#10;      &lt;Left&gt;908.9764&lt;/Left&gt;&#10;      &lt;Top&gt;51.02362&lt;/Top&gt;&#10;      &lt;Width&gt;25.51181&lt;/Width&gt;&#10;      &lt;Height&gt;167.952759&lt;/Height&gt;&#10;    &lt;/SubGrid&gt;&#10;    &lt;SubGrid&gt;&#10;      &lt;Left&gt;25.51181&lt;/Left&gt;&#10;      &lt;Top&gt;321.023621&lt;/Top&gt;&#10;      &lt;Width&gt;25.51181&lt;/Width&gt;&#10;      &lt;Height&gt;167.952759&lt;/Height&gt;&#10;    &lt;/SubGrid&gt;&#10;    &lt;SubGrid&gt;&#10;      &lt;Left&gt;202.204727&lt;/Left&gt;&#10;      &lt;Top&gt;321.023621&lt;/Top&gt;&#10;      &lt;Width&gt;25.51181&lt;/Width&gt;&#10;      &lt;Height&gt;167.952759&lt;/Height&gt;&#10;    &lt;/SubGrid&gt;&#10;    &lt;SubGrid&gt;&#10;      &lt;Left&gt;378.897644&lt;/Left&gt;&#10;      &lt;Top&gt;321.023621&lt;/Top&gt;&#10;      &lt;Width&gt;25.51181&lt;/Width&gt;&#10;      &lt;Height&gt;167.952759&lt;/Height&gt;&#10;    &lt;/SubGrid&gt;&#10;    &lt;SubGrid&gt;&#10;      &lt;Left&gt;555.5906&lt;/Left&gt;&#10;      &lt;Top&gt;321.023621&lt;/Top&gt;&#10;      &lt;Width&gt;25.51181&lt;/Width&gt;&#10;      &lt;Height&gt;167.952759&lt;/Height&gt;&#10;    &lt;/SubGrid&gt;&#10;    &lt;SubGrid&gt;&#10;      &lt;Left&gt;732.283447&lt;/Left&gt;&#10;      &lt;Top&gt;321.023621&lt;/Top&gt;&#10;      &lt;Width&gt;25.51181&lt;/Width&gt;&#10;      &lt;Height&gt;167.952759&lt;/Height&gt;&#10;    &lt;/SubGrid&gt;&#10;    &lt;SubGrid&gt;&#10;      &lt;Left&gt;908.9764&lt;/Left&gt;&#10;      &lt;Top&gt;321.023621&lt;/Top&gt;&#10;      &lt;Width&gt;25.51181&lt;/Width&gt;&#10;      &lt;Height&gt;167.952759&lt;/Height&gt;&#10;    &lt;/SubGrid&gt;&#10;    &lt;SubGrid&gt;&#10;      &lt;Left&gt;51.02362&lt;/Left&gt;&#10;      &lt;Top&gt;51.02362&lt;/Top&gt;&#10;      &lt;Width&gt;151.1811&lt;/Width&gt;&#10;      &lt;Height&gt;167.952759&lt;/Height&gt;&#10;    &lt;/SubGrid&gt;&#10;    &lt;SubGrid&gt;&#10;      &lt;Left&gt;227.716537&lt;/Left&gt;&#10;      &lt;Top&gt;51.02362&lt;/Top&gt;&#10;      &lt;Width&gt;151.1811&lt;/Width&gt;&#10;      &lt;Height&gt;167.952759&lt;/Height&gt;&#10;    &lt;/SubGrid&gt;&#10;    &lt;SubGrid&gt;&#10;      &lt;Left&gt;404.409454&lt;/Left&gt;&#10;      &lt;Top&gt;51.02362&lt;/Top&gt;&#10;      &lt;Width&gt;151.1811&lt;/Width&gt;&#10;      &lt;Height&gt;167.952759&lt;/Height&gt;&#10;    &lt;/SubGrid&gt;&#10;    &lt;SubGrid&gt;&#10;      &lt;Left&gt;581.102356&lt;/Left&gt;&#10;      &lt;Top&gt;51.02362&lt;/Top&gt;&#10;      &lt;Width&gt;151.1811&lt;/Width&gt;&#10;      &lt;Height&gt;167.952759&lt;/Height&gt;&#10;    &lt;/SubGrid&gt;&#10;    &lt;SubGrid&gt;&#10;      &lt;Left&gt;757.7953&lt;/Left&gt;&#10;      &lt;Top&gt;51.02362&lt;/Top&gt;&#10;      &lt;Width&gt;151.1811&lt;/Width&gt;&#10;      &lt;Height&gt;167.952759&lt;/Height&gt;&#10;    &lt;/SubGrid&gt;&#10;    &lt;SubGrid&gt;&#10;      &lt;Left&gt;51.02362&lt;/Left&gt;&#10;      &lt;Top&gt;321.023621&lt;/Top&gt;&#10;      &lt;Width&gt;151.1811&lt;/Width&gt;&#10;      &lt;Height&gt;167.952759&lt;/Height&gt;&#10;    &lt;/SubGrid&gt;&#10;    &lt;SubGrid&gt;&#10;      &lt;Left&gt;227.716537&lt;/Left&gt;&#10;      &lt;Top&gt;321.023621&lt;/Top&gt;&#10;      &lt;Width&gt;151.1811&lt;/Width&gt;&#10;      &lt;Height&gt;167.952759&lt;/Height&gt;&#10;    &lt;/SubGrid&gt;&#10;    &lt;SubGrid&gt;&#10;      &lt;Left&gt;404.409454&lt;/Left&gt;&#10;      &lt;Top&gt;321.023621&lt;/Top&gt;&#10;      &lt;Width&gt;151.1811&lt;/Width&gt;&#10;      &lt;Height&gt;167.952759&lt;/Height&gt;&#10;    &lt;/SubGrid&gt;&#10;    &lt;SubGrid&gt;&#10;      &lt;Left&gt;581.102356&lt;/Left&gt;&#10;      &lt;Top&gt;321.023621&lt;/Top&gt;&#10;      &lt;Width&gt;151.1811&lt;/Width&gt;&#10;      &lt;Height&gt;167.952759&lt;/Height&gt;&#10;    &lt;/SubGrid&gt;&#10;    &lt;SubGrid&gt;&#10;      &lt;Left&gt;757.7953&lt;/Left&gt;&#10;      &lt;Top&gt;321.023621&lt;/Top&gt;&#10;      &lt;Width&gt;151.1811&lt;/Width&gt;&#10;      &lt;Height&gt;167.952759&lt;/Height&gt;&#10;    &lt;/SubGrid&gt;&#10;  &lt;/SubGrids&gt;&#10;  &lt;WorkArea&gt;&#10;    &lt;Top&gt;25.51181&lt;/Top&gt;&#10;    &lt;Left&gt;25.51181&lt;/Left&gt;&#10;    &lt;Width&gt;908.9764&lt;/Width&gt;&#10;    &lt;Height&gt;488.976379&lt;/Height&gt;&#10;  &lt;/WorkArea&gt;&#10;  &lt;AspectW&gt;-1&lt;/AspectW&gt;&#10;  &lt;AspectH&gt;-1&lt;/AspectH&gt;&#10;  &lt;Width&gt;960&lt;/Width&gt;&#10;  &lt;Height&gt;540&lt;/Height&gt;&#10;  &lt;HGap&gt;5&lt;/HGap&gt;&#10;  &lt;VGap&gt;5&lt;/VGap&gt;&#10;  &lt;OfficeVersion&gt;-1&lt;/OfficeVersion&gt;&#10;&lt;/GridTheme&gt;" hidden="1">
            <a:extLst>
              <a:ext uri="{FF2B5EF4-FFF2-40B4-BE49-F238E27FC236}">
                <a16:creationId xmlns:a16="http://schemas.microsoft.com/office/drawing/2014/main" id="{F5F0A4E1-4330-49F4-88F5-A83195F8511C}"/>
              </a:ext>
            </a:extLst>
          </p:cNvPr>
          <p:cNvSpPr/>
          <p:nvPr userDrawn="1"/>
        </p:nvSpPr>
        <p:spPr>
          <a:xfrm>
            <a:off x="324000" y="324000"/>
            <a:ext cx="11544000" cy="6210000"/>
          </a:xfrm>
          <a:prstGeom prst="rect">
            <a:avLst/>
          </a:prstGeom>
          <a:solidFill>
            <a:srgbClr val="E6E6E6"/>
          </a:solidFill>
          <a:ln w="31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30BD45F-E3FD-4877-8E01-D258D6C49ED2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324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61F8F4EB-98F9-49C6-AD23-0434FEEA7DAD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648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5461F43A-D29F-4117-83B4-78ECC6A90694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2568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3885B838-2022-4A1F-A84B-BB1127E2EE43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892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AC6417FB-6B96-4CAA-9A61-CE3C85379335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4812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88F2338E-050E-4997-B5FD-16609E6B05AC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5136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65330914-84C1-4EFF-8088-9FF9153B21A3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7056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0D9F1F0C-68CC-4F13-A58D-7D5850D6BABB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7380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FCD1A103-17AC-4A34-8A1D-92E20B67C019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9300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6D17E478-3C99-48E5-91A4-253FD970A082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9624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ACBDE3FC-87C8-4EA6-8040-812BA3745D76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11544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994EE5B0-B3FC-43D9-8B31-B03CA481926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324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71B943CE-F983-40CB-852B-B348DA0EECF9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324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195AE9FF-57B5-4B28-95BD-65EB616F8339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324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09C4273C-D9B3-4E1C-BECF-E403BC0FED81}"/>
              </a:ext>
            </a:extLst>
          </p:cNvPr>
          <p:cNvSpPr/>
          <p:nvPr userDrawn="1">
            <p:custDataLst>
              <p:tags r:id="rId50"/>
            </p:custDataLst>
          </p:nvPr>
        </p:nvSpPr>
        <p:spPr>
          <a:xfrm>
            <a:off x="324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D61A9C98-DFAC-4C93-9FC3-FA4B7268AFD4}"/>
              </a:ext>
            </a:extLst>
          </p:cNvPr>
          <p:cNvSpPr/>
          <p:nvPr userDrawn="1">
            <p:custDataLst>
              <p:tags r:id="rId51"/>
            </p:custDataLst>
          </p:nvPr>
        </p:nvSpPr>
        <p:spPr>
          <a:xfrm>
            <a:off x="648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2738953D-847C-44BC-BB1D-3E35D57608D4}"/>
              </a:ext>
            </a:extLst>
          </p:cNvPr>
          <p:cNvSpPr/>
          <p:nvPr userDrawn="1">
            <p:custDataLst>
              <p:tags r:id="rId52"/>
            </p:custDataLst>
          </p:nvPr>
        </p:nvSpPr>
        <p:spPr>
          <a:xfrm>
            <a:off x="2568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A85DD5C0-07B7-493F-ACD2-090488BDD5B6}"/>
              </a:ext>
            </a:extLst>
          </p:cNvPr>
          <p:cNvSpPr/>
          <p:nvPr userDrawn="1">
            <p:custDataLst>
              <p:tags r:id="rId53"/>
            </p:custDataLst>
          </p:nvPr>
        </p:nvSpPr>
        <p:spPr>
          <a:xfrm>
            <a:off x="648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2D03EC4E-106A-492D-9392-E8DAE462F1BE}"/>
              </a:ext>
            </a:extLst>
          </p:cNvPr>
          <p:cNvSpPr/>
          <p:nvPr userDrawn="1">
            <p:custDataLst>
              <p:tags r:id="rId54"/>
            </p:custDataLst>
          </p:nvPr>
        </p:nvSpPr>
        <p:spPr>
          <a:xfrm>
            <a:off x="2568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20022031-21E7-4D6F-92EB-D2DDACC3013D}"/>
              </a:ext>
            </a:extLst>
          </p:cNvPr>
          <p:cNvSpPr/>
          <p:nvPr userDrawn="1">
            <p:custDataLst>
              <p:tags r:id="rId55"/>
            </p:custDataLst>
          </p:nvPr>
        </p:nvSpPr>
        <p:spPr>
          <a:xfrm>
            <a:off x="648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0D8C0033-6DD1-44FA-8D1E-C266A6CB5E58}"/>
              </a:ext>
            </a:extLst>
          </p:cNvPr>
          <p:cNvSpPr/>
          <p:nvPr userDrawn="1">
            <p:custDataLst>
              <p:tags r:id="rId56"/>
            </p:custDataLst>
          </p:nvPr>
        </p:nvSpPr>
        <p:spPr>
          <a:xfrm>
            <a:off x="2568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47" name="Rectangle 46" hidden="1">
            <a:extLst>
              <a:ext uri="{FF2B5EF4-FFF2-40B4-BE49-F238E27FC236}">
                <a16:creationId xmlns:a16="http://schemas.microsoft.com/office/drawing/2014/main" id="{5405C511-8E76-4F70-B418-D42EFC88B59C}"/>
              </a:ext>
            </a:extLst>
          </p:cNvPr>
          <p:cNvSpPr/>
          <p:nvPr userDrawn="1">
            <p:custDataLst>
              <p:tags r:id="rId57"/>
            </p:custDataLst>
          </p:nvPr>
        </p:nvSpPr>
        <p:spPr>
          <a:xfrm>
            <a:off x="648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48" name="Rectangle 47" hidden="1">
            <a:extLst>
              <a:ext uri="{FF2B5EF4-FFF2-40B4-BE49-F238E27FC236}">
                <a16:creationId xmlns:a16="http://schemas.microsoft.com/office/drawing/2014/main" id="{3A318B50-011A-4077-B856-5AA6365091AC}"/>
              </a:ext>
            </a:extLst>
          </p:cNvPr>
          <p:cNvSpPr/>
          <p:nvPr userDrawn="1">
            <p:custDataLst>
              <p:tags r:id="rId58"/>
            </p:custDataLst>
          </p:nvPr>
        </p:nvSpPr>
        <p:spPr>
          <a:xfrm>
            <a:off x="2568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49" name="Rectangle 48" hidden="1">
            <a:extLst>
              <a:ext uri="{FF2B5EF4-FFF2-40B4-BE49-F238E27FC236}">
                <a16:creationId xmlns:a16="http://schemas.microsoft.com/office/drawing/2014/main" id="{6A2BCA5B-FE07-43B1-A4B7-31BD6164A6E4}"/>
              </a:ext>
            </a:extLst>
          </p:cNvPr>
          <p:cNvSpPr/>
          <p:nvPr userDrawn="1">
            <p:custDataLst>
              <p:tags r:id="rId59"/>
            </p:custDataLst>
          </p:nvPr>
        </p:nvSpPr>
        <p:spPr>
          <a:xfrm>
            <a:off x="324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50" name="Rectangle 49" hidden="1">
            <a:extLst>
              <a:ext uri="{FF2B5EF4-FFF2-40B4-BE49-F238E27FC236}">
                <a16:creationId xmlns:a16="http://schemas.microsoft.com/office/drawing/2014/main" id="{5C40FFBD-7783-45AC-8A2B-097F0420F8BE}"/>
              </a:ext>
            </a:extLst>
          </p:cNvPr>
          <p:cNvSpPr/>
          <p:nvPr userDrawn="1">
            <p:custDataLst>
              <p:tags r:id="rId60"/>
            </p:custDataLst>
          </p:nvPr>
        </p:nvSpPr>
        <p:spPr>
          <a:xfrm>
            <a:off x="648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51" name="Rectangle 50" hidden="1">
            <a:extLst>
              <a:ext uri="{FF2B5EF4-FFF2-40B4-BE49-F238E27FC236}">
                <a16:creationId xmlns:a16="http://schemas.microsoft.com/office/drawing/2014/main" id="{4CEBE773-5EE2-48C7-957B-8390AB5ACC07}"/>
              </a:ext>
            </a:extLst>
          </p:cNvPr>
          <p:cNvSpPr/>
          <p:nvPr userDrawn="1">
            <p:custDataLst>
              <p:tags r:id="rId61"/>
            </p:custDataLst>
          </p:nvPr>
        </p:nvSpPr>
        <p:spPr>
          <a:xfrm>
            <a:off x="2568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52" name="Rectangle 51" hidden="1">
            <a:extLst>
              <a:ext uri="{FF2B5EF4-FFF2-40B4-BE49-F238E27FC236}">
                <a16:creationId xmlns:a16="http://schemas.microsoft.com/office/drawing/2014/main" id="{A88B1085-4452-48B2-ABE2-B39A1F2C8B5C}"/>
              </a:ext>
            </a:extLst>
          </p:cNvPr>
          <p:cNvSpPr/>
          <p:nvPr userDrawn="1">
            <p:custDataLst>
              <p:tags r:id="rId62"/>
            </p:custDataLst>
          </p:nvPr>
        </p:nvSpPr>
        <p:spPr>
          <a:xfrm>
            <a:off x="2892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53" name="Rectangle 52" hidden="1">
            <a:extLst>
              <a:ext uri="{FF2B5EF4-FFF2-40B4-BE49-F238E27FC236}">
                <a16:creationId xmlns:a16="http://schemas.microsoft.com/office/drawing/2014/main" id="{35677462-D07F-483C-9C29-E04937D96970}"/>
              </a:ext>
            </a:extLst>
          </p:cNvPr>
          <p:cNvSpPr/>
          <p:nvPr userDrawn="1">
            <p:custDataLst>
              <p:tags r:id="rId63"/>
            </p:custDataLst>
          </p:nvPr>
        </p:nvSpPr>
        <p:spPr>
          <a:xfrm>
            <a:off x="4812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54" name="Rectangle 53" hidden="1">
            <a:extLst>
              <a:ext uri="{FF2B5EF4-FFF2-40B4-BE49-F238E27FC236}">
                <a16:creationId xmlns:a16="http://schemas.microsoft.com/office/drawing/2014/main" id="{719982BD-DEFC-4091-A576-C424DBA3C4DD}"/>
              </a:ext>
            </a:extLst>
          </p:cNvPr>
          <p:cNvSpPr/>
          <p:nvPr userDrawn="1">
            <p:custDataLst>
              <p:tags r:id="rId64"/>
            </p:custDataLst>
          </p:nvPr>
        </p:nvSpPr>
        <p:spPr>
          <a:xfrm>
            <a:off x="5136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55" name="Rectangle 54" hidden="1">
            <a:extLst>
              <a:ext uri="{FF2B5EF4-FFF2-40B4-BE49-F238E27FC236}">
                <a16:creationId xmlns:a16="http://schemas.microsoft.com/office/drawing/2014/main" id="{09DABF0B-9E1E-4C4B-B44A-B858D0F51253}"/>
              </a:ext>
            </a:extLst>
          </p:cNvPr>
          <p:cNvSpPr/>
          <p:nvPr userDrawn="1">
            <p:custDataLst>
              <p:tags r:id="rId65"/>
            </p:custDataLst>
          </p:nvPr>
        </p:nvSpPr>
        <p:spPr>
          <a:xfrm>
            <a:off x="7056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56" name="Rectangle 55" hidden="1">
            <a:extLst>
              <a:ext uri="{FF2B5EF4-FFF2-40B4-BE49-F238E27FC236}">
                <a16:creationId xmlns:a16="http://schemas.microsoft.com/office/drawing/2014/main" id="{4C2D3A6A-66FD-4AEE-8C1E-B6E5EECF6AC4}"/>
              </a:ext>
            </a:extLst>
          </p:cNvPr>
          <p:cNvSpPr/>
          <p:nvPr userDrawn="1">
            <p:custDataLst>
              <p:tags r:id="rId66"/>
            </p:custDataLst>
          </p:nvPr>
        </p:nvSpPr>
        <p:spPr>
          <a:xfrm>
            <a:off x="7380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57" name="Rectangle 56" hidden="1">
            <a:extLst>
              <a:ext uri="{FF2B5EF4-FFF2-40B4-BE49-F238E27FC236}">
                <a16:creationId xmlns:a16="http://schemas.microsoft.com/office/drawing/2014/main" id="{2D1F338B-CF9E-4B33-946A-4DB709760AF6}"/>
              </a:ext>
            </a:extLst>
          </p:cNvPr>
          <p:cNvSpPr/>
          <p:nvPr userDrawn="1">
            <p:custDataLst>
              <p:tags r:id="rId67"/>
            </p:custDataLst>
          </p:nvPr>
        </p:nvSpPr>
        <p:spPr>
          <a:xfrm>
            <a:off x="9300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58" name="Rectangle 57" hidden="1">
            <a:extLst>
              <a:ext uri="{FF2B5EF4-FFF2-40B4-BE49-F238E27FC236}">
                <a16:creationId xmlns:a16="http://schemas.microsoft.com/office/drawing/2014/main" id="{C62DDC7A-A75D-47D1-8199-CF07F2BDFB07}"/>
              </a:ext>
            </a:extLst>
          </p:cNvPr>
          <p:cNvSpPr/>
          <p:nvPr userDrawn="1">
            <p:custDataLst>
              <p:tags r:id="rId68"/>
            </p:custDataLst>
          </p:nvPr>
        </p:nvSpPr>
        <p:spPr>
          <a:xfrm>
            <a:off x="9624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59" name="Rectangle 58" hidden="1">
            <a:extLst>
              <a:ext uri="{FF2B5EF4-FFF2-40B4-BE49-F238E27FC236}">
                <a16:creationId xmlns:a16="http://schemas.microsoft.com/office/drawing/2014/main" id="{58B5BE77-B2A7-4D7F-8E0B-C3E954ED65B5}"/>
              </a:ext>
            </a:extLst>
          </p:cNvPr>
          <p:cNvSpPr/>
          <p:nvPr userDrawn="1">
            <p:custDataLst>
              <p:tags r:id="rId69"/>
            </p:custDataLst>
          </p:nvPr>
        </p:nvSpPr>
        <p:spPr>
          <a:xfrm>
            <a:off x="11544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60" name="Rectangle 59" hidden="1">
            <a:extLst>
              <a:ext uri="{FF2B5EF4-FFF2-40B4-BE49-F238E27FC236}">
                <a16:creationId xmlns:a16="http://schemas.microsoft.com/office/drawing/2014/main" id="{FCFBBBC3-8FB6-4FAC-ADAD-D2D96E64A22C}"/>
              </a:ext>
            </a:extLst>
          </p:cNvPr>
          <p:cNvSpPr/>
          <p:nvPr userDrawn="1">
            <p:custDataLst>
              <p:tags r:id="rId70"/>
            </p:custDataLst>
          </p:nvPr>
        </p:nvSpPr>
        <p:spPr>
          <a:xfrm>
            <a:off x="2892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61" name="Rectangle 60" hidden="1">
            <a:extLst>
              <a:ext uri="{FF2B5EF4-FFF2-40B4-BE49-F238E27FC236}">
                <a16:creationId xmlns:a16="http://schemas.microsoft.com/office/drawing/2014/main" id="{2C5A7DD2-B5CE-413A-9B54-583BA9EBCDFF}"/>
              </a:ext>
            </a:extLst>
          </p:cNvPr>
          <p:cNvSpPr/>
          <p:nvPr userDrawn="1">
            <p:custDataLst>
              <p:tags r:id="rId71"/>
            </p:custDataLst>
          </p:nvPr>
        </p:nvSpPr>
        <p:spPr>
          <a:xfrm>
            <a:off x="4812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62" name="Rectangle 61" hidden="1">
            <a:extLst>
              <a:ext uri="{FF2B5EF4-FFF2-40B4-BE49-F238E27FC236}">
                <a16:creationId xmlns:a16="http://schemas.microsoft.com/office/drawing/2014/main" id="{D9461BA4-4B7F-4140-AC43-136B90730752}"/>
              </a:ext>
            </a:extLst>
          </p:cNvPr>
          <p:cNvSpPr/>
          <p:nvPr userDrawn="1">
            <p:custDataLst>
              <p:tags r:id="rId72"/>
            </p:custDataLst>
          </p:nvPr>
        </p:nvSpPr>
        <p:spPr>
          <a:xfrm>
            <a:off x="2892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63" name="Rectangle 62" hidden="1">
            <a:extLst>
              <a:ext uri="{FF2B5EF4-FFF2-40B4-BE49-F238E27FC236}">
                <a16:creationId xmlns:a16="http://schemas.microsoft.com/office/drawing/2014/main" id="{DEB946CF-96A1-4659-9385-72D850C9C025}"/>
              </a:ext>
            </a:extLst>
          </p:cNvPr>
          <p:cNvSpPr/>
          <p:nvPr userDrawn="1">
            <p:custDataLst>
              <p:tags r:id="rId73"/>
            </p:custDataLst>
          </p:nvPr>
        </p:nvSpPr>
        <p:spPr>
          <a:xfrm>
            <a:off x="4812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64" name="Rectangle 63" hidden="1">
            <a:extLst>
              <a:ext uri="{FF2B5EF4-FFF2-40B4-BE49-F238E27FC236}">
                <a16:creationId xmlns:a16="http://schemas.microsoft.com/office/drawing/2014/main" id="{742C5205-4F49-47AB-B503-BC7F63858642}"/>
              </a:ext>
            </a:extLst>
          </p:cNvPr>
          <p:cNvSpPr/>
          <p:nvPr userDrawn="1">
            <p:custDataLst>
              <p:tags r:id="rId74"/>
            </p:custDataLst>
          </p:nvPr>
        </p:nvSpPr>
        <p:spPr>
          <a:xfrm>
            <a:off x="2892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65" name="Rectangle 64" hidden="1">
            <a:extLst>
              <a:ext uri="{FF2B5EF4-FFF2-40B4-BE49-F238E27FC236}">
                <a16:creationId xmlns:a16="http://schemas.microsoft.com/office/drawing/2014/main" id="{5B2DC920-B604-43E9-ADC1-B26167353D44}"/>
              </a:ext>
            </a:extLst>
          </p:cNvPr>
          <p:cNvSpPr/>
          <p:nvPr userDrawn="1">
            <p:custDataLst>
              <p:tags r:id="rId75"/>
            </p:custDataLst>
          </p:nvPr>
        </p:nvSpPr>
        <p:spPr>
          <a:xfrm>
            <a:off x="4812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66" name="Rectangle 65" hidden="1">
            <a:extLst>
              <a:ext uri="{FF2B5EF4-FFF2-40B4-BE49-F238E27FC236}">
                <a16:creationId xmlns:a16="http://schemas.microsoft.com/office/drawing/2014/main" id="{419CE6B2-B4FC-4BBD-937B-2FAF2EC436EB}"/>
              </a:ext>
            </a:extLst>
          </p:cNvPr>
          <p:cNvSpPr/>
          <p:nvPr userDrawn="1">
            <p:custDataLst>
              <p:tags r:id="rId76"/>
            </p:custDataLst>
          </p:nvPr>
        </p:nvSpPr>
        <p:spPr>
          <a:xfrm>
            <a:off x="2892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67" name="Rectangle 66" hidden="1">
            <a:extLst>
              <a:ext uri="{FF2B5EF4-FFF2-40B4-BE49-F238E27FC236}">
                <a16:creationId xmlns:a16="http://schemas.microsoft.com/office/drawing/2014/main" id="{24F744BF-7A2A-44A1-99AF-BF4D80F50B40}"/>
              </a:ext>
            </a:extLst>
          </p:cNvPr>
          <p:cNvSpPr/>
          <p:nvPr userDrawn="1">
            <p:custDataLst>
              <p:tags r:id="rId77"/>
            </p:custDataLst>
          </p:nvPr>
        </p:nvSpPr>
        <p:spPr>
          <a:xfrm>
            <a:off x="4812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68" name="Rectangle 67" hidden="1">
            <a:extLst>
              <a:ext uri="{FF2B5EF4-FFF2-40B4-BE49-F238E27FC236}">
                <a16:creationId xmlns:a16="http://schemas.microsoft.com/office/drawing/2014/main" id="{4A561C12-BD2C-4ABE-9ACE-047842A9B253}"/>
              </a:ext>
            </a:extLst>
          </p:cNvPr>
          <p:cNvSpPr/>
          <p:nvPr userDrawn="1">
            <p:custDataLst>
              <p:tags r:id="rId78"/>
            </p:custDataLst>
          </p:nvPr>
        </p:nvSpPr>
        <p:spPr>
          <a:xfrm>
            <a:off x="5136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69" name="Rectangle 68" hidden="1">
            <a:extLst>
              <a:ext uri="{FF2B5EF4-FFF2-40B4-BE49-F238E27FC236}">
                <a16:creationId xmlns:a16="http://schemas.microsoft.com/office/drawing/2014/main" id="{1F79B3EE-7015-44C0-B98B-D7976E3CC6C0}"/>
              </a:ext>
            </a:extLst>
          </p:cNvPr>
          <p:cNvSpPr/>
          <p:nvPr userDrawn="1">
            <p:custDataLst>
              <p:tags r:id="rId79"/>
            </p:custDataLst>
          </p:nvPr>
        </p:nvSpPr>
        <p:spPr>
          <a:xfrm>
            <a:off x="7056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70" name="Rectangle 69" hidden="1">
            <a:extLst>
              <a:ext uri="{FF2B5EF4-FFF2-40B4-BE49-F238E27FC236}">
                <a16:creationId xmlns:a16="http://schemas.microsoft.com/office/drawing/2014/main" id="{55195DF3-05B5-49EC-8E2A-6D131BFB07E4}"/>
              </a:ext>
            </a:extLst>
          </p:cNvPr>
          <p:cNvSpPr/>
          <p:nvPr userDrawn="1">
            <p:custDataLst>
              <p:tags r:id="rId80"/>
            </p:custDataLst>
          </p:nvPr>
        </p:nvSpPr>
        <p:spPr>
          <a:xfrm>
            <a:off x="5136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71" name="Rectangle 70" hidden="1">
            <a:extLst>
              <a:ext uri="{FF2B5EF4-FFF2-40B4-BE49-F238E27FC236}">
                <a16:creationId xmlns:a16="http://schemas.microsoft.com/office/drawing/2014/main" id="{6C7ACCBF-3785-451F-8D26-06EB8169ED29}"/>
              </a:ext>
            </a:extLst>
          </p:cNvPr>
          <p:cNvSpPr/>
          <p:nvPr userDrawn="1">
            <p:custDataLst>
              <p:tags r:id="rId81"/>
            </p:custDataLst>
          </p:nvPr>
        </p:nvSpPr>
        <p:spPr>
          <a:xfrm>
            <a:off x="7056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72" name="Rectangle 71" hidden="1">
            <a:extLst>
              <a:ext uri="{FF2B5EF4-FFF2-40B4-BE49-F238E27FC236}">
                <a16:creationId xmlns:a16="http://schemas.microsoft.com/office/drawing/2014/main" id="{0DB1FB36-F0B8-4569-B24C-A7FE882E3A0D}"/>
              </a:ext>
            </a:extLst>
          </p:cNvPr>
          <p:cNvSpPr/>
          <p:nvPr userDrawn="1">
            <p:custDataLst>
              <p:tags r:id="rId82"/>
            </p:custDataLst>
          </p:nvPr>
        </p:nvSpPr>
        <p:spPr>
          <a:xfrm>
            <a:off x="5136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73" name="Rectangle 72" hidden="1">
            <a:extLst>
              <a:ext uri="{FF2B5EF4-FFF2-40B4-BE49-F238E27FC236}">
                <a16:creationId xmlns:a16="http://schemas.microsoft.com/office/drawing/2014/main" id="{A16BF7E9-5EB1-4763-B3B3-B9BDDFCE9368}"/>
              </a:ext>
            </a:extLst>
          </p:cNvPr>
          <p:cNvSpPr/>
          <p:nvPr userDrawn="1">
            <p:custDataLst>
              <p:tags r:id="rId83"/>
            </p:custDataLst>
          </p:nvPr>
        </p:nvSpPr>
        <p:spPr>
          <a:xfrm>
            <a:off x="7056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74" name="Rectangle 73" hidden="1">
            <a:extLst>
              <a:ext uri="{FF2B5EF4-FFF2-40B4-BE49-F238E27FC236}">
                <a16:creationId xmlns:a16="http://schemas.microsoft.com/office/drawing/2014/main" id="{B859330A-8EF0-4EC1-8579-E436CA633192}"/>
              </a:ext>
            </a:extLst>
          </p:cNvPr>
          <p:cNvSpPr/>
          <p:nvPr userDrawn="1">
            <p:custDataLst>
              <p:tags r:id="rId84"/>
            </p:custDataLst>
          </p:nvPr>
        </p:nvSpPr>
        <p:spPr>
          <a:xfrm>
            <a:off x="5136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75" name="Rectangle 74" hidden="1">
            <a:extLst>
              <a:ext uri="{FF2B5EF4-FFF2-40B4-BE49-F238E27FC236}">
                <a16:creationId xmlns:a16="http://schemas.microsoft.com/office/drawing/2014/main" id="{28ADAA1F-5B13-4CA7-92F6-B9BD284DD1E1}"/>
              </a:ext>
            </a:extLst>
          </p:cNvPr>
          <p:cNvSpPr/>
          <p:nvPr userDrawn="1">
            <p:custDataLst>
              <p:tags r:id="rId85"/>
            </p:custDataLst>
          </p:nvPr>
        </p:nvSpPr>
        <p:spPr>
          <a:xfrm>
            <a:off x="7056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76" name="Rectangle 75" hidden="1">
            <a:extLst>
              <a:ext uri="{FF2B5EF4-FFF2-40B4-BE49-F238E27FC236}">
                <a16:creationId xmlns:a16="http://schemas.microsoft.com/office/drawing/2014/main" id="{D063FCBC-0F82-4BF7-A4F3-63086372BCA1}"/>
              </a:ext>
            </a:extLst>
          </p:cNvPr>
          <p:cNvSpPr/>
          <p:nvPr userDrawn="1">
            <p:custDataLst>
              <p:tags r:id="rId86"/>
            </p:custDataLst>
          </p:nvPr>
        </p:nvSpPr>
        <p:spPr>
          <a:xfrm>
            <a:off x="7380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77" name="Rectangle 76" hidden="1">
            <a:extLst>
              <a:ext uri="{FF2B5EF4-FFF2-40B4-BE49-F238E27FC236}">
                <a16:creationId xmlns:a16="http://schemas.microsoft.com/office/drawing/2014/main" id="{CE645546-D2AC-47E6-9FEE-B872688AACBC}"/>
              </a:ext>
            </a:extLst>
          </p:cNvPr>
          <p:cNvSpPr/>
          <p:nvPr userDrawn="1">
            <p:custDataLst>
              <p:tags r:id="rId87"/>
            </p:custDataLst>
          </p:nvPr>
        </p:nvSpPr>
        <p:spPr>
          <a:xfrm>
            <a:off x="9300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78" name="Rectangle 77" hidden="1">
            <a:extLst>
              <a:ext uri="{FF2B5EF4-FFF2-40B4-BE49-F238E27FC236}">
                <a16:creationId xmlns:a16="http://schemas.microsoft.com/office/drawing/2014/main" id="{67D40869-4909-44AB-ADF7-F7E881C8F368}"/>
              </a:ext>
            </a:extLst>
          </p:cNvPr>
          <p:cNvSpPr/>
          <p:nvPr userDrawn="1">
            <p:custDataLst>
              <p:tags r:id="rId88"/>
            </p:custDataLst>
          </p:nvPr>
        </p:nvSpPr>
        <p:spPr>
          <a:xfrm>
            <a:off x="7380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79" name="Rectangle 78" hidden="1">
            <a:extLst>
              <a:ext uri="{FF2B5EF4-FFF2-40B4-BE49-F238E27FC236}">
                <a16:creationId xmlns:a16="http://schemas.microsoft.com/office/drawing/2014/main" id="{135A9F82-A30E-49D6-85D5-F27123AF0F10}"/>
              </a:ext>
            </a:extLst>
          </p:cNvPr>
          <p:cNvSpPr/>
          <p:nvPr userDrawn="1">
            <p:custDataLst>
              <p:tags r:id="rId89"/>
            </p:custDataLst>
          </p:nvPr>
        </p:nvSpPr>
        <p:spPr>
          <a:xfrm>
            <a:off x="9300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80" name="Rectangle 79" hidden="1">
            <a:extLst>
              <a:ext uri="{FF2B5EF4-FFF2-40B4-BE49-F238E27FC236}">
                <a16:creationId xmlns:a16="http://schemas.microsoft.com/office/drawing/2014/main" id="{95983F4E-3EE6-4BD7-AD35-C47ED01C5ED4}"/>
              </a:ext>
            </a:extLst>
          </p:cNvPr>
          <p:cNvSpPr/>
          <p:nvPr userDrawn="1">
            <p:custDataLst>
              <p:tags r:id="rId90"/>
            </p:custDataLst>
          </p:nvPr>
        </p:nvSpPr>
        <p:spPr>
          <a:xfrm>
            <a:off x="7380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81" name="Rectangle 80" hidden="1">
            <a:extLst>
              <a:ext uri="{FF2B5EF4-FFF2-40B4-BE49-F238E27FC236}">
                <a16:creationId xmlns:a16="http://schemas.microsoft.com/office/drawing/2014/main" id="{F717EFA4-0ED4-4A46-9AFD-0F0A6E65D253}"/>
              </a:ext>
            </a:extLst>
          </p:cNvPr>
          <p:cNvSpPr/>
          <p:nvPr userDrawn="1">
            <p:custDataLst>
              <p:tags r:id="rId91"/>
            </p:custDataLst>
          </p:nvPr>
        </p:nvSpPr>
        <p:spPr>
          <a:xfrm>
            <a:off x="9300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82" name="Rectangle 81" hidden="1">
            <a:extLst>
              <a:ext uri="{FF2B5EF4-FFF2-40B4-BE49-F238E27FC236}">
                <a16:creationId xmlns:a16="http://schemas.microsoft.com/office/drawing/2014/main" id="{6E85224F-39CC-4044-9201-BDF5309E2509}"/>
              </a:ext>
            </a:extLst>
          </p:cNvPr>
          <p:cNvSpPr/>
          <p:nvPr userDrawn="1">
            <p:custDataLst>
              <p:tags r:id="rId92"/>
            </p:custDataLst>
          </p:nvPr>
        </p:nvSpPr>
        <p:spPr>
          <a:xfrm>
            <a:off x="7380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83" name="Rectangle 82" hidden="1">
            <a:extLst>
              <a:ext uri="{FF2B5EF4-FFF2-40B4-BE49-F238E27FC236}">
                <a16:creationId xmlns:a16="http://schemas.microsoft.com/office/drawing/2014/main" id="{C5FFBE79-1CFF-48A7-9FA3-6763881AA963}"/>
              </a:ext>
            </a:extLst>
          </p:cNvPr>
          <p:cNvSpPr/>
          <p:nvPr userDrawn="1">
            <p:custDataLst>
              <p:tags r:id="rId93"/>
            </p:custDataLst>
          </p:nvPr>
        </p:nvSpPr>
        <p:spPr>
          <a:xfrm>
            <a:off x="9300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84" name="Rectangle 83" hidden="1">
            <a:extLst>
              <a:ext uri="{FF2B5EF4-FFF2-40B4-BE49-F238E27FC236}">
                <a16:creationId xmlns:a16="http://schemas.microsoft.com/office/drawing/2014/main" id="{C7039B6D-AC56-40A5-858D-599754E1E0AD}"/>
              </a:ext>
            </a:extLst>
          </p:cNvPr>
          <p:cNvSpPr/>
          <p:nvPr userDrawn="1">
            <p:custDataLst>
              <p:tags r:id="rId94"/>
            </p:custDataLst>
          </p:nvPr>
        </p:nvSpPr>
        <p:spPr>
          <a:xfrm>
            <a:off x="9624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85" name="Rectangle 84" hidden="1">
            <a:extLst>
              <a:ext uri="{FF2B5EF4-FFF2-40B4-BE49-F238E27FC236}">
                <a16:creationId xmlns:a16="http://schemas.microsoft.com/office/drawing/2014/main" id="{71018EC8-1FEE-415C-B1E0-DAFC251C6F4F}"/>
              </a:ext>
            </a:extLst>
          </p:cNvPr>
          <p:cNvSpPr/>
          <p:nvPr userDrawn="1">
            <p:custDataLst>
              <p:tags r:id="rId95"/>
            </p:custDataLst>
          </p:nvPr>
        </p:nvSpPr>
        <p:spPr>
          <a:xfrm>
            <a:off x="11544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86" name="Rectangle 85" hidden="1">
            <a:extLst>
              <a:ext uri="{FF2B5EF4-FFF2-40B4-BE49-F238E27FC236}">
                <a16:creationId xmlns:a16="http://schemas.microsoft.com/office/drawing/2014/main" id="{33D0B803-F928-4AB8-9FA8-7A2550C65926}"/>
              </a:ext>
            </a:extLst>
          </p:cNvPr>
          <p:cNvSpPr/>
          <p:nvPr userDrawn="1">
            <p:custDataLst>
              <p:tags r:id="rId96"/>
            </p:custDataLst>
          </p:nvPr>
        </p:nvSpPr>
        <p:spPr>
          <a:xfrm>
            <a:off x="9624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87" name="Rectangle 86" hidden="1">
            <a:extLst>
              <a:ext uri="{FF2B5EF4-FFF2-40B4-BE49-F238E27FC236}">
                <a16:creationId xmlns:a16="http://schemas.microsoft.com/office/drawing/2014/main" id="{A74BCB38-7D1D-4BB9-94CE-ADBDC5DAB010}"/>
              </a:ext>
            </a:extLst>
          </p:cNvPr>
          <p:cNvSpPr/>
          <p:nvPr userDrawn="1">
            <p:custDataLst>
              <p:tags r:id="rId97"/>
            </p:custDataLst>
          </p:nvPr>
        </p:nvSpPr>
        <p:spPr>
          <a:xfrm>
            <a:off x="11544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88" name="Rectangle 87" hidden="1">
            <a:extLst>
              <a:ext uri="{FF2B5EF4-FFF2-40B4-BE49-F238E27FC236}">
                <a16:creationId xmlns:a16="http://schemas.microsoft.com/office/drawing/2014/main" id="{6E6BC775-1DC0-42CB-BA95-EB6F78CFD0FE}"/>
              </a:ext>
            </a:extLst>
          </p:cNvPr>
          <p:cNvSpPr/>
          <p:nvPr userDrawn="1">
            <p:custDataLst>
              <p:tags r:id="rId98"/>
            </p:custDataLst>
          </p:nvPr>
        </p:nvSpPr>
        <p:spPr>
          <a:xfrm>
            <a:off x="9624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89" name="Rectangle 88" hidden="1">
            <a:extLst>
              <a:ext uri="{FF2B5EF4-FFF2-40B4-BE49-F238E27FC236}">
                <a16:creationId xmlns:a16="http://schemas.microsoft.com/office/drawing/2014/main" id="{95792BBB-2B34-4739-8C69-B66E64F8A279}"/>
              </a:ext>
            </a:extLst>
          </p:cNvPr>
          <p:cNvSpPr/>
          <p:nvPr userDrawn="1">
            <p:custDataLst>
              <p:tags r:id="rId99"/>
            </p:custDataLst>
          </p:nvPr>
        </p:nvSpPr>
        <p:spPr>
          <a:xfrm>
            <a:off x="11544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90" name="Rectangle 89" hidden="1">
            <a:extLst>
              <a:ext uri="{FF2B5EF4-FFF2-40B4-BE49-F238E27FC236}">
                <a16:creationId xmlns:a16="http://schemas.microsoft.com/office/drawing/2014/main" id="{E8FDD868-6922-48B4-976C-6F9677663DAF}"/>
              </a:ext>
            </a:extLst>
          </p:cNvPr>
          <p:cNvSpPr/>
          <p:nvPr userDrawn="1">
            <p:custDataLst>
              <p:tags r:id="rId100"/>
            </p:custDataLst>
          </p:nvPr>
        </p:nvSpPr>
        <p:spPr>
          <a:xfrm>
            <a:off x="9624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91" name="Rectangle 90" hidden="1">
            <a:extLst>
              <a:ext uri="{FF2B5EF4-FFF2-40B4-BE49-F238E27FC236}">
                <a16:creationId xmlns:a16="http://schemas.microsoft.com/office/drawing/2014/main" id="{E3A8AF86-B9FD-4654-82BA-248AF9D72F7C}"/>
              </a:ext>
            </a:extLst>
          </p:cNvPr>
          <p:cNvSpPr/>
          <p:nvPr userDrawn="1">
            <p:custDataLst>
              <p:tags r:id="rId101"/>
            </p:custDataLst>
          </p:nvPr>
        </p:nvSpPr>
        <p:spPr>
          <a:xfrm>
            <a:off x="11544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92" name="Rectangle 91" hidden="1">
            <a:extLst>
              <a:ext uri="{FF2B5EF4-FFF2-40B4-BE49-F238E27FC236}">
                <a16:creationId xmlns:a16="http://schemas.microsoft.com/office/drawing/2014/main" id="{F1579785-2978-4428-A96D-6D6718940F9D}"/>
              </a:ext>
            </a:extLst>
          </p:cNvPr>
          <p:cNvSpPr/>
          <p:nvPr userDrawn="1">
            <p:custDataLst>
              <p:tags r:id="rId102"/>
            </p:custDataLst>
          </p:nvPr>
        </p:nvSpPr>
        <p:spPr>
          <a:xfrm>
            <a:off x="324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93" name="Rectangle 92" hidden="1">
            <a:extLst>
              <a:ext uri="{FF2B5EF4-FFF2-40B4-BE49-F238E27FC236}">
                <a16:creationId xmlns:a16="http://schemas.microsoft.com/office/drawing/2014/main" id="{0584FA97-4AB6-4A5E-91FB-95E9E602EA26}"/>
              </a:ext>
            </a:extLst>
          </p:cNvPr>
          <p:cNvSpPr/>
          <p:nvPr userDrawn="1">
            <p:custDataLst>
              <p:tags r:id="rId103"/>
            </p:custDataLst>
          </p:nvPr>
        </p:nvSpPr>
        <p:spPr>
          <a:xfrm>
            <a:off x="2568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94" name="Rectangle 93" hidden="1">
            <a:extLst>
              <a:ext uri="{FF2B5EF4-FFF2-40B4-BE49-F238E27FC236}">
                <a16:creationId xmlns:a16="http://schemas.microsoft.com/office/drawing/2014/main" id="{A48EE25C-475F-4316-B6A2-011BEE3BCD92}"/>
              </a:ext>
            </a:extLst>
          </p:cNvPr>
          <p:cNvSpPr/>
          <p:nvPr userDrawn="1">
            <p:custDataLst>
              <p:tags r:id="rId104"/>
            </p:custDataLst>
          </p:nvPr>
        </p:nvSpPr>
        <p:spPr>
          <a:xfrm>
            <a:off x="4812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95" name="Rectangle 94" hidden="1">
            <a:extLst>
              <a:ext uri="{FF2B5EF4-FFF2-40B4-BE49-F238E27FC236}">
                <a16:creationId xmlns:a16="http://schemas.microsoft.com/office/drawing/2014/main" id="{7E857FE4-C9A3-45B7-B041-66EE09495EEC}"/>
              </a:ext>
            </a:extLst>
          </p:cNvPr>
          <p:cNvSpPr/>
          <p:nvPr userDrawn="1">
            <p:custDataLst>
              <p:tags r:id="rId105"/>
            </p:custDataLst>
          </p:nvPr>
        </p:nvSpPr>
        <p:spPr>
          <a:xfrm>
            <a:off x="7056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96" name="Rectangle 95" hidden="1">
            <a:extLst>
              <a:ext uri="{FF2B5EF4-FFF2-40B4-BE49-F238E27FC236}">
                <a16:creationId xmlns:a16="http://schemas.microsoft.com/office/drawing/2014/main" id="{9B5A1CBD-EB02-4B45-AF38-AAD0F53B4AD5}"/>
              </a:ext>
            </a:extLst>
          </p:cNvPr>
          <p:cNvSpPr/>
          <p:nvPr userDrawn="1">
            <p:custDataLst>
              <p:tags r:id="rId106"/>
            </p:custDataLst>
          </p:nvPr>
        </p:nvSpPr>
        <p:spPr>
          <a:xfrm>
            <a:off x="9300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97" name="Rectangle 96" hidden="1">
            <a:extLst>
              <a:ext uri="{FF2B5EF4-FFF2-40B4-BE49-F238E27FC236}">
                <a16:creationId xmlns:a16="http://schemas.microsoft.com/office/drawing/2014/main" id="{B80B4760-EF40-4F2E-9A91-131FFC1E37B4}"/>
              </a:ext>
            </a:extLst>
          </p:cNvPr>
          <p:cNvSpPr/>
          <p:nvPr userDrawn="1">
            <p:custDataLst>
              <p:tags r:id="rId107"/>
            </p:custDataLst>
          </p:nvPr>
        </p:nvSpPr>
        <p:spPr>
          <a:xfrm>
            <a:off x="11544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98" name="Rectangle 97" hidden="1">
            <a:extLst>
              <a:ext uri="{FF2B5EF4-FFF2-40B4-BE49-F238E27FC236}">
                <a16:creationId xmlns:a16="http://schemas.microsoft.com/office/drawing/2014/main" id="{8E8A7F77-3721-4815-B970-1D077CD2DA75}"/>
              </a:ext>
            </a:extLst>
          </p:cNvPr>
          <p:cNvSpPr/>
          <p:nvPr userDrawn="1">
            <p:custDataLst>
              <p:tags r:id="rId108"/>
            </p:custDataLst>
          </p:nvPr>
        </p:nvSpPr>
        <p:spPr>
          <a:xfrm>
            <a:off x="324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99" name="Rectangle 98" hidden="1">
            <a:extLst>
              <a:ext uri="{FF2B5EF4-FFF2-40B4-BE49-F238E27FC236}">
                <a16:creationId xmlns:a16="http://schemas.microsoft.com/office/drawing/2014/main" id="{55C42CA1-292D-4FB8-8399-74D1AD374EBE}"/>
              </a:ext>
            </a:extLst>
          </p:cNvPr>
          <p:cNvSpPr/>
          <p:nvPr userDrawn="1">
            <p:custDataLst>
              <p:tags r:id="rId109"/>
            </p:custDataLst>
          </p:nvPr>
        </p:nvSpPr>
        <p:spPr>
          <a:xfrm>
            <a:off x="2568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00" name="Rectangle 99" hidden="1">
            <a:extLst>
              <a:ext uri="{FF2B5EF4-FFF2-40B4-BE49-F238E27FC236}">
                <a16:creationId xmlns:a16="http://schemas.microsoft.com/office/drawing/2014/main" id="{76F4910F-0223-4A58-B2B3-CC1032CA6A96}"/>
              </a:ext>
            </a:extLst>
          </p:cNvPr>
          <p:cNvSpPr/>
          <p:nvPr userDrawn="1">
            <p:custDataLst>
              <p:tags r:id="rId110"/>
            </p:custDataLst>
          </p:nvPr>
        </p:nvSpPr>
        <p:spPr>
          <a:xfrm>
            <a:off x="4812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01" name="Rectangle 100" hidden="1">
            <a:extLst>
              <a:ext uri="{FF2B5EF4-FFF2-40B4-BE49-F238E27FC236}">
                <a16:creationId xmlns:a16="http://schemas.microsoft.com/office/drawing/2014/main" id="{309CA6FE-3AA4-4E04-82CE-33A9467E0E6A}"/>
              </a:ext>
            </a:extLst>
          </p:cNvPr>
          <p:cNvSpPr/>
          <p:nvPr userDrawn="1">
            <p:custDataLst>
              <p:tags r:id="rId111"/>
            </p:custDataLst>
          </p:nvPr>
        </p:nvSpPr>
        <p:spPr>
          <a:xfrm>
            <a:off x="7056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02" name="Rectangle 101" hidden="1">
            <a:extLst>
              <a:ext uri="{FF2B5EF4-FFF2-40B4-BE49-F238E27FC236}">
                <a16:creationId xmlns:a16="http://schemas.microsoft.com/office/drawing/2014/main" id="{D3FAE458-E122-4E17-A2BB-860390DB639B}"/>
              </a:ext>
            </a:extLst>
          </p:cNvPr>
          <p:cNvSpPr/>
          <p:nvPr userDrawn="1">
            <p:custDataLst>
              <p:tags r:id="rId112"/>
            </p:custDataLst>
          </p:nvPr>
        </p:nvSpPr>
        <p:spPr>
          <a:xfrm>
            <a:off x="9300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03" name="Rectangle 102" hidden="1">
            <a:extLst>
              <a:ext uri="{FF2B5EF4-FFF2-40B4-BE49-F238E27FC236}">
                <a16:creationId xmlns:a16="http://schemas.microsoft.com/office/drawing/2014/main" id="{09CCF6D6-3C14-49F1-9CCF-BB2BB02BA463}"/>
              </a:ext>
            </a:extLst>
          </p:cNvPr>
          <p:cNvSpPr/>
          <p:nvPr userDrawn="1">
            <p:custDataLst>
              <p:tags r:id="rId113"/>
            </p:custDataLst>
          </p:nvPr>
        </p:nvSpPr>
        <p:spPr>
          <a:xfrm>
            <a:off x="11544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04" name="Rectangle 103" hidden="1">
            <a:extLst>
              <a:ext uri="{FF2B5EF4-FFF2-40B4-BE49-F238E27FC236}">
                <a16:creationId xmlns:a16="http://schemas.microsoft.com/office/drawing/2014/main" id="{89199ED3-108C-4CB1-85A2-7274AF6D76B6}"/>
              </a:ext>
            </a:extLst>
          </p:cNvPr>
          <p:cNvSpPr/>
          <p:nvPr userDrawn="1">
            <p:custDataLst>
              <p:tags r:id="rId114"/>
            </p:custDataLst>
          </p:nvPr>
        </p:nvSpPr>
        <p:spPr>
          <a:xfrm>
            <a:off x="648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05" name="Rectangle 104" hidden="1">
            <a:extLst>
              <a:ext uri="{FF2B5EF4-FFF2-40B4-BE49-F238E27FC236}">
                <a16:creationId xmlns:a16="http://schemas.microsoft.com/office/drawing/2014/main" id="{F4889CBE-7887-46C6-99BA-4A154FF96016}"/>
              </a:ext>
            </a:extLst>
          </p:cNvPr>
          <p:cNvSpPr/>
          <p:nvPr userDrawn="1">
            <p:custDataLst>
              <p:tags r:id="rId115"/>
            </p:custDataLst>
          </p:nvPr>
        </p:nvSpPr>
        <p:spPr>
          <a:xfrm>
            <a:off x="2892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06" name="Rectangle 105" hidden="1">
            <a:extLst>
              <a:ext uri="{FF2B5EF4-FFF2-40B4-BE49-F238E27FC236}">
                <a16:creationId xmlns:a16="http://schemas.microsoft.com/office/drawing/2014/main" id="{2714EDDA-63CD-4C57-BF1D-55D84EF7DA1C}"/>
              </a:ext>
            </a:extLst>
          </p:cNvPr>
          <p:cNvSpPr/>
          <p:nvPr userDrawn="1">
            <p:custDataLst>
              <p:tags r:id="rId116"/>
            </p:custDataLst>
          </p:nvPr>
        </p:nvSpPr>
        <p:spPr>
          <a:xfrm>
            <a:off x="5136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07" name="Rectangle 106" hidden="1">
            <a:extLst>
              <a:ext uri="{FF2B5EF4-FFF2-40B4-BE49-F238E27FC236}">
                <a16:creationId xmlns:a16="http://schemas.microsoft.com/office/drawing/2014/main" id="{5A4A540B-AB24-4508-BDE2-193816CE6C2F}"/>
              </a:ext>
            </a:extLst>
          </p:cNvPr>
          <p:cNvSpPr/>
          <p:nvPr userDrawn="1">
            <p:custDataLst>
              <p:tags r:id="rId117"/>
            </p:custDataLst>
          </p:nvPr>
        </p:nvSpPr>
        <p:spPr>
          <a:xfrm>
            <a:off x="7380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08" name="Rectangle 107" hidden="1">
            <a:extLst>
              <a:ext uri="{FF2B5EF4-FFF2-40B4-BE49-F238E27FC236}">
                <a16:creationId xmlns:a16="http://schemas.microsoft.com/office/drawing/2014/main" id="{2E588317-42FC-4AFD-BF07-4EEAEA17B0FB}"/>
              </a:ext>
            </a:extLst>
          </p:cNvPr>
          <p:cNvSpPr/>
          <p:nvPr userDrawn="1">
            <p:custDataLst>
              <p:tags r:id="rId118"/>
            </p:custDataLst>
          </p:nvPr>
        </p:nvSpPr>
        <p:spPr>
          <a:xfrm>
            <a:off x="9624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09" name="Rectangle 108" hidden="1">
            <a:extLst>
              <a:ext uri="{FF2B5EF4-FFF2-40B4-BE49-F238E27FC236}">
                <a16:creationId xmlns:a16="http://schemas.microsoft.com/office/drawing/2014/main" id="{409B9FF3-D5DB-4C25-942C-75E24E0BD588}"/>
              </a:ext>
            </a:extLst>
          </p:cNvPr>
          <p:cNvSpPr/>
          <p:nvPr userDrawn="1">
            <p:custDataLst>
              <p:tags r:id="rId119"/>
            </p:custDataLst>
          </p:nvPr>
        </p:nvSpPr>
        <p:spPr>
          <a:xfrm>
            <a:off x="648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10" name="Rectangle 109" hidden="1">
            <a:extLst>
              <a:ext uri="{FF2B5EF4-FFF2-40B4-BE49-F238E27FC236}">
                <a16:creationId xmlns:a16="http://schemas.microsoft.com/office/drawing/2014/main" id="{B34EB183-B95A-4A10-93F6-B2E688291320}"/>
              </a:ext>
            </a:extLst>
          </p:cNvPr>
          <p:cNvSpPr/>
          <p:nvPr userDrawn="1">
            <p:custDataLst>
              <p:tags r:id="rId120"/>
            </p:custDataLst>
          </p:nvPr>
        </p:nvSpPr>
        <p:spPr>
          <a:xfrm>
            <a:off x="2892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11" name="Rectangle 110" hidden="1">
            <a:extLst>
              <a:ext uri="{FF2B5EF4-FFF2-40B4-BE49-F238E27FC236}">
                <a16:creationId xmlns:a16="http://schemas.microsoft.com/office/drawing/2014/main" id="{9445802B-D13B-4448-BCCA-EAC068866CD3}"/>
              </a:ext>
            </a:extLst>
          </p:cNvPr>
          <p:cNvSpPr/>
          <p:nvPr userDrawn="1">
            <p:custDataLst>
              <p:tags r:id="rId121"/>
            </p:custDataLst>
          </p:nvPr>
        </p:nvSpPr>
        <p:spPr>
          <a:xfrm>
            <a:off x="5136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12" name="Rectangle 111" hidden="1">
            <a:extLst>
              <a:ext uri="{FF2B5EF4-FFF2-40B4-BE49-F238E27FC236}">
                <a16:creationId xmlns:a16="http://schemas.microsoft.com/office/drawing/2014/main" id="{C10B3B33-18E6-4256-821F-887D5B33BF81}"/>
              </a:ext>
            </a:extLst>
          </p:cNvPr>
          <p:cNvSpPr/>
          <p:nvPr userDrawn="1">
            <p:custDataLst>
              <p:tags r:id="rId122"/>
            </p:custDataLst>
          </p:nvPr>
        </p:nvSpPr>
        <p:spPr>
          <a:xfrm>
            <a:off x="7380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13" name="Rectangle 112" hidden="1">
            <a:extLst>
              <a:ext uri="{FF2B5EF4-FFF2-40B4-BE49-F238E27FC236}">
                <a16:creationId xmlns:a16="http://schemas.microsoft.com/office/drawing/2014/main" id="{C76950B1-616E-4DAB-A1C9-C18FEC9C31D4}"/>
              </a:ext>
            </a:extLst>
          </p:cNvPr>
          <p:cNvSpPr/>
          <p:nvPr userDrawn="1">
            <p:custDataLst>
              <p:tags r:id="rId123"/>
            </p:custDataLst>
          </p:nvPr>
        </p:nvSpPr>
        <p:spPr>
          <a:xfrm>
            <a:off x="9624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15" name="Tagline" descr="{&quot;templafy&quot;:{&quot;id&quot;:&quot;1abbc6e5-7f90-4ec7-bd50-37662db4c5b8&quot;}}" title="Form.PLogoChoice.PLogoInsertion">
            <a:extLst>
              <a:ext uri="{FF2B5EF4-FFF2-40B4-BE49-F238E27FC236}">
                <a16:creationId xmlns:a16="http://schemas.microsoft.com/office/drawing/2014/main" id="{1090779A-FA30-4EF9-809F-763A92C81AB1}"/>
              </a:ext>
            </a:extLst>
          </p:cNvPr>
          <p:cNvSpPr/>
          <p:nvPr userDrawn="1"/>
        </p:nvSpPr>
        <p:spPr>
          <a:xfrm>
            <a:off x="9240655" y="5336923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noProof="0" err="1"/>
          </a:p>
        </p:txBody>
      </p:sp>
      <p:sp>
        <p:nvSpPr>
          <p:cNvPr id="114" name="Footer Placeholder 7">
            <a:extLst>
              <a:ext uri="{FF2B5EF4-FFF2-40B4-BE49-F238E27FC236}">
                <a16:creationId xmlns:a16="http://schemas.microsoft.com/office/drawing/2014/main" id="{64FE3891-AD6C-A832-A5A1-60AFC7A94512}"/>
              </a:ext>
            </a:extLst>
          </p:cNvPr>
          <p:cNvSpPr txBox="1">
            <a:spLocks/>
          </p:cNvSpPr>
          <p:nvPr userDrawn="1"/>
        </p:nvSpPr>
        <p:spPr>
          <a:xfrm>
            <a:off x="0" y="6638233"/>
            <a:ext cx="12192000" cy="15626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Confidential - for advisory board use only</a:t>
            </a:r>
          </a:p>
        </p:txBody>
      </p:sp>
    </p:spTree>
    <p:extLst>
      <p:ext uri="{BB962C8B-B14F-4D97-AF65-F5344CB8AC3E}">
        <p14:creationId xmlns:p14="http://schemas.microsoft.com/office/powerpoint/2010/main" val="112047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0" r:id="rId28"/>
    <p:sldLayoutId id="2147483761" r:id="rId29"/>
    <p:sldLayoutId id="2147483762" r:id="rId30"/>
    <p:sldLayoutId id="2147483763" r:id="rId31"/>
    <p:sldLayoutId id="2147483764" r:id="rId32"/>
    <p:sldLayoutId id="2147483765" r:id="rId33"/>
    <p:sldLayoutId id="2147483766" r:id="rId34"/>
  </p:sldLayoutIdLst>
  <p:hf hdr="0" ftr="0" dt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9987" indent="-269987" algn="l" defTabSz="914354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39973" indent="-269987" algn="l" defTabSz="914354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09960" indent="-269987" algn="l" defTabSz="914354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354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​"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354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354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​"/>
        <a:defRPr sz="105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354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defRPr sz="1050" b="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79992" indent="-179992" algn="l" defTabSz="914354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354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40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jpeg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tags" Target="../tags/tag274.xml"/><Relationship Id="rId7" Type="http://schemas.openxmlformats.org/officeDocument/2006/relationships/chart" Target="../charts/chart7.xml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6" Type="http://schemas.openxmlformats.org/officeDocument/2006/relationships/chart" Target="../charts/chart6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jpeg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jpeg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jpeg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jpeg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chart" Target="../charts/chart25.xml"/><Relationship Id="rId7" Type="http://schemas.openxmlformats.org/officeDocument/2006/relationships/chart" Target="../charts/chart29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28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33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jpeg"/><Relationship Id="rId4" Type="http://schemas.openxmlformats.org/officeDocument/2006/relationships/chart" Target="../charts/char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5.jpe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openxmlformats.org/officeDocument/2006/relationships/image" Target="../media/image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33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D7F7476-4473-7A34-3303-8BF03A09DBB5}"/>
              </a:ext>
            </a:extLst>
          </p:cNvPr>
          <p:cNvGrpSpPr/>
          <p:nvPr/>
        </p:nvGrpSpPr>
        <p:grpSpPr>
          <a:xfrm>
            <a:off x="6096000" y="0"/>
            <a:ext cx="6096000" cy="6858000"/>
            <a:chOff x="4572000" y="0"/>
            <a:chExt cx="4572000" cy="51435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ECEDFD4-8202-FD17-19CA-FD090486CD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2000" y="0"/>
              <a:ext cx="4572000" cy="51435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5BD6700-11C6-49E7-D14A-FF8B598DB256}"/>
                </a:ext>
              </a:extLst>
            </p:cNvPr>
            <p:cNvSpPr/>
            <p:nvPr/>
          </p:nvSpPr>
          <p:spPr>
            <a:xfrm>
              <a:off x="4572000" y="0"/>
              <a:ext cx="4572000" cy="5143500"/>
            </a:xfrm>
            <a:prstGeom prst="rect">
              <a:avLst/>
            </a:prstGeom>
            <a:gradFill flip="none" rotWithShape="1">
              <a:gsLst>
                <a:gs pos="9000">
                  <a:schemeClr val="bg1"/>
                </a:gs>
                <a:gs pos="100000">
                  <a:srgbClr val="FFFFFF">
                    <a:alpha val="20000"/>
                  </a:srgbClr>
                </a:gs>
                <a:gs pos="34000">
                  <a:schemeClr val="bg1">
                    <a:alpha val="5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000" tIns="48000" rIns="96000" bIns="48000"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13" name="Freeform: Shape 9">
              <a:extLst>
                <a:ext uri="{FF2B5EF4-FFF2-40B4-BE49-F238E27FC236}">
                  <a16:creationId xmlns:a16="http://schemas.microsoft.com/office/drawing/2014/main" id="{275FAB6E-30EB-65A3-DD40-5608AB15C0EC}"/>
                </a:ext>
              </a:extLst>
            </p:cNvPr>
            <p:cNvSpPr/>
            <p:nvPr/>
          </p:nvSpPr>
          <p:spPr>
            <a:xfrm>
              <a:off x="8379619" y="241215"/>
              <a:ext cx="525938" cy="374935"/>
            </a:xfrm>
            <a:custGeom>
              <a:avLst/>
              <a:gdLst>
                <a:gd name="connsiteX0" fmla="*/ 3724334 w 5293529"/>
                <a:gd name="connsiteY0" fmla="*/ 3284754 h 3773692"/>
                <a:gd name="connsiteX1" fmla="*/ 3564286 w 5293529"/>
                <a:gd name="connsiteY1" fmla="*/ 3490983 h 3773692"/>
                <a:gd name="connsiteX2" fmla="*/ 3731094 w 5293529"/>
                <a:gd name="connsiteY2" fmla="*/ 3713664 h 3773692"/>
                <a:gd name="connsiteX3" fmla="*/ 3819792 w 5293529"/>
                <a:gd name="connsiteY3" fmla="*/ 3673021 h 3773692"/>
                <a:gd name="connsiteX4" fmla="*/ 3820769 w 5293529"/>
                <a:gd name="connsiteY4" fmla="*/ 3673021 h 3773692"/>
                <a:gd name="connsiteX5" fmla="*/ 3820769 w 5293529"/>
                <a:gd name="connsiteY5" fmla="*/ 3317659 h 3773692"/>
                <a:gd name="connsiteX6" fmla="*/ 3724334 w 5293529"/>
                <a:gd name="connsiteY6" fmla="*/ 3284754 h 3773692"/>
                <a:gd name="connsiteX7" fmla="*/ 2874414 w 5293529"/>
                <a:gd name="connsiteY7" fmla="*/ 3278646 h 3773692"/>
                <a:gd name="connsiteX8" fmla="*/ 2787589 w 5293529"/>
                <a:gd name="connsiteY8" fmla="*/ 3312529 h 3773692"/>
                <a:gd name="connsiteX9" fmla="*/ 2740267 w 5293529"/>
                <a:gd name="connsiteY9" fmla="*/ 3497581 h 3773692"/>
                <a:gd name="connsiteX10" fmla="*/ 2787589 w 5293529"/>
                <a:gd name="connsiteY10" fmla="*/ 3681655 h 3773692"/>
                <a:gd name="connsiteX11" fmla="*/ 2874414 w 5293529"/>
                <a:gd name="connsiteY11" fmla="*/ 3714560 h 3773692"/>
                <a:gd name="connsiteX12" fmla="*/ 2963193 w 5293529"/>
                <a:gd name="connsiteY12" fmla="*/ 3681655 h 3773692"/>
                <a:gd name="connsiteX13" fmla="*/ 3010515 w 5293529"/>
                <a:gd name="connsiteY13" fmla="*/ 3497581 h 3773692"/>
                <a:gd name="connsiteX14" fmla="*/ 2963193 w 5293529"/>
                <a:gd name="connsiteY14" fmla="*/ 3312529 h 3773692"/>
                <a:gd name="connsiteX15" fmla="*/ 2874414 w 5293529"/>
                <a:gd name="connsiteY15" fmla="*/ 3278646 h 3773692"/>
                <a:gd name="connsiteX16" fmla="*/ 1638997 w 5293529"/>
                <a:gd name="connsiteY16" fmla="*/ 3278646 h 3773692"/>
                <a:gd name="connsiteX17" fmla="*/ 1549810 w 5293529"/>
                <a:gd name="connsiteY17" fmla="*/ 3312529 h 3773692"/>
                <a:gd name="connsiteX18" fmla="*/ 1502326 w 5293529"/>
                <a:gd name="connsiteY18" fmla="*/ 3497581 h 3773692"/>
                <a:gd name="connsiteX19" fmla="*/ 1549810 w 5293529"/>
                <a:gd name="connsiteY19" fmla="*/ 3681655 h 3773692"/>
                <a:gd name="connsiteX20" fmla="*/ 1638997 w 5293529"/>
                <a:gd name="connsiteY20" fmla="*/ 3714560 h 3773692"/>
                <a:gd name="connsiteX21" fmla="*/ 1726229 w 5293529"/>
                <a:gd name="connsiteY21" fmla="*/ 3681655 h 3773692"/>
                <a:gd name="connsiteX22" fmla="*/ 1773713 w 5293529"/>
                <a:gd name="connsiteY22" fmla="*/ 3497581 h 3773692"/>
                <a:gd name="connsiteX23" fmla="*/ 1726229 w 5293529"/>
                <a:gd name="connsiteY23" fmla="*/ 3312529 h 3773692"/>
                <a:gd name="connsiteX24" fmla="*/ 1638997 w 5293529"/>
                <a:gd name="connsiteY24" fmla="*/ 3278646 h 3773692"/>
                <a:gd name="connsiteX25" fmla="*/ 714389 w 5293529"/>
                <a:gd name="connsiteY25" fmla="*/ 3278646 h 3773692"/>
                <a:gd name="connsiteX26" fmla="*/ 627157 w 5293529"/>
                <a:gd name="connsiteY26" fmla="*/ 3312529 h 3773692"/>
                <a:gd name="connsiteX27" fmla="*/ 579672 w 5293529"/>
                <a:gd name="connsiteY27" fmla="*/ 3497581 h 3773692"/>
                <a:gd name="connsiteX28" fmla="*/ 627157 w 5293529"/>
                <a:gd name="connsiteY28" fmla="*/ 3681655 h 3773692"/>
                <a:gd name="connsiteX29" fmla="*/ 714389 w 5293529"/>
                <a:gd name="connsiteY29" fmla="*/ 3714560 h 3773692"/>
                <a:gd name="connsiteX30" fmla="*/ 802598 w 5293529"/>
                <a:gd name="connsiteY30" fmla="*/ 3681655 h 3773692"/>
                <a:gd name="connsiteX31" fmla="*/ 850082 w 5293529"/>
                <a:gd name="connsiteY31" fmla="*/ 3497581 h 3773692"/>
                <a:gd name="connsiteX32" fmla="*/ 802598 w 5293529"/>
                <a:gd name="connsiteY32" fmla="*/ 3312529 h 3773692"/>
                <a:gd name="connsiteX33" fmla="*/ 714389 w 5293529"/>
                <a:gd name="connsiteY33" fmla="*/ 3278646 h 3773692"/>
                <a:gd name="connsiteX34" fmla="*/ 4044917 w 5293529"/>
                <a:gd name="connsiteY34" fmla="*/ 3233767 h 3773692"/>
                <a:gd name="connsiteX35" fmla="*/ 4097696 w 5293529"/>
                <a:gd name="connsiteY35" fmla="*/ 3233767 h 3773692"/>
                <a:gd name="connsiteX36" fmla="*/ 4116918 w 5293529"/>
                <a:gd name="connsiteY36" fmla="*/ 3252093 h 3773692"/>
                <a:gd name="connsiteX37" fmla="*/ 4116918 w 5293529"/>
                <a:gd name="connsiteY37" fmla="*/ 3739728 h 3773692"/>
                <a:gd name="connsiteX38" fmla="*/ 4097777 w 5293529"/>
                <a:gd name="connsiteY38" fmla="*/ 3758054 h 3773692"/>
                <a:gd name="connsiteX39" fmla="*/ 4043043 w 5293529"/>
                <a:gd name="connsiteY39" fmla="*/ 3758054 h 3773692"/>
                <a:gd name="connsiteX40" fmla="*/ 4027650 w 5293529"/>
                <a:gd name="connsiteY40" fmla="*/ 3739728 h 3773692"/>
                <a:gd name="connsiteX41" fmla="*/ 4027650 w 5293529"/>
                <a:gd name="connsiteY41" fmla="*/ 3252093 h 3773692"/>
                <a:gd name="connsiteX42" fmla="*/ 4044917 w 5293529"/>
                <a:gd name="connsiteY42" fmla="*/ 3233767 h 3773692"/>
                <a:gd name="connsiteX43" fmla="*/ 4934502 w 5293529"/>
                <a:gd name="connsiteY43" fmla="*/ 3231242 h 3773692"/>
                <a:gd name="connsiteX44" fmla="*/ 4982068 w 5293529"/>
                <a:gd name="connsiteY44" fmla="*/ 3231242 h 3773692"/>
                <a:gd name="connsiteX45" fmla="*/ 5000475 w 5293529"/>
                <a:gd name="connsiteY45" fmla="*/ 3242808 h 3773692"/>
                <a:gd name="connsiteX46" fmla="*/ 4995588 w 5293529"/>
                <a:gd name="connsiteY46" fmla="*/ 3263088 h 3773692"/>
                <a:gd name="connsiteX47" fmla="*/ 4814120 w 5293529"/>
                <a:gd name="connsiteY47" fmla="*/ 3476729 h 3773692"/>
                <a:gd name="connsiteX48" fmla="*/ 4816075 w 5293529"/>
                <a:gd name="connsiteY48" fmla="*/ 3478684 h 3773692"/>
                <a:gd name="connsiteX49" fmla="*/ 5008213 w 5293529"/>
                <a:gd name="connsiteY49" fmla="*/ 3732967 h 3773692"/>
                <a:gd name="connsiteX50" fmla="*/ 5014973 w 5293529"/>
                <a:gd name="connsiteY50" fmla="*/ 3745511 h 3773692"/>
                <a:gd name="connsiteX51" fmla="*/ 5000475 w 5293529"/>
                <a:gd name="connsiteY51" fmla="*/ 3758135 h 3773692"/>
                <a:gd name="connsiteX52" fmla="*/ 4931570 w 5293529"/>
                <a:gd name="connsiteY52" fmla="*/ 3758135 h 3773692"/>
                <a:gd name="connsiteX53" fmla="*/ 4901515 w 5293529"/>
                <a:gd name="connsiteY53" fmla="*/ 3742660 h 3773692"/>
                <a:gd name="connsiteX54" fmla="*/ 4721024 w 5293529"/>
                <a:gd name="connsiteY54" fmla="*/ 3484548 h 3773692"/>
                <a:gd name="connsiteX55" fmla="*/ 4720047 w 5293529"/>
                <a:gd name="connsiteY55" fmla="*/ 3478766 h 3773692"/>
                <a:gd name="connsiteX56" fmla="*/ 4723956 w 5293529"/>
                <a:gd name="connsiteY56" fmla="*/ 3472982 h 3773692"/>
                <a:gd name="connsiteX57" fmla="*/ 4903470 w 5293529"/>
                <a:gd name="connsiteY57" fmla="*/ 3247695 h 3773692"/>
                <a:gd name="connsiteX58" fmla="*/ 4934502 w 5293529"/>
                <a:gd name="connsiteY58" fmla="*/ 3231242 h 3773692"/>
                <a:gd name="connsiteX59" fmla="*/ 972337 w 5293529"/>
                <a:gd name="connsiteY59" fmla="*/ 3231242 h 3773692"/>
                <a:gd name="connsiteX60" fmla="*/ 1034320 w 5293529"/>
                <a:gd name="connsiteY60" fmla="*/ 3231242 h 3773692"/>
                <a:gd name="connsiteX61" fmla="*/ 1057533 w 5293529"/>
                <a:gd name="connsiteY61" fmla="*/ 3247695 h 3773692"/>
                <a:gd name="connsiteX62" fmla="*/ 1193145 w 5293529"/>
                <a:gd name="connsiteY62" fmla="*/ 3633111 h 3773692"/>
                <a:gd name="connsiteX63" fmla="*/ 1324929 w 5293529"/>
                <a:gd name="connsiteY63" fmla="*/ 3245740 h 3773692"/>
                <a:gd name="connsiteX64" fmla="*/ 1337554 w 5293529"/>
                <a:gd name="connsiteY64" fmla="*/ 3231242 h 3773692"/>
                <a:gd name="connsiteX65" fmla="*/ 1387971 w 5293529"/>
                <a:gd name="connsiteY65" fmla="*/ 3231242 h 3773692"/>
                <a:gd name="connsiteX66" fmla="*/ 1400595 w 5293529"/>
                <a:gd name="connsiteY66" fmla="*/ 3241912 h 3773692"/>
                <a:gd name="connsiteX67" fmla="*/ 1398641 w 5293529"/>
                <a:gd name="connsiteY67" fmla="*/ 3257387 h 3773692"/>
                <a:gd name="connsiteX68" fmla="*/ 1220349 w 5293529"/>
                <a:gd name="connsiteY68" fmla="*/ 3742497 h 3773692"/>
                <a:gd name="connsiteX69" fmla="*/ 1201942 w 5293529"/>
                <a:gd name="connsiteY69" fmla="*/ 3757972 h 3773692"/>
                <a:gd name="connsiteX70" fmla="*/ 1162194 w 5293529"/>
                <a:gd name="connsiteY70" fmla="*/ 3757972 h 3773692"/>
                <a:gd name="connsiteX71" fmla="*/ 1145742 w 5293529"/>
                <a:gd name="connsiteY71" fmla="*/ 3742497 h 3773692"/>
                <a:gd name="connsiteX72" fmla="*/ 962645 w 5293529"/>
                <a:gd name="connsiteY72" fmla="*/ 3259260 h 3773692"/>
                <a:gd name="connsiteX73" fmla="*/ 958735 w 5293529"/>
                <a:gd name="connsiteY73" fmla="*/ 3244762 h 3773692"/>
                <a:gd name="connsiteX74" fmla="*/ 972337 w 5293529"/>
                <a:gd name="connsiteY74" fmla="*/ 3231242 h 3773692"/>
                <a:gd name="connsiteX75" fmla="*/ 4388794 w 5293529"/>
                <a:gd name="connsiteY75" fmla="*/ 3222446 h 3773692"/>
                <a:gd name="connsiteX76" fmla="*/ 4525465 w 5293529"/>
                <a:gd name="connsiteY76" fmla="*/ 3283451 h 3773692"/>
                <a:gd name="connsiteX77" fmla="*/ 4487673 w 5293529"/>
                <a:gd name="connsiteY77" fmla="*/ 3319289 h 3773692"/>
                <a:gd name="connsiteX78" fmla="*/ 4383011 w 5293529"/>
                <a:gd name="connsiteY78" fmla="*/ 3280519 h 3773692"/>
                <a:gd name="connsiteX79" fmla="*/ 4295779 w 5293529"/>
                <a:gd name="connsiteY79" fmla="*/ 3358058 h 3773692"/>
                <a:gd name="connsiteX80" fmla="*/ 4544850 w 5293529"/>
                <a:gd name="connsiteY80" fmla="*/ 3615763 h 3773692"/>
                <a:gd name="connsiteX81" fmla="*/ 4358739 w 5293529"/>
                <a:gd name="connsiteY81" fmla="*/ 3772715 h 3773692"/>
                <a:gd name="connsiteX82" fmla="*/ 4195923 w 5293529"/>
                <a:gd name="connsiteY82" fmla="*/ 3695175 h 3773692"/>
                <a:gd name="connsiteX83" fmla="*/ 4233715 w 5293529"/>
                <a:gd name="connsiteY83" fmla="*/ 3661293 h 3773692"/>
                <a:gd name="connsiteX84" fmla="*/ 4360694 w 5293529"/>
                <a:gd name="connsiteY84" fmla="*/ 3714560 h 3773692"/>
                <a:gd name="connsiteX85" fmla="*/ 4464379 w 5293529"/>
                <a:gd name="connsiteY85" fmla="*/ 3625455 h 3773692"/>
                <a:gd name="connsiteX86" fmla="*/ 4351979 w 5293529"/>
                <a:gd name="connsiteY86" fmla="*/ 3523726 h 3773692"/>
                <a:gd name="connsiteX87" fmla="*/ 4215308 w 5293529"/>
                <a:gd name="connsiteY87" fmla="*/ 3366774 h 3773692"/>
                <a:gd name="connsiteX88" fmla="*/ 4388794 w 5293529"/>
                <a:gd name="connsiteY88" fmla="*/ 3222446 h 3773692"/>
                <a:gd name="connsiteX89" fmla="*/ 3332238 w 5293529"/>
                <a:gd name="connsiteY89" fmla="*/ 3219514 h 3773692"/>
                <a:gd name="connsiteX90" fmla="*/ 3464837 w 5293529"/>
                <a:gd name="connsiteY90" fmla="*/ 3272619 h 3773692"/>
                <a:gd name="connsiteX91" fmla="*/ 3420447 w 5293529"/>
                <a:gd name="connsiteY91" fmla="*/ 3317008 h 3773692"/>
                <a:gd name="connsiteX92" fmla="*/ 3311061 w 5293529"/>
                <a:gd name="connsiteY92" fmla="*/ 3269687 h 3773692"/>
                <a:gd name="connsiteX93" fmla="*/ 3259748 w 5293529"/>
                <a:gd name="connsiteY93" fmla="*/ 3315053 h 3773692"/>
                <a:gd name="connsiteX94" fmla="*/ 3259748 w 5293529"/>
                <a:gd name="connsiteY94" fmla="*/ 3738751 h 3773692"/>
                <a:gd name="connsiteX95" fmla="*/ 3241341 w 5293529"/>
                <a:gd name="connsiteY95" fmla="*/ 3755122 h 3773692"/>
                <a:gd name="connsiteX96" fmla="*/ 3190028 w 5293529"/>
                <a:gd name="connsiteY96" fmla="*/ 3755122 h 3773692"/>
                <a:gd name="connsiteX97" fmla="*/ 3169666 w 5293529"/>
                <a:gd name="connsiteY97" fmla="*/ 3738751 h 3773692"/>
                <a:gd name="connsiteX98" fmla="*/ 3169666 w 5293529"/>
                <a:gd name="connsiteY98" fmla="*/ 3276447 h 3773692"/>
                <a:gd name="connsiteX99" fmla="*/ 3217069 w 5293529"/>
                <a:gd name="connsiteY99" fmla="*/ 3234989 h 3773692"/>
                <a:gd name="connsiteX100" fmla="*/ 3332238 w 5293529"/>
                <a:gd name="connsiteY100" fmla="*/ 3219514 h 3773692"/>
                <a:gd name="connsiteX101" fmla="*/ 2874495 w 5293529"/>
                <a:gd name="connsiteY101" fmla="*/ 3219514 h 3773692"/>
                <a:gd name="connsiteX102" fmla="*/ 3005709 w 5293529"/>
                <a:gd name="connsiteY102" fmla="*/ 3257306 h 3773692"/>
                <a:gd name="connsiteX103" fmla="*/ 3103204 w 5293529"/>
                <a:gd name="connsiteY103" fmla="*/ 3497581 h 3773692"/>
                <a:gd name="connsiteX104" fmla="*/ 3005709 w 5293529"/>
                <a:gd name="connsiteY104" fmla="*/ 3736878 h 3773692"/>
                <a:gd name="connsiteX105" fmla="*/ 2874495 w 5293529"/>
                <a:gd name="connsiteY105" fmla="*/ 3773692 h 3773692"/>
                <a:gd name="connsiteX106" fmla="*/ 2743281 w 5293529"/>
                <a:gd name="connsiteY106" fmla="*/ 3736878 h 3773692"/>
                <a:gd name="connsiteX107" fmla="*/ 2646764 w 5293529"/>
                <a:gd name="connsiteY107" fmla="*/ 3497581 h 3773692"/>
                <a:gd name="connsiteX108" fmla="*/ 2743281 w 5293529"/>
                <a:gd name="connsiteY108" fmla="*/ 3257306 h 3773692"/>
                <a:gd name="connsiteX109" fmla="*/ 2874495 w 5293529"/>
                <a:gd name="connsiteY109" fmla="*/ 3219514 h 3773692"/>
                <a:gd name="connsiteX110" fmla="*/ 2364299 w 5293529"/>
                <a:gd name="connsiteY110" fmla="*/ 3219514 h 3773692"/>
                <a:gd name="connsiteX111" fmla="*/ 2567596 w 5293529"/>
                <a:gd name="connsiteY111" fmla="*/ 3387054 h 3773692"/>
                <a:gd name="connsiteX112" fmla="*/ 2567596 w 5293529"/>
                <a:gd name="connsiteY112" fmla="*/ 3737692 h 3773692"/>
                <a:gd name="connsiteX113" fmla="*/ 2557985 w 5293529"/>
                <a:gd name="connsiteY113" fmla="*/ 3757973 h 3773692"/>
                <a:gd name="connsiteX114" fmla="*/ 2502111 w 5293529"/>
                <a:gd name="connsiteY114" fmla="*/ 3757973 h 3773692"/>
                <a:gd name="connsiteX115" fmla="*/ 2478979 w 5293529"/>
                <a:gd name="connsiteY115" fmla="*/ 3737611 h 3773692"/>
                <a:gd name="connsiteX116" fmla="*/ 2478979 w 5293529"/>
                <a:gd name="connsiteY116" fmla="*/ 3398620 h 3773692"/>
                <a:gd name="connsiteX117" fmla="*/ 2361448 w 5293529"/>
                <a:gd name="connsiteY117" fmla="*/ 3274655 h 3773692"/>
                <a:gd name="connsiteX118" fmla="*/ 2252551 w 5293529"/>
                <a:gd name="connsiteY118" fmla="*/ 3320185 h 3773692"/>
                <a:gd name="connsiteX119" fmla="*/ 2252551 w 5293529"/>
                <a:gd name="connsiteY119" fmla="*/ 3737611 h 3773692"/>
                <a:gd name="connsiteX120" fmla="*/ 2231375 w 5293529"/>
                <a:gd name="connsiteY120" fmla="*/ 3757973 h 3773692"/>
                <a:gd name="connsiteX121" fmla="*/ 2181283 w 5293529"/>
                <a:gd name="connsiteY121" fmla="*/ 3757973 h 3773692"/>
                <a:gd name="connsiteX122" fmla="*/ 2161980 w 5293529"/>
                <a:gd name="connsiteY122" fmla="*/ 3739565 h 3773692"/>
                <a:gd name="connsiteX123" fmla="*/ 2161980 w 5293529"/>
                <a:gd name="connsiteY123" fmla="*/ 3286302 h 3773692"/>
                <a:gd name="connsiteX124" fmla="*/ 2207266 w 5293529"/>
                <a:gd name="connsiteY124" fmla="*/ 3244682 h 3773692"/>
                <a:gd name="connsiteX125" fmla="*/ 2364299 w 5293529"/>
                <a:gd name="connsiteY125" fmla="*/ 3219514 h 3773692"/>
                <a:gd name="connsiteX126" fmla="*/ 1637124 w 5293529"/>
                <a:gd name="connsiteY126" fmla="*/ 3219514 h 3773692"/>
                <a:gd name="connsiteX127" fmla="*/ 1768908 w 5293529"/>
                <a:gd name="connsiteY127" fmla="*/ 3257306 h 3773692"/>
                <a:gd name="connsiteX128" fmla="*/ 1866810 w 5293529"/>
                <a:gd name="connsiteY128" fmla="*/ 3497581 h 3773692"/>
                <a:gd name="connsiteX129" fmla="*/ 1768908 w 5293529"/>
                <a:gd name="connsiteY129" fmla="*/ 3736878 h 3773692"/>
                <a:gd name="connsiteX130" fmla="*/ 1637124 w 5293529"/>
                <a:gd name="connsiteY130" fmla="*/ 3773692 h 3773692"/>
                <a:gd name="connsiteX131" fmla="*/ 1505339 w 5293529"/>
                <a:gd name="connsiteY131" fmla="*/ 3736878 h 3773692"/>
                <a:gd name="connsiteX132" fmla="*/ 1408415 w 5293529"/>
                <a:gd name="connsiteY132" fmla="*/ 3497581 h 3773692"/>
                <a:gd name="connsiteX133" fmla="*/ 1505339 w 5293529"/>
                <a:gd name="connsiteY133" fmla="*/ 3257306 h 3773692"/>
                <a:gd name="connsiteX134" fmla="*/ 1637124 w 5293529"/>
                <a:gd name="connsiteY134" fmla="*/ 3219514 h 3773692"/>
                <a:gd name="connsiteX135" fmla="*/ 714470 w 5293529"/>
                <a:gd name="connsiteY135" fmla="*/ 3219514 h 3773692"/>
                <a:gd name="connsiteX136" fmla="*/ 846254 w 5293529"/>
                <a:gd name="connsiteY136" fmla="*/ 3257306 h 3773692"/>
                <a:gd name="connsiteX137" fmla="*/ 943179 w 5293529"/>
                <a:gd name="connsiteY137" fmla="*/ 3497581 h 3773692"/>
                <a:gd name="connsiteX138" fmla="*/ 846254 w 5293529"/>
                <a:gd name="connsiteY138" fmla="*/ 3736878 h 3773692"/>
                <a:gd name="connsiteX139" fmla="*/ 714470 w 5293529"/>
                <a:gd name="connsiteY139" fmla="*/ 3773692 h 3773692"/>
                <a:gd name="connsiteX140" fmla="*/ 582686 w 5293529"/>
                <a:gd name="connsiteY140" fmla="*/ 3736878 h 3773692"/>
                <a:gd name="connsiteX141" fmla="*/ 484784 w 5293529"/>
                <a:gd name="connsiteY141" fmla="*/ 3497581 h 3773692"/>
                <a:gd name="connsiteX142" fmla="*/ 582686 w 5293529"/>
                <a:gd name="connsiteY142" fmla="*/ 3257306 h 3773692"/>
                <a:gd name="connsiteX143" fmla="*/ 714470 w 5293529"/>
                <a:gd name="connsiteY143" fmla="*/ 3219514 h 3773692"/>
                <a:gd name="connsiteX144" fmla="*/ 203297 w 5293529"/>
                <a:gd name="connsiteY144" fmla="*/ 3219514 h 3773692"/>
                <a:gd name="connsiteX145" fmla="*/ 407571 w 5293529"/>
                <a:gd name="connsiteY145" fmla="*/ 3387054 h 3773692"/>
                <a:gd name="connsiteX146" fmla="*/ 407571 w 5293529"/>
                <a:gd name="connsiteY146" fmla="*/ 3737692 h 3773692"/>
                <a:gd name="connsiteX147" fmla="*/ 396819 w 5293529"/>
                <a:gd name="connsiteY147" fmla="*/ 3757973 h 3773692"/>
                <a:gd name="connsiteX148" fmla="*/ 340701 w 5293529"/>
                <a:gd name="connsiteY148" fmla="*/ 3757973 h 3773692"/>
                <a:gd name="connsiteX149" fmla="*/ 317488 w 5293529"/>
                <a:gd name="connsiteY149" fmla="*/ 3737611 h 3773692"/>
                <a:gd name="connsiteX150" fmla="*/ 317488 w 5293529"/>
                <a:gd name="connsiteY150" fmla="*/ 3398620 h 3773692"/>
                <a:gd name="connsiteX151" fmla="*/ 199387 w 5293529"/>
                <a:gd name="connsiteY151" fmla="*/ 3274655 h 3773692"/>
                <a:gd name="connsiteX152" fmla="*/ 90001 w 5293529"/>
                <a:gd name="connsiteY152" fmla="*/ 3320185 h 3773692"/>
                <a:gd name="connsiteX153" fmla="*/ 90001 w 5293529"/>
                <a:gd name="connsiteY153" fmla="*/ 3737611 h 3773692"/>
                <a:gd name="connsiteX154" fmla="*/ 68743 w 5293529"/>
                <a:gd name="connsiteY154" fmla="*/ 3757973 h 3773692"/>
                <a:gd name="connsiteX155" fmla="*/ 18407 w 5293529"/>
                <a:gd name="connsiteY155" fmla="*/ 3757973 h 3773692"/>
                <a:gd name="connsiteX156" fmla="*/ 0 w 5293529"/>
                <a:gd name="connsiteY156" fmla="*/ 3739565 h 3773692"/>
                <a:gd name="connsiteX157" fmla="*/ 0 w 5293529"/>
                <a:gd name="connsiteY157" fmla="*/ 3286302 h 3773692"/>
                <a:gd name="connsiteX158" fmla="*/ 45530 w 5293529"/>
                <a:gd name="connsiteY158" fmla="*/ 3244682 h 3773692"/>
                <a:gd name="connsiteX159" fmla="*/ 203297 w 5293529"/>
                <a:gd name="connsiteY159" fmla="*/ 3219514 h 3773692"/>
                <a:gd name="connsiteX160" fmla="*/ 3838118 w 5293529"/>
                <a:gd name="connsiteY160" fmla="*/ 3043502 h 3773692"/>
                <a:gd name="connsiteX161" fmla="*/ 3888290 w 5293529"/>
                <a:gd name="connsiteY161" fmla="*/ 3043502 h 3773692"/>
                <a:gd name="connsiteX162" fmla="*/ 3907594 w 5293529"/>
                <a:gd name="connsiteY162" fmla="*/ 3063864 h 3773692"/>
                <a:gd name="connsiteX163" fmla="*/ 3907594 w 5293529"/>
                <a:gd name="connsiteY163" fmla="*/ 3702017 h 3773692"/>
                <a:gd name="connsiteX164" fmla="*/ 3728162 w 5293529"/>
                <a:gd name="connsiteY164" fmla="*/ 3773529 h 3773692"/>
                <a:gd name="connsiteX165" fmla="*/ 3472575 w 5293529"/>
                <a:gd name="connsiteY165" fmla="*/ 3497580 h 3773692"/>
                <a:gd name="connsiteX166" fmla="*/ 3709836 w 5293529"/>
                <a:gd name="connsiteY166" fmla="*/ 3222608 h 3773692"/>
                <a:gd name="connsiteX167" fmla="*/ 3819792 w 5293529"/>
                <a:gd name="connsiteY167" fmla="*/ 3250708 h 3773692"/>
                <a:gd name="connsiteX168" fmla="*/ 3819792 w 5293529"/>
                <a:gd name="connsiteY168" fmla="*/ 3066715 h 3773692"/>
                <a:gd name="connsiteX169" fmla="*/ 3838118 w 5293529"/>
                <a:gd name="connsiteY169" fmla="*/ 3043502 h 3773692"/>
                <a:gd name="connsiteX170" fmla="*/ 4634688 w 5293529"/>
                <a:gd name="connsiteY170" fmla="*/ 3041629 h 3773692"/>
                <a:gd name="connsiteX171" fmla="*/ 4688037 w 5293529"/>
                <a:gd name="connsiteY171" fmla="*/ 3041629 h 3773692"/>
                <a:gd name="connsiteX172" fmla="*/ 4706445 w 5293529"/>
                <a:gd name="connsiteY172" fmla="*/ 3056127 h 3773692"/>
                <a:gd name="connsiteX173" fmla="*/ 4706445 w 5293529"/>
                <a:gd name="connsiteY173" fmla="*/ 3742578 h 3773692"/>
                <a:gd name="connsiteX174" fmla="*/ 4688037 w 5293529"/>
                <a:gd name="connsiteY174" fmla="*/ 3757076 h 3773692"/>
                <a:gd name="connsiteX175" fmla="*/ 4634688 w 5293529"/>
                <a:gd name="connsiteY175" fmla="*/ 3757076 h 3773692"/>
                <a:gd name="connsiteX176" fmla="*/ 4618154 w 5293529"/>
                <a:gd name="connsiteY176" fmla="*/ 3741601 h 3773692"/>
                <a:gd name="connsiteX177" fmla="*/ 4618154 w 5293529"/>
                <a:gd name="connsiteY177" fmla="*/ 3058082 h 3773692"/>
                <a:gd name="connsiteX178" fmla="*/ 4634688 w 5293529"/>
                <a:gd name="connsiteY178" fmla="*/ 3041629 h 3773692"/>
                <a:gd name="connsiteX179" fmla="*/ 4074727 w 5293529"/>
                <a:gd name="connsiteY179" fmla="*/ 3035765 h 3773692"/>
                <a:gd name="connsiteX180" fmla="*/ 4127506 w 5293529"/>
                <a:gd name="connsiteY180" fmla="*/ 3086019 h 3773692"/>
                <a:gd name="connsiteX181" fmla="*/ 4072772 w 5293529"/>
                <a:gd name="connsiteY181" fmla="*/ 3142952 h 3773692"/>
                <a:gd name="connsiteX182" fmla="*/ 4019016 w 5293529"/>
                <a:gd name="connsiteY182" fmla="*/ 3089847 h 3773692"/>
                <a:gd name="connsiteX183" fmla="*/ 4074727 w 5293529"/>
                <a:gd name="connsiteY183" fmla="*/ 3035765 h 3773692"/>
                <a:gd name="connsiteX184" fmla="*/ 5090721 w 5293529"/>
                <a:gd name="connsiteY184" fmla="*/ 2888260 h 3773692"/>
                <a:gd name="connsiteX185" fmla="*/ 5090721 w 5293529"/>
                <a:gd name="connsiteY185" fmla="*/ 2940551 h 3773692"/>
                <a:gd name="connsiteX186" fmla="*/ 5125500 w 5293529"/>
                <a:gd name="connsiteY186" fmla="*/ 2940551 h 3773692"/>
                <a:gd name="connsiteX187" fmla="*/ 5166061 w 5293529"/>
                <a:gd name="connsiteY187" fmla="*/ 2914405 h 3773692"/>
                <a:gd name="connsiteX188" fmla="*/ 5122567 w 5293529"/>
                <a:gd name="connsiteY188" fmla="*/ 2888260 h 3773692"/>
                <a:gd name="connsiteX189" fmla="*/ 5090721 w 5293529"/>
                <a:gd name="connsiteY189" fmla="*/ 2888260 h 3773692"/>
                <a:gd name="connsiteX190" fmla="*/ 5063680 w 5293529"/>
                <a:gd name="connsiteY190" fmla="*/ 2863988 h 3773692"/>
                <a:gd name="connsiteX191" fmla="*/ 5125500 w 5293529"/>
                <a:gd name="connsiteY191" fmla="*/ 2863988 h 3773692"/>
                <a:gd name="connsiteX192" fmla="*/ 5182514 w 5293529"/>
                <a:gd name="connsiteY192" fmla="*/ 2877591 h 3773692"/>
                <a:gd name="connsiteX193" fmla="*/ 5198966 w 5293529"/>
                <a:gd name="connsiteY193" fmla="*/ 2911473 h 3773692"/>
                <a:gd name="connsiteX194" fmla="*/ 5172474 w 5293529"/>
                <a:gd name="connsiteY194" fmla="*/ 2955227 h 3773692"/>
                <a:gd name="connsiteX195" fmla="*/ 5151671 w 5293529"/>
                <a:gd name="connsiteY195" fmla="*/ 2960419 h 3773692"/>
                <a:gd name="connsiteX196" fmla="*/ 5149690 w 5293529"/>
                <a:gd name="connsiteY196" fmla="*/ 2958958 h 3773692"/>
                <a:gd name="connsiteX197" fmla="*/ 5149690 w 5293529"/>
                <a:gd name="connsiteY197" fmla="*/ 2960913 h 3773692"/>
                <a:gd name="connsiteX198" fmla="*/ 5151671 w 5293529"/>
                <a:gd name="connsiteY198" fmla="*/ 2960419 h 3773692"/>
                <a:gd name="connsiteX199" fmla="*/ 5165114 w 5293529"/>
                <a:gd name="connsiteY199" fmla="*/ 2970330 h 3773692"/>
                <a:gd name="connsiteX200" fmla="*/ 5189274 w 5293529"/>
                <a:gd name="connsiteY200" fmla="*/ 3003510 h 3773692"/>
                <a:gd name="connsiteX201" fmla="*/ 5210532 w 5293529"/>
                <a:gd name="connsiteY201" fmla="*/ 3038371 h 3773692"/>
                <a:gd name="connsiteX202" fmla="*/ 5176731 w 5293529"/>
                <a:gd name="connsiteY202" fmla="*/ 3038371 h 3773692"/>
                <a:gd name="connsiteX203" fmla="*/ 5161256 w 5293529"/>
                <a:gd name="connsiteY203" fmla="*/ 3011248 h 3773692"/>
                <a:gd name="connsiteX204" fmla="*/ 5109128 w 5293529"/>
                <a:gd name="connsiteY204" fmla="*/ 2964741 h 3773692"/>
                <a:gd name="connsiteX205" fmla="*/ 5092676 w 5293529"/>
                <a:gd name="connsiteY205" fmla="*/ 2964741 h 3773692"/>
                <a:gd name="connsiteX206" fmla="*/ 5092676 w 5293529"/>
                <a:gd name="connsiteY206" fmla="*/ 3039348 h 3773692"/>
                <a:gd name="connsiteX207" fmla="*/ 5063680 w 5293529"/>
                <a:gd name="connsiteY207" fmla="*/ 3039348 h 3773692"/>
                <a:gd name="connsiteX208" fmla="*/ 5132260 w 5293529"/>
                <a:gd name="connsiteY208" fmla="*/ 2815608 h 3773692"/>
                <a:gd name="connsiteX209" fmla="*/ 4998032 w 5293529"/>
                <a:gd name="connsiteY209" fmla="*/ 2950243 h 3773692"/>
                <a:gd name="connsiteX210" fmla="*/ 5132260 w 5293529"/>
                <a:gd name="connsiteY210" fmla="*/ 3086833 h 3773692"/>
                <a:gd name="connsiteX211" fmla="*/ 5267465 w 5293529"/>
                <a:gd name="connsiteY211" fmla="*/ 2950243 h 3773692"/>
                <a:gd name="connsiteX212" fmla="*/ 5132260 w 5293529"/>
                <a:gd name="connsiteY212" fmla="*/ 2815608 h 3773692"/>
                <a:gd name="connsiteX213" fmla="*/ 5132260 w 5293529"/>
                <a:gd name="connsiteY213" fmla="*/ 2787508 h 3773692"/>
                <a:gd name="connsiteX214" fmla="*/ 5293529 w 5293529"/>
                <a:gd name="connsiteY214" fmla="*/ 2950243 h 3773692"/>
                <a:gd name="connsiteX215" fmla="*/ 5132260 w 5293529"/>
                <a:gd name="connsiteY215" fmla="*/ 3112978 h 3773692"/>
                <a:gd name="connsiteX216" fmla="*/ 4970991 w 5293529"/>
                <a:gd name="connsiteY216" fmla="*/ 2950243 h 3773692"/>
                <a:gd name="connsiteX217" fmla="*/ 5132260 w 5293529"/>
                <a:gd name="connsiteY217" fmla="*/ 2787508 h 3773692"/>
                <a:gd name="connsiteX218" fmla="*/ 3521882 w 5293529"/>
                <a:gd name="connsiteY218" fmla="*/ 1731870 h 3773692"/>
                <a:gd name="connsiteX219" fmla="*/ 3513299 w 5293529"/>
                <a:gd name="connsiteY219" fmla="*/ 1740971 h 3773692"/>
                <a:gd name="connsiteX220" fmla="*/ 3483326 w 5293529"/>
                <a:gd name="connsiteY220" fmla="*/ 2098939 h 3773692"/>
                <a:gd name="connsiteX221" fmla="*/ 3531707 w 5293529"/>
                <a:gd name="connsiteY221" fmla="*/ 2354363 h 3773692"/>
                <a:gd name="connsiteX222" fmla="*/ 3561680 w 5293529"/>
                <a:gd name="connsiteY222" fmla="*/ 2360146 h 3773692"/>
                <a:gd name="connsiteX223" fmla="*/ 3535535 w 5293529"/>
                <a:gd name="connsiteY223" fmla="*/ 1738039 h 3773692"/>
                <a:gd name="connsiteX224" fmla="*/ 3521882 w 5293529"/>
                <a:gd name="connsiteY224" fmla="*/ 1731870 h 3773692"/>
                <a:gd name="connsiteX225" fmla="*/ 2399078 w 5293529"/>
                <a:gd name="connsiteY225" fmla="*/ 1361664 h 3773692"/>
                <a:gd name="connsiteX226" fmla="*/ 2416508 w 5293529"/>
                <a:gd name="connsiteY226" fmla="*/ 1600635 h 3773692"/>
                <a:gd name="connsiteX227" fmla="*/ 2465866 w 5293529"/>
                <a:gd name="connsiteY227" fmla="*/ 1656753 h 3773692"/>
                <a:gd name="connsiteX228" fmla="*/ 2834667 w 5293529"/>
                <a:gd name="connsiteY228" fmla="*/ 1622870 h 3773692"/>
                <a:gd name="connsiteX229" fmla="*/ 2847292 w 5293529"/>
                <a:gd name="connsiteY229" fmla="*/ 1377139 h 3773692"/>
                <a:gd name="connsiteX230" fmla="*/ 2399078 w 5293529"/>
                <a:gd name="connsiteY230" fmla="*/ 1361664 h 3773692"/>
                <a:gd name="connsiteX231" fmla="*/ 3181232 w 5293529"/>
                <a:gd name="connsiteY231" fmla="*/ 1337473 h 3773692"/>
                <a:gd name="connsiteX232" fmla="*/ 3073720 w 5293529"/>
                <a:gd name="connsiteY232" fmla="*/ 1351971 h 3773692"/>
                <a:gd name="connsiteX233" fmla="*/ 3136680 w 5293529"/>
                <a:gd name="connsiteY233" fmla="*/ 1554209 h 3773692"/>
                <a:gd name="connsiteX234" fmla="*/ 3214137 w 5293529"/>
                <a:gd name="connsiteY234" fmla="*/ 1498091 h 3773692"/>
                <a:gd name="connsiteX235" fmla="*/ 3181232 w 5293529"/>
                <a:gd name="connsiteY235" fmla="*/ 1337473 h 3773692"/>
                <a:gd name="connsiteX236" fmla="*/ 2027427 w 5293529"/>
                <a:gd name="connsiteY236" fmla="*/ 1281436 h 3773692"/>
                <a:gd name="connsiteX237" fmla="*/ 1976114 w 5293529"/>
                <a:gd name="connsiteY237" fmla="*/ 1551358 h 3773692"/>
                <a:gd name="connsiteX238" fmla="*/ 2039074 w 5293529"/>
                <a:gd name="connsiteY238" fmla="*/ 1600716 h 3773692"/>
                <a:gd name="connsiteX239" fmla="*/ 2170695 w 5293529"/>
                <a:gd name="connsiteY239" fmla="*/ 1320125 h 3773692"/>
                <a:gd name="connsiteX240" fmla="*/ 2027427 w 5293529"/>
                <a:gd name="connsiteY240" fmla="*/ 1281436 h 3773692"/>
                <a:gd name="connsiteX241" fmla="*/ 1861627 w 5293529"/>
                <a:gd name="connsiteY241" fmla="*/ 1228363 h 3773692"/>
                <a:gd name="connsiteX242" fmla="*/ 1826166 w 5293529"/>
                <a:gd name="connsiteY242" fmla="*/ 1251463 h 3773692"/>
                <a:gd name="connsiteX243" fmla="*/ 1629630 w 5293529"/>
                <a:gd name="connsiteY243" fmla="*/ 1719713 h 3773692"/>
                <a:gd name="connsiteX244" fmla="*/ 1853207 w 5293529"/>
                <a:gd name="connsiteY244" fmla="*/ 1989635 h 3773692"/>
                <a:gd name="connsiteX245" fmla="*/ 2138767 w 5293529"/>
                <a:gd name="connsiteY245" fmla="*/ 2194723 h 3773692"/>
                <a:gd name="connsiteX246" fmla="*/ 2163935 w 5293529"/>
                <a:gd name="connsiteY246" fmla="*/ 2187963 h 3773692"/>
                <a:gd name="connsiteX247" fmla="*/ 2751508 w 5293529"/>
                <a:gd name="connsiteY247" fmla="*/ 1870638 h 3773692"/>
                <a:gd name="connsiteX248" fmla="*/ 3321650 w 5293529"/>
                <a:gd name="connsiteY248" fmla="*/ 1997372 h 3773692"/>
                <a:gd name="connsiteX249" fmla="*/ 3418411 w 5293529"/>
                <a:gd name="connsiteY249" fmla="*/ 1597784 h 3773692"/>
                <a:gd name="connsiteX250" fmla="*/ 3245170 w 5293529"/>
                <a:gd name="connsiteY250" fmla="*/ 1329736 h 3773692"/>
                <a:gd name="connsiteX251" fmla="*/ 3215196 w 5293529"/>
                <a:gd name="connsiteY251" fmla="*/ 1586137 h 3773692"/>
                <a:gd name="connsiteX252" fmla="*/ 3068996 w 5293529"/>
                <a:gd name="connsiteY252" fmla="*/ 1560969 h 3773692"/>
                <a:gd name="connsiteX253" fmla="*/ 2999275 w 5293529"/>
                <a:gd name="connsiteY253" fmla="*/ 1361664 h 3773692"/>
                <a:gd name="connsiteX254" fmla="*/ 2916034 w 5293529"/>
                <a:gd name="connsiteY254" fmla="*/ 1371356 h 3773692"/>
                <a:gd name="connsiteX255" fmla="*/ 2891844 w 5293529"/>
                <a:gd name="connsiteY255" fmla="*/ 1675160 h 3773692"/>
                <a:gd name="connsiteX256" fmla="*/ 2458210 w 5293529"/>
                <a:gd name="connsiteY256" fmla="*/ 1729324 h 3773692"/>
                <a:gd name="connsiteX257" fmla="*/ 2359494 w 5293529"/>
                <a:gd name="connsiteY257" fmla="*/ 1667423 h 3773692"/>
                <a:gd name="connsiteX258" fmla="*/ 2331394 w 5293529"/>
                <a:gd name="connsiteY258" fmla="*/ 1352053 h 3773692"/>
                <a:gd name="connsiteX259" fmla="*/ 2240416 w 5293529"/>
                <a:gd name="connsiteY259" fmla="*/ 1335600 h 3773692"/>
                <a:gd name="connsiteX260" fmla="*/ 2047789 w 5293529"/>
                <a:gd name="connsiteY260" fmla="*/ 1672310 h 3773692"/>
                <a:gd name="connsiteX261" fmla="*/ 1890022 w 5293529"/>
                <a:gd name="connsiteY261" fmla="*/ 1590046 h 3773692"/>
                <a:gd name="connsiteX262" fmla="*/ 1952982 w 5293529"/>
                <a:gd name="connsiteY262" fmla="*/ 1258223 h 3773692"/>
                <a:gd name="connsiteX263" fmla="*/ 1861627 w 5293529"/>
                <a:gd name="connsiteY263" fmla="*/ 1228363 h 3773692"/>
                <a:gd name="connsiteX264" fmla="*/ 1399134 w 5293529"/>
                <a:gd name="connsiteY264" fmla="*/ 1118588 h 3773692"/>
                <a:gd name="connsiteX265" fmla="*/ 1426089 w 5293529"/>
                <a:gd name="connsiteY265" fmla="*/ 1125706 h 3773692"/>
                <a:gd name="connsiteX266" fmla="*/ 1309210 w 5293529"/>
                <a:gd name="connsiteY266" fmla="*/ 1182557 h 3773692"/>
                <a:gd name="connsiteX267" fmla="*/ 1399134 w 5293529"/>
                <a:gd name="connsiteY267" fmla="*/ 1118588 h 3773692"/>
                <a:gd name="connsiteX268" fmla="*/ 1371072 w 5293529"/>
                <a:gd name="connsiteY268" fmla="*/ 997014 h 3773692"/>
                <a:gd name="connsiteX269" fmla="*/ 1337228 w 5293529"/>
                <a:gd name="connsiteY269" fmla="*/ 1015343 h 3773692"/>
                <a:gd name="connsiteX270" fmla="*/ 1249101 w 5293529"/>
                <a:gd name="connsiteY270" fmla="*/ 1124647 h 3773692"/>
                <a:gd name="connsiteX271" fmla="*/ 1228738 w 5293529"/>
                <a:gd name="connsiteY271" fmla="*/ 1209761 h 3773692"/>
                <a:gd name="connsiteX272" fmla="*/ 1172620 w 5293529"/>
                <a:gd name="connsiteY272" fmla="*/ 1285264 h 3773692"/>
                <a:gd name="connsiteX273" fmla="*/ 1192005 w 5293529"/>
                <a:gd name="connsiteY273" fmla="*/ 1377139 h 3773692"/>
                <a:gd name="connsiteX274" fmla="*/ 1395301 w 5293529"/>
                <a:gd name="connsiteY274" fmla="*/ 1435212 h 3773692"/>
                <a:gd name="connsiteX275" fmla="*/ 1537593 w 5293529"/>
                <a:gd name="connsiteY275" fmla="*/ 1660663 h 3773692"/>
                <a:gd name="connsiteX276" fmla="*/ 1724437 w 5293529"/>
                <a:gd name="connsiteY276" fmla="*/ 1252359 h 3773692"/>
                <a:gd name="connsiteX277" fmla="*/ 1559910 w 5293529"/>
                <a:gd name="connsiteY277" fmla="*/ 1078221 h 3773692"/>
                <a:gd name="connsiteX278" fmla="*/ 1371072 w 5293529"/>
                <a:gd name="connsiteY278" fmla="*/ 997014 h 3773692"/>
                <a:gd name="connsiteX279" fmla="*/ 1141364 w 5293529"/>
                <a:gd name="connsiteY279" fmla="*/ 538266 h 3773692"/>
                <a:gd name="connsiteX280" fmla="*/ 1168711 w 5293529"/>
                <a:gd name="connsiteY280" fmla="*/ 573319 h 3773692"/>
                <a:gd name="connsiteX281" fmla="*/ 1458180 w 5293529"/>
                <a:gd name="connsiteY281" fmla="*/ 879976 h 3773692"/>
                <a:gd name="connsiteX282" fmla="*/ 1951842 w 5293529"/>
                <a:gd name="connsiteY282" fmla="*/ 790951 h 3773692"/>
                <a:gd name="connsiteX283" fmla="*/ 1971227 w 5293529"/>
                <a:gd name="connsiteY283" fmla="*/ 843160 h 3773692"/>
                <a:gd name="connsiteX284" fmla="*/ 1727287 w 5293529"/>
                <a:gd name="connsiteY284" fmla="*/ 1038556 h 3773692"/>
                <a:gd name="connsiteX285" fmla="*/ 1730219 w 5293529"/>
                <a:gd name="connsiteY285" fmla="*/ 1081153 h 3773692"/>
                <a:gd name="connsiteX286" fmla="*/ 2670140 w 5293529"/>
                <a:gd name="connsiteY286" fmla="*/ 1296912 h 3773692"/>
                <a:gd name="connsiteX287" fmla="*/ 3249975 w 5293529"/>
                <a:gd name="connsiteY287" fmla="*/ 1252441 h 3773692"/>
                <a:gd name="connsiteX288" fmla="*/ 3637183 w 5293529"/>
                <a:gd name="connsiteY288" fmla="*/ 1503955 h 3773692"/>
                <a:gd name="connsiteX289" fmla="*/ 3670170 w 5293529"/>
                <a:gd name="connsiteY289" fmla="*/ 2709725 h 3773692"/>
                <a:gd name="connsiteX290" fmla="*/ 3632378 w 5293529"/>
                <a:gd name="connsiteY290" fmla="*/ 2765843 h 3773692"/>
                <a:gd name="connsiteX291" fmla="*/ 3486177 w 5293529"/>
                <a:gd name="connsiteY291" fmla="*/ 2803554 h 3773692"/>
                <a:gd name="connsiteX292" fmla="*/ 3447489 w 5293529"/>
                <a:gd name="connsiteY292" fmla="*/ 2939981 h 3773692"/>
                <a:gd name="connsiteX293" fmla="*/ 3397153 w 5293529"/>
                <a:gd name="connsiteY293" fmla="*/ 3001882 h 3773692"/>
                <a:gd name="connsiteX294" fmla="*/ 3235477 w 5293529"/>
                <a:gd name="connsiteY294" fmla="*/ 3001882 h 3773692"/>
                <a:gd name="connsiteX295" fmla="*/ 3218047 w 5293529"/>
                <a:gd name="connsiteY295" fmla="*/ 2932243 h 3773692"/>
                <a:gd name="connsiteX296" fmla="*/ 3288745 w 5293529"/>
                <a:gd name="connsiteY296" fmla="*/ 2107980 h 3773692"/>
                <a:gd name="connsiteX297" fmla="*/ 3214219 w 5293529"/>
                <a:gd name="connsiteY297" fmla="*/ 2335304 h 3773692"/>
                <a:gd name="connsiteX298" fmla="*/ 2825056 w 5293529"/>
                <a:gd name="connsiteY298" fmla="*/ 2961239 h 3773692"/>
                <a:gd name="connsiteX299" fmla="*/ 2759245 w 5293529"/>
                <a:gd name="connsiteY299" fmla="*/ 3002860 h 3773692"/>
                <a:gd name="connsiteX300" fmla="*/ 2580139 w 5293529"/>
                <a:gd name="connsiteY300" fmla="*/ 3002860 h 3773692"/>
                <a:gd name="connsiteX301" fmla="*/ 2562709 w 5293529"/>
                <a:gd name="connsiteY301" fmla="*/ 2931266 h 3773692"/>
                <a:gd name="connsiteX302" fmla="*/ 2993492 w 5293529"/>
                <a:gd name="connsiteY302" fmla="*/ 2268516 h 3773692"/>
                <a:gd name="connsiteX303" fmla="*/ 2736032 w 5293529"/>
                <a:gd name="connsiteY303" fmla="*/ 2066278 h 3773692"/>
                <a:gd name="connsiteX304" fmla="*/ 2273321 w 5293529"/>
                <a:gd name="connsiteY304" fmla="*/ 2247176 h 3773692"/>
                <a:gd name="connsiteX305" fmla="*/ 2454300 w 5293529"/>
                <a:gd name="connsiteY305" fmla="*/ 2955375 h 3773692"/>
                <a:gd name="connsiteX306" fmla="*/ 2399160 w 5293529"/>
                <a:gd name="connsiteY306" fmla="*/ 3004733 h 3773692"/>
                <a:gd name="connsiteX307" fmla="*/ 2229746 w 5293529"/>
                <a:gd name="connsiteY307" fmla="*/ 3004733 h 3773692"/>
                <a:gd name="connsiteX308" fmla="*/ 2201646 w 5293529"/>
                <a:gd name="connsiteY308" fmla="*/ 2931184 h 3773692"/>
                <a:gd name="connsiteX309" fmla="*/ 1934493 w 5293529"/>
                <a:gd name="connsiteY309" fmla="*/ 2164913 h 3773692"/>
                <a:gd name="connsiteX310" fmla="*/ 1671169 w 5293529"/>
                <a:gd name="connsiteY310" fmla="*/ 2946660 h 3773692"/>
                <a:gd name="connsiteX311" fmla="*/ 1628571 w 5293529"/>
                <a:gd name="connsiteY311" fmla="*/ 3002778 h 3773692"/>
                <a:gd name="connsiteX312" fmla="*/ 1431058 w 5293529"/>
                <a:gd name="connsiteY312" fmla="*/ 3002778 h 3773692"/>
                <a:gd name="connsiteX313" fmla="*/ 1417537 w 5293529"/>
                <a:gd name="connsiteY313" fmla="*/ 2924424 h 3773692"/>
                <a:gd name="connsiteX314" fmla="*/ 1674997 w 5293529"/>
                <a:gd name="connsiteY314" fmla="*/ 2150415 h 3773692"/>
                <a:gd name="connsiteX315" fmla="*/ 1626616 w 5293529"/>
                <a:gd name="connsiteY315" fmla="*/ 1954042 h 3773692"/>
                <a:gd name="connsiteX316" fmla="*/ 1402062 w 5293529"/>
                <a:gd name="connsiteY316" fmla="*/ 1567078 h 3773692"/>
                <a:gd name="connsiteX317" fmla="*/ 1276223 w 5293529"/>
                <a:gd name="connsiteY317" fmla="*/ 1468362 h 3773692"/>
                <a:gd name="connsiteX318" fmla="*/ 1169769 w 5293529"/>
                <a:gd name="connsiteY318" fmla="*/ 1456714 h 3773692"/>
                <a:gd name="connsiteX319" fmla="*/ 1090357 w 5293529"/>
                <a:gd name="connsiteY319" fmla="*/ 1374451 h 3773692"/>
                <a:gd name="connsiteX320" fmla="*/ 1076836 w 5293529"/>
                <a:gd name="connsiteY320" fmla="*/ 1276712 h 3773692"/>
                <a:gd name="connsiteX321" fmla="*/ 1165860 w 5293529"/>
                <a:gd name="connsiteY321" fmla="*/ 1156738 h 3773692"/>
                <a:gd name="connsiteX322" fmla="*/ 1174575 w 5293529"/>
                <a:gd name="connsiteY322" fmla="*/ 1098665 h 3773692"/>
                <a:gd name="connsiteX323" fmla="*/ 1255861 w 5293529"/>
                <a:gd name="connsiteY323" fmla="*/ 982600 h 3773692"/>
                <a:gd name="connsiteX324" fmla="*/ 1231671 w 5293529"/>
                <a:gd name="connsiteY324" fmla="*/ 905224 h 3773692"/>
                <a:gd name="connsiteX325" fmla="*/ 1127090 w 5293529"/>
                <a:gd name="connsiteY325" fmla="*/ 591727 h 3773692"/>
                <a:gd name="connsiteX326" fmla="*/ 1141364 w 5293529"/>
                <a:gd name="connsiteY326" fmla="*/ 538266 h 3773692"/>
                <a:gd name="connsiteX327" fmla="*/ 1650644 w 5293529"/>
                <a:gd name="connsiteY327" fmla="*/ 93748 h 3773692"/>
                <a:gd name="connsiteX328" fmla="*/ 1385447 w 5293529"/>
                <a:gd name="connsiteY328" fmla="*/ 357642 h 3773692"/>
                <a:gd name="connsiteX329" fmla="*/ 1650644 w 5293529"/>
                <a:gd name="connsiteY329" fmla="*/ 621537 h 3773692"/>
                <a:gd name="connsiteX330" fmla="*/ 1913887 w 5293529"/>
                <a:gd name="connsiteY330" fmla="*/ 357642 h 3773692"/>
                <a:gd name="connsiteX331" fmla="*/ 1650644 w 5293529"/>
                <a:gd name="connsiteY331" fmla="*/ 93748 h 3773692"/>
                <a:gd name="connsiteX332" fmla="*/ 1639079 w 5293529"/>
                <a:gd name="connsiteY332" fmla="*/ 0 h 3773692"/>
                <a:gd name="connsiteX333" fmla="*/ 2036875 w 5293529"/>
                <a:gd name="connsiteY333" fmla="*/ 399263 h 3773692"/>
                <a:gd name="connsiteX334" fmla="*/ 1639079 w 5293529"/>
                <a:gd name="connsiteY334" fmla="*/ 798525 h 3773692"/>
                <a:gd name="connsiteX335" fmla="*/ 1241282 w 5293529"/>
                <a:gd name="connsiteY335" fmla="*/ 399263 h 3773692"/>
                <a:gd name="connsiteX336" fmla="*/ 1639079 w 5293529"/>
                <a:gd name="connsiteY336" fmla="*/ 0 h 377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5293529" h="3773692">
                  <a:moveTo>
                    <a:pt x="3724334" y="3284754"/>
                  </a:moveTo>
                  <a:cubicBezTo>
                    <a:pt x="3631808" y="3284754"/>
                    <a:pt x="3564286" y="3367017"/>
                    <a:pt x="3564286" y="3490983"/>
                  </a:cubicBezTo>
                  <a:cubicBezTo>
                    <a:pt x="3564286" y="3631319"/>
                    <a:pt x="3633681" y="3713664"/>
                    <a:pt x="3731094" y="3713664"/>
                  </a:cubicBezTo>
                  <a:cubicBezTo>
                    <a:pt x="3776379" y="3713664"/>
                    <a:pt x="3819792" y="3699166"/>
                    <a:pt x="3819792" y="3673021"/>
                  </a:cubicBezTo>
                  <a:lnTo>
                    <a:pt x="3820769" y="3673021"/>
                  </a:lnTo>
                  <a:cubicBezTo>
                    <a:pt x="3820769" y="3673021"/>
                    <a:pt x="3820769" y="3673021"/>
                    <a:pt x="3820769" y="3317659"/>
                  </a:cubicBezTo>
                  <a:cubicBezTo>
                    <a:pt x="3800488" y="3301207"/>
                    <a:pt x="3776379" y="3284754"/>
                    <a:pt x="3724334" y="3284754"/>
                  </a:cubicBezTo>
                  <a:close/>
                  <a:moveTo>
                    <a:pt x="2874414" y="3278646"/>
                  </a:moveTo>
                  <a:cubicBezTo>
                    <a:pt x="2840694" y="3278646"/>
                    <a:pt x="2814630" y="3286384"/>
                    <a:pt x="2787589" y="3312529"/>
                  </a:cubicBezTo>
                  <a:cubicBezTo>
                    <a:pt x="2759571" y="3339651"/>
                    <a:pt x="2740267" y="3401634"/>
                    <a:pt x="2740267" y="3497581"/>
                  </a:cubicBezTo>
                  <a:cubicBezTo>
                    <a:pt x="2740267" y="3594423"/>
                    <a:pt x="2759571" y="3654533"/>
                    <a:pt x="2787589" y="3681655"/>
                  </a:cubicBezTo>
                  <a:cubicBezTo>
                    <a:pt x="2814549" y="3707800"/>
                    <a:pt x="2838739" y="3714560"/>
                    <a:pt x="2874414" y="3714560"/>
                  </a:cubicBezTo>
                  <a:cubicBezTo>
                    <a:pt x="2910088" y="3714560"/>
                    <a:pt x="2936152" y="3707800"/>
                    <a:pt x="2963193" y="3681655"/>
                  </a:cubicBezTo>
                  <a:cubicBezTo>
                    <a:pt x="2992189" y="3654533"/>
                    <a:pt x="3010515" y="3592550"/>
                    <a:pt x="3010515" y="3497581"/>
                  </a:cubicBezTo>
                  <a:cubicBezTo>
                    <a:pt x="3010515" y="3399761"/>
                    <a:pt x="2992189" y="3339651"/>
                    <a:pt x="2963193" y="3312529"/>
                  </a:cubicBezTo>
                  <a:cubicBezTo>
                    <a:pt x="2936152" y="3286384"/>
                    <a:pt x="2910088" y="3278646"/>
                    <a:pt x="2874414" y="3278646"/>
                  </a:cubicBezTo>
                  <a:close/>
                  <a:moveTo>
                    <a:pt x="1638997" y="3278646"/>
                  </a:moveTo>
                  <a:cubicBezTo>
                    <a:pt x="1603078" y="3278646"/>
                    <a:pt x="1576933" y="3286384"/>
                    <a:pt x="1549810" y="3312529"/>
                  </a:cubicBezTo>
                  <a:cubicBezTo>
                    <a:pt x="1521710" y="3339651"/>
                    <a:pt x="1502326" y="3401634"/>
                    <a:pt x="1502326" y="3497581"/>
                  </a:cubicBezTo>
                  <a:cubicBezTo>
                    <a:pt x="1502326" y="3594423"/>
                    <a:pt x="1521710" y="3654533"/>
                    <a:pt x="1549810" y="3681655"/>
                  </a:cubicBezTo>
                  <a:cubicBezTo>
                    <a:pt x="1578888" y="3707800"/>
                    <a:pt x="1603159" y="3714560"/>
                    <a:pt x="1638997" y="3714560"/>
                  </a:cubicBezTo>
                  <a:cubicBezTo>
                    <a:pt x="1672961" y="3714560"/>
                    <a:pt x="1699106" y="3707800"/>
                    <a:pt x="1726229" y="3681655"/>
                  </a:cubicBezTo>
                  <a:cubicBezTo>
                    <a:pt x="1755306" y="3654533"/>
                    <a:pt x="1773713" y="3592550"/>
                    <a:pt x="1773713" y="3497581"/>
                  </a:cubicBezTo>
                  <a:cubicBezTo>
                    <a:pt x="1773713" y="3399761"/>
                    <a:pt x="1755306" y="3339651"/>
                    <a:pt x="1726229" y="3312529"/>
                  </a:cubicBezTo>
                  <a:cubicBezTo>
                    <a:pt x="1699106" y="3286384"/>
                    <a:pt x="1674916" y="3278646"/>
                    <a:pt x="1638997" y="3278646"/>
                  </a:cubicBezTo>
                  <a:close/>
                  <a:moveTo>
                    <a:pt x="714389" y="3278646"/>
                  </a:moveTo>
                  <a:cubicBezTo>
                    <a:pt x="679528" y="3278646"/>
                    <a:pt x="654279" y="3286384"/>
                    <a:pt x="627157" y="3312529"/>
                  </a:cubicBezTo>
                  <a:cubicBezTo>
                    <a:pt x="598079" y="3339651"/>
                    <a:pt x="579672" y="3401634"/>
                    <a:pt x="579672" y="3497581"/>
                  </a:cubicBezTo>
                  <a:cubicBezTo>
                    <a:pt x="579672" y="3594423"/>
                    <a:pt x="598079" y="3654533"/>
                    <a:pt x="627157" y="3681655"/>
                  </a:cubicBezTo>
                  <a:cubicBezTo>
                    <a:pt x="654279" y="3707800"/>
                    <a:pt x="678551" y="3714560"/>
                    <a:pt x="714389" y="3714560"/>
                  </a:cubicBezTo>
                  <a:cubicBezTo>
                    <a:pt x="750226" y="3714560"/>
                    <a:pt x="775475" y="3707800"/>
                    <a:pt x="802598" y="3681655"/>
                  </a:cubicBezTo>
                  <a:cubicBezTo>
                    <a:pt x="831675" y="3654533"/>
                    <a:pt x="850082" y="3592550"/>
                    <a:pt x="850082" y="3497581"/>
                  </a:cubicBezTo>
                  <a:cubicBezTo>
                    <a:pt x="850082" y="3399761"/>
                    <a:pt x="830779" y="3339651"/>
                    <a:pt x="802598" y="3312529"/>
                  </a:cubicBezTo>
                  <a:cubicBezTo>
                    <a:pt x="774498" y="3286384"/>
                    <a:pt x="750226" y="3278646"/>
                    <a:pt x="714389" y="3278646"/>
                  </a:cubicBezTo>
                  <a:close/>
                  <a:moveTo>
                    <a:pt x="4044917" y="3233767"/>
                  </a:moveTo>
                  <a:cubicBezTo>
                    <a:pt x="4044917" y="3233767"/>
                    <a:pt x="4044917" y="3233767"/>
                    <a:pt x="4097696" y="3233767"/>
                  </a:cubicBezTo>
                  <a:cubicBezTo>
                    <a:pt x="4113089" y="3233767"/>
                    <a:pt x="4116918" y="3236618"/>
                    <a:pt x="4116918" y="3252093"/>
                  </a:cubicBezTo>
                  <a:cubicBezTo>
                    <a:pt x="4116918" y="3252093"/>
                    <a:pt x="4116918" y="3252093"/>
                    <a:pt x="4116918" y="3739728"/>
                  </a:cubicBezTo>
                  <a:cubicBezTo>
                    <a:pt x="4116918" y="3757077"/>
                    <a:pt x="4113089" y="3757077"/>
                    <a:pt x="4097777" y="3758054"/>
                  </a:cubicBezTo>
                  <a:cubicBezTo>
                    <a:pt x="4097777" y="3758054"/>
                    <a:pt x="4097777" y="3758054"/>
                    <a:pt x="4043043" y="3758054"/>
                  </a:cubicBezTo>
                  <a:cubicBezTo>
                    <a:pt x="4027650" y="3758054"/>
                    <a:pt x="4027650" y="3754226"/>
                    <a:pt x="4027650" y="3739728"/>
                  </a:cubicBezTo>
                  <a:cubicBezTo>
                    <a:pt x="4027650" y="3739728"/>
                    <a:pt x="4027650" y="3739728"/>
                    <a:pt x="4027650" y="3252093"/>
                  </a:cubicBezTo>
                  <a:cubicBezTo>
                    <a:pt x="4027650" y="3239550"/>
                    <a:pt x="4027650" y="3233767"/>
                    <a:pt x="4044917" y="3233767"/>
                  </a:cubicBezTo>
                  <a:close/>
                  <a:moveTo>
                    <a:pt x="4934502" y="3231242"/>
                  </a:moveTo>
                  <a:cubicBezTo>
                    <a:pt x="4934502" y="3231242"/>
                    <a:pt x="4934502" y="3231242"/>
                    <a:pt x="4982068" y="3231242"/>
                  </a:cubicBezTo>
                  <a:cubicBezTo>
                    <a:pt x="4995588" y="3231242"/>
                    <a:pt x="5000475" y="3234093"/>
                    <a:pt x="5000475" y="3242808"/>
                  </a:cubicBezTo>
                  <a:cubicBezTo>
                    <a:pt x="5000475" y="3248591"/>
                    <a:pt x="4999498" y="3253396"/>
                    <a:pt x="4995588" y="3263088"/>
                  </a:cubicBezTo>
                  <a:cubicBezTo>
                    <a:pt x="4951932" y="3348121"/>
                    <a:pt x="4882048" y="3426475"/>
                    <a:pt x="4814120" y="3476729"/>
                  </a:cubicBezTo>
                  <a:cubicBezTo>
                    <a:pt x="4814120" y="3476729"/>
                    <a:pt x="4814120" y="3476729"/>
                    <a:pt x="4816075" y="3478684"/>
                  </a:cubicBezTo>
                  <a:cubicBezTo>
                    <a:pt x="4816075" y="3478684"/>
                    <a:pt x="4816075" y="3478684"/>
                    <a:pt x="5008213" y="3732967"/>
                  </a:cubicBezTo>
                  <a:cubicBezTo>
                    <a:pt x="5012041" y="3736796"/>
                    <a:pt x="5014973" y="3741682"/>
                    <a:pt x="5014973" y="3745511"/>
                  </a:cubicBezTo>
                  <a:cubicBezTo>
                    <a:pt x="5014973" y="3757076"/>
                    <a:pt x="5005281" y="3757076"/>
                    <a:pt x="5000475" y="3758135"/>
                  </a:cubicBezTo>
                  <a:cubicBezTo>
                    <a:pt x="5000475" y="3758135"/>
                    <a:pt x="5000475" y="3758135"/>
                    <a:pt x="4931570" y="3758135"/>
                  </a:cubicBezTo>
                  <a:cubicBezTo>
                    <a:pt x="4916094" y="3758135"/>
                    <a:pt x="4912185" y="3758135"/>
                    <a:pt x="4901515" y="3742660"/>
                  </a:cubicBezTo>
                  <a:cubicBezTo>
                    <a:pt x="4901515" y="3742660"/>
                    <a:pt x="4901515" y="3742660"/>
                    <a:pt x="4721024" y="3484548"/>
                  </a:cubicBezTo>
                  <a:cubicBezTo>
                    <a:pt x="4721024" y="3482593"/>
                    <a:pt x="4720047" y="3479743"/>
                    <a:pt x="4720047" y="3478766"/>
                  </a:cubicBezTo>
                  <a:cubicBezTo>
                    <a:pt x="4720047" y="3478766"/>
                    <a:pt x="4721024" y="3475915"/>
                    <a:pt x="4723956" y="3472982"/>
                  </a:cubicBezTo>
                  <a:cubicBezTo>
                    <a:pt x="4799622" y="3428511"/>
                    <a:pt x="4874392" y="3334682"/>
                    <a:pt x="4903470" y="3247695"/>
                  </a:cubicBezTo>
                  <a:cubicBezTo>
                    <a:pt x="4909252" y="3230265"/>
                    <a:pt x="4916094" y="3231242"/>
                    <a:pt x="4934502" y="3231242"/>
                  </a:cubicBezTo>
                  <a:close/>
                  <a:moveTo>
                    <a:pt x="972337" y="3231242"/>
                  </a:moveTo>
                  <a:cubicBezTo>
                    <a:pt x="972337" y="3231242"/>
                    <a:pt x="972337" y="3231242"/>
                    <a:pt x="1034320" y="3231242"/>
                  </a:cubicBezTo>
                  <a:cubicBezTo>
                    <a:pt x="1049795" y="3231242"/>
                    <a:pt x="1051750" y="3233197"/>
                    <a:pt x="1057533" y="3247695"/>
                  </a:cubicBezTo>
                  <a:cubicBezTo>
                    <a:pt x="1057533" y="3247695"/>
                    <a:pt x="1057533" y="3247695"/>
                    <a:pt x="1193145" y="3633111"/>
                  </a:cubicBezTo>
                  <a:cubicBezTo>
                    <a:pt x="1193145" y="3633111"/>
                    <a:pt x="1193145" y="3633111"/>
                    <a:pt x="1324929" y="3245740"/>
                  </a:cubicBezTo>
                  <a:cubicBezTo>
                    <a:pt x="1329816" y="3236047"/>
                    <a:pt x="1330794" y="3233197"/>
                    <a:pt x="1337554" y="3231242"/>
                  </a:cubicBezTo>
                  <a:cubicBezTo>
                    <a:pt x="1337554" y="3231242"/>
                    <a:pt x="1337554" y="3231242"/>
                    <a:pt x="1387971" y="3231242"/>
                  </a:cubicBezTo>
                  <a:cubicBezTo>
                    <a:pt x="1392858" y="3231242"/>
                    <a:pt x="1400595" y="3231242"/>
                    <a:pt x="1400595" y="3241912"/>
                  </a:cubicBezTo>
                  <a:cubicBezTo>
                    <a:pt x="1400595" y="3244762"/>
                    <a:pt x="1400595" y="3245740"/>
                    <a:pt x="1398641" y="3257387"/>
                  </a:cubicBezTo>
                  <a:cubicBezTo>
                    <a:pt x="1398641" y="3257387"/>
                    <a:pt x="1398641" y="3257387"/>
                    <a:pt x="1220349" y="3742497"/>
                  </a:cubicBezTo>
                  <a:cubicBezTo>
                    <a:pt x="1216439" y="3756017"/>
                    <a:pt x="1213589" y="3757972"/>
                    <a:pt x="1201942" y="3757972"/>
                  </a:cubicBezTo>
                  <a:cubicBezTo>
                    <a:pt x="1201942" y="3757972"/>
                    <a:pt x="1201942" y="3757972"/>
                    <a:pt x="1162194" y="3757972"/>
                  </a:cubicBezTo>
                  <a:cubicBezTo>
                    <a:pt x="1153479" y="3757972"/>
                    <a:pt x="1151525" y="3754144"/>
                    <a:pt x="1145742" y="3742497"/>
                  </a:cubicBezTo>
                  <a:cubicBezTo>
                    <a:pt x="1145742" y="3742497"/>
                    <a:pt x="1145742" y="3742497"/>
                    <a:pt x="962645" y="3259260"/>
                  </a:cubicBezTo>
                  <a:cubicBezTo>
                    <a:pt x="959712" y="3253477"/>
                    <a:pt x="958735" y="3248672"/>
                    <a:pt x="958735" y="3244762"/>
                  </a:cubicBezTo>
                  <a:cubicBezTo>
                    <a:pt x="958735" y="3231242"/>
                    <a:pt x="968427" y="3231242"/>
                    <a:pt x="972337" y="3231242"/>
                  </a:cubicBezTo>
                  <a:close/>
                  <a:moveTo>
                    <a:pt x="4388794" y="3222446"/>
                  </a:moveTo>
                  <a:cubicBezTo>
                    <a:pt x="4459573" y="3222446"/>
                    <a:pt x="4525465" y="3244682"/>
                    <a:pt x="4525465" y="3283451"/>
                  </a:cubicBezTo>
                  <a:cubicBezTo>
                    <a:pt x="4525465" y="3310574"/>
                    <a:pt x="4503148" y="3319289"/>
                    <a:pt x="4487673" y="3319289"/>
                  </a:cubicBezTo>
                  <a:cubicBezTo>
                    <a:pt x="4457618" y="3319289"/>
                    <a:pt x="4442143" y="3280519"/>
                    <a:pt x="4383011" y="3280519"/>
                  </a:cubicBezTo>
                  <a:cubicBezTo>
                    <a:pt x="4325834" y="3280519"/>
                    <a:pt x="4295779" y="3319289"/>
                    <a:pt x="4295779" y="3358058"/>
                  </a:cubicBezTo>
                  <a:cubicBezTo>
                    <a:pt x="4295779" y="3471435"/>
                    <a:pt x="4544850" y="3444313"/>
                    <a:pt x="4544850" y="3615763"/>
                  </a:cubicBezTo>
                  <a:cubicBezTo>
                    <a:pt x="4544850" y="3725230"/>
                    <a:pt x="4450777" y="3773692"/>
                    <a:pt x="4358739" y="3772715"/>
                  </a:cubicBezTo>
                  <a:cubicBezTo>
                    <a:pt x="4277372" y="3772715"/>
                    <a:pt x="4195923" y="3736796"/>
                    <a:pt x="4195923" y="3695175"/>
                  </a:cubicBezTo>
                  <a:cubicBezTo>
                    <a:pt x="4195923" y="3669031"/>
                    <a:pt x="4217263" y="3661293"/>
                    <a:pt x="4233715" y="3661293"/>
                  </a:cubicBezTo>
                  <a:cubicBezTo>
                    <a:pt x="4268657" y="3661293"/>
                    <a:pt x="4288938" y="3714560"/>
                    <a:pt x="4360694" y="3714560"/>
                  </a:cubicBezTo>
                  <a:cubicBezTo>
                    <a:pt x="4431392" y="3714560"/>
                    <a:pt x="4464379" y="3667076"/>
                    <a:pt x="4464379" y="3625455"/>
                  </a:cubicBezTo>
                  <a:cubicBezTo>
                    <a:pt x="4464379" y="3571210"/>
                    <a:pt x="4410134" y="3547916"/>
                    <a:pt x="4351979" y="3523726"/>
                  </a:cubicBezTo>
                  <a:cubicBezTo>
                    <a:pt x="4277372" y="3491716"/>
                    <a:pt x="4215308" y="3454901"/>
                    <a:pt x="4215308" y="3366774"/>
                  </a:cubicBezTo>
                  <a:cubicBezTo>
                    <a:pt x="4215308" y="3272863"/>
                    <a:pt x="4297653" y="3222446"/>
                    <a:pt x="4388794" y="3222446"/>
                  </a:cubicBezTo>
                  <a:close/>
                  <a:moveTo>
                    <a:pt x="3332238" y="3219514"/>
                  </a:moveTo>
                  <a:cubicBezTo>
                    <a:pt x="3402936" y="3219514"/>
                    <a:pt x="3464837" y="3234989"/>
                    <a:pt x="3464837" y="3272619"/>
                  </a:cubicBezTo>
                  <a:cubicBezTo>
                    <a:pt x="3464837" y="3302510"/>
                    <a:pt x="3445452" y="3317986"/>
                    <a:pt x="3420447" y="3317008"/>
                  </a:cubicBezTo>
                  <a:cubicBezTo>
                    <a:pt x="3385587" y="3317008"/>
                    <a:pt x="3375895" y="3269687"/>
                    <a:pt x="3311061" y="3269687"/>
                  </a:cubicBezTo>
                  <a:cubicBezTo>
                    <a:pt x="3281007" y="3269687"/>
                    <a:pt x="3259748" y="3288013"/>
                    <a:pt x="3259748" y="3315053"/>
                  </a:cubicBezTo>
                  <a:cubicBezTo>
                    <a:pt x="3259748" y="3315053"/>
                    <a:pt x="3259748" y="3315053"/>
                    <a:pt x="3259748" y="3738751"/>
                  </a:cubicBezTo>
                  <a:cubicBezTo>
                    <a:pt x="3259748" y="3754145"/>
                    <a:pt x="3253884" y="3755122"/>
                    <a:pt x="3241341" y="3755122"/>
                  </a:cubicBezTo>
                  <a:cubicBezTo>
                    <a:pt x="3241341" y="3755122"/>
                    <a:pt x="3241341" y="3755122"/>
                    <a:pt x="3190028" y="3755122"/>
                  </a:cubicBezTo>
                  <a:cubicBezTo>
                    <a:pt x="3175449" y="3755122"/>
                    <a:pt x="3169666" y="3754226"/>
                    <a:pt x="3169666" y="3738751"/>
                  </a:cubicBezTo>
                  <a:cubicBezTo>
                    <a:pt x="3169666" y="3738751"/>
                    <a:pt x="3169666" y="3738751"/>
                    <a:pt x="3169666" y="3276447"/>
                  </a:cubicBezTo>
                  <a:cubicBezTo>
                    <a:pt x="3169666" y="3260075"/>
                    <a:pt x="3182209" y="3243704"/>
                    <a:pt x="3217069" y="3234989"/>
                  </a:cubicBezTo>
                  <a:cubicBezTo>
                    <a:pt x="3244192" y="3228229"/>
                    <a:pt x="3278075" y="3219514"/>
                    <a:pt x="3332238" y="3219514"/>
                  </a:cubicBezTo>
                  <a:close/>
                  <a:moveTo>
                    <a:pt x="2874495" y="3219514"/>
                  </a:moveTo>
                  <a:cubicBezTo>
                    <a:pt x="2920758" y="3219514"/>
                    <a:pt x="2969057" y="3231161"/>
                    <a:pt x="3005709" y="3257306"/>
                  </a:cubicBezTo>
                  <a:cubicBezTo>
                    <a:pt x="3064597" y="3298031"/>
                    <a:pt x="3103204" y="3375489"/>
                    <a:pt x="3103204" y="3497581"/>
                  </a:cubicBezTo>
                  <a:cubicBezTo>
                    <a:pt x="3103204" y="3618695"/>
                    <a:pt x="3064597" y="3696153"/>
                    <a:pt x="3005709" y="3736878"/>
                  </a:cubicBezTo>
                  <a:cubicBezTo>
                    <a:pt x="2970035" y="3761068"/>
                    <a:pt x="2921817" y="3773692"/>
                    <a:pt x="2874495" y="3773692"/>
                  </a:cubicBezTo>
                  <a:cubicBezTo>
                    <a:pt x="2828232" y="3773692"/>
                    <a:pt x="2778956" y="3762045"/>
                    <a:pt x="2743281" y="3736878"/>
                  </a:cubicBezTo>
                  <a:cubicBezTo>
                    <a:pt x="2685371" y="3696234"/>
                    <a:pt x="2646764" y="3618695"/>
                    <a:pt x="2646764" y="3497581"/>
                  </a:cubicBezTo>
                  <a:cubicBezTo>
                    <a:pt x="2646764" y="3375489"/>
                    <a:pt x="2685371" y="3298031"/>
                    <a:pt x="2743281" y="3257306"/>
                  </a:cubicBezTo>
                  <a:cubicBezTo>
                    <a:pt x="2780910" y="3233116"/>
                    <a:pt x="2829128" y="3219514"/>
                    <a:pt x="2874495" y="3219514"/>
                  </a:cubicBezTo>
                  <a:close/>
                  <a:moveTo>
                    <a:pt x="2364299" y="3219514"/>
                  </a:moveTo>
                  <a:cubicBezTo>
                    <a:pt x="2565641" y="3219514"/>
                    <a:pt x="2567596" y="3326049"/>
                    <a:pt x="2567596" y="3387054"/>
                  </a:cubicBezTo>
                  <a:cubicBezTo>
                    <a:pt x="2567596" y="3387054"/>
                    <a:pt x="2567596" y="3387054"/>
                    <a:pt x="2567596" y="3737692"/>
                  </a:cubicBezTo>
                  <a:cubicBezTo>
                    <a:pt x="2567596" y="3746407"/>
                    <a:pt x="2567596" y="3756100"/>
                    <a:pt x="2557985" y="3757973"/>
                  </a:cubicBezTo>
                  <a:cubicBezTo>
                    <a:pt x="2557985" y="3757973"/>
                    <a:pt x="2557985" y="3757973"/>
                    <a:pt x="2502111" y="3757973"/>
                  </a:cubicBezTo>
                  <a:cubicBezTo>
                    <a:pt x="2484762" y="3757973"/>
                    <a:pt x="2478979" y="3756018"/>
                    <a:pt x="2478979" y="3737611"/>
                  </a:cubicBezTo>
                  <a:cubicBezTo>
                    <a:pt x="2478979" y="3737611"/>
                    <a:pt x="2478979" y="3737611"/>
                    <a:pt x="2478979" y="3398620"/>
                  </a:cubicBezTo>
                  <a:cubicBezTo>
                    <a:pt x="2478979" y="3351136"/>
                    <a:pt x="2478979" y="3274655"/>
                    <a:pt x="2361448" y="3274655"/>
                  </a:cubicBezTo>
                  <a:cubicBezTo>
                    <a:pt x="2291077" y="3274655"/>
                    <a:pt x="2252551" y="3297868"/>
                    <a:pt x="2252551" y="3320185"/>
                  </a:cubicBezTo>
                  <a:cubicBezTo>
                    <a:pt x="2252551" y="3320185"/>
                    <a:pt x="2252551" y="3320185"/>
                    <a:pt x="2252551" y="3737611"/>
                  </a:cubicBezTo>
                  <a:cubicBezTo>
                    <a:pt x="2252551" y="3756018"/>
                    <a:pt x="2245791" y="3757973"/>
                    <a:pt x="2231375" y="3757973"/>
                  </a:cubicBezTo>
                  <a:cubicBezTo>
                    <a:pt x="2231375" y="3757973"/>
                    <a:pt x="2231375" y="3757973"/>
                    <a:pt x="2181283" y="3757973"/>
                  </a:cubicBezTo>
                  <a:cubicBezTo>
                    <a:pt x="2165808" y="3757973"/>
                    <a:pt x="2161980" y="3756018"/>
                    <a:pt x="2161980" y="3739565"/>
                  </a:cubicBezTo>
                  <a:cubicBezTo>
                    <a:pt x="2161980" y="3739565"/>
                    <a:pt x="2161980" y="3739565"/>
                    <a:pt x="2161980" y="3286302"/>
                  </a:cubicBezTo>
                  <a:cubicBezTo>
                    <a:pt x="2161980" y="3268872"/>
                    <a:pt x="2172568" y="3256329"/>
                    <a:pt x="2207266" y="3244682"/>
                  </a:cubicBezTo>
                  <a:cubicBezTo>
                    <a:pt x="2235203" y="3235967"/>
                    <a:pt x="2287248" y="3219514"/>
                    <a:pt x="2364299" y="3219514"/>
                  </a:cubicBezTo>
                  <a:close/>
                  <a:moveTo>
                    <a:pt x="1637124" y="3219514"/>
                  </a:moveTo>
                  <a:cubicBezTo>
                    <a:pt x="1684608" y="3219514"/>
                    <a:pt x="1734048" y="3231161"/>
                    <a:pt x="1768908" y="3257306"/>
                  </a:cubicBezTo>
                  <a:cubicBezTo>
                    <a:pt x="1828040" y="3298031"/>
                    <a:pt x="1866810" y="3375489"/>
                    <a:pt x="1866810" y="3497581"/>
                  </a:cubicBezTo>
                  <a:cubicBezTo>
                    <a:pt x="1866810" y="3618695"/>
                    <a:pt x="1828040" y="3696153"/>
                    <a:pt x="1768908" y="3736878"/>
                  </a:cubicBezTo>
                  <a:cubicBezTo>
                    <a:pt x="1732093" y="3761068"/>
                    <a:pt x="1684608" y="3773692"/>
                    <a:pt x="1637124" y="3773692"/>
                  </a:cubicBezTo>
                  <a:cubicBezTo>
                    <a:pt x="1590616" y="3773692"/>
                    <a:pt x="1541177" y="3762045"/>
                    <a:pt x="1505339" y="3736878"/>
                  </a:cubicBezTo>
                  <a:cubicBezTo>
                    <a:pt x="1447185" y="3696234"/>
                    <a:pt x="1408415" y="3618695"/>
                    <a:pt x="1408415" y="3497581"/>
                  </a:cubicBezTo>
                  <a:cubicBezTo>
                    <a:pt x="1408415" y="3375489"/>
                    <a:pt x="1447185" y="3298031"/>
                    <a:pt x="1505339" y="3257306"/>
                  </a:cubicBezTo>
                  <a:cubicBezTo>
                    <a:pt x="1543132" y="3233116"/>
                    <a:pt x="1590616" y="3219514"/>
                    <a:pt x="1637124" y="3219514"/>
                  </a:cubicBezTo>
                  <a:close/>
                  <a:moveTo>
                    <a:pt x="714470" y="3219514"/>
                  </a:moveTo>
                  <a:cubicBezTo>
                    <a:pt x="761955" y="3219514"/>
                    <a:pt x="808462" y="3231161"/>
                    <a:pt x="846254" y="3257306"/>
                  </a:cubicBezTo>
                  <a:cubicBezTo>
                    <a:pt x="904409" y="3298031"/>
                    <a:pt x="943179" y="3375489"/>
                    <a:pt x="943179" y="3497581"/>
                  </a:cubicBezTo>
                  <a:cubicBezTo>
                    <a:pt x="943179" y="3618695"/>
                    <a:pt x="904409" y="3696153"/>
                    <a:pt x="846254" y="3736878"/>
                  </a:cubicBezTo>
                  <a:cubicBezTo>
                    <a:pt x="808462" y="3761068"/>
                    <a:pt x="761955" y="3773692"/>
                    <a:pt x="714470" y="3773692"/>
                  </a:cubicBezTo>
                  <a:cubicBezTo>
                    <a:pt x="666985" y="3773692"/>
                    <a:pt x="618523" y="3762045"/>
                    <a:pt x="582686" y="3736878"/>
                  </a:cubicBezTo>
                  <a:cubicBezTo>
                    <a:pt x="523554" y="3696234"/>
                    <a:pt x="484784" y="3618695"/>
                    <a:pt x="484784" y="3497581"/>
                  </a:cubicBezTo>
                  <a:cubicBezTo>
                    <a:pt x="484784" y="3375489"/>
                    <a:pt x="523554" y="3298031"/>
                    <a:pt x="582686" y="3257306"/>
                  </a:cubicBezTo>
                  <a:cubicBezTo>
                    <a:pt x="619500" y="3233116"/>
                    <a:pt x="667963" y="3219514"/>
                    <a:pt x="714470" y="3219514"/>
                  </a:cubicBezTo>
                  <a:close/>
                  <a:moveTo>
                    <a:pt x="203297" y="3219514"/>
                  </a:moveTo>
                  <a:cubicBezTo>
                    <a:pt x="406593" y="3219514"/>
                    <a:pt x="407571" y="3326049"/>
                    <a:pt x="407571" y="3387054"/>
                  </a:cubicBezTo>
                  <a:cubicBezTo>
                    <a:pt x="407571" y="3387054"/>
                    <a:pt x="407571" y="3387054"/>
                    <a:pt x="407571" y="3737692"/>
                  </a:cubicBezTo>
                  <a:cubicBezTo>
                    <a:pt x="407571" y="3746407"/>
                    <a:pt x="406593" y="3756100"/>
                    <a:pt x="396819" y="3757973"/>
                  </a:cubicBezTo>
                  <a:cubicBezTo>
                    <a:pt x="396819" y="3757973"/>
                    <a:pt x="396819" y="3757973"/>
                    <a:pt x="340701" y="3757973"/>
                  </a:cubicBezTo>
                  <a:cubicBezTo>
                    <a:pt x="323271" y="3757973"/>
                    <a:pt x="317488" y="3756018"/>
                    <a:pt x="317488" y="3737611"/>
                  </a:cubicBezTo>
                  <a:cubicBezTo>
                    <a:pt x="317488" y="3737611"/>
                    <a:pt x="317488" y="3737611"/>
                    <a:pt x="317488" y="3398620"/>
                  </a:cubicBezTo>
                  <a:cubicBezTo>
                    <a:pt x="317488" y="3351136"/>
                    <a:pt x="317488" y="3274655"/>
                    <a:pt x="199387" y="3274655"/>
                  </a:cubicBezTo>
                  <a:cubicBezTo>
                    <a:pt x="128689" y="3274655"/>
                    <a:pt x="90001" y="3297868"/>
                    <a:pt x="90001" y="3320185"/>
                  </a:cubicBezTo>
                  <a:cubicBezTo>
                    <a:pt x="90001" y="3320185"/>
                    <a:pt x="90001" y="3320185"/>
                    <a:pt x="90001" y="3737611"/>
                  </a:cubicBezTo>
                  <a:cubicBezTo>
                    <a:pt x="90001" y="3756018"/>
                    <a:pt x="83241" y="3757973"/>
                    <a:pt x="68743" y="3757973"/>
                  </a:cubicBezTo>
                  <a:cubicBezTo>
                    <a:pt x="68743" y="3757973"/>
                    <a:pt x="68743" y="3757973"/>
                    <a:pt x="18407" y="3757973"/>
                  </a:cubicBezTo>
                  <a:cubicBezTo>
                    <a:pt x="3910" y="3757973"/>
                    <a:pt x="0" y="3756018"/>
                    <a:pt x="0" y="3739565"/>
                  </a:cubicBezTo>
                  <a:cubicBezTo>
                    <a:pt x="0" y="3739565"/>
                    <a:pt x="0" y="3739565"/>
                    <a:pt x="0" y="3286302"/>
                  </a:cubicBezTo>
                  <a:cubicBezTo>
                    <a:pt x="0" y="3268872"/>
                    <a:pt x="11647" y="3256329"/>
                    <a:pt x="45530" y="3244682"/>
                  </a:cubicBezTo>
                  <a:cubicBezTo>
                    <a:pt x="74526" y="3235967"/>
                    <a:pt x="125839" y="3219514"/>
                    <a:pt x="203297" y="3219514"/>
                  </a:cubicBezTo>
                  <a:close/>
                  <a:moveTo>
                    <a:pt x="3838118" y="3043502"/>
                  </a:moveTo>
                  <a:cubicBezTo>
                    <a:pt x="3838118" y="3043502"/>
                    <a:pt x="3838118" y="3043502"/>
                    <a:pt x="3888290" y="3043502"/>
                  </a:cubicBezTo>
                  <a:cubicBezTo>
                    <a:pt x="3901811" y="3043502"/>
                    <a:pt x="3907594" y="3044479"/>
                    <a:pt x="3907594" y="3063864"/>
                  </a:cubicBezTo>
                  <a:cubicBezTo>
                    <a:pt x="3907594" y="3063864"/>
                    <a:pt x="3907594" y="3063864"/>
                    <a:pt x="3907594" y="3702017"/>
                  </a:cubicBezTo>
                  <a:cubicBezTo>
                    <a:pt x="3907594" y="3736877"/>
                    <a:pt x="3802443" y="3773692"/>
                    <a:pt x="3728162" y="3773529"/>
                  </a:cubicBezTo>
                  <a:cubicBezTo>
                    <a:pt x="3573816" y="3773529"/>
                    <a:pt x="3472575" y="3683528"/>
                    <a:pt x="3472575" y="3497580"/>
                  </a:cubicBezTo>
                  <a:cubicBezTo>
                    <a:pt x="3472575" y="3372719"/>
                    <a:pt x="3552639" y="3222608"/>
                    <a:pt x="3709836" y="3222608"/>
                  </a:cubicBezTo>
                  <a:cubicBezTo>
                    <a:pt x="3757076" y="3222608"/>
                    <a:pt x="3787945" y="3234256"/>
                    <a:pt x="3819792" y="3250708"/>
                  </a:cubicBezTo>
                  <a:cubicBezTo>
                    <a:pt x="3819792" y="3250708"/>
                    <a:pt x="3819792" y="3250708"/>
                    <a:pt x="3819792" y="3066715"/>
                  </a:cubicBezTo>
                  <a:cubicBezTo>
                    <a:pt x="3819792" y="3049285"/>
                    <a:pt x="3820769" y="3043502"/>
                    <a:pt x="3838118" y="3043502"/>
                  </a:cubicBezTo>
                  <a:close/>
                  <a:moveTo>
                    <a:pt x="4634688" y="3041629"/>
                  </a:moveTo>
                  <a:cubicBezTo>
                    <a:pt x="4634688" y="3041629"/>
                    <a:pt x="4634688" y="3041629"/>
                    <a:pt x="4688037" y="3041629"/>
                  </a:cubicBezTo>
                  <a:cubicBezTo>
                    <a:pt x="4699684" y="3041629"/>
                    <a:pt x="4706445" y="3041629"/>
                    <a:pt x="4706445" y="3056127"/>
                  </a:cubicBezTo>
                  <a:cubicBezTo>
                    <a:pt x="4706445" y="3056127"/>
                    <a:pt x="4706445" y="3056127"/>
                    <a:pt x="4706445" y="3742578"/>
                  </a:cubicBezTo>
                  <a:cubicBezTo>
                    <a:pt x="4706445" y="3757076"/>
                    <a:pt x="4700580" y="3757076"/>
                    <a:pt x="4688037" y="3757076"/>
                  </a:cubicBezTo>
                  <a:cubicBezTo>
                    <a:pt x="4688037" y="3757076"/>
                    <a:pt x="4688037" y="3757076"/>
                    <a:pt x="4634688" y="3757076"/>
                  </a:cubicBezTo>
                  <a:cubicBezTo>
                    <a:pt x="4621086" y="3757076"/>
                    <a:pt x="4618154" y="3755122"/>
                    <a:pt x="4618154" y="3741601"/>
                  </a:cubicBezTo>
                  <a:cubicBezTo>
                    <a:pt x="4618154" y="3741601"/>
                    <a:pt x="4618154" y="3741601"/>
                    <a:pt x="4618154" y="3058082"/>
                  </a:cubicBezTo>
                  <a:cubicBezTo>
                    <a:pt x="4618154" y="3043584"/>
                    <a:pt x="4624018" y="3041629"/>
                    <a:pt x="4634688" y="3041629"/>
                  </a:cubicBezTo>
                  <a:close/>
                  <a:moveTo>
                    <a:pt x="4074727" y="3035765"/>
                  </a:moveTo>
                  <a:cubicBezTo>
                    <a:pt x="4101605" y="3035765"/>
                    <a:pt x="4125551" y="3056046"/>
                    <a:pt x="4127506" y="3086019"/>
                  </a:cubicBezTo>
                  <a:cubicBezTo>
                    <a:pt x="4128483" y="3114933"/>
                    <a:pt x="4107307" y="3141974"/>
                    <a:pt x="4072772" y="3142952"/>
                  </a:cubicBezTo>
                  <a:cubicBezTo>
                    <a:pt x="4039215" y="3142952"/>
                    <a:pt x="4019016" y="3118843"/>
                    <a:pt x="4019016" y="3089847"/>
                  </a:cubicBezTo>
                  <a:cubicBezTo>
                    <a:pt x="4019016" y="3058978"/>
                    <a:pt x="4042066" y="3035765"/>
                    <a:pt x="4074727" y="3035765"/>
                  </a:cubicBezTo>
                  <a:close/>
                  <a:moveTo>
                    <a:pt x="5090721" y="2888260"/>
                  </a:moveTo>
                  <a:lnTo>
                    <a:pt x="5090721" y="2940551"/>
                  </a:lnTo>
                  <a:cubicBezTo>
                    <a:pt x="5090721" y="2940551"/>
                    <a:pt x="5090721" y="2940551"/>
                    <a:pt x="5125500" y="2940551"/>
                  </a:cubicBezTo>
                  <a:cubicBezTo>
                    <a:pt x="5138043" y="2940551"/>
                    <a:pt x="5166061" y="2940551"/>
                    <a:pt x="5166061" y="2914405"/>
                  </a:cubicBezTo>
                  <a:cubicBezTo>
                    <a:pt x="5166061" y="2888260"/>
                    <a:pt x="5139020" y="2888260"/>
                    <a:pt x="5122567" y="2888260"/>
                  </a:cubicBezTo>
                  <a:cubicBezTo>
                    <a:pt x="5122567" y="2888260"/>
                    <a:pt x="5122567" y="2888260"/>
                    <a:pt x="5090721" y="2888260"/>
                  </a:cubicBezTo>
                  <a:close/>
                  <a:moveTo>
                    <a:pt x="5063680" y="2863988"/>
                  </a:moveTo>
                  <a:cubicBezTo>
                    <a:pt x="5063680" y="2863988"/>
                    <a:pt x="5063680" y="2863988"/>
                    <a:pt x="5125500" y="2863988"/>
                  </a:cubicBezTo>
                  <a:cubicBezTo>
                    <a:pt x="5144885" y="2863988"/>
                    <a:pt x="5168016" y="2863988"/>
                    <a:pt x="5182514" y="2877591"/>
                  </a:cubicBezTo>
                  <a:cubicBezTo>
                    <a:pt x="5192206" y="2884351"/>
                    <a:pt x="5198966" y="2896975"/>
                    <a:pt x="5198966" y="2911473"/>
                  </a:cubicBezTo>
                  <a:cubicBezTo>
                    <a:pt x="5198966" y="2926745"/>
                    <a:pt x="5191361" y="2945820"/>
                    <a:pt x="5172474" y="2955227"/>
                  </a:cubicBezTo>
                  <a:lnTo>
                    <a:pt x="5151671" y="2960419"/>
                  </a:lnTo>
                  <a:lnTo>
                    <a:pt x="5149690" y="2958958"/>
                  </a:lnTo>
                  <a:cubicBezTo>
                    <a:pt x="5149690" y="2960913"/>
                    <a:pt x="5149690" y="2960913"/>
                    <a:pt x="5149690" y="2960913"/>
                  </a:cubicBezTo>
                  <a:lnTo>
                    <a:pt x="5151671" y="2960419"/>
                  </a:lnTo>
                  <a:lnTo>
                    <a:pt x="5165114" y="2970330"/>
                  </a:lnTo>
                  <a:cubicBezTo>
                    <a:pt x="5171152" y="2976632"/>
                    <a:pt x="5178645" y="2986569"/>
                    <a:pt x="5189274" y="3003510"/>
                  </a:cubicBezTo>
                  <a:cubicBezTo>
                    <a:pt x="5189274" y="3003510"/>
                    <a:pt x="5189274" y="3003510"/>
                    <a:pt x="5210532" y="3038371"/>
                  </a:cubicBezTo>
                  <a:cubicBezTo>
                    <a:pt x="5210532" y="3038371"/>
                    <a:pt x="5210532" y="3038371"/>
                    <a:pt x="5176731" y="3038371"/>
                  </a:cubicBezTo>
                  <a:cubicBezTo>
                    <a:pt x="5176731" y="3038371"/>
                    <a:pt x="5176731" y="3038371"/>
                    <a:pt x="5161256" y="3011248"/>
                  </a:cubicBezTo>
                  <a:cubicBezTo>
                    <a:pt x="5140975" y="2973456"/>
                    <a:pt x="5132341" y="2964741"/>
                    <a:pt x="5109128" y="2964741"/>
                  </a:cubicBezTo>
                  <a:cubicBezTo>
                    <a:pt x="5109128" y="2964741"/>
                    <a:pt x="5109128" y="2964741"/>
                    <a:pt x="5092676" y="2964741"/>
                  </a:cubicBezTo>
                  <a:cubicBezTo>
                    <a:pt x="5092676" y="2964741"/>
                    <a:pt x="5092676" y="2964741"/>
                    <a:pt x="5092676" y="3039348"/>
                  </a:cubicBezTo>
                  <a:cubicBezTo>
                    <a:pt x="5092676" y="3039348"/>
                    <a:pt x="5092676" y="3039348"/>
                    <a:pt x="5063680" y="3039348"/>
                  </a:cubicBezTo>
                  <a:close/>
                  <a:moveTo>
                    <a:pt x="5132260" y="2815608"/>
                  </a:moveTo>
                  <a:cubicBezTo>
                    <a:pt x="5056920" y="2815608"/>
                    <a:pt x="4997055" y="2875636"/>
                    <a:pt x="4998032" y="2950243"/>
                  </a:cubicBezTo>
                  <a:cubicBezTo>
                    <a:pt x="4998032" y="3024850"/>
                    <a:pt x="5057897" y="3086833"/>
                    <a:pt x="5132260" y="3086833"/>
                  </a:cubicBezTo>
                  <a:cubicBezTo>
                    <a:pt x="5207600" y="3086833"/>
                    <a:pt x="5267465" y="3024850"/>
                    <a:pt x="5267465" y="2950243"/>
                  </a:cubicBezTo>
                  <a:cubicBezTo>
                    <a:pt x="5267465" y="2875636"/>
                    <a:pt x="5206623" y="2815608"/>
                    <a:pt x="5132260" y="2815608"/>
                  </a:cubicBezTo>
                  <a:close/>
                  <a:moveTo>
                    <a:pt x="5132260" y="2787508"/>
                  </a:moveTo>
                  <a:cubicBezTo>
                    <a:pt x="5221121" y="2787508"/>
                    <a:pt x="5293529" y="2861138"/>
                    <a:pt x="5293529" y="2950243"/>
                  </a:cubicBezTo>
                  <a:cubicBezTo>
                    <a:pt x="5293529" y="3039348"/>
                    <a:pt x="5222098" y="3112978"/>
                    <a:pt x="5132260" y="3112978"/>
                  </a:cubicBezTo>
                  <a:cubicBezTo>
                    <a:pt x="5043399" y="3112978"/>
                    <a:pt x="4970991" y="3041303"/>
                    <a:pt x="4970991" y="2950243"/>
                  </a:cubicBezTo>
                  <a:cubicBezTo>
                    <a:pt x="4970991" y="2860161"/>
                    <a:pt x="5043399" y="2787508"/>
                    <a:pt x="5132260" y="2787508"/>
                  </a:cubicBezTo>
                  <a:close/>
                  <a:moveTo>
                    <a:pt x="3521882" y="1731870"/>
                  </a:moveTo>
                  <a:cubicBezTo>
                    <a:pt x="3517412" y="1732236"/>
                    <a:pt x="3513788" y="1735148"/>
                    <a:pt x="3513299" y="1740971"/>
                  </a:cubicBezTo>
                  <a:cubicBezTo>
                    <a:pt x="3502711" y="1879353"/>
                    <a:pt x="3472656" y="2044776"/>
                    <a:pt x="3483326" y="2098939"/>
                  </a:cubicBezTo>
                  <a:cubicBezTo>
                    <a:pt x="3493019" y="2156035"/>
                    <a:pt x="3524947" y="2294417"/>
                    <a:pt x="3531707" y="2354363"/>
                  </a:cubicBezTo>
                  <a:cubicBezTo>
                    <a:pt x="3537490" y="2401766"/>
                    <a:pt x="3558748" y="2383359"/>
                    <a:pt x="3561680" y="2360146"/>
                  </a:cubicBezTo>
                  <a:cubicBezTo>
                    <a:pt x="3574305" y="2267294"/>
                    <a:pt x="3594585" y="1799940"/>
                    <a:pt x="3535535" y="1738039"/>
                  </a:cubicBezTo>
                  <a:cubicBezTo>
                    <a:pt x="3531666" y="1733682"/>
                    <a:pt x="3526352" y="1731503"/>
                    <a:pt x="3521882" y="1731870"/>
                  </a:cubicBezTo>
                  <a:close/>
                  <a:moveTo>
                    <a:pt x="2399078" y="1361664"/>
                  </a:moveTo>
                  <a:cubicBezTo>
                    <a:pt x="2403884" y="1433257"/>
                    <a:pt x="2404861" y="1541584"/>
                    <a:pt x="2416508" y="1600635"/>
                  </a:cubicBezTo>
                  <a:cubicBezTo>
                    <a:pt x="2427178" y="1650970"/>
                    <a:pt x="2446481" y="1653821"/>
                    <a:pt x="2465866" y="1656753"/>
                  </a:cubicBezTo>
                  <a:cubicBezTo>
                    <a:pt x="2535586" y="1667341"/>
                    <a:pt x="2780422" y="1678011"/>
                    <a:pt x="2834667" y="1622870"/>
                  </a:cubicBezTo>
                  <a:cubicBezTo>
                    <a:pt x="2868550" y="1588988"/>
                    <a:pt x="2871482" y="1469013"/>
                    <a:pt x="2847292" y="1377139"/>
                  </a:cubicBezTo>
                  <a:cubicBezTo>
                    <a:pt x="2699217" y="1385854"/>
                    <a:pt x="2548211" y="1382026"/>
                    <a:pt x="2399078" y="1361664"/>
                  </a:cubicBezTo>
                  <a:close/>
                  <a:moveTo>
                    <a:pt x="3181232" y="1337473"/>
                  </a:moveTo>
                  <a:cubicBezTo>
                    <a:pt x="3143521" y="1341383"/>
                    <a:pt x="3107684" y="1346188"/>
                    <a:pt x="3073720" y="1351971"/>
                  </a:cubicBezTo>
                  <a:cubicBezTo>
                    <a:pt x="3112489" y="1408089"/>
                    <a:pt x="3134725" y="1470968"/>
                    <a:pt x="3136680" y="1554209"/>
                  </a:cubicBezTo>
                  <a:cubicBezTo>
                    <a:pt x="3148327" y="1559014"/>
                    <a:pt x="3202490" y="1536779"/>
                    <a:pt x="3214137" y="1498091"/>
                  </a:cubicBezTo>
                  <a:cubicBezTo>
                    <a:pt x="3225785" y="1459402"/>
                    <a:pt x="3222853" y="1414850"/>
                    <a:pt x="3181232" y="1337473"/>
                  </a:cubicBezTo>
                  <a:close/>
                  <a:moveTo>
                    <a:pt x="2027427" y="1281436"/>
                  </a:moveTo>
                  <a:cubicBezTo>
                    <a:pt x="2015779" y="1373311"/>
                    <a:pt x="1996476" y="1485547"/>
                    <a:pt x="1976114" y="1551358"/>
                  </a:cubicBezTo>
                  <a:cubicBezTo>
                    <a:pt x="1955752" y="1617087"/>
                    <a:pt x="2012847" y="1611305"/>
                    <a:pt x="2039074" y="1600716"/>
                  </a:cubicBezTo>
                  <a:cubicBezTo>
                    <a:pt x="2072957" y="1587114"/>
                    <a:pt x="2137790" y="1528145"/>
                    <a:pt x="2170695" y="1320125"/>
                  </a:cubicBezTo>
                  <a:cubicBezTo>
                    <a:pt x="2123292" y="1308559"/>
                    <a:pt x="2074830" y="1295934"/>
                    <a:pt x="2027427" y="1281436"/>
                  </a:cubicBezTo>
                  <a:close/>
                  <a:moveTo>
                    <a:pt x="1861627" y="1228363"/>
                  </a:moveTo>
                  <a:cubicBezTo>
                    <a:pt x="1845287" y="1227273"/>
                    <a:pt x="1838262" y="1235011"/>
                    <a:pt x="1826166" y="1251463"/>
                  </a:cubicBezTo>
                  <a:cubicBezTo>
                    <a:pt x="1649992" y="1491412"/>
                    <a:pt x="1614155" y="1621974"/>
                    <a:pt x="1629630" y="1719713"/>
                  </a:cubicBezTo>
                  <a:cubicBezTo>
                    <a:pt x="1645105" y="1817452"/>
                    <a:pt x="1728346" y="1916087"/>
                    <a:pt x="1853207" y="1989635"/>
                  </a:cubicBezTo>
                  <a:cubicBezTo>
                    <a:pt x="1977091" y="2061228"/>
                    <a:pt x="2054549" y="2102849"/>
                    <a:pt x="2138767" y="2194723"/>
                  </a:cubicBezTo>
                  <a:cubicBezTo>
                    <a:pt x="2149437" y="2205393"/>
                    <a:pt x="2161003" y="2208244"/>
                    <a:pt x="2163935" y="2187963"/>
                  </a:cubicBezTo>
                  <a:cubicBezTo>
                    <a:pt x="2207510" y="1906475"/>
                    <a:pt x="2443712" y="1864855"/>
                    <a:pt x="2751508" y="1870638"/>
                  </a:cubicBezTo>
                  <a:cubicBezTo>
                    <a:pt x="3185142" y="1877398"/>
                    <a:pt x="3268383" y="2019608"/>
                    <a:pt x="3321650" y="1997372"/>
                  </a:cubicBezTo>
                  <a:cubicBezTo>
                    <a:pt x="3373859" y="1972205"/>
                    <a:pt x="3408719" y="1752618"/>
                    <a:pt x="3418411" y="1597784"/>
                  </a:cubicBezTo>
                  <a:cubicBezTo>
                    <a:pt x="3429081" y="1440995"/>
                    <a:pt x="3438774" y="1314260"/>
                    <a:pt x="3245170" y="1329736"/>
                  </a:cubicBezTo>
                  <a:cubicBezTo>
                    <a:pt x="3291677" y="1423565"/>
                    <a:pt x="3299415" y="1527086"/>
                    <a:pt x="3215196" y="1586137"/>
                  </a:cubicBezTo>
                  <a:cubicBezTo>
                    <a:pt x="3130001" y="1645107"/>
                    <a:pt x="3068996" y="1616110"/>
                    <a:pt x="3068996" y="1560969"/>
                  </a:cubicBezTo>
                  <a:cubicBezTo>
                    <a:pt x="3068996" y="1511611"/>
                    <a:pt x="3061258" y="1433257"/>
                    <a:pt x="2999275" y="1361664"/>
                  </a:cubicBezTo>
                  <a:cubicBezTo>
                    <a:pt x="2970279" y="1365573"/>
                    <a:pt x="2946008" y="1368425"/>
                    <a:pt x="2916034" y="1371356"/>
                  </a:cubicBezTo>
                  <a:cubicBezTo>
                    <a:pt x="2934442" y="1455574"/>
                    <a:pt x="2956677" y="1611305"/>
                    <a:pt x="2891844" y="1675160"/>
                  </a:cubicBezTo>
                  <a:cubicBezTo>
                    <a:pt x="2827988" y="1738039"/>
                    <a:pt x="2646031" y="1743822"/>
                    <a:pt x="2458210" y="1729324"/>
                  </a:cubicBezTo>
                  <a:cubicBezTo>
                    <a:pt x="2422454" y="1726473"/>
                    <a:pt x="2377901" y="1711894"/>
                    <a:pt x="2359494" y="1667423"/>
                  </a:cubicBezTo>
                  <a:cubicBezTo>
                    <a:pt x="2349801" y="1646165"/>
                    <a:pt x="2335304" y="1592001"/>
                    <a:pt x="2331394" y="1352053"/>
                  </a:cubicBezTo>
                  <a:cubicBezTo>
                    <a:pt x="2298489" y="1347247"/>
                    <a:pt x="2272344" y="1343338"/>
                    <a:pt x="2240416" y="1335600"/>
                  </a:cubicBezTo>
                  <a:cubicBezTo>
                    <a:pt x="2206533" y="1566833"/>
                    <a:pt x="2129075" y="1652029"/>
                    <a:pt x="2047789" y="1672310"/>
                  </a:cubicBezTo>
                  <a:cubicBezTo>
                    <a:pt x="1965525" y="1692591"/>
                    <a:pt x="1872592" y="1673287"/>
                    <a:pt x="1890022" y="1590046"/>
                  </a:cubicBezTo>
                  <a:cubicBezTo>
                    <a:pt x="1905579" y="1508842"/>
                    <a:pt x="1946222" y="1417863"/>
                    <a:pt x="1952982" y="1258223"/>
                  </a:cubicBezTo>
                  <a:cubicBezTo>
                    <a:pt x="1903624" y="1239368"/>
                    <a:pt x="1877968" y="1229452"/>
                    <a:pt x="1861627" y="1228363"/>
                  </a:cubicBezTo>
                  <a:close/>
                  <a:moveTo>
                    <a:pt x="1399134" y="1118588"/>
                  </a:moveTo>
                  <a:cubicBezTo>
                    <a:pt x="1413653" y="1118712"/>
                    <a:pt x="1424399" y="1121125"/>
                    <a:pt x="1426089" y="1125706"/>
                  </a:cubicBezTo>
                  <a:cubicBezTo>
                    <a:pt x="1432850" y="1143055"/>
                    <a:pt x="1350749" y="1243237"/>
                    <a:pt x="1309210" y="1182557"/>
                  </a:cubicBezTo>
                  <a:cubicBezTo>
                    <a:pt x="1278056" y="1138453"/>
                    <a:pt x="1355575" y="1118218"/>
                    <a:pt x="1399134" y="1118588"/>
                  </a:cubicBezTo>
                  <a:close/>
                  <a:moveTo>
                    <a:pt x="1371072" y="997014"/>
                  </a:moveTo>
                  <a:cubicBezTo>
                    <a:pt x="1359077" y="999506"/>
                    <a:pt x="1348367" y="1005671"/>
                    <a:pt x="1337228" y="1015343"/>
                  </a:cubicBezTo>
                  <a:cubicBezTo>
                    <a:pt x="1297481" y="1051099"/>
                    <a:pt x="1255861" y="1106240"/>
                    <a:pt x="1249101" y="1124647"/>
                  </a:cubicBezTo>
                  <a:cubicBezTo>
                    <a:pt x="1241363" y="1142973"/>
                    <a:pt x="1246169" y="1186548"/>
                    <a:pt x="1228738" y="1209761"/>
                  </a:cubicBezTo>
                  <a:cubicBezTo>
                    <a:pt x="1213263" y="1232078"/>
                    <a:pt x="1172620" y="1285264"/>
                    <a:pt x="1172620" y="1285264"/>
                  </a:cubicBezTo>
                  <a:cubicBezTo>
                    <a:pt x="1138737" y="1328758"/>
                    <a:pt x="1154213" y="1331690"/>
                    <a:pt x="1192005" y="1377139"/>
                  </a:cubicBezTo>
                  <a:cubicBezTo>
                    <a:pt x="1225888" y="1418759"/>
                    <a:pt x="1304323" y="1363618"/>
                    <a:pt x="1395301" y="1435212"/>
                  </a:cubicBezTo>
                  <a:cubicBezTo>
                    <a:pt x="1441727" y="1472027"/>
                    <a:pt x="1496950" y="1606499"/>
                    <a:pt x="1537593" y="1660663"/>
                  </a:cubicBezTo>
                  <a:cubicBezTo>
                    <a:pt x="1567566" y="1468117"/>
                    <a:pt x="1688599" y="1311410"/>
                    <a:pt x="1724437" y="1252359"/>
                  </a:cubicBezTo>
                  <a:cubicBezTo>
                    <a:pt x="1782591" y="1160485"/>
                    <a:pt x="1730301" y="1181743"/>
                    <a:pt x="1559910" y="1078221"/>
                  </a:cubicBezTo>
                  <a:cubicBezTo>
                    <a:pt x="1454597" y="1015119"/>
                    <a:pt x="1407056" y="989539"/>
                    <a:pt x="1371072" y="997014"/>
                  </a:cubicBezTo>
                  <a:close/>
                  <a:moveTo>
                    <a:pt x="1141364" y="538266"/>
                  </a:moveTo>
                  <a:cubicBezTo>
                    <a:pt x="1149591" y="536566"/>
                    <a:pt x="1159996" y="549618"/>
                    <a:pt x="1168711" y="573319"/>
                  </a:cubicBezTo>
                  <a:cubicBezTo>
                    <a:pt x="1186141" y="620724"/>
                    <a:pt x="1261644" y="810336"/>
                    <a:pt x="1458180" y="879976"/>
                  </a:cubicBezTo>
                  <a:cubicBezTo>
                    <a:pt x="1653658" y="950591"/>
                    <a:pt x="1828936" y="893495"/>
                    <a:pt x="1951842" y="790951"/>
                  </a:cubicBezTo>
                  <a:cubicBezTo>
                    <a:pt x="1997372" y="754137"/>
                    <a:pt x="2012847" y="775476"/>
                    <a:pt x="1971227" y="843160"/>
                  </a:cubicBezTo>
                  <a:cubicBezTo>
                    <a:pt x="1916982" y="932102"/>
                    <a:pt x="1828936" y="982437"/>
                    <a:pt x="1727287" y="1038556"/>
                  </a:cubicBezTo>
                  <a:cubicBezTo>
                    <a:pt x="1707007" y="1050203"/>
                    <a:pt x="1682816" y="1059895"/>
                    <a:pt x="1730219" y="1081153"/>
                  </a:cubicBezTo>
                  <a:cubicBezTo>
                    <a:pt x="2001200" y="1207888"/>
                    <a:pt x="2355503" y="1296912"/>
                    <a:pt x="2670140" y="1296912"/>
                  </a:cubicBezTo>
                  <a:cubicBezTo>
                    <a:pt x="2903410" y="1296912"/>
                    <a:pt x="3129919" y="1261156"/>
                    <a:pt x="3249975" y="1252441"/>
                  </a:cubicBezTo>
                  <a:cubicBezTo>
                    <a:pt x="3365144" y="1243725"/>
                    <a:pt x="3584893" y="1251463"/>
                    <a:pt x="3637183" y="1503955"/>
                  </a:cubicBezTo>
                  <a:cubicBezTo>
                    <a:pt x="3674976" y="1683876"/>
                    <a:pt x="3672043" y="2208244"/>
                    <a:pt x="3670170" y="2709725"/>
                  </a:cubicBezTo>
                  <a:cubicBezTo>
                    <a:pt x="3670170" y="2744585"/>
                    <a:pt x="3673021" y="2765843"/>
                    <a:pt x="3632378" y="2765843"/>
                  </a:cubicBezTo>
                  <a:cubicBezTo>
                    <a:pt x="3502630" y="2764866"/>
                    <a:pt x="3497824" y="2770649"/>
                    <a:pt x="3486177" y="2803554"/>
                  </a:cubicBezTo>
                  <a:cubicBezTo>
                    <a:pt x="3466873" y="2856740"/>
                    <a:pt x="3461987" y="2883863"/>
                    <a:pt x="3447489" y="2939981"/>
                  </a:cubicBezTo>
                  <a:cubicBezTo>
                    <a:pt x="3435841" y="2985429"/>
                    <a:pt x="3427127" y="3001882"/>
                    <a:pt x="3397153" y="3001882"/>
                  </a:cubicBezTo>
                  <a:cubicBezTo>
                    <a:pt x="3363271" y="3001882"/>
                    <a:pt x="3249975" y="3001882"/>
                    <a:pt x="3235477" y="3001882"/>
                  </a:cubicBezTo>
                  <a:cubicBezTo>
                    <a:pt x="3209332" y="3001882"/>
                    <a:pt x="3196789" y="2971909"/>
                    <a:pt x="3218047" y="2932243"/>
                  </a:cubicBezTo>
                  <a:cubicBezTo>
                    <a:pt x="3426231" y="2557822"/>
                    <a:pt x="3409778" y="2267620"/>
                    <a:pt x="3288745" y="2107980"/>
                  </a:cubicBezTo>
                  <a:cubicBezTo>
                    <a:pt x="3250057" y="2255973"/>
                    <a:pt x="3233604" y="2320806"/>
                    <a:pt x="3214219" y="2335304"/>
                  </a:cubicBezTo>
                  <a:cubicBezTo>
                    <a:pt x="2963519" y="2524917"/>
                    <a:pt x="2835726" y="2929311"/>
                    <a:pt x="2825056" y="2961239"/>
                  </a:cubicBezTo>
                  <a:cubicBezTo>
                    <a:pt x="2813490" y="2991213"/>
                    <a:pt x="2797934" y="3002860"/>
                    <a:pt x="2759245" y="3002860"/>
                  </a:cubicBezTo>
                  <a:cubicBezTo>
                    <a:pt x="2733100" y="3002860"/>
                    <a:pt x="2605307" y="3002860"/>
                    <a:pt x="2580139" y="3002860"/>
                  </a:cubicBezTo>
                  <a:cubicBezTo>
                    <a:pt x="2528826" y="3002860"/>
                    <a:pt x="2531758" y="2966126"/>
                    <a:pt x="2562709" y="2931266"/>
                  </a:cubicBezTo>
                  <a:cubicBezTo>
                    <a:pt x="2841509" y="2633244"/>
                    <a:pt x="2912206" y="2521985"/>
                    <a:pt x="2993492" y="2268516"/>
                  </a:cubicBezTo>
                  <a:cubicBezTo>
                    <a:pt x="3076815" y="2014070"/>
                    <a:pt x="2883210" y="1933761"/>
                    <a:pt x="2736032" y="2066278"/>
                  </a:cubicBezTo>
                  <a:cubicBezTo>
                    <a:pt x="2352734" y="1891163"/>
                    <a:pt x="2251085" y="2119465"/>
                    <a:pt x="2273321" y="2247176"/>
                  </a:cubicBezTo>
                  <a:cubicBezTo>
                    <a:pt x="2309077" y="2449414"/>
                    <a:pt x="2445585" y="2792803"/>
                    <a:pt x="2454300" y="2955375"/>
                  </a:cubicBezTo>
                  <a:cubicBezTo>
                    <a:pt x="2457233" y="2996018"/>
                    <a:pt x="2421395" y="3004733"/>
                    <a:pt x="2399160" y="3004733"/>
                  </a:cubicBezTo>
                  <a:cubicBezTo>
                    <a:pt x="2379775" y="3004733"/>
                    <a:pt x="2229746" y="3004733"/>
                    <a:pt x="2229746" y="3004733"/>
                  </a:cubicBezTo>
                  <a:cubicBezTo>
                    <a:pt x="2176478" y="3004733"/>
                    <a:pt x="2197736" y="2954397"/>
                    <a:pt x="2201646" y="2931184"/>
                  </a:cubicBezTo>
                  <a:cubicBezTo>
                    <a:pt x="2287819" y="2514166"/>
                    <a:pt x="2111645" y="2276172"/>
                    <a:pt x="1934493" y="2164913"/>
                  </a:cubicBezTo>
                  <a:cubicBezTo>
                    <a:pt x="1828936" y="2242289"/>
                    <a:pt x="1688599" y="2697996"/>
                    <a:pt x="1671169" y="2946660"/>
                  </a:cubicBezTo>
                  <a:cubicBezTo>
                    <a:pt x="1669214" y="2975656"/>
                    <a:pt x="1653739" y="3002778"/>
                    <a:pt x="1628571" y="3002778"/>
                  </a:cubicBezTo>
                  <a:cubicBezTo>
                    <a:pt x="1605277" y="3002778"/>
                    <a:pt x="1467872" y="3002778"/>
                    <a:pt x="1431058" y="3002778"/>
                  </a:cubicBezTo>
                  <a:cubicBezTo>
                    <a:pt x="1399130" y="3002778"/>
                    <a:pt x="1393347" y="2967022"/>
                    <a:pt x="1417537" y="2924424"/>
                  </a:cubicBezTo>
                  <a:cubicBezTo>
                    <a:pt x="1519185" y="2741571"/>
                    <a:pt x="1677929" y="2454219"/>
                    <a:pt x="1674997" y="2150415"/>
                  </a:cubicBezTo>
                  <a:cubicBezTo>
                    <a:pt x="1674997" y="2116614"/>
                    <a:pt x="1674997" y="2011137"/>
                    <a:pt x="1626616" y="1954042"/>
                  </a:cubicBezTo>
                  <a:cubicBezTo>
                    <a:pt x="1518208" y="1824457"/>
                    <a:pt x="1458180" y="1667667"/>
                    <a:pt x="1402062" y="1567078"/>
                  </a:cubicBezTo>
                  <a:cubicBezTo>
                    <a:pt x="1363374" y="1498335"/>
                    <a:pt x="1314911" y="1475122"/>
                    <a:pt x="1276223" y="1468362"/>
                  </a:cubicBezTo>
                  <a:cubicBezTo>
                    <a:pt x="1235580" y="1461520"/>
                    <a:pt x="1204630" y="1472190"/>
                    <a:pt x="1169769" y="1456714"/>
                  </a:cubicBezTo>
                  <a:cubicBezTo>
                    <a:pt x="1135887" y="1441240"/>
                    <a:pt x="1117479" y="1405402"/>
                    <a:pt x="1090357" y="1374451"/>
                  </a:cubicBezTo>
                  <a:cubicBezTo>
                    <a:pt x="1067144" y="1349283"/>
                    <a:pt x="1049714" y="1311572"/>
                    <a:pt x="1076836" y="1276712"/>
                  </a:cubicBezTo>
                  <a:cubicBezTo>
                    <a:pt x="1126194" y="1216684"/>
                    <a:pt x="1157145" y="1180928"/>
                    <a:pt x="1165860" y="1156738"/>
                  </a:cubicBezTo>
                  <a:cubicBezTo>
                    <a:pt x="1174575" y="1131570"/>
                    <a:pt x="1172620" y="1120901"/>
                    <a:pt x="1174575" y="1098665"/>
                  </a:cubicBezTo>
                  <a:cubicBezTo>
                    <a:pt x="1175552" y="1078384"/>
                    <a:pt x="1217173" y="1028049"/>
                    <a:pt x="1255861" y="982600"/>
                  </a:cubicBezTo>
                  <a:cubicBezTo>
                    <a:pt x="1270359" y="965171"/>
                    <a:pt x="1257816" y="935197"/>
                    <a:pt x="1231671" y="905224"/>
                  </a:cubicBezTo>
                  <a:cubicBezTo>
                    <a:pt x="1204548" y="875169"/>
                    <a:pt x="1127090" y="768797"/>
                    <a:pt x="1127090" y="591727"/>
                  </a:cubicBezTo>
                  <a:cubicBezTo>
                    <a:pt x="1127090" y="556419"/>
                    <a:pt x="1133138" y="539967"/>
                    <a:pt x="1141364" y="538266"/>
                  </a:cubicBezTo>
                  <a:close/>
                  <a:moveTo>
                    <a:pt x="1650644" y="93748"/>
                  </a:moveTo>
                  <a:cubicBezTo>
                    <a:pt x="1504525" y="93748"/>
                    <a:pt x="1385447" y="210790"/>
                    <a:pt x="1385447" y="357642"/>
                  </a:cubicBezTo>
                  <a:cubicBezTo>
                    <a:pt x="1385447" y="503599"/>
                    <a:pt x="1504525" y="621537"/>
                    <a:pt x="1650644" y="621537"/>
                  </a:cubicBezTo>
                  <a:cubicBezTo>
                    <a:pt x="1796764" y="621537"/>
                    <a:pt x="1913887" y="503599"/>
                    <a:pt x="1913887" y="357642"/>
                  </a:cubicBezTo>
                  <a:cubicBezTo>
                    <a:pt x="1913887" y="212663"/>
                    <a:pt x="1796764" y="93748"/>
                    <a:pt x="1650644" y="93748"/>
                  </a:cubicBezTo>
                  <a:close/>
                  <a:moveTo>
                    <a:pt x="1639079" y="0"/>
                  </a:moveTo>
                  <a:cubicBezTo>
                    <a:pt x="1859724" y="0"/>
                    <a:pt x="2036875" y="177884"/>
                    <a:pt x="2036875" y="399263"/>
                  </a:cubicBezTo>
                  <a:cubicBezTo>
                    <a:pt x="2036875" y="618686"/>
                    <a:pt x="1859724" y="798525"/>
                    <a:pt x="1639079" y="798525"/>
                  </a:cubicBezTo>
                  <a:cubicBezTo>
                    <a:pt x="1420307" y="798525"/>
                    <a:pt x="1241282" y="620641"/>
                    <a:pt x="1241282" y="399263"/>
                  </a:cubicBezTo>
                  <a:cubicBezTo>
                    <a:pt x="1241282" y="179839"/>
                    <a:pt x="1418433" y="0"/>
                    <a:pt x="1639079" y="0"/>
                  </a:cubicBezTo>
                  <a:close/>
                </a:path>
              </a:pathLst>
            </a:custGeom>
            <a:solidFill>
              <a:schemeClr val="bg1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7E42215-28CF-7F3C-2103-002CAD336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999" y="3062654"/>
            <a:ext cx="6447281" cy="1871629"/>
          </a:xfrm>
        </p:spPr>
        <p:txBody>
          <a:bodyPr/>
          <a:lstStyle/>
          <a:p>
            <a:r>
              <a:rPr lang="da-DK" sz="4000" b="1" dirty="0"/>
              <a:t>ACTION Teens </a:t>
            </a:r>
            <a:br>
              <a:rPr lang="da-DK" sz="2800" b="1" dirty="0"/>
            </a:br>
            <a:r>
              <a:rPr lang="da-DK" sz="2800" dirty="0"/>
              <a:t>13% af sundhedsprofessionelle, der arbejder med overvægt internationalt, har </a:t>
            </a:r>
            <a:r>
              <a:rPr lang="da-DK" sz="2800" b="1" dirty="0"/>
              <a:t>1 dags undervisning i overvægt</a:t>
            </a:r>
            <a:r>
              <a:rPr lang="da-DK" sz="2800" dirty="0"/>
              <a:t>. 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DDB44-4BFC-410E-DAC9-7278F75326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1999" y="5319674"/>
            <a:ext cx="8652001" cy="940659"/>
          </a:xfrm>
        </p:spPr>
        <p:txBody>
          <a:bodyPr/>
          <a:lstStyle/>
          <a:p>
            <a:r>
              <a:rPr lang="en-CA" sz="1800" b="1" dirty="0"/>
              <a:t>Kasper Nørremark</a:t>
            </a:r>
            <a:br>
              <a:rPr lang="en-CA" sz="1800" dirty="0"/>
            </a:br>
            <a:r>
              <a:rPr lang="en-CA" sz="1800" dirty="0"/>
              <a:t>Medical Manager - Obesity</a:t>
            </a:r>
            <a:br>
              <a:rPr lang="en-CA" sz="1800" dirty="0"/>
            </a:br>
            <a:r>
              <a:rPr lang="en-CA" sz="1800" dirty="0"/>
              <a:t>Medical Affairs, Novo Nordisk Denmark A/S</a:t>
            </a:r>
            <a:endParaRPr lang="en-CA" sz="1800" b="1" dirty="0"/>
          </a:p>
          <a:p>
            <a:endParaRPr lang="en-US" dirty="0"/>
          </a:p>
        </p:txBody>
      </p:sp>
      <p:sp>
        <p:nvSpPr>
          <p:cNvPr id="8" name="Freeform: Shape 6">
            <a:extLst>
              <a:ext uri="{FF2B5EF4-FFF2-40B4-BE49-F238E27FC236}">
                <a16:creationId xmlns:a16="http://schemas.microsoft.com/office/drawing/2014/main" id="{4AF591A2-FAE7-4E4A-B35F-F55366FCDC9C}"/>
              </a:ext>
            </a:extLst>
          </p:cNvPr>
          <p:cNvSpPr/>
          <p:nvPr/>
        </p:nvSpPr>
        <p:spPr>
          <a:xfrm>
            <a:off x="11172825" y="331452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2EA6FB4-8E94-4460-97B5-9548B88366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1" y="6260333"/>
            <a:ext cx="1393658" cy="37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04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E17048C-AFE8-4550-8929-2B89FACAEE64}"/>
              </a:ext>
            </a:extLst>
          </p:cNvPr>
          <p:cNvSpPr txBox="1"/>
          <p:nvPr/>
        </p:nvSpPr>
        <p:spPr>
          <a:xfrm>
            <a:off x="2399723" y="3202012"/>
            <a:ext cx="476942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Resultater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511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2753F3-AA85-4CBA-80C7-304EFB79C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ALwO</a:t>
            </a:r>
            <a:r>
              <a:rPr lang="en-CA" dirty="0"/>
              <a:t> </a:t>
            </a:r>
            <a:r>
              <a:rPr lang="en-CA" dirty="0" err="1"/>
              <a:t>karakteristika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CC1FA4-9644-5A48-9BC9-B810B88D7F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ALwO</a:t>
            </a:r>
            <a:r>
              <a:rPr lang="en-US" dirty="0"/>
              <a:t>, adolescents living with obesity; BMI, body mass index; SD, standard deviation.</a:t>
            </a:r>
            <a:br>
              <a:rPr lang="en-US" dirty="0"/>
            </a:br>
            <a:r>
              <a:rPr lang="en-CA" dirty="0"/>
              <a:t>Halford et al. Pediatric Obesity. 2022;e12957. doi:10.1111/ijpo.12957.</a:t>
            </a:r>
            <a:endParaRPr lang="en-US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5C084533-6647-4D58-BD8D-9B74A27A19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468709"/>
              </p:ext>
            </p:extLst>
          </p:nvPr>
        </p:nvGraphicFramePr>
        <p:xfrm>
          <a:off x="1239564" y="1145723"/>
          <a:ext cx="9712872" cy="1839259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4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8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389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Arial Unicode MS" panose="020B0604020202020204" pitchFamily="34" charset="-128"/>
                      </a:endParaRPr>
                    </a:p>
                  </a:txBody>
                  <a:tcPr marL="52212" marR="5221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+mn-lt"/>
                        <a:ea typeface="Arial Unicode MS" panose="020B0604020202020204" pitchFamily="34" charset="-128"/>
                      </a:endParaRPr>
                    </a:p>
                  </a:txBody>
                  <a:tcPr marL="33987" marR="3398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ALwO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(n=5,275)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4541" marR="64541" marT="48335" marB="48335" anchor="ctr"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029">
                <a:tc rowSpan="2">
                  <a:txBody>
                    <a:bodyPr/>
                    <a:lstStyle/>
                    <a:p>
                      <a:pPr marL="0" marR="0" algn="l" defTabSz="914378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b="1" kern="1200" dirty="0">
                          <a:solidFill>
                            <a:schemeClr val="tx2"/>
                          </a:solidFill>
                          <a:effectLst/>
                        </a:rPr>
                        <a:t>Køn</a:t>
                      </a:r>
                      <a:endParaRPr lang="en-GB" sz="14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err="1">
                          <a:solidFill>
                            <a:schemeClr val="tx2"/>
                          </a:solidFill>
                          <a:effectLst/>
                        </a:rPr>
                        <a:t>Drenge</a:t>
                      </a:r>
                      <a:endParaRPr lang="en-GB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Unicode MS" panose="020B0604020202020204" pitchFamily="34" charset="-128"/>
                      </a:endParaRPr>
                    </a:p>
                  </a:txBody>
                  <a:tcPr marT="91440" marB="9144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56%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Unicode MS" panose="020B0604020202020204" pitchFamily="34" charset="-128"/>
                      </a:endParaRPr>
                    </a:p>
                  </a:txBody>
                  <a:tcPr marT="91440" marB="9144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029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3987" marR="339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err="1">
                          <a:solidFill>
                            <a:schemeClr val="tx2"/>
                          </a:solidFill>
                          <a:effectLst/>
                        </a:rPr>
                        <a:t>Piger</a:t>
                      </a:r>
                      <a:endParaRPr lang="en-GB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Unicode MS" panose="020B0604020202020204" pitchFamily="34" charset="-128"/>
                      </a:endParaRPr>
                    </a:p>
                  </a:txBody>
                  <a:tcPr marT="91440" marB="9144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44%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Unicode MS" panose="020B0604020202020204" pitchFamily="34" charset="-128"/>
                      </a:endParaRPr>
                    </a:p>
                  </a:txBody>
                  <a:tcPr marT="91440" marB="9144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389">
                <a:tc>
                  <a:txBody>
                    <a:bodyPr/>
                    <a:lstStyle/>
                    <a:p>
                      <a:pPr marL="0" marR="0" algn="l" defTabSz="914378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tx2"/>
                          </a:solidFill>
                          <a:effectLst/>
                        </a:rPr>
                        <a:t>Alder </a:t>
                      </a:r>
                      <a:r>
                        <a:rPr lang="en-CA" sz="1400" b="0" kern="1200" dirty="0">
                          <a:solidFill>
                            <a:schemeClr val="tx2"/>
                          </a:solidFill>
                          <a:effectLst/>
                        </a:rPr>
                        <a:t>(</a:t>
                      </a:r>
                      <a:r>
                        <a:rPr lang="en-CA" sz="1400" b="0" kern="1200" dirty="0" err="1">
                          <a:solidFill>
                            <a:schemeClr val="tx2"/>
                          </a:solidFill>
                          <a:effectLst/>
                        </a:rPr>
                        <a:t>år</a:t>
                      </a:r>
                      <a:r>
                        <a:rPr lang="en-CA" sz="1400" b="0" kern="1200" dirty="0">
                          <a:solidFill>
                            <a:schemeClr val="tx2"/>
                          </a:solidFill>
                          <a:effectLst/>
                        </a:rPr>
                        <a:t>)</a:t>
                      </a:r>
                      <a:endParaRPr lang="en-GB" sz="1400" b="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baseline="0" dirty="0" err="1">
                          <a:solidFill>
                            <a:schemeClr val="tx2"/>
                          </a:solidFill>
                          <a:effectLst/>
                        </a:rPr>
                        <a:t>Gennemsnit</a:t>
                      </a:r>
                      <a:r>
                        <a:rPr lang="en-GB" sz="1400" b="0" baseline="0" dirty="0">
                          <a:solidFill>
                            <a:schemeClr val="tx2"/>
                          </a:solidFill>
                          <a:effectLst/>
                        </a:rPr>
                        <a:t> (SD)</a:t>
                      </a:r>
                      <a:endParaRPr lang="en-GB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Unicode MS" panose="020B0604020202020204" pitchFamily="34" charset="-128"/>
                      </a:endParaRPr>
                    </a:p>
                  </a:txBody>
                  <a:tcPr marT="91440" marB="9144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>
                          <a:solidFill>
                            <a:schemeClr val="tx2"/>
                          </a:solidFill>
                          <a:effectLst/>
                        </a:rPr>
                        <a:t>14.8 (1.7) </a:t>
                      </a:r>
                      <a:endParaRPr lang="en-GB" sz="1400" baseline="300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Unicode MS" panose="020B0604020202020204" pitchFamily="34" charset="-128"/>
                      </a:endParaRPr>
                    </a:p>
                  </a:txBody>
                  <a:tcPr marT="91440" marB="9144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1EB26D68-83B1-4807-9BD8-5E4D4F31B8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4686164"/>
              </p:ext>
            </p:extLst>
          </p:nvPr>
        </p:nvGraphicFramePr>
        <p:xfrm>
          <a:off x="196719" y="3649362"/>
          <a:ext cx="6527639" cy="256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4BC59FAC-2A2C-4CF2-B767-09967E9055C3}"/>
              </a:ext>
            </a:extLst>
          </p:cNvPr>
          <p:cNvSpPr txBox="1"/>
          <p:nvPr/>
        </p:nvSpPr>
        <p:spPr>
          <a:xfrm>
            <a:off x="196719" y="3206197"/>
            <a:ext cx="6060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err="1">
                <a:solidFill>
                  <a:srgbClr val="001965"/>
                </a:solidFill>
                <a:latin typeface="Apis For Office"/>
              </a:rPr>
              <a:t>Overvægtsklasse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Besvaret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GB" sz="160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af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GB" sz="160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ALwO</a:t>
            </a: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BF60E643-C093-4D7C-89D9-0A6312E68AD4}"/>
              </a:ext>
            </a:extLst>
          </p:cNvPr>
          <p:cNvGraphicFramePr/>
          <p:nvPr/>
        </p:nvGraphicFramePr>
        <p:xfrm>
          <a:off x="6029635" y="3649362"/>
          <a:ext cx="6508880" cy="256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B18EEA3-9DE4-4768-86AB-981F2EC0F022}"/>
              </a:ext>
            </a:extLst>
          </p:cNvPr>
          <p:cNvSpPr txBox="1"/>
          <p:nvPr/>
        </p:nvSpPr>
        <p:spPr>
          <a:xfrm>
            <a:off x="7039290" y="3206197"/>
            <a:ext cx="3752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Overvægtsklasse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for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ALwO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lang="en-GB" sz="1600" dirty="0">
                <a:solidFill>
                  <a:srgbClr val="001965"/>
                </a:solidFill>
                <a:latin typeface="Apis For Office"/>
              </a:rPr>
              <a:t>B</a:t>
            </a:r>
            <a:r>
              <a:rPr kumimoji="0" lang="en-GB" sz="160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esvaret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GB" sz="160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af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GB" sz="160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pårørende</a:t>
            </a: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2F9AE9A-A085-D78B-04D1-3E4CE98026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13" y="6346830"/>
            <a:ext cx="1393658" cy="37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51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C5CC33A-8D21-4943-B5A9-A5FDBFA1B7BF}"/>
              </a:ext>
            </a:extLst>
          </p:cNvPr>
          <p:cNvGraphicFramePr/>
          <p:nvPr/>
        </p:nvGraphicFramePr>
        <p:xfrm>
          <a:off x="3525520" y="1229484"/>
          <a:ext cx="9093200" cy="4980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12753F3-AA85-4CBA-80C7-304EFB79C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Sundhedsprofessionelles</a:t>
            </a:r>
            <a:r>
              <a:rPr lang="en-CA" dirty="0"/>
              <a:t> </a:t>
            </a:r>
            <a:r>
              <a:rPr lang="en-CA" dirty="0" err="1"/>
              <a:t>specialer</a:t>
            </a:r>
            <a:r>
              <a:rPr lang="en-CA" dirty="0"/>
              <a:t> og </a:t>
            </a:r>
            <a:r>
              <a:rPr lang="en-CA" dirty="0" err="1"/>
              <a:t>tilknytning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45576-C1BF-28C3-73EC-1CABEBB92A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998" y="6210000"/>
            <a:ext cx="10896001" cy="324000"/>
          </a:xfrm>
        </p:spPr>
        <p:txBody>
          <a:bodyPr/>
          <a:lstStyle/>
          <a:p>
            <a:r>
              <a:rPr lang="en-US" dirty="0"/>
              <a:t>Percentages are proportions of participants among all recruited HCPs (n=2323). HCPs selected their primary medical specialty from a list of prespecified response options; specialties were subsequently classified into three overarching categories (primary care practitioner, general </a:t>
            </a:r>
            <a:r>
              <a:rPr lang="en-US" dirty="0" err="1"/>
              <a:t>paediatrician</a:t>
            </a:r>
            <a:r>
              <a:rPr lang="en-US" dirty="0"/>
              <a:t>, other specialty).</a:t>
            </a:r>
            <a:br>
              <a:rPr lang="en-US" dirty="0"/>
            </a:br>
            <a:r>
              <a:rPr lang="en-US" dirty="0"/>
              <a:t>HCP, healthcare professional. </a:t>
            </a:r>
            <a:r>
              <a:rPr lang="en-CA" dirty="0"/>
              <a:t>Halford et al. Pediatric Obesity. 2022;e12957. doi:10.1111/ijpo.12957.</a:t>
            </a:r>
            <a:endParaRPr lang="en-US" dirty="0"/>
          </a:p>
        </p:txBody>
      </p:sp>
      <p:sp>
        <p:nvSpPr>
          <p:cNvPr id="2" name="Left Bracket 1">
            <a:extLst>
              <a:ext uri="{FF2B5EF4-FFF2-40B4-BE49-F238E27FC236}">
                <a16:creationId xmlns:a16="http://schemas.microsoft.com/office/drawing/2014/main" id="{CBFE9A46-4BA6-40F5-BF0C-61E01F0AEF66}"/>
              </a:ext>
            </a:extLst>
          </p:cNvPr>
          <p:cNvSpPr/>
          <p:nvPr/>
        </p:nvSpPr>
        <p:spPr>
          <a:xfrm>
            <a:off x="3525520" y="1546559"/>
            <a:ext cx="60960" cy="1076960"/>
          </a:xfrm>
          <a:prstGeom prst="leftBracket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F9E315C8-712B-4473-8FE7-C318BBE3043D}"/>
              </a:ext>
            </a:extLst>
          </p:cNvPr>
          <p:cNvSpPr/>
          <p:nvPr/>
        </p:nvSpPr>
        <p:spPr>
          <a:xfrm>
            <a:off x="3525522" y="3216724"/>
            <a:ext cx="60959" cy="2647836"/>
          </a:xfrm>
          <a:prstGeom prst="leftBracket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DF5EC92-FC81-2704-DAF4-10D2D0D4D362}"/>
              </a:ext>
            </a:extLst>
          </p:cNvPr>
          <p:cNvGrpSpPr/>
          <p:nvPr/>
        </p:nvGrpSpPr>
        <p:grpSpPr>
          <a:xfrm>
            <a:off x="647700" y="2686272"/>
            <a:ext cx="11029950" cy="424730"/>
            <a:chOff x="1534160" y="2551953"/>
            <a:chExt cx="9938173" cy="42473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5660021-F0B1-4B26-8E88-4CBC14514A0F}"/>
                </a:ext>
              </a:extLst>
            </p:cNvPr>
            <p:cNvCxnSpPr>
              <a:cxnSpLocks/>
            </p:cNvCxnSpPr>
            <p:nvPr/>
          </p:nvCxnSpPr>
          <p:spPr>
            <a:xfrm>
              <a:off x="1534160" y="2954570"/>
              <a:ext cx="9938173" cy="22113"/>
            </a:xfrm>
            <a:prstGeom prst="line">
              <a:avLst/>
            </a:prstGeom>
            <a:ln w="15875" cap="rnd">
              <a:solidFill>
                <a:schemeClr val="accent6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E7FE72-A826-4BD2-B622-862A727FD83B}"/>
                </a:ext>
              </a:extLst>
            </p:cNvPr>
            <p:cNvCxnSpPr>
              <a:cxnSpLocks/>
            </p:cNvCxnSpPr>
            <p:nvPr/>
          </p:nvCxnSpPr>
          <p:spPr>
            <a:xfrm>
              <a:off x="1534160" y="2551953"/>
              <a:ext cx="9938173" cy="0"/>
            </a:xfrm>
            <a:prstGeom prst="line">
              <a:avLst/>
            </a:prstGeom>
            <a:ln w="15875" cap="rnd">
              <a:solidFill>
                <a:schemeClr val="accent6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spondents">
            <a:extLst>
              <a:ext uri="{FF2B5EF4-FFF2-40B4-BE49-F238E27FC236}">
                <a16:creationId xmlns:a16="http://schemas.microsoft.com/office/drawing/2014/main" id="{AF96F2E5-5E4A-459A-AF47-35726C1EB679}"/>
              </a:ext>
            </a:extLst>
          </p:cNvPr>
          <p:cNvSpPr txBox="1"/>
          <p:nvPr/>
        </p:nvSpPr>
        <p:spPr>
          <a:xfrm>
            <a:off x="684352" y="1763157"/>
            <a:ext cx="2841168" cy="623250"/>
          </a:xfrm>
          <a:prstGeom prst="rect">
            <a:avLst/>
          </a:prstGeom>
        </p:spPr>
        <p:txBody>
          <a:bodyPr vert="horz" wrap="square" lIns="68580" tIns="34291" rIns="68580" bIns="34291" rtlCol="0" anchor="t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Primær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sektor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læge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918B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(57%)</a:t>
            </a:r>
          </a:p>
        </p:txBody>
      </p:sp>
      <p:sp>
        <p:nvSpPr>
          <p:cNvPr id="19" name="Respondents">
            <a:extLst>
              <a:ext uri="{FF2B5EF4-FFF2-40B4-BE49-F238E27FC236}">
                <a16:creationId xmlns:a16="http://schemas.microsoft.com/office/drawing/2014/main" id="{5E578634-8A22-453A-B546-532F3E2F0DD7}"/>
              </a:ext>
            </a:extLst>
          </p:cNvPr>
          <p:cNvSpPr txBox="1"/>
          <p:nvPr/>
        </p:nvSpPr>
        <p:spPr>
          <a:xfrm>
            <a:off x="706507" y="4218758"/>
            <a:ext cx="2841168" cy="643896"/>
          </a:xfrm>
          <a:prstGeom prst="rect">
            <a:avLst/>
          </a:prstGeom>
        </p:spPr>
        <p:txBody>
          <a:bodyPr vert="horz" wrap="square" lIns="68580" tIns="34291" rIns="68580" bIns="34291" rtlCol="0" anchor="t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Sekundær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 sector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læge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918B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(23%)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9DBDE03-3D7C-3412-DC67-DB3EBE46EA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13" y="6346830"/>
            <a:ext cx="1393658" cy="37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29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2E6B6FE-2478-46D3-9365-AA1C04E29380}"/>
              </a:ext>
            </a:extLst>
          </p:cNvPr>
          <p:cNvGraphicFramePr/>
          <p:nvPr/>
        </p:nvGraphicFramePr>
        <p:xfrm>
          <a:off x="1180550" y="1562525"/>
          <a:ext cx="10525675" cy="457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12753F3-AA85-4CBA-80C7-304EFB79C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Uddannelse</a:t>
            </a:r>
            <a:r>
              <a:rPr lang="en-CA" dirty="0"/>
              <a:t> </a:t>
            </a:r>
            <a:r>
              <a:rPr lang="en-CA" dirty="0" err="1"/>
              <a:t>af</a:t>
            </a:r>
            <a:r>
              <a:rPr lang="en-CA" dirty="0"/>
              <a:t> </a:t>
            </a:r>
            <a:r>
              <a:rPr lang="en-CA" dirty="0" err="1"/>
              <a:t>sundhedsprofessionelle</a:t>
            </a:r>
            <a:r>
              <a:rPr lang="en-CA" dirty="0"/>
              <a:t> </a:t>
            </a:r>
            <a:r>
              <a:rPr lang="en-CA" dirty="0" err="1"/>
              <a:t>i</a:t>
            </a:r>
            <a:r>
              <a:rPr lang="en-CA" dirty="0"/>
              <a:t> </a:t>
            </a:r>
            <a:r>
              <a:rPr lang="en-CA" dirty="0" err="1"/>
              <a:t>overvægt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FCAEAE-0D42-023B-E6C2-E3AD0F24C9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Percentages are proportions of participants among all recruited HCPs (n=2323).</a:t>
            </a:r>
            <a:br>
              <a:rPr lang="en-US" dirty="0"/>
            </a:br>
            <a:r>
              <a:rPr lang="en-US" dirty="0" err="1"/>
              <a:t>ALwO</a:t>
            </a:r>
            <a:r>
              <a:rPr lang="en-US" dirty="0"/>
              <a:t>, adolescents living with obesity; HCP, healthcare professional.</a:t>
            </a:r>
            <a:br>
              <a:rPr lang="en-US" dirty="0"/>
            </a:br>
            <a:r>
              <a:rPr lang="en-CA" dirty="0"/>
              <a:t>Halford et al. Pediatric Obesity. 2022;e12957. doi:10.1111/ijpo.12957.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E08F03-A416-4D3B-85BB-4F212A6C578D}"/>
              </a:ext>
            </a:extLst>
          </p:cNvPr>
          <p:cNvSpPr/>
          <p:nvPr/>
        </p:nvSpPr>
        <p:spPr>
          <a:xfrm>
            <a:off x="672550" y="1773208"/>
            <a:ext cx="508000" cy="35178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vert270" lIns="96000" tIns="48000" rIns="96000" bIns="48000" rtlCol="0" anchor="ctr"/>
          <a:lstStyle/>
          <a:p>
            <a:pPr marL="0" marR="0" lvl="0" indent="0" algn="ctr" defTabSz="4720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Andel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af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HCPer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(%)</a:t>
            </a:r>
          </a:p>
        </p:txBody>
      </p:sp>
      <p:sp>
        <p:nvSpPr>
          <p:cNvPr id="15" name="Respondents">
            <a:extLst>
              <a:ext uri="{FF2B5EF4-FFF2-40B4-BE49-F238E27FC236}">
                <a16:creationId xmlns:a16="http://schemas.microsoft.com/office/drawing/2014/main" id="{9753C006-75BE-47B2-99B3-151FDF418EFE}"/>
              </a:ext>
            </a:extLst>
          </p:cNvPr>
          <p:cNvSpPr txBox="1"/>
          <p:nvPr/>
        </p:nvSpPr>
        <p:spPr>
          <a:xfrm>
            <a:off x="3070479" y="1287535"/>
            <a:ext cx="6583591" cy="561694"/>
          </a:xfrm>
          <a:prstGeom prst="rect">
            <a:avLst/>
          </a:prstGeom>
        </p:spPr>
        <p:txBody>
          <a:bodyPr vert="horz" wrap="square" lIns="68580" tIns="34291" rIns="68580" bIns="34291" rtlCol="0" anchor="t">
            <a:spAutoFit/>
          </a:bodyPr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Selvrapporteret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speficik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uddannelse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 om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svær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overvægt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 og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håndtering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af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samme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 –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ud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 over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på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medicinstudiet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Arial" pitchFamily="34" charset="0"/>
            </a:endParaRP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3B4CBC5-7F9E-4605-D1B9-818AD5EF9F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13" y="6346830"/>
            <a:ext cx="1393658" cy="37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77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 descr="5cff4860-1f8b-467d-b62c-54aea06f20fc Q208. Why [have you / has INSERT NAME FROM S96] wanted to lose weight?_for awo by Total Global ALwO Banner">
            <a:extLst>
              <a:ext uri="{FF2B5EF4-FFF2-40B4-BE49-F238E27FC236}">
                <a16:creationId xmlns:a16="http://schemas.microsoft.com/office/drawing/2014/main" id="{13E2657B-9136-44D2-B4FE-B0D571A60914}"/>
              </a:ext>
            </a:extLst>
          </p:cNvPr>
          <p:cNvGraphicFramePr/>
          <p:nvPr>
            <p:custDataLst>
              <p:tags r:id="rId1"/>
            </p:custDataLst>
          </p:nvPr>
        </p:nvGraphicFramePr>
        <p:xfrm>
          <a:off x="3603066" y="2549985"/>
          <a:ext cx="5280019" cy="3264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7" name="Chart 26" descr="5cff4860-1f8b-467d-b62c-54aea06f20fc Q208. Why [have you / has INSERT NAME FROM S96] wanted to lose weight?_for awo by Total Global ALwO Banner">
            <a:extLst>
              <a:ext uri="{FF2B5EF4-FFF2-40B4-BE49-F238E27FC236}">
                <a16:creationId xmlns:a16="http://schemas.microsoft.com/office/drawing/2014/main" id="{ABFA1725-13ED-472A-8817-71494C86F93A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141672" y="2536379"/>
          <a:ext cx="5286579" cy="3266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Title 11">
            <a:extLst>
              <a:ext uri="{FF2B5EF4-FFF2-40B4-BE49-F238E27FC236}">
                <a16:creationId xmlns:a16="http://schemas.microsoft.com/office/drawing/2014/main" id="{0E49DBE4-9B54-4022-AACD-2A515198E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263016" cy="1296000"/>
          </a:xfrm>
        </p:spPr>
        <p:txBody>
          <a:bodyPr/>
          <a:lstStyle/>
          <a:p>
            <a:r>
              <a:rPr lang="en-US" sz="3200" dirty="0" err="1"/>
              <a:t>Informationskilder</a:t>
            </a:r>
            <a:r>
              <a:rPr lang="en-US" sz="3200" dirty="0"/>
              <a:t> </a:t>
            </a:r>
            <a:r>
              <a:rPr lang="en-US" sz="3200" dirty="0" err="1"/>
              <a:t>til</a:t>
            </a:r>
            <a:r>
              <a:rPr lang="en-US" sz="3200" dirty="0"/>
              <a:t> at </a:t>
            </a:r>
            <a:r>
              <a:rPr lang="en-US" sz="3200" dirty="0" err="1"/>
              <a:t>lære</a:t>
            </a:r>
            <a:r>
              <a:rPr lang="en-US" sz="3200" dirty="0"/>
              <a:t> om </a:t>
            </a:r>
            <a:r>
              <a:rPr lang="en-US" sz="3200" dirty="0" err="1"/>
              <a:t>svær</a:t>
            </a:r>
            <a:r>
              <a:rPr lang="en-US" sz="3200" dirty="0"/>
              <a:t> </a:t>
            </a:r>
            <a:r>
              <a:rPr lang="en-US" sz="3200" dirty="0" err="1"/>
              <a:t>overvægt</a:t>
            </a:r>
            <a:r>
              <a:rPr lang="en-US" sz="3200" dirty="0"/>
              <a:t>, </a:t>
            </a:r>
            <a:r>
              <a:rPr lang="en-US" sz="3200" dirty="0" err="1"/>
              <a:t>sund</a:t>
            </a:r>
            <a:r>
              <a:rPr lang="en-US" sz="3200" dirty="0"/>
              <a:t> </a:t>
            </a:r>
            <a:r>
              <a:rPr lang="en-US" sz="3200" dirty="0" err="1"/>
              <a:t>livsstil</a:t>
            </a:r>
            <a:r>
              <a:rPr lang="en-US" sz="3200" dirty="0"/>
              <a:t>, </a:t>
            </a:r>
            <a:r>
              <a:rPr lang="en-US" sz="3200" dirty="0" err="1"/>
              <a:t>vægttab</a:t>
            </a:r>
            <a:r>
              <a:rPr lang="en-US" sz="3200" dirty="0"/>
              <a:t> og </a:t>
            </a:r>
            <a:r>
              <a:rPr lang="en-US" sz="3200" dirty="0" err="1"/>
              <a:t>vægtfastholdelse</a:t>
            </a:r>
            <a:endParaRPr lang="en-US" sz="32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B24186-38BC-672F-727C-629B934BE7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Select responses are presented.</a:t>
            </a:r>
            <a:br>
              <a:rPr lang="en-US" dirty="0"/>
            </a:br>
            <a:r>
              <a:rPr lang="en-US" dirty="0" err="1"/>
              <a:t>ALwO</a:t>
            </a:r>
            <a:r>
              <a:rPr lang="en-US" dirty="0"/>
              <a:t>, adolescents living with obesity; HCP, healthcare professional; CMR: Continued Medical Education</a:t>
            </a:r>
            <a:br>
              <a:rPr lang="en-US" dirty="0"/>
            </a:br>
            <a:r>
              <a:rPr lang="en-CA" dirty="0"/>
              <a:t>Halford et al. Pediatric Obesity. 2022;e12957. doi:10.1111/ijpo.12957.</a:t>
            </a:r>
            <a:endParaRPr lang="en-US" dirty="0"/>
          </a:p>
        </p:txBody>
      </p:sp>
      <p:sp>
        <p:nvSpPr>
          <p:cNvPr id="16" name="Respondents">
            <a:extLst>
              <a:ext uri="{FF2B5EF4-FFF2-40B4-BE49-F238E27FC236}">
                <a16:creationId xmlns:a16="http://schemas.microsoft.com/office/drawing/2014/main" id="{2D4DF092-46FF-4AF9-A813-66140F21AA9F}"/>
              </a:ext>
            </a:extLst>
          </p:cNvPr>
          <p:cNvSpPr txBox="1"/>
          <p:nvPr/>
        </p:nvSpPr>
        <p:spPr>
          <a:xfrm>
            <a:off x="5453521" y="2061832"/>
            <a:ext cx="2147430" cy="284695"/>
          </a:xfrm>
          <a:prstGeom prst="rect">
            <a:avLst/>
          </a:prstGeom>
        </p:spPr>
        <p:txBody>
          <a:bodyPr vert="horz" wrap="square" lIns="68580" tIns="34291" rIns="68580" bIns="34291" rtlCol="0" anchor="t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B97DE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Pårørende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97DE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 (n=5,389)</a:t>
            </a:r>
          </a:p>
        </p:txBody>
      </p:sp>
      <p:sp>
        <p:nvSpPr>
          <p:cNvPr id="25" name="Respondents">
            <a:extLst>
              <a:ext uri="{FF2B5EF4-FFF2-40B4-BE49-F238E27FC236}">
                <a16:creationId xmlns:a16="http://schemas.microsoft.com/office/drawing/2014/main" id="{9BD557F3-1B57-4953-9CB1-A6FEBB39E878}"/>
              </a:ext>
            </a:extLst>
          </p:cNvPr>
          <p:cNvSpPr txBox="1"/>
          <p:nvPr/>
        </p:nvSpPr>
        <p:spPr>
          <a:xfrm>
            <a:off x="2358577" y="2061832"/>
            <a:ext cx="1464183" cy="284695"/>
          </a:xfrm>
          <a:prstGeom prst="rect">
            <a:avLst/>
          </a:prstGeom>
        </p:spPr>
        <p:txBody>
          <a:bodyPr vert="horz" wrap="none" lIns="68580" tIns="34291" rIns="68580" bIns="34291" rtlCol="0" anchor="t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ALwO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 (n=5,275)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E77F22-C33F-5D46-191A-48A7A194A176}"/>
              </a:ext>
            </a:extLst>
          </p:cNvPr>
          <p:cNvGrpSpPr/>
          <p:nvPr/>
        </p:nvGrpSpPr>
        <p:grpSpPr>
          <a:xfrm>
            <a:off x="7357118" y="1809377"/>
            <a:ext cx="4966380" cy="4005046"/>
            <a:chOff x="7357118" y="1809377"/>
            <a:chExt cx="4966380" cy="400504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961A011-DE2C-3685-416B-50A042F56AA9}"/>
                </a:ext>
              </a:extLst>
            </p:cNvPr>
            <p:cNvGrpSpPr/>
            <p:nvPr/>
          </p:nvGrpSpPr>
          <p:grpSpPr>
            <a:xfrm>
              <a:off x="7357118" y="2061832"/>
              <a:ext cx="4966380" cy="3752591"/>
              <a:chOff x="7357118" y="2061832"/>
              <a:chExt cx="4966380" cy="3752591"/>
            </a:xfrm>
          </p:grpSpPr>
          <p:graphicFrame>
            <p:nvGraphicFramePr>
              <p:cNvPr id="32" name="Chart 31" descr="5cff4860-1f8b-467d-b62c-54aea06f20fc Q208. Why [have you / has INSERT NAME FROM S96] wanted to lose weight?_for awo by Total Global ALwO Banner">
                <a:extLst>
                  <a:ext uri="{FF2B5EF4-FFF2-40B4-BE49-F238E27FC236}">
                    <a16:creationId xmlns:a16="http://schemas.microsoft.com/office/drawing/2014/main" id="{A25B1F39-4CA8-48AE-9761-2A8A18924A83}"/>
                  </a:ext>
                </a:extLst>
              </p:cNvPr>
              <p:cNvGraphicFramePr/>
              <p:nvPr>
                <p:custDataLst>
                  <p:tags r:id="rId3"/>
                </p:custDataLst>
              </p:nvPr>
            </p:nvGraphicFramePr>
            <p:xfrm>
              <a:off x="7357118" y="2549986"/>
              <a:ext cx="4966380" cy="326443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33" name="Respondents">
                <a:extLst>
                  <a:ext uri="{FF2B5EF4-FFF2-40B4-BE49-F238E27FC236}">
                    <a16:creationId xmlns:a16="http://schemas.microsoft.com/office/drawing/2014/main" id="{39813070-A9D6-4DCB-B69F-25D6D46E8BFA}"/>
                  </a:ext>
                </a:extLst>
              </p:cNvPr>
              <p:cNvSpPr txBox="1"/>
              <p:nvPr/>
            </p:nvSpPr>
            <p:spPr>
              <a:xfrm>
                <a:off x="9365749" y="2061832"/>
                <a:ext cx="1816601" cy="284695"/>
              </a:xfrm>
              <a:prstGeom prst="rect">
                <a:avLst/>
              </a:prstGeom>
            </p:spPr>
            <p:txBody>
              <a:bodyPr vert="horz" wrap="square" lIns="68580" tIns="34291" rIns="68580" bIns="34291" rtlCol="0" anchor="t">
                <a:spAutoFit/>
              </a:bodyPr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918B"/>
                    </a:solidFill>
                    <a:effectLst/>
                    <a:uLnTx/>
                    <a:uFillTx/>
                    <a:latin typeface="Apis For Office"/>
                    <a:ea typeface="+mn-ea"/>
                    <a:cs typeface="Arial" pitchFamily="34" charset="0"/>
                  </a:rPr>
                  <a:t>HCPs (n=2,323)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019BE50-F33D-7EF4-3DAB-D4FAFABA2870}"/>
                </a:ext>
              </a:extLst>
            </p:cNvPr>
            <p:cNvGrpSpPr/>
            <p:nvPr/>
          </p:nvGrpSpPr>
          <p:grpSpPr>
            <a:xfrm>
              <a:off x="8433956" y="1809377"/>
              <a:ext cx="913131" cy="481044"/>
              <a:chOff x="5690757" y="1818440"/>
              <a:chExt cx="1117103" cy="588498"/>
            </a:xfrm>
            <a:solidFill>
              <a:schemeClr val="accent3"/>
            </a:solidFill>
          </p:grpSpPr>
          <p:grpSp>
            <p:nvGrpSpPr>
              <p:cNvPr id="45" name="Group 75">
                <a:extLst>
                  <a:ext uri="{FF2B5EF4-FFF2-40B4-BE49-F238E27FC236}">
                    <a16:creationId xmlns:a16="http://schemas.microsoft.com/office/drawing/2014/main" id="{345C061A-96EA-BF17-AA73-FDDF2964CCE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212792" y="1828002"/>
                <a:ext cx="595068" cy="573879"/>
                <a:chOff x="1194" y="-9"/>
                <a:chExt cx="3370" cy="3250"/>
              </a:xfrm>
              <a:grpFill/>
            </p:grpSpPr>
            <p:sp>
              <p:nvSpPr>
                <p:cNvPr id="50" name="Freeform 76">
                  <a:extLst>
                    <a:ext uri="{FF2B5EF4-FFF2-40B4-BE49-F238E27FC236}">
                      <a16:creationId xmlns:a16="http://schemas.microsoft.com/office/drawing/2014/main" id="{8370CEA6-4157-4D20-6136-C5EB1BA4F4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9" y="-9"/>
                  <a:ext cx="1272" cy="2539"/>
                </a:xfrm>
                <a:custGeom>
                  <a:avLst/>
                  <a:gdLst>
                    <a:gd name="T0" fmla="*/ 528 w 1024"/>
                    <a:gd name="T1" fmla="*/ 1719 h 2047"/>
                    <a:gd name="T2" fmla="*/ 422 w 1024"/>
                    <a:gd name="T3" fmla="*/ 1677 h 2047"/>
                    <a:gd name="T4" fmla="*/ 193 w 1024"/>
                    <a:gd name="T5" fmla="*/ 1521 h 2047"/>
                    <a:gd name="T6" fmla="*/ 187 w 1024"/>
                    <a:gd name="T7" fmla="*/ 1498 h 2047"/>
                    <a:gd name="T8" fmla="*/ 202 w 1024"/>
                    <a:gd name="T9" fmla="*/ 1363 h 2047"/>
                    <a:gd name="T10" fmla="*/ 206 w 1024"/>
                    <a:gd name="T11" fmla="*/ 1288 h 2047"/>
                    <a:gd name="T12" fmla="*/ 195 w 1024"/>
                    <a:gd name="T13" fmla="*/ 1258 h 2047"/>
                    <a:gd name="T14" fmla="*/ 173 w 1024"/>
                    <a:gd name="T15" fmla="*/ 1195 h 2047"/>
                    <a:gd name="T16" fmla="*/ 161 w 1024"/>
                    <a:gd name="T17" fmla="*/ 1104 h 2047"/>
                    <a:gd name="T18" fmla="*/ 137 w 1024"/>
                    <a:gd name="T19" fmla="*/ 1079 h 2047"/>
                    <a:gd name="T20" fmla="*/ 109 w 1024"/>
                    <a:gd name="T21" fmla="*/ 1060 h 2047"/>
                    <a:gd name="T22" fmla="*/ 13 w 1024"/>
                    <a:gd name="T23" fmla="*/ 818 h 2047"/>
                    <a:gd name="T24" fmla="*/ 3 w 1024"/>
                    <a:gd name="T25" fmla="*/ 739 h 2047"/>
                    <a:gd name="T26" fmla="*/ 42 w 1024"/>
                    <a:gd name="T27" fmla="*/ 678 h 2047"/>
                    <a:gd name="T28" fmla="*/ 54 w 1024"/>
                    <a:gd name="T29" fmla="*/ 658 h 2047"/>
                    <a:gd name="T30" fmla="*/ 46 w 1024"/>
                    <a:gd name="T31" fmla="*/ 562 h 2047"/>
                    <a:gd name="T32" fmla="*/ 48 w 1024"/>
                    <a:gd name="T33" fmla="*/ 462 h 2047"/>
                    <a:gd name="T34" fmla="*/ 60 w 1024"/>
                    <a:gd name="T35" fmla="*/ 333 h 2047"/>
                    <a:gd name="T36" fmla="*/ 239 w 1024"/>
                    <a:gd name="T37" fmla="*/ 81 h 2047"/>
                    <a:gd name="T38" fmla="*/ 321 w 1024"/>
                    <a:gd name="T39" fmla="*/ 60 h 2047"/>
                    <a:gd name="T40" fmla="*/ 333 w 1024"/>
                    <a:gd name="T41" fmla="*/ 58 h 2047"/>
                    <a:gd name="T42" fmla="*/ 441 w 1024"/>
                    <a:gd name="T43" fmla="*/ 27 h 2047"/>
                    <a:gd name="T44" fmla="*/ 530 w 1024"/>
                    <a:gd name="T45" fmla="*/ 10 h 2047"/>
                    <a:gd name="T46" fmla="*/ 697 w 1024"/>
                    <a:gd name="T47" fmla="*/ 43 h 2047"/>
                    <a:gd name="T48" fmla="*/ 751 w 1024"/>
                    <a:gd name="T49" fmla="*/ 97 h 2047"/>
                    <a:gd name="T50" fmla="*/ 768 w 1024"/>
                    <a:gd name="T51" fmla="*/ 108 h 2047"/>
                    <a:gd name="T52" fmla="*/ 793 w 1024"/>
                    <a:gd name="T53" fmla="*/ 113 h 2047"/>
                    <a:gd name="T54" fmla="*/ 851 w 1024"/>
                    <a:gd name="T55" fmla="*/ 144 h 2047"/>
                    <a:gd name="T56" fmla="*/ 964 w 1024"/>
                    <a:gd name="T57" fmla="*/ 439 h 2047"/>
                    <a:gd name="T58" fmla="*/ 964 w 1024"/>
                    <a:gd name="T59" fmla="*/ 511 h 2047"/>
                    <a:gd name="T60" fmla="*/ 958 w 1024"/>
                    <a:gd name="T61" fmla="*/ 598 h 2047"/>
                    <a:gd name="T62" fmla="*/ 972 w 1024"/>
                    <a:gd name="T63" fmla="*/ 622 h 2047"/>
                    <a:gd name="T64" fmla="*/ 1022 w 1024"/>
                    <a:gd name="T65" fmla="*/ 686 h 2047"/>
                    <a:gd name="T66" fmla="*/ 1010 w 1024"/>
                    <a:gd name="T67" fmla="*/ 866 h 2047"/>
                    <a:gd name="T68" fmla="*/ 964 w 1024"/>
                    <a:gd name="T69" fmla="*/ 985 h 2047"/>
                    <a:gd name="T70" fmla="*/ 958 w 1024"/>
                    <a:gd name="T71" fmla="*/ 998 h 2047"/>
                    <a:gd name="T72" fmla="*/ 932 w 1024"/>
                    <a:gd name="T73" fmla="*/ 1027 h 2047"/>
                    <a:gd name="T74" fmla="*/ 911 w 1024"/>
                    <a:gd name="T75" fmla="*/ 1057 h 2047"/>
                    <a:gd name="T76" fmla="*/ 889 w 1024"/>
                    <a:gd name="T77" fmla="*/ 1205 h 2047"/>
                    <a:gd name="T78" fmla="*/ 860 w 1024"/>
                    <a:gd name="T79" fmla="*/ 1287 h 2047"/>
                    <a:gd name="T80" fmla="*/ 856 w 1024"/>
                    <a:gd name="T81" fmla="*/ 1301 h 2047"/>
                    <a:gd name="T82" fmla="*/ 869 w 1024"/>
                    <a:gd name="T83" fmla="*/ 1461 h 2047"/>
                    <a:gd name="T84" fmla="*/ 873 w 1024"/>
                    <a:gd name="T85" fmla="*/ 1493 h 2047"/>
                    <a:gd name="T86" fmla="*/ 863 w 1024"/>
                    <a:gd name="T87" fmla="*/ 1521 h 2047"/>
                    <a:gd name="T88" fmla="*/ 681 w 1024"/>
                    <a:gd name="T89" fmla="*/ 1647 h 2047"/>
                    <a:gd name="T90" fmla="*/ 534 w 1024"/>
                    <a:gd name="T91" fmla="*/ 1720 h 2047"/>
                    <a:gd name="T92" fmla="*/ 586 w 1024"/>
                    <a:gd name="T93" fmla="*/ 1800 h 2047"/>
                    <a:gd name="T94" fmla="*/ 672 w 1024"/>
                    <a:gd name="T95" fmla="*/ 1929 h 2047"/>
                    <a:gd name="T96" fmla="*/ 675 w 1024"/>
                    <a:gd name="T97" fmla="*/ 1954 h 2047"/>
                    <a:gd name="T98" fmla="*/ 646 w 1024"/>
                    <a:gd name="T99" fmla="*/ 2019 h 2047"/>
                    <a:gd name="T100" fmla="*/ 645 w 1024"/>
                    <a:gd name="T101" fmla="*/ 2031 h 2047"/>
                    <a:gd name="T102" fmla="*/ 433 w 1024"/>
                    <a:gd name="T103" fmla="*/ 2036 h 2047"/>
                    <a:gd name="T104" fmla="*/ 430 w 1024"/>
                    <a:gd name="T105" fmla="*/ 2023 h 2047"/>
                    <a:gd name="T106" fmla="*/ 395 w 1024"/>
                    <a:gd name="T107" fmla="*/ 1958 h 2047"/>
                    <a:gd name="T108" fmla="*/ 397 w 1024"/>
                    <a:gd name="T109" fmla="*/ 1925 h 2047"/>
                    <a:gd name="T110" fmla="*/ 520 w 1024"/>
                    <a:gd name="T111" fmla="*/ 1734 h 2047"/>
                    <a:gd name="T112" fmla="*/ 528 w 1024"/>
                    <a:gd name="T113" fmla="*/ 1719 h 20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24" h="2047">
                      <a:moveTo>
                        <a:pt x="528" y="1719"/>
                      </a:moveTo>
                      <a:cubicBezTo>
                        <a:pt x="492" y="1705"/>
                        <a:pt x="456" y="1693"/>
                        <a:pt x="422" y="1677"/>
                      </a:cubicBezTo>
                      <a:cubicBezTo>
                        <a:pt x="337" y="1638"/>
                        <a:pt x="262" y="1585"/>
                        <a:pt x="193" y="1521"/>
                      </a:cubicBezTo>
                      <a:cubicBezTo>
                        <a:pt x="186" y="1514"/>
                        <a:pt x="186" y="1507"/>
                        <a:pt x="187" y="1498"/>
                      </a:cubicBezTo>
                      <a:cubicBezTo>
                        <a:pt x="192" y="1453"/>
                        <a:pt x="197" y="1408"/>
                        <a:pt x="202" y="1363"/>
                      </a:cubicBezTo>
                      <a:cubicBezTo>
                        <a:pt x="204" y="1338"/>
                        <a:pt x="206" y="1313"/>
                        <a:pt x="206" y="1288"/>
                      </a:cubicBezTo>
                      <a:cubicBezTo>
                        <a:pt x="206" y="1278"/>
                        <a:pt x="199" y="1268"/>
                        <a:pt x="195" y="1258"/>
                      </a:cubicBezTo>
                      <a:cubicBezTo>
                        <a:pt x="187" y="1237"/>
                        <a:pt x="177" y="1216"/>
                        <a:pt x="173" y="1195"/>
                      </a:cubicBezTo>
                      <a:cubicBezTo>
                        <a:pt x="166" y="1165"/>
                        <a:pt x="165" y="1134"/>
                        <a:pt x="161" y="1104"/>
                      </a:cubicBezTo>
                      <a:cubicBezTo>
                        <a:pt x="159" y="1089"/>
                        <a:pt x="152" y="1080"/>
                        <a:pt x="137" y="1079"/>
                      </a:cubicBezTo>
                      <a:cubicBezTo>
                        <a:pt x="124" y="1077"/>
                        <a:pt x="115" y="1071"/>
                        <a:pt x="109" y="1060"/>
                      </a:cubicBezTo>
                      <a:cubicBezTo>
                        <a:pt x="64" y="985"/>
                        <a:pt x="32" y="904"/>
                        <a:pt x="13" y="818"/>
                      </a:cubicBezTo>
                      <a:cubicBezTo>
                        <a:pt x="7" y="792"/>
                        <a:pt x="5" y="765"/>
                        <a:pt x="3" y="739"/>
                      </a:cubicBezTo>
                      <a:cubicBezTo>
                        <a:pt x="0" y="705"/>
                        <a:pt x="10" y="689"/>
                        <a:pt x="42" y="678"/>
                      </a:cubicBezTo>
                      <a:cubicBezTo>
                        <a:pt x="53" y="674"/>
                        <a:pt x="56" y="669"/>
                        <a:pt x="54" y="658"/>
                      </a:cubicBezTo>
                      <a:cubicBezTo>
                        <a:pt x="51" y="626"/>
                        <a:pt x="47" y="594"/>
                        <a:pt x="46" y="562"/>
                      </a:cubicBezTo>
                      <a:cubicBezTo>
                        <a:pt x="45" y="529"/>
                        <a:pt x="46" y="495"/>
                        <a:pt x="48" y="462"/>
                      </a:cubicBezTo>
                      <a:cubicBezTo>
                        <a:pt x="51" y="419"/>
                        <a:pt x="52" y="375"/>
                        <a:pt x="60" y="333"/>
                      </a:cubicBezTo>
                      <a:cubicBezTo>
                        <a:pt x="81" y="222"/>
                        <a:pt x="142" y="138"/>
                        <a:pt x="239" y="81"/>
                      </a:cubicBezTo>
                      <a:cubicBezTo>
                        <a:pt x="264" y="66"/>
                        <a:pt x="292" y="60"/>
                        <a:pt x="321" y="60"/>
                      </a:cubicBezTo>
                      <a:cubicBezTo>
                        <a:pt x="325" y="59"/>
                        <a:pt x="330" y="60"/>
                        <a:pt x="333" y="58"/>
                      </a:cubicBezTo>
                      <a:cubicBezTo>
                        <a:pt x="365" y="36"/>
                        <a:pt x="403" y="33"/>
                        <a:pt x="441" y="27"/>
                      </a:cubicBezTo>
                      <a:cubicBezTo>
                        <a:pt x="471" y="23"/>
                        <a:pt x="500" y="14"/>
                        <a:pt x="530" y="10"/>
                      </a:cubicBezTo>
                      <a:cubicBezTo>
                        <a:pt x="589" y="0"/>
                        <a:pt x="644" y="16"/>
                        <a:pt x="697" y="43"/>
                      </a:cubicBezTo>
                      <a:cubicBezTo>
                        <a:pt x="721" y="56"/>
                        <a:pt x="737" y="75"/>
                        <a:pt x="751" y="97"/>
                      </a:cubicBezTo>
                      <a:cubicBezTo>
                        <a:pt x="755" y="102"/>
                        <a:pt x="762" y="106"/>
                        <a:pt x="768" y="108"/>
                      </a:cubicBezTo>
                      <a:cubicBezTo>
                        <a:pt x="776" y="111"/>
                        <a:pt x="785" y="112"/>
                        <a:pt x="793" y="113"/>
                      </a:cubicBezTo>
                      <a:cubicBezTo>
                        <a:pt x="816" y="118"/>
                        <a:pt x="834" y="128"/>
                        <a:pt x="851" y="144"/>
                      </a:cubicBezTo>
                      <a:cubicBezTo>
                        <a:pt x="937" y="224"/>
                        <a:pt x="971" y="324"/>
                        <a:pt x="964" y="439"/>
                      </a:cubicBezTo>
                      <a:cubicBezTo>
                        <a:pt x="963" y="463"/>
                        <a:pt x="965" y="487"/>
                        <a:pt x="964" y="511"/>
                      </a:cubicBezTo>
                      <a:cubicBezTo>
                        <a:pt x="963" y="540"/>
                        <a:pt x="961" y="569"/>
                        <a:pt x="958" y="598"/>
                      </a:cubicBezTo>
                      <a:cubicBezTo>
                        <a:pt x="956" y="614"/>
                        <a:pt x="958" y="619"/>
                        <a:pt x="972" y="622"/>
                      </a:cubicBezTo>
                      <a:cubicBezTo>
                        <a:pt x="1021" y="634"/>
                        <a:pt x="1024" y="636"/>
                        <a:pt x="1022" y="686"/>
                      </a:cubicBezTo>
                      <a:cubicBezTo>
                        <a:pt x="1019" y="746"/>
                        <a:pt x="1015" y="806"/>
                        <a:pt x="1010" y="866"/>
                      </a:cubicBezTo>
                      <a:cubicBezTo>
                        <a:pt x="1005" y="910"/>
                        <a:pt x="983" y="947"/>
                        <a:pt x="964" y="985"/>
                      </a:cubicBezTo>
                      <a:cubicBezTo>
                        <a:pt x="962" y="990"/>
                        <a:pt x="960" y="994"/>
                        <a:pt x="958" y="998"/>
                      </a:cubicBezTo>
                      <a:cubicBezTo>
                        <a:pt x="953" y="1011"/>
                        <a:pt x="948" y="1023"/>
                        <a:pt x="932" y="1027"/>
                      </a:cubicBezTo>
                      <a:cubicBezTo>
                        <a:pt x="918" y="1030"/>
                        <a:pt x="913" y="1044"/>
                        <a:pt x="911" y="1057"/>
                      </a:cubicBezTo>
                      <a:cubicBezTo>
                        <a:pt x="904" y="1106"/>
                        <a:pt x="897" y="1156"/>
                        <a:pt x="889" y="1205"/>
                      </a:cubicBezTo>
                      <a:cubicBezTo>
                        <a:pt x="885" y="1234"/>
                        <a:pt x="877" y="1262"/>
                        <a:pt x="860" y="1287"/>
                      </a:cubicBezTo>
                      <a:cubicBezTo>
                        <a:pt x="857" y="1290"/>
                        <a:pt x="856" y="1297"/>
                        <a:pt x="856" y="1301"/>
                      </a:cubicBezTo>
                      <a:cubicBezTo>
                        <a:pt x="860" y="1355"/>
                        <a:pt x="865" y="1408"/>
                        <a:pt x="869" y="1461"/>
                      </a:cubicBezTo>
                      <a:cubicBezTo>
                        <a:pt x="870" y="1472"/>
                        <a:pt x="871" y="1483"/>
                        <a:pt x="873" y="1493"/>
                      </a:cubicBezTo>
                      <a:cubicBezTo>
                        <a:pt x="876" y="1505"/>
                        <a:pt x="873" y="1513"/>
                        <a:pt x="863" y="1521"/>
                      </a:cubicBezTo>
                      <a:cubicBezTo>
                        <a:pt x="807" y="1569"/>
                        <a:pt x="747" y="1612"/>
                        <a:pt x="681" y="1647"/>
                      </a:cubicBezTo>
                      <a:cubicBezTo>
                        <a:pt x="633" y="1673"/>
                        <a:pt x="584" y="1696"/>
                        <a:pt x="534" y="1720"/>
                      </a:cubicBezTo>
                      <a:cubicBezTo>
                        <a:pt x="550" y="1745"/>
                        <a:pt x="568" y="1773"/>
                        <a:pt x="586" y="1800"/>
                      </a:cubicBezTo>
                      <a:cubicBezTo>
                        <a:pt x="615" y="1843"/>
                        <a:pt x="643" y="1886"/>
                        <a:pt x="672" y="1929"/>
                      </a:cubicBezTo>
                      <a:cubicBezTo>
                        <a:pt x="678" y="1937"/>
                        <a:pt x="679" y="1945"/>
                        <a:pt x="675" y="1954"/>
                      </a:cubicBezTo>
                      <a:cubicBezTo>
                        <a:pt x="665" y="1975"/>
                        <a:pt x="656" y="1997"/>
                        <a:pt x="646" y="2019"/>
                      </a:cubicBezTo>
                      <a:cubicBezTo>
                        <a:pt x="645" y="2022"/>
                        <a:pt x="645" y="2026"/>
                        <a:pt x="645" y="2031"/>
                      </a:cubicBezTo>
                      <a:cubicBezTo>
                        <a:pt x="577" y="2045"/>
                        <a:pt x="504" y="2047"/>
                        <a:pt x="433" y="2036"/>
                      </a:cubicBezTo>
                      <a:cubicBezTo>
                        <a:pt x="432" y="2031"/>
                        <a:pt x="432" y="2026"/>
                        <a:pt x="430" y="2023"/>
                      </a:cubicBezTo>
                      <a:cubicBezTo>
                        <a:pt x="419" y="2001"/>
                        <a:pt x="408" y="1979"/>
                        <a:pt x="395" y="1958"/>
                      </a:cubicBezTo>
                      <a:cubicBezTo>
                        <a:pt x="388" y="1946"/>
                        <a:pt x="390" y="1937"/>
                        <a:pt x="397" y="1925"/>
                      </a:cubicBezTo>
                      <a:cubicBezTo>
                        <a:pt x="439" y="1861"/>
                        <a:pt x="479" y="1797"/>
                        <a:pt x="520" y="1734"/>
                      </a:cubicBezTo>
                      <a:cubicBezTo>
                        <a:pt x="523" y="1729"/>
                        <a:pt x="526" y="1724"/>
                        <a:pt x="528" y="17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 77">
                  <a:extLst>
                    <a:ext uri="{FF2B5EF4-FFF2-40B4-BE49-F238E27FC236}">
                      <a16:creationId xmlns:a16="http://schemas.microsoft.com/office/drawing/2014/main" id="{E3E77C88-2D93-261E-4A45-48B09CDC74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43" y="1959"/>
                  <a:ext cx="1821" cy="1282"/>
                </a:xfrm>
                <a:custGeom>
                  <a:avLst/>
                  <a:gdLst>
                    <a:gd name="T0" fmla="*/ 379 w 1466"/>
                    <a:gd name="T1" fmla="*/ 476 h 1034"/>
                    <a:gd name="T2" fmla="*/ 408 w 1466"/>
                    <a:gd name="T3" fmla="*/ 425 h 1034"/>
                    <a:gd name="T4" fmla="*/ 478 w 1466"/>
                    <a:gd name="T5" fmla="*/ 370 h 1034"/>
                    <a:gd name="T6" fmla="*/ 532 w 1466"/>
                    <a:gd name="T7" fmla="*/ 265 h 1034"/>
                    <a:gd name="T8" fmla="*/ 581 w 1466"/>
                    <a:gd name="T9" fmla="*/ 55 h 1034"/>
                    <a:gd name="T10" fmla="*/ 584 w 1466"/>
                    <a:gd name="T11" fmla="*/ 0 h 1034"/>
                    <a:gd name="T12" fmla="*/ 598 w 1466"/>
                    <a:gd name="T13" fmla="*/ 15 h 1034"/>
                    <a:gd name="T14" fmla="*/ 961 w 1466"/>
                    <a:gd name="T15" fmla="*/ 209 h 1034"/>
                    <a:gd name="T16" fmla="*/ 1247 w 1466"/>
                    <a:gd name="T17" fmla="*/ 343 h 1034"/>
                    <a:gd name="T18" fmla="*/ 1457 w 1466"/>
                    <a:gd name="T19" fmla="*/ 617 h 1034"/>
                    <a:gd name="T20" fmla="*/ 1464 w 1466"/>
                    <a:gd name="T21" fmla="*/ 697 h 1034"/>
                    <a:gd name="T22" fmla="*/ 1466 w 1466"/>
                    <a:gd name="T23" fmla="*/ 1017 h 1034"/>
                    <a:gd name="T24" fmla="*/ 1449 w 1466"/>
                    <a:gd name="T25" fmla="*/ 1034 h 1034"/>
                    <a:gd name="T26" fmla="*/ 955 w 1466"/>
                    <a:gd name="T27" fmla="*/ 1032 h 1034"/>
                    <a:gd name="T28" fmla="*/ 256 w 1466"/>
                    <a:gd name="T29" fmla="*/ 1033 h 1034"/>
                    <a:gd name="T30" fmla="*/ 17 w 1466"/>
                    <a:gd name="T31" fmla="*/ 1033 h 1034"/>
                    <a:gd name="T32" fmla="*/ 3 w 1466"/>
                    <a:gd name="T33" fmla="*/ 1032 h 1034"/>
                    <a:gd name="T34" fmla="*/ 0 w 1466"/>
                    <a:gd name="T35" fmla="*/ 1028 h 1034"/>
                    <a:gd name="T36" fmla="*/ 54 w 1466"/>
                    <a:gd name="T37" fmla="*/ 977 h 1034"/>
                    <a:gd name="T38" fmla="*/ 124 w 1466"/>
                    <a:gd name="T39" fmla="*/ 802 h 1034"/>
                    <a:gd name="T40" fmla="*/ 123 w 1466"/>
                    <a:gd name="T41" fmla="*/ 623 h 1034"/>
                    <a:gd name="T42" fmla="*/ 119 w 1466"/>
                    <a:gd name="T43" fmla="*/ 608 h 1034"/>
                    <a:gd name="T44" fmla="*/ 156 w 1466"/>
                    <a:gd name="T45" fmla="*/ 530 h 1034"/>
                    <a:gd name="T46" fmla="*/ 226 w 1466"/>
                    <a:gd name="T47" fmla="*/ 521 h 1034"/>
                    <a:gd name="T48" fmla="*/ 315 w 1466"/>
                    <a:gd name="T49" fmla="*/ 873 h 1034"/>
                    <a:gd name="T50" fmla="*/ 319 w 1466"/>
                    <a:gd name="T51" fmla="*/ 873 h 1034"/>
                    <a:gd name="T52" fmla="*/ 379 w 1466"/>
                    <a:gd name="T53" fmla="*/ 476 h 1034"/>
                    <a:gd name="T54" fmla="*/ 975 w 1466"/>
                    <a:gd name="T55" fmla="*/ 740 h 1034"/>
                    <a:gd name="T56" fmla="*/ 975 w 1466"/>
                    <a:gd name="T57" fmla="*/ 665 h 1034"/>
                    <a:gd name="T58" fmla="*/ 1049 w 1466"/>
                    <a:gd name="T59" fmla="*/ 665 h 1034"/>
                    <a:gd name="T60" fmla="*/ 1049 w 1466"/>
                    <a:gd name="T61" fmla="*/ 589 h 1034"/>
                    <a:gd name="T62" fmla="*/ 974 w 1466"/>
                    <a:gd name="T63" fmla="*/ 589 h 1034"/>
                    <a:gd name="T64" fmla="*/ 974 w 1466"/>
                    <a:gd name="T65" fmla="*/ 515 h 1034"/>
                    <a:gd name="T66" fmla="*/ 899 w 1466"/>
                    <a:gd name="T67" fmla="*/ 515 h 1034"/>
                    <a:gd name="T68" fmla="*/ 899 w 1466"/>
                    <a:gd name="T69" fmla="*/ 590 h 1034"/>
                    <a:gd name="T70" fmla="*/ 825 w 1466"/>
                    <a:gd name="T71" fmla="*/ 590 h 1034"/>
                    <a:gd name="T72" fmla="*/ 825 w 1466"/>
                    <a:gd name="T73" fmla="*/ 666 h 1034"/>
                    <a:gd name="T74" fmla="*/ 900 w 1466"/>
                    <a:gd name="T75" fmla="*/ 666 h 1034"/>
                    <a:gd name="T76" fmla="*/ 900 w 1466"/>
                    <a:gd name="T77" fmla="*/ 740 h 1034"/>
                    <a:gd name="T78" fmla="*/ 975 w 1466"/>
                    <a:gd name="T79" fmla="*/ 740 h 10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466" h="1034">
                      <a:moveTo>
                        <a:pt x="379" y="476"/>
                      </a:moveTo>
                      <a:cubicBezTo>
                        <a:pt x="409" y="462"/>
                        <a:pt x="416" y="450"/>
                        <a:pt x="408" y="425"/>
                      </a:cubicBezTo>
                      <a:cubicBezTo>
                        <a:pt x="435" y="410"/>
                        <a:pt x="458" y="391"/>
                        <a:pt x="478" y="370"/>
                      </a:cubicBezTo>
                      <a:cubicBezTo>
                        <a:pt x="506" y="340"/>
                        <a:pt x="523" y="305"/>
                        <a:pt x="532" y="265"/>
                      </a:cubicBezTo>
                      <a:cubicBezTo>
                        <a:pt x="548" y="195"/>
                        <a:pt x="566" y="125"/>
                        <a:pt x="581" y="55"/>
                      </a:cubicBezTo>
                      <a:cubicBezTo>
                        <a:pt x="586" y="37"/>
                        <a:pt x="586" y="17"/>
                        <a:pt x="584" y="0"/>
                      </a:cubicBezTo>
                      <a:cubicBezTo>
                        <a:pt x="589" y="5"/>
                        <a:pt x="592" y="12"/>
                        <a:pt x="598" y="15"/>
                      </a:cubicBezTo>
                      <a:cubicBezTo>
                        <a:pt x="715" y="87"/>
                        <a:pt x="837" y="150"/>
                        <a:pt x="961" y="209"/>
                      </a:cubicBezTo>
                      <a:cubicBezTo>
                        <a:pt x="1056" y="255"/>
                        <a:pt x="1152" y="297"/>
                        <a:pt x="1247" y="343"/>
                      </a:cubicBezTo>
                      <a:cubicBezTo>
                        <a:pt x="1363" y="399"/>
                        <a:pt x="1433" y="491"/>
                        <a:pt x="1457" y="617"/>
                      </a:cubicBezTo>
                      <a:cubicBezTo>
                        <a:pt x="1462" y="643"/>
                        <a:pt x="1464" y="670"/>
                        <a:pt x="1464" y="697"/>
                      </a:cubicBezTo>
                      <a:cubicBezTo>
                        <a:pt x="1465" y="804"/>
                        <a:pt x="1465" y="910"/>
                        <a:pt x="1466" y="1017"/>
                      </a:cubicBezTo>
                      <a:cubicBezTo>
                        <a:pt x="1466" y="1030"/>
                        <a:pt x="1462" y="1034"/>
                        <a:pt x="1449" y="1034"/>
                      </a:cubicBezTo>
                      <a:cubicBezTo>
                        <a:pt x="1284" y="1033"/>
                        <a:pt x="1120" y="1032"/>
                        <a:pt x="955" y="1032"/>
                      </a:cubicBezTo>
                      <a:cubicBezTo>
                        <a:pt x="722" y="1032"/>
                        <a:pt x="489" y="1033"/>
                        <a:pt x="256" y="1033"/>
                      </a:cubicBezTo>
                      <a:cubicBezTo>
                        <a:pt x="176" y="1033"/>
                        <a:pt x="96" y="1033"/>
                        <a:pt x="17" y="1033"/>
                      </a:cubicBezTo>
                      <a:cubicBezTo>
                        <a:pt x="12" y="1033"/>
                        <a:pt x="8" y="1033"/>
                        <a:pt x="3" y="1032"/>
                      </a:cubicBezTo>
                      <a:cubicBezTo>
                        <a:pt x="2" y="1031"/>
                        <a:pt x="1" y="1029"/>
                        <a:pt x="0" y="1028"/>
                      </a:cubicBezTo>
                      <a:cubicBezTo>
                        <a:pt x="18" y="1011"/>
                        <a:pt x="37" y="995"/>
                        <a:pt x="54" y="977"/>
                      </a:cubicBezTo>
                      <a:cubicBezTo>
                        <a:pt x="100" y="928"/>
                        <a:pt x="126" y="871"/>
                        <a:pt x="124" y="802"/>
                      </a:cubicBezTo>
                      <a:cubicBezTo>
                        <a:pt x="122" y="743"/>
                        <a:pt x="123" y="683"/>
                        <a:pt x="123" y="623"/>
                      </a:cubicBezTo>
                      <a:cubicBezTo>
                        <a:pt x="123" y="619"/>
                        <a:pt x="121" y="614"/>
                        <a:pt x="119" y="608"/>
                      </a:cubicBezTo>
                      <a:cubicBezTo>
                        <a:pt x="157" y="598"/>
                        <a:pt x="158" y="565"/>
                        <a:pt x="156" y="530"/>
                      </a:cubicBezTo>
                      <a:cubicBezTo>
                        <a:pt x="180" y="527"/>
                        <a:pt x="202" y="524"/>
                        <a:pt x="226" y="521"/>
                      </a:cubicBezTo>
                      <a:cubicBezTo>
                        <a:pt x="256" y="639"/>
                        <a:pt x="285" y="756"/>
                        <a:pt x="315" y="873"/>
                      </a:cubicBezTo>
                      <a:cubicBezTo>
                        <a:pt x="317" y="873"/>
                        <a:pt x="318" y="873"/>
                        <a:pt x="319" y="873"/>
                      </a:cubicBezTo>
                      <a:cubicBezTo>
                        <a:pt x="339" y="741"/>
                        <a:pt x="359" y="609"/>
                        <a:pt x="379" y="476"/>
                      </a:cubicBezTo>
                      <a:close/>
                      <a:moveTo>
                        <a:pt x="975" y="740"/>
                      </a:moveTo>
                      <a:cubicBezTo>
                        <a:pt x="975" y="714"/>
                        <a:pt x="975" y="690"/>
                        <a:pt x="975" y="665"/>
                      </a:cubicBezTo>
                      <a:cubicBezTo>
                        <a:pt x="1001" y="665"/>
                        <a:pt x="1025" y="665"/>
                        <a:pt x="1049" y="665"/>
                      </a:cubicBezTo>
                      <a:cubicBezTo>
                        <a:pt x="1049" y="640"/>
                        <a:pt x="1049" y="616"/>
                        <a:pt x="1049" y="589"/>
                      </a:cubicBezTo>
                      <a:cubicBezTo>
                        <a:pt x="1024" y="589"/>
                        <a:pt x="1000" y="589"/>
                        <a:pt x="974" y="589"/>
                      </a:cubicBezTo>
                      <a:cubicBezTo>
                        <a:pt x="974" y="563"/>
                        <a:pt x="974" y="539"/>
                        <a:pt x="974" y="515"/>
                      </a:cubicBezTo>
                      <a:cubicBezTo>
                        <a:pt x="949" y="515"/>
                        <a:pt x="924" y="515"/>
                        <a:pt x="899" y="515"/>
                      </a:cubicBezTo>
                      <a:cubicBezTo>
                        <a:pt x="899" y="540"/>
                        <a:pt x="899" y="564"/>
                        <a:pt x="899" y="590"/>
                      </a:cubicBezTo>
                      <a:cubicBezTo>
                        <a:pt x="873" y="590"/>
                        <a:pt x="849" y="590"/>
                        <a:pt x="825" y="590"/>
                      </a:cubicBezTo>
                      <a:cubicBezTo>
                        <a:pt x="825" y="616"/>
                        <a:pt x="825" y="640"/>
                        <a:pt x="825" y="666"/>
                      </a:cubicBezTo>
                      <a:cubicBezTo>
                        <a:pt x="850" y="666"/>
                        <a:pt x="874" y="666"/>
                        <a:pt x="900" y="666"/>
                      </a:cubicBezTo>
                      <a:cubicBezTo>
                        <a:pt x="900" y="692"/>
                        <a:pt x="900" y="716"/>
                        <a:pt x="900" y="740"/>
                      </a:cubicBezTo>
                      <a:cubicBezTo>
                        <a:pt x="925" y="740"/>
                        <a:pt x="949" y="740"/>
                        <a:pt x="975" y="7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 78">
                  <a:extLst>
                    <a:ext uri="{FF2B5EF4-FFF2-40B4-BE49-F238E27FC236}">
                      <a16:creationId xmlns:a16="http://schemas.microsoft.com/office/drawing/2014/main" id="{E45F0524-36E1-AF99-20FA-3A1791E676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4" y="1946"/>
                  <a:ext cx="1657" cy="1294"/>
                </a:xfrm>
                <a:custGeom>
                  <a:avLst/>
                  <a:gdLst>
                    <a:gd name="T0" fmla="*/ 878 w 1335"/>
                    <a:gd name="T1" fmla="*/ 0 h 1044"/>
                    <a:gd name="T2" fmla="*/ 901 w 1335"/>
                    <a:gd name="T3" fmla="*/ 139 h 1044"/>
                    <a:gd name="T4" fmla="*/ 926 w 1335"/>
                    <a:gd name="T5" fmla="*/ 275 h 1044"/>
                    <a:gd name="T6" fmla="*/ 1005 w 1335"/>
                    <a:gd name="T7" fmla="*/ 400 h 1044"/>
                    <a:gd name="T8" fmla="*/ 1027 w 1335"/>
                    <a:gd name="T9" fmla="*/ 417 h 1044"/>
                    <a:gd name="T10" fmla="*/ 1030 w 1335"/>
                    <a:gd name="T11" fmla="*/ 455 h 1044"/>
                    <a:gd name="T12" fmla="*/ 1061 w 1335"/>
                    <a:gd name="T13" fmla="*/ 479 h 1044"/>
                    <a:gd name="T14" fmla="*/ 1094 w 1335"/>
                    <a:gd name="T15" fmla="*/ 522 h 1044"/>
                    <a:gd name="T16" fmla="*/ 1148 w 1335"/>
                    <a:gd name="T17" fmla="*/ 882 h 1044"/>
                    <a:gd name="T18" fmla="*/ 1150 w 1335"/>
                    <a:gd name="T19" fmla="*/ 889 h 1044"/>
                    <a:gd name="T20" fmla="*/ 1154 w 1335"/>
                    <a:gd name="T21" fmla="*/ 890 h 1044"/>
                    <a:gd name="T22" fmla="*/ 1258 w 1335"/>
                    <a:gd name="T23" fmla="*/ 538 h 1044"/>
                    <a:gd name="T24" fmla="*/ 1295 w 1335"/>
                    <a:gd name="T25" fmla="*/ 541 h 1044"/>
                    <a:gd name="T26" fmla="*/ 1333 w 1335"/>
                    <a:gd name="T27" fmla="*/ 619 h 1044"/>
                    <a:gd name="T28" fmla="*/ 1332 w 1335"/>
                    <a:gd name="T29" fmla="*/ 637 h 1044"/>
                    <a:gd name="T30" fmla="*/ 1333 w 1335"/>
                    <a:gd name="T31" fmla="*/ 811 h 1044"/>
                    <a:gd name="T32" fmla="*/ 1270 w 1335"/>
                    <a:gd name="T33" fmla="*/ 970 h 1044"/>
                    <a:gd name="T34" fmla="*/ 1198 w 1335"/>
                    <a:gd name="T35" fmla="*/ 1040 h 1044"/>
                    <a:gd name="T36" fmla="*/ 1186 w 1335"/>
                    <a:gd name="T37" fmla="*/ 1044 h 1044"/>
                    <a:gd name="T38" fmla="*/ 431 w 1335"/>
                    <a:gd name="T39" fmla="*/ 1044 h 1044"/>
                    <a:gd name="T40" fmla="*/ 105 w 1335"/>
                    <a:gd name="T41" fmla="*/ 1044 h 1044"/>
                    <a:gd name="T42" fmla="*/ 4 w 1335"/>
                    <a:gd name="T43" fmla="*/ 1044 h 1044"/>
                    <a:gd name="T44" fmla="*/ 3 w 1335"/>
                    <a:gd name="T45" fmla="*/ 1026 h 1044"/>
                    <a:gd name="T46" fmla="*/ 4 w 1335"/>
                    <a:gd name="T47" fmla="*/ 704 h 1044"/>
                    <a:gd name="T48" fmla="*/ 129 w 1335"/>
                    <a:gd name="T49" fmla="*/ 413 h 1044"/>
                    <a:gd name="T50" fmla="*/ 254 w 1335"/>
                    <a:gd name="T51" fmla="*/ 345 h 1044"/>
                    <a:gd name="T52" fmla="*/ 350 w 1335"/>
                    <a:gd name="T53" fmla="*/ 303 h 1044"/>
                    <a:gd name="T54" fmla="*/ 591 w 1335"/>
                    <a:gd name="T55" fmla="*/ 178 h 1044"/>
                    <a:gd name="T56" fmla="*/ 874 w 1335"/>
                    <a:gd name="T57" fmla="*/ 13 h 1044"/>
                    <a:gd name="T58" fmla="*/ 883 w 1335"/>
                    <a:gd name="T59" fmla="*/ 1 h 1044"/>
                    <a:gd name="T60" fmla="*/ 878 w 1335"/>
                    <a:gd name="T61" fmla="*/ 0 h 10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335" h="1044">
                      <a:moveTo>
                        <a:pt x="878" y="0"/>
                      </a:moveTo>
                      <a:cubicBezTo>
                        <a:pt x="886" y="47"/>
                        <a:pt x="893" y="93"/>
                        <a:pt x="901" y="139"/>
                      </a:cubicBezTo>
                      <a:cubicBezTo>
                        <a:pt x="909" y="184"/>
                        <a:pt x="918" y="230"/>
                        <a:pt x="926" y="275"/>
                      </a:cubicBezTo>
                      <a:cubicBezTo>
                        <a:pt x="936" y="327"/>
                        <a:pt x="966" y="366"/>
                        <a:pt x="1005" y="400"/>
                      </a:cubicBezTo>
                      <a:cubicBezTo>
                        <a:pt x="1013" y="407"/>
                        <a:pt x="1022" y="413"/>
                        <a:pt x="1027" y="417"/>
                      </a:cubicBezTo>
                      <a:cubicBezTo>
                        <a:pt x="1028" y="431"/>
                        <a:pt x="1025" y="446"/>
                        <a:pt x="1030" y="455"/>
                      </a:cubicBezTo>
                      <a:cubicBezTo>
                        <a:pt x="1037" y="466"/>
                        <a:pt x="1049" y="475"/>
                        <a:pt x="1061" y="479"/>
                      </a:cubicBezTo>
                      <a:cubicBezTo>
                        <a:pt x="1084" y="486"/>
                        <a:pt x="1091" y="499"/>
                        <a:pt x="1094" y="522"/>
                      </a:cubicBezTo>
                      <a:cubicBezTo>
                        <a:pt x="1111" y="642"/>
                        <a:pt x="1130" y="762"/>
                        <a:pt x="1148" y="882"/>
                      </a:cubicBezTo>
                      <a:cubicBezTo>
                        <a:pt x="1148" y="884"/>
                        <a:pt x="1149" y="887"/>
                        <a:pt x="1150" y="889"/>
                      </a:cubicBezTo>
                      <a:cubicBezTo>
                        <a:pt x="1151" y="889"/>
                        <a:pt x="1153" y="890"/>
                        <a:pt x="1154" y="890"/>
                      </a:cubicBezTo>
                      <a:cubicBezTo>
                        <a:pt x="1189" y="773"/>
                        <a:pt x="1223" y="656"/>
                        <a:pt x="1258" y="538"/>
                      </a:cubicBezTo>
                      <a:cubicBezTo>
                        <a:pt x="1270" y="539"/>
                        <a:pt x="1282" y="540"/>
                        <a:pt x="1295" y="541"/>
                      </a:cubicBezTo>
                      <a:cubicBezTo>
                        <a:pt x="1292" y="575"/>
                        <a:pt x="1291" y="609"/>
                        <a:pt x="1333" y="619"/>
                      </a:cubicBezTo>
                      <a:cubicBezTo>
                        <a:pt x="1333" y="626"/>
                        <a:pt x="1332" y="631"/>
                        <a:pt x="1332" y="637"/>
                      </a:cubicBezTo>
                      <a:cubicBezTo>
                        <a:pt x="1332" y="695"/>
                        <a:pt x="1331" y="753"/>
                        <a:pt x="1333" y="811"/>
                      </a:cubicBezTo>
                      <a:cubicBezTo>
                        <a:pt x="1335" y="873"/>
                        <a:pt x="1312" y="925"/>
                        <a:pt x="1270" y="970"/>
                      </a:cubicBezTo>
                      <a:cubicBezTo>
                        <a:pt x="1248" y="994"/>
                        <a:pt x="1223" y="1017"/>
                        <a:pt x="1198" y="1040"/>
                      </a:cubicBezTo>
                      <a:cubicBezTo>
                        <a:pt x="1195" y="1042"/>
                        <a:pt x="1190" y="1044"/>
                        <a:pt x="1186" y="1044"/>
                      </a:cubicBezTo>
                      <a:cubicBezTo>
                        <a:pt x="934" y="1044"/>
                        <a:pt x="683" y="1044"/>
                        <a:pt x="431" y="1044"/>
                      </a:cubicBezTo>
                      <a:cubicBezTo>
                        <a:pt x="322" y="1044"/>
                        <a:pt x="213" y="1044"/>
                        <a:pt x="105" y="1044"/>
                      </a:cubicBezTo>
                      <a:cubicBezTo>
                        <a:pt x="72" y="1044"/>
                        <a:pt x="39" y="1044"/>
                        <a:pt x="4" y="1044"/>
                      </a:cubicBezTo>
                      <a:cubicBezTo>
                        <a:pt x="4" y="1038"/>
                        <a:pt x="3" y="1032"/>
                        <a:pt x="3" y="1026"/>
                      </a:cubicBezTo>
                      <a:cubicBezTo>
                        <a:pt x="3" y="919"/>
                        <a:pt x="0" y="811"/>
                        <a:pt x="4" y="704"/>
                      </a:cubicBezTo>
                      <a:cubicBezTo>
                        <a:pt x="9" y="593"/>
                        <a:pt x="45" y="492"/>
                        <a:pt x="129" y="413"/>
                      </a:cubicBezTo>
                      <a:cubicBezTo>
                        <a:pt x="164" y="379"/>
                        <a:pt x="207" y="359"/>
                        <a:pt x="254" y="345"/>
                      </a:cubicBezTo>
                      <a:cubicBezTo>
                        <a:pt x="287" y="335"/>
                        <a:pt x="319" y="319"/>
                        <a:pt x="350" y="303"/>
                      </a:cubicBezTo>
                      <a:cubicBezTo>
                        <a:pt x="430" y="262"/>
                        <a:pt x="512" y="222"/>
                        <a:pt x="591" y="178"/>
                      </a:cubicBezTo>
                      <a:cubicBezTo>
                        <a:pt x="686" y="125"/>
                        <a:pt x="780" y="69"/>
                        <a:pt x="874" y="13"/>
                      </a:cubicBezTo>
                      <a:cubicBezTo>
                        <a:pt x="878" y="11"/>
                        <a:pt x="880" y="5"/>
                        <a:pt x="883" y="1"/>
                      </a:cubicBezTo>
                      <a:cubicBezTo>
                        <a:pt x="881" y="1"/>
                        <a:pt x="880" y="1"/>
                        <a:pt x="87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 79">
                  <a:extLst>
                    <a:ext uri="{FF2B5EF4-FFF2-40B4-BE49-F238E27FC236}">
                      <a16:creationId xmlns:a16="http://schemas.microsoft.com/office/drawing/2014/main" id="{0DEDD608-3203-0D9F-56C9-C68AC604DA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6" y="1862"/>
                  <a:ext cx="204" cy="586"/>
                </a:xfrm>
                <a:custGeom>
                  <a:avLst/>
                  <a:gdLst>
                    <a:gd name="T0" fmla="*/ 164 w 164"/>
                    <a:gd name="T1" fmla="*/ 469 h 472"/>
                    <a:gd name="T2" fmla="*/ 128 w 164"/>
                    <a:gd name="T3" fmla="*/ 461 h 472"/>
                    <a:gd name="T4" fmla="*/ 41 w 164"/>
                    <a:gd name="T5" fmla="*/ 321 h 472"/>
                    <a:gd name="T6" fmla="*/ 1 w 164"/>
                    <a:gd name="T7" fmla="*/ 101 h 472"/>
                    <a:gd name="T8" fmla="*/ 0 w 164"/>
                    <a:gd name="T9" fmla="*/ 86 h 472"/>
                    <a:gd name="T10" fmla="*/ 24 w 164"/>
                    <a:gd name="T11" fmla="*/ 42 h 472"/>
                    <a:gd name="T12" fmla="*/ 93 w 164"/>
                    <a:gd name="T13" fmla="*/ 0 h 472"/>
                    <a:gd name="T14" fmla="*/ 164 w 164"/>
                    <a:gd name="T15" fmla="*/ 469 h 4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4" h="472">
                      <a:moveTo>
                        <a:pt x="164" y="469"/>
                      </a:moveTo>
                      <a:cubicBezTo>
                        <a:pt x="150" y="472"/>
                        <a:pt x="140" y="470"/>
                        <a:pt x="128" y="461"/>
                      </a:cubicBezTo>
                      <a:cubicBezTo>
                        <a:pt x="82" y="424"/>
                        <a:pt x="50" y="381"/>
                        <a:pt x="41" y="321"/>
                      </a:cubicBezTo>
                      <a:cubicBezTo>
                        <a:pt x="30" y="247"/>
                        <a:pt x="15" y="174"/>
                        <a:pt x="1" y="101"/>
                      </a:cubicBezTo>
                      <a:cubicBezTo>
                        <a:pt x="1" y="96"/>
                        <a:pt x="0" y="91"/>
                        <a:pt x="0" y="86"/>
                      </a:cubicBezTo>
                      <a:cubicBezTo>
                        <a:pt x="0" y="67"/>
                        <a:pt x="1" y="52"/>
                        <a:pt x="24" y="42"/>
                      </a:cubicBezTo>
                      <a:cubicBezTo>
                        <a:pt x="48" y="32"/>
                        <a:pt x="69" y="15"/>
                        <a:pt x="93" y="0"/>
                      </a:cubicBezTo>
                      <a:cubicBezTo>
                        <a:pt x="117" y="158"/>
                        <a:pt x="140" y="313"/>
                        <a:pt x="164" y="4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 80">
                  <a:extLst>
                    <a:ext uri="{FF2B5EF4-FFF2-40B4-BE49-F238E27FC236}">
                      <a16:creationId xmlns:a16="http://schemas.microsoft.com/office/drawing/2014/main" id="{2255A311-B46A-2818-0F1A-08DAC58939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" y="1860"/>
                  <a:ext cx="210" cy="603"/>
                </a:xfrm>
                <a:custGeom>
                  <a:avLst/>
                  <a:gdLst>
                    <a:gd name="T0" fmla="*/ 73 w 169"/>
                    <a:gd name="T1" fmla="*/ 0 h 486"/>
                    <a:gd name="T2" fmla="*/ 142 w 169"/>
                    <a:gd name="T3" fmla="*/ 51 h 486"/>
                    <a:gd name="T4" fmla="*/ 164 w 169"/>
                    <a:gd name="T5" fmla="*/ 111 h 486"/>
                    <a:gd name="T6" fmla="*/ 128 w 169"/>
                    <a:gd name="T7" fmla="*/ 272 h 486"/>
                    <a:gd name="T8" fmla="*/ 108 w 169"/>
                    <a:gd name="T9" fmla="*/ 356 h 486"/>
                    <a:gd name="T10" fmla="*/ 22 w 169"/>
                    <a:gd name="T11" fmla="*/ 471 h 486"/>
                    <a:gd name="T12" fmla="*/ 0 w 169"/>
                    <a:gd name="T13" fmla="*/ 486 h 486"/>
                    <a:gd name="T14" fmla="*/ 73 w 169"/>
                    <a:gd name="T15" fmla="*/ 0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9" h="486">
                      <a:moveTo>
                        <a:pt x="73" y="0"/>
                      </a:moveTo>
                      <a:cubicBezTo>
                        <a:pt x="97" y="18"/>
                        <a:pt x="118" y="38"/>
                        <a:pt x="142" y="51"/>
                      </a:cubicBezTo>
                      <a:cubicBezTo>
                        <a:pt x="169" y="66"/>
                        <a:pt x="169" y="88"/>
                        <a:pt x="164" y="111"/>
                      </a:cubicBezTo>
                      <a:cubicBezTo>
                        <a:pt x="154" y="165"/>
                        <a:pt x="140" y="218"/>
                        <a:pt x="128" y="272"/>
                      </a:cubicBezTo>
                      <a:cubicBezTo>
                        <a:pt x="121" y="300"/>
                        <a:pt x="115" y="328"/>
                        <a:pt x="108" y="356"/>
                      </a:cubicBezTo>
                      <a:cubicBezTo>
                        <a:pt x="96" y="406"/>
                        <a:pt x="63" y="441"/>
                        <a:pt x="22" y="471"/>
                      </a:cubicBezTo>
                      <a:cubicBezTo>
                        <a:pt x="15" y="476"/>
                        <a:pt x="7" y="481"/>
                        <a:pt x="0" y="486"/>
                      </a:cubicBezTo>
                      <a:cubicBezTo>
                        <a:pt x="24" y="325"/>
                        <a:pt x="48" y="163"/>
                        <a:pt x="7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3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6" name="Group 50">
                <a:extLst>
                  <a:ext uri="{FF2B5EF4-FFF2-40B4-BE49-F238E27FC236}">
                    <a16:creationId xmlns:a16="http://schemas.microsoft.com/office/drawing/2014/main" id="{EE39F464-07E4-BAA8-D50B-D83332E02E5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690757" y="1818440"/>
                <a:ext cx="515447" cy="588498"/>
                <a:chOff x="2377" y="1043"/>
                <a:chExt cx="1009" cy="1152"/>
              </a:xfrm>
              <a:grpFill/>
            </p:grpSpPr>
            <p:sp>
              <p:nvSpPr>
                <p:cNvPr id="47" name="Freeform 51">
                  <a:extLst>
                    <a:ext uri="{FF2B5EF4-FFF2-40B4-BE49-F238E27FC236}">
                      <a16:creationId xmlns:a16="http://schemas.microsoft.com/office/drawing/2014/main" id="{B38FA928-6643-244E-A07A-F3ECB3980A7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77" y="1043"/>
                  <a:ext cx="1009" cy="1152"/>
                </a:xfrm>
                <a:custGeom>
                  <a:avLst/>
                  <a:gdLst>
                    <a:gd name="T0" fmla="*/ 275 w 669"/>
                    <a:gd name="T1" fmla="*/ 55 h 766"/>
                    <a:gd name="T2" fmla="*/ 282 w 669"/>
                    <a:gd name="T3" fmla="*/ 109 h 766"/>
                    <a:gd name="T4" fmla="*/ 225 w 669"/>
                    <a:gd name="T5" fmla="*/ 239 h 766"/>
                    <a:gd name="T6" fmla="*/ 258 w 669"/>
                    <a:gd name="T7" fmla="*/ 367 h 766"/>
                    <a:gd name="T8" fmla="*/ 394 w 669"/>
                    <a:gd name="T9" fmla="*/ 375 h 766"/>
                    <a:gd name="T10" fmla="*/ 428 w 669"/>
                    <a:gd name="T11" fmla="*/ 207 h 766"/>
                    <a:gd name="T12" fmla="*/ 343 w 669"/>
                    <a:gd name="T13" fmla="*/ 112 h 766"/>
                    <a:gd name="T14" fmla="*/ 284 w 669"/>
                    <a:gd name="T15" fmla="*/ 48 h 766"/>
                    <a:gd name="T16" fmla="*/ 426 w 669"/>
                    <a:gd name="T17" fmla="*/ 28 h 766"/>
                    <a:gd name="T18" fmla="*/ 501 w 669"/>
                    <a:gd name="T19" fmla="*/ 171 h 766"/>
                    <a:gd name="T20" fmla="*/ 502 w 669"/>
                    <a:gd name="T21" fmla="*/ 407 h 766"/>
                    <a:gd name="T22" fmla="*/ 503 w 669"/>
                    <a:gd name="T23" fmla="*/ 491 h 766"/>
                    <a:gd name="T24" fmla="*/ 504 w 669"/>
                    <a:gd name="T25" fmla="*/ 634 h 766"/>
                    <a:gd name="T26" fmla="*/ 529 w 669"/>
                    <a:gd name="T27" fmla="*/ 715 h 766"/>
                    <a:gd name="T28" fmla="*/ 521 w 669"/>
                    <a:gd name="T29" fmla="*/ 629 h 766"/>
                    <a:gd name="T30" fmla="*/ 511 w 669"/>
                    <a:gd name="T31" fmla="*/ 458 h 766"/>
                    <a:gd name="T32" fmla="*/ 576 w 669"/>
                    <a:gd name="T33" fmla="*/ 485 h 766"/>
                    <a:gd name="T34" fmla="*/ 652 w 669"/>
                    <a:gd name="T35" fmla="*/ 658 h 766"/>
                    <a:gd name="T36" fmla="*/ 654 w 669"/>
                    <a:gd name="T37" fmla="*/ 766 h 766"/>
                    <a:gd name="T38" fmla="*/ 16 w 669"/>
                    <a:gd name="T39" fmla="*/ 766 h 766"/>
                    <a:gd name="T40" fmla="*/ 20 w 669"/>
                    <a:gd name="T41" fmla="*/ 642 h 766"/>
                    <a:gd name="T42" fmla="*/ 102 w 669"/>
                    <a:gd name="T43" fmla="*/ 479 h 766"/>
                    <a:gd name="T44" fmla="*/ 162 w 669"/>
                    <a:gd name="T45" fmla="*/ 528 h 766"/>
                    <a:gd name="T46" fmla="*/ 81 w 669"/>
                    <a:gd name="T47" fmla="*/ 641 h 766"/>
                    <a:gd name="T48" fmla="*/ 106 w 669"/>
                    <a:gd name="T49" fmla="*/ 725 h 766"/>
                    <a:gd name="T50" fmla="*/ 109 w 669"/>
                    <a:gd name="T51" fmla="*/ 694 h 766"/>
                    <a:gd name="T52" fmla="*/ 99 w 669"/>
                    <a:gd name="T53" fmla="*/ 611 h 766"/>
                    <a:gd name="T54" fmla="*/ 244 w 669"/>
                    <a:gd name="T55" fmla="*/ 612 h 766"/>
                    <a:gd name="T56" fmla="*/ 213 w 669"/>
                    <a:gd name="T57" fmla="*/ 689 h 766"/>
                    <a:gd name="T58" fmla="*/ 226 w 669"/>
                    <a:gd name="T59" fmla="*/ 731 h 766"/>
                    <a:gd name="T60" fmla="*/ 259 w 669"/>
                    <a:gd name="T61" fmla="*/ 685 h 766"/>
                    <a:gd name="T62" fmla="*/ 203 w 669"/>
                    <a:gd name="T63" fmla="*/ 534 h 766"/>
                    <a:gd name="T64" fmla="*/ 180 w 669"/>
                    <a:gd name="T65" fmla="*/ 474 h 766"/>
                    <a:gd name="T66" fmla="*/ 208 w 669"/>
                    <a:gd name="T67" fmla="*/ 439 h 766"/>
                    <a:gd name="T68" fmla="*/ 160 w 669"/>
                    <a:gd name="T69" fmla="*/ 297 h 766"/>
                    <a:gd name="T70" fmla="*/ 246 w 669"/>
                    <a:gd name="T71" fmla="*/ 21 h 766"/>
                    <a:gd name="T72" fmla="*/ 311 w 669"/>
                    <a:gd name="T73" fmla="*/ 9 h 766"/>
                    <a:gd name="T74" fmla="*/ 394 w 669"/>
                    <a:gd name="T75" fmla="*/ 507 h 766"/>
                    <a:gd name="T76" fmla="*/ 499 w 669"/>
                    <a:gd name="T77" fmla="*/ 321 h 766"/>
                    <a:gd name="T78" fmla="*/ 383 w 669"/>
                    <a:gd name="T79" fmla="*/ 32 h 766"/>
                    <a:gd name="T80" fmla="*/ 442 w 669"/>
                    <a:gd name="T81" fmla="*/ 114 h 766"/>
                    <a:gd name="T82" fmla="*/ 456 w 669"/>
                    <a:gd name="T83" fmla="*/ 407 h 766"/>
                    <a:gd name="T84" fmla="*/ 451 w 669"/>
                    <a:gd name="T85" fmla="*/ 343 h 766"/>
                    <a:gd name="T86" fmla="*/ 427 w 669"/>
                    <a:gd name="T87" fmla="*/ 340 h 766"/>
                    <a:gd name="T88" fmla="*/ 333 w 669"/>
                    <a:gd name="T89" fmla="*/ 427 h 766"/>
                    <a:gd name="T90" fmla="*/ 232 w 669"/>
                    <a:gd name="T91" fmla="*/ 360 h 766"/>
                    <a:gd name="T92" fmla="*/ 246 w 669"/>
                    <a:gd name="T93" fmla="*/ 435 h 766"/>
                    <a:gd name="T94" fmla="*/ 225 w 669"/>
                    <a:gd name="T95" fmla="*/ 454 h 766"/>
                    <a:gd name="T96" fmla="*/ 309 w 669"/>
                    <a:gd name="T97" fmla="*/ 649 h 766"/>
                    <a:gd name="T98" fmla="*/ 356 w 669"/>
                    <a:gd name="T99" fmla="*/ 653 h 766"/>
                    <a:gd name="T100" fmla="*/ 430 w 669"/>
                    <a:gd name="T101" fmla="*/ 493 h 7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69" h="766">
                      <a:moveTo>
                        <a:pt x="311" y="9"/>
                      </a:moveTo>
                      <a:cubicBezTo>
                        <a:pt x="305" y="15"/>
                        <a:pt x="299" y="21"/>
                        <a:pt x="294" y="27"/>
                      </a:cubicBezTo>
                      <a:cubicBezTo>
                        <a:pt x="287" y="36"/>
                        <a:pt x="281" y="45"/>
                        <a:pt x="275" y="55"/>
                      </a:cubicBezTo>
                      <a:cubicBezTo>
                        <a:pt x="267" y="69"/>
                        <a:pt x="271" y="83"/>
                        <a:pt x="280" y="96"/>
                      </a:cubicBezTo>
                      <a:cubicBezTo>
                        <a:pt x="281" y="98"/>
                        <a:pt x="282" y="99"/>
                        <a:pt x="283" y="101"/>
                      </a:cubicBezTo>
                      <a:cubicBezTo>
                        <a:pt x="286" y="104"/>
                        <a:pt x="285" y="107"/>
                        <a:pt x="282" y="109"/>
                      </a:cubicBezTo>
                      <a:cubicBezTo>
                        <a:pt x="268" y="120"/>
                        <a:pt x="259" y="135"/>
                        <a:pt x="251" y="151"/>
                      </a:cubicBezTo>
                      <a:cubicBezTo>
                        <a:pt x="245" y="164"/>
                        <a:pt x="239" y="178"/>
                        <a:pt x="234" y="192"/>
                      </a:cubicBezTo>
                      <a:cubicBezTo>
                        <a:pt x="229" y="207"/>
                        <a:pt x="226" y="223"/>
                        <a:pt x="225" y="239"/>
                      </a:cubicBezTo>
                      <a:cubicBezTo>
                        <a:pt x="224" y="255"/>
                        <a:pt x="223" y="270"/>
                        <a:pt x="223" y="286"/>
                      </a:cubicBezTo>
                      <a:cubicBezTo>
                        <a:pt x="223" y="300"/>
                        <a:pt x="227" y="314"/>
                        <a:pt x="234" y="327"/>
                      </a:cubicBezTo>
                      <a:cubicBezTo>
                        <a:pt x="241" y="340"/>
                        <a:pt x="249" y="354"/>
                        <a:pt x="258" y="367"/>
                      </a:cubicBezTo>
                      <a:cubicBezTo>
                        <a:pt x="270" y="386"/>
                        <a:pt x="285" y="401"/>
                        <a:pt x="306" y="410"/>
                      </a:cubicBezTo>
                      <a:cubicBezTo>
                        <a:pt x="317" y="415"/>
                        <a:pt x="329" y="413"/>
                        <a:pt x="341" y="412"/>
                      </a:cubicBezTo>
                      <a:cubicBezTo>
                        <a:pt x="365" y="410"/>
                        <a:pt x="381" y="395"/>
                        <a:pt x="394" y="375"/>
                      </a:cubicBezTo>
                      <a:cubicBezTo>
                        <a:pt x="412" y="347"/>
                        <a:pt x="421" y="316"/>
                        <a:pt x="425" y="283"/>
                      </a:cubicBezTo>
                      <a:cubicBezTo>
                        <a:pt x="427" y="263"/>
                        <a:pt x="431" y="243"/>
                        <a:pt x="432" y="223"/>
                      </a:cubicBezTo>
                      <a:cubicBezTo>
                        <a:pt x="433" y="218"/>
                        <a:pt x="430" y="212"/>
                        <a:pt x="428" y="207"/>
                      </a:cubicBezTo>
                      <a:cubicBezTo>
                        <a:pt x="419" y="186"/>
                        <a:pt x="410" y="165"/>
                        <a:pt x="397" y="146"/>
                      </a:cubicBezTo>
                      <a:cubicBezTo>
                        <a:pt x="391" y="138"/>
                        <a:pt x="384" y="130"/>
                        <a:pt x="377" y="124"/>
                      </a:cubicBezTo>
                      <a:cubicBezTo>
                        <a:pt x="368" y="115"/>
                        <a:pt x="355" y="114"/>
                        <a:pt x="343" y="112"/>
                      </a:cubicBezTo>
                      <a:cubicBezTo>
                        <a:pt x="333" y="111"/>
                        <a:pt x="323" y="110"/>
                        <a:pt x="313" y="108"/>
                      </a:cubicBezTo>
                      <a:cubicBezTo>
                        <a:pt x="301" y="104"/>
                        <a:pt x="290" y="96"/>
                        <a:pt x="283" y="86"/>
                      </a:cubicBezTo>
                      <a:cubicBezTo>
                        <a:pt x="275" y="73"/>
                        <a:pt x="278" y="60"/>
                        <a:pt x="284" y="48"/>
                      </a:cubicBezTo>
                      <a:cubicBezTo>
                        <a:pt x="292" y="33"/>
                        <a:pt x="303" y="20"/>
                        <a:pt x="316" y="10"/>
                      </a:cubicBezTo>
                      <a:cubicBezTo>
                        <a:pt x="321" y="6"/>
                        <a:pt x="329" y="4"/>
                        <a:pt x="336" y="3"/>
                      </a:cubicBezTo>
                      <a:cubicBezTo>
                        <a:pt x="369" y="0"/>
                        <a:pt x="400" y="7"/>
                        <a:pt x="426" y="28"/>
                      </a:cubicBezTo>
                      <a:cubicBezTo>
                        <a:pt x="440" y="40"/>
                        <a:pt x="452" y="54"/>
                        <a:pt x="461" y="70"/>
                      </a:cubicBezTo>
                      <a:cubicBezTo>
                        <a:pt x="471" y="86"/>
                        <a:pt x="480" y="103"/>
                        <a:pt x="486" y="120"/>
                      </a:cubicBezTo>
                      <a:cubicBezTo>
                        <a:pt x="492" y="137"/>
                        <a:pt x="497" y="154"/>
                        <a:pt x="501" y="171"/>
                      </a:cubicBezTo>
                      <a:cubicBezTo>
                        <a:pt x="507" y="193"/>
                        <a:pt x="512" y="216"/>
                        <a:pt x="516" y="239"/>
                      </a:cubicBezTo>
                      <a:cubicBezTo>
                        <a:pt x="521" y="269"/>
                        <a:pt x="522" y="300"/>
                        <a:pt x="520" y="331"/>
                      </a:cubicBezTo>
                      <a:cubicBezTo>
                        <a:pt x="518" y="357"/>
                        <a:pt x="512" y="382"/>
                        <a:pt x="502" y="407"/>
                      </a:cubicBezTo>
                      <a:cubicBezTo>
                        <a:pt x="496" y="420"/>
                        <a:pt x="489" y="432"/>
                        <a:pt x="482" y="444"/>
                      </a:cubicBezTo>
                      <a:cubicBezTo>
                        <a:pt x="489" y="445"/>
                        <a:pt x="490" y="452"/>
                        <a:pt x="492" y="457"/>
                      </a:cubicBezTo>
                      <a:cubicBezTo>
                        <a:pt x="496" y="469"/>
                        <a:pt x="500" y="480"/>
                        <a:pt x="503" y="491"/>
                      </a:cubicBezTo>
                      <a:cubicBezTo>
                        <a:pt x="504" y="494"/>
                        <a:pt x="504" y="496"/>
                        <a:pt x="504" y="498"/>
                      </a:cubicBezTo>
                      <a:cubicBezTo>
                        <a:pt x="504" y="543"/>
                        <a:pt x="504" y="587"/>
                        <a:pt x="504" y="632"/>
                      </a:cubicBezTo>
                      <a:cubicBezTo>
                        <a:pt x="504" y="632"/>
                        <a:pt x="504" y="633"/>
                        <a:pt x="504" y="634"/>
                      </a:cubicBezTo>
                      <a:cubicBezTo>
                        <a:pt x="492" y="637"/>
                        <a:pt x="482" y="644"/>
                        <a:pt x="476" y="655"/>
                      </a:cubicBezTo>
                      <a:cubicBezTo>
                        <a:pt x="466" y="671"/>
                        <a:pt x="469" y="690"/>
                        <a:pt x="482" y="705"/>
                      </a:cubicBezTo>
                      <a:cubicBezTo>
                        <a:pt x="493" y="718"/>
                        <a:pt x="513" y="722"/>
                        <a:pt x="529" y="715"/>
                      </a:cubicBezTo>
                      <a:cubicBezTo>
                        <a:pt x="554" y="705"/>
                        <a:pt x="566" y="671"/>
                        <a:pt x="543" y="646"/>
                      </a:cubicBezTo>
                      <a:cubicBezTo>
                        <a:pt x="539" y="642"/>
                        <a:pt x="532" y="639"/>
                        <a:pt x="526" y="636"/>
                      </a:cubicBezTo>
                      <a:cubicBezTo>
                        <a:pt x="522" y="634"/>
                        <a:pt x="521" y="633"/>
                        <a:pt x="521" y="629"/>
                      </a:cubicBezTo>
                      <a:cubicBezTo>
                        <a:pt x="522" y="603"/>
                        <a:pt x="522" y="576"/>
                        <a:pt x="522" y="549"/>
                      </a:cubicBezTo>
                      <a:cubicBezTo>
                        <a:pt x="522" y="531"/>
                        <a:pt x="522" y="513"/>
                        <a:pt x="521" y="496"/>
                      </a:cubicBezTo>
                      <a:cubicBezTo>
                        <a:pt x="521" y="482"/>
                        <a:pt x="516" y="470"/>
                        <a:pt x="511" y="458"/>
                      </a:cubicBezTo>
                      <a:cubicBezTo>
                        <a:pt x="511" y="457"/>
                        <a:pt x="510" y="456"/>
                        <a:pt x="509" y="454"/>
                      </a:cubicBezTo>
                      <a:cubicBezTo>
                        <a:pt x="511" y="454"/>
                        <a:pt x="513" y="454"/>
                        <a:pt x="514" y="455"/>
                      </a:cubicBezTo>
                      <a:cubicBezTo>
                        <a:pt x="535" y="463"/>
                        <a:pt x="557" y="472"/>
                        <a:pt x="576" y="485"/>
                      </a:cubicBezTo>
                      <a:cubicBezTo>
                        <a:pt x="594" y="497"/>
                        <a:pt x="608" y="513"/>
                        <a:pt x="617" y="533"/>
                      </a:cubicBezTo>
                      <a:cubicBezTo>
                        <a:pt x="626" y="556"/>
                        <a:pt x="634" y="580"/>
                        <a:pt x="640" y="605"/>
                      </a:cubicBezTo>
                      <a:cubicBezTo>
                        <a:pt x="644" y="623"/>
                        <a:pt x="648" y="640"/>
                        <a:pt x="652" y="658"/>
                      </a:cubicBezTo>
                      <a:cubicBezTo>
                        <a:pt x="656" y="677"/>
                        <a:pt x="659" y="696"/>
                        <a:pt x="662" y="715"/>
                      </a:cubicBezTo>
                      <a:cubicBezTo>
                        <a:pt x="664" y="726"/>
                        <a:pt x="666" y="738"/>
                        <a:pt x="668" y="749"/>
                      </a:cubicBezTo>
                      <a:cubicBezTo>
                        <a:pt x="669" y="757"/>
                        <a:pt x="662" y="765"/>
                        <a:pt x="654" y="766"/>
                      </a:cubicBezTo>
                      <a:cubicBezTo>
                        <a:pt x="652" y="766"/>
                        <a:pt x="650" y="766"/>
                        <a:pt x="648" y="766"/>
                      </a:cubicBezTo>
                      <a:cubicBezTo>
                        <a:pt x="555" y="766"/>
                        <a:pt x="462" y="766"/>
                        <a:pt x="369" y="766"/>
                      </a:cubicBezTo>
                      <a:cubicBezTo>
                        <a:pt x="251" y="766"/>
                        <a:pt x="134" y="766"/>
                        <a:pt x="16" y="766"/>
                      </a:cubicBezTo>
                      <a:cubicBezTo>
                        <a:pt x="10" y="766"/>
                        <a:pt x="5" y="765"/>
                        <a:pt x="2" y="759"/>
                      </a:cubicBezTo>
                      <a:cubicBezTo>
                        <a:pt x="1" y="756"/>
                        <a:pt x="0" y="753"/>
                        <a:pt x="1" y="751"/>
                      </a:cubicBezTo>
                      <a:cubicBezTo>
                        <a:pt x="7" y="714"/>
                        <a:pt x="13" y="678"/>
                        <a:pt x="20" y="642"/>
                      </a:cubicBezTo>
                      <a:cubicBezTo>
                        <a:pt x="26" y="611"/>
                        <a:pt x="34" y="581"/>
                        <a:pt x="44" y="552"/>
                      </a:cubicBezTo>
                      <a:cubicBezTo>
                        <a:pt x="50" y="536"/>
                        <a:pt x="56" y="521"/>
                        <a:pt x="66" y="508"/>
                      </a:cubicBezTo>
                      <a:cubicBezTo>
                        <a:pt x="76" y="496"/>
                        <a:pt x="88" y="486"/>
                        <a:pt x="102" y="479"/>
                      </a:cubicBezTo>
                      <a:cubicBezTo>
                        <a:pt x="118" y="471"/>
                        <a:pt x="136" y="463"/>
                        <a:pt x="153" y="456"/>
                      </a:cubicBezTo>
                      <a:cubicBezTo>
                        <a:pt x="158" y="453"/>
                        <a:pt x="163" y="452"/>
                        <a:pt x="169" y="450"/>
                      </a:cubicBezTo>
                      <a:cubicBezTo>
                        <a:pt x="158" y="476"/>
                        <a:pt x="161" y="502"/>
                        <a:pt x="162" y="528"/>
                      </a:cubicBezTo>
                      <a:cubicBezTo>
                        <a:pt x="155" y="529"/>
                        <a:pt x="148" y="530"/>
                        <a:pt x="142" y="533"/>
                      </a:cubicBezTo>
                      <a:cubicBezTo>
                        <a:pt x="111" y="544"/>
                        <a:pt x="91" y="566"/>
                        <a:pt x="83" y="598"/>
                      </a:cubicBezTo>
                      <a:cubicBezTo>
                        <a:pt x="79" y="612"/>
                        <a:pt x="81" y="627"/>
                        <a:pt x="81" y="641"/>
                      </a:cubicBezTo>
                      <a:cubicBezTo>
                        <a:pt x="80" y="652"/>
                        <a:pt x="81" y="664"/>
                        <a:pt x="81" y="675"/>
                      </a:cubicBezTo>
                      <a:cubicBezTo>
                        <a:pt x="82" y="685"/>
                        <a:pt x="84" y="697"/>
                        <a:pt x="92" y="705"/>
                      </a:cubicBezTo>
                      <a:cubicBezTo>
                        <a:pt x="99" y="711"/>
                        <a:pt x="102" y="718"/>
                        <a:pt x="106" y="725"/>
                      </a:cubicBezTo>
                      <a:cubicBezTo>
                        <a:pt x="111" y="734"/>
                        <a:pt x="125" y="736"/>
                        <a:pt x="135" y="731"/>
                      </a:cubicBezTo>
                      <a:cubicBezTo>
                        <a:pt x="144" y="726"/>
                        <a:pt x="149" y="714"/>
                        <a:pt x="145" y="704"/>
                      </a:cubicBezTo>
                      <a:cubicBezTo>
                        <a:pt x="139" y="688"/>
                        <a:pt x="122" y="684"/>
                        <a:pt x="109" y="694"/>
                      </a:cubicBezTo>
                      <a:cubicBezTo>
                        <a:pt x="109" y="695"/>
                        <a:pt x="108" y="695"/>
                        <a:pt x="107" y="695"/>
                      </a:cubicBezTo>
                      <a:cubicBezTo>
                        <a:pt x="102" y="690"/>
                        <a:pt x="99" y="682"/>
                        <a:pt x="99" y="675"/>
                      </a:cubicBezTo>
                      <a:cubicBezTo>
                        <a:pt x="99" y="653"/>
                        <a:pt x="98" y="632"/>
                        <a:pt x="99" y="611"/>
                      </a:cubicBezTo>
                      <a:cubicBezTo>
                        <a:pt x="100" y="594"/>
                        <a:pt x="108" y="579"/>
                        <a:pt x="120" y="567"/>
                      </a:cubicBezTo>
                      <a:cubicBezTo>
                        <a:pt x="135" y="552"/>
                        <a:pt x="153" y="545"/>
                        <a:pt x="173" y="545"/>
                      </a:cubicBezTo>
                      <a:cubicBezTo>
                        <a:pt x="210" y="546"/>
                        <a:pt x="242" y="576"/>
                        <a:pt x="244" y="612"/>
                      </a:cubicBezTo>
                      <a:cubicBezTo>
                        <a:pt x="245" y="633"/>
                        <a:pt x="244" y="653"/>
                        <a:pt x="243" y="674"/>
                      </a:cubicBezTo>
                      <a:cubicBezTo>
                        <a:pt x="243" y="684"/>
                        <a:pt x="239" y="691"/>
                        <a:pt x="233" y="696"/>
                      </a:cubicBezTo>
                      <a:cubicBezTo>
                        <a:pt x="228" y="690"/>
                        <a:pt x="221" y="688"/>
                        <a:pt x="213" y="689"/>
                      </a:cubicBezTo>
                      <a:cubicBezTo>
                        <a:pt x="203" y="690"/>
                        <a:pt x="198" y="696"/>
                        <a:pt x="195" y="705"/>
                      </a:cubicBezTo>
                      <a:cubicBezTo>
                        <a:pt x="192" y="713"/>
                        <a:pt x="195" y="723"/>
                        <a:pt x="202" y="728"/>
                      </a:cubicBezTo>
                      <a:cubicBezTo>
                        <a:pt x="210" y="734"/>
                        <a:pt x="218" y="736"/>
                        <a:pt x="226" y="731"/>
                      </a:cubicBezTo>
                      <a:cubicBezTo>
                        <a:pt x="233" y="728"/>
                        <a:pt x="237" y="723"/>
                        <a:pt x="239" y="716"/>
                      </a:cubicBezTo>
                      <a:cubicBezTo>
                        <a:pt x="239" y="714"/>
                        <a:pt x="240" y="712"/>
                        <a:pt x="241" y="712"/>
                      </a:cubicBezTo>
                      <a:cubicBezTo>
                        <a:pt x="251" y="705"/>
                        <a:pt x="257" y="696"/>
                        <a:pt x="259" y="685"/>
                      </a:cubicBezTo>
                      <a:cubicBezTo>
                        <a:pt x="261" y="678"/>
                        <a:pt x="262" y="670"/>
                        <a:pt x="262" y="663"/>
                      </a:cubicBezTo>
                      <a:cubicBezTo>
                        <a:pt x="262" y="645"/>
                        <a:pt x="263" y="628"/>
                        <a:pt x="261" y="611"/>
                      </a:cubicBezTo>
                      <a:cubicBezTo>
                        <a:pt x="257" y="574"/>
                        <a:pt x="237" y="548"/>
                        <a:pt x="203" y="534"/>
                      </a:cubicBezTo>
                      <a:cubicBezTo>
                        <a:pt x="197" y="531"/>
                        <a:pt x="190" y="530"/>
                        <a:pt x="184" y="529"/>
                      </a:cubicBezTo>
                      <a:cubicBezTo>
                        <a:pt x="182" y="528"/>
                        <a:pt x="180" y="527"/>
                        <a:pt x="180" y="526"/>
                      </a:cubicBezTo>
                      <a:cubicBezTo>
                        <a:pt x="179" y="508"/>
                        <a:pt x="176" y="491"/>
                        <a:pt x="180" y="474"/>
                      </a:cubicBezTo>
                      <a:cubicBezTo>
                        <a:pt x="183" y="464"/>
                        <a:pt x="187" y="455"/>
                        <a:pt x="190" y="446"/>
                      </a:cubicBezTo>
                      <a:cubicBezTo>
                        <a:pt x="191" y="444"/>
                        <a:pt x="193" y="443"/>
                        <a:pt x="195" y="442"/>
                      </a:cubicBezTo>
                      <a:cubicBezTo>
                        <a:pt x="199" y="441"/>
                        <a:pt x="203" y="440"/>
                        <a:pt x="208" y="439"/>
                      </a:cubicBezTo>
                      <a:cubicBezTo>
                        <a:pt x="202" y="434"/>
                        <a:pt x="197" y="429"/>
                        <a:pt x="192" y="424"/>
                      </a:cubicBezTo>
                      <a:cubicBezTo>
                        <a:pt x="179" y="410"/>
                        <a:pt x="171" y="393"/>
                        <a:pt x="166" y="374"/>
                      </a:cubicBezTo>
                      <a:cubicBezTo>
                        <a:pt x="160" y="349"/>
                        <a:pt x="160" y="323"/>
                        <a:pt x="160" y="297"/>
                      </a:cubicBezTo>
                      <a:cubicBezTo>
                        <a:pt x="160" y="269"/>
                        <a:pt x="161" y="241"/>
                        <a:pt x="163" y="214"/>
                      </a:cubicBezTo>
                      <a:cubicBezTo>
                        <a:pt x="166" y="177"/>
                        <a:pt x="172" y="140"/>
                        <a:pt x="184" y="105"/>
                      </a:cubicBezTo>
                      <a:cubicBezTo>
                        <a:pt x="196" y="71"/>
                        <a:pt x="216" y="42"/>
                        <a:pt x="246" y="21"/>
                      </a:cubicBezTo>
                      <a:cubicBezTo>
                        <a:pt x="257" y="14"/>
                        <a:pt x="269" y="8"/>
                        <a:pt x="281" y="3"/>
                      </a:cubicBezTo>
                      <a:cubicBezTo>
                        <a:pt x="285" y="1"/>
                        <a:pt x="291" y="3"/>
                        <a:pt x="296" y="4"/>
                      </a:cubicBezTo>
                      <a:cubicBezTo>
                        <a:pt x="301" y="5"/>
                        <a:pt x="305" y="7"/>
                        <a:pt x="311" y="9"/>
                      </a:cubicBezTo>
                      <a:close/>
                      <a:moveTo>
                        <a:pt x="394" y="509"/>
                      </a:moveTo>
                      <a:cubicBezTo>
                        <a:pt x="394" y="508"/>
                        <a:pt x="394" y="508"/>
                        <a:pt x="394" y="507"/>
                      </a:cubicBezTo>
                      <a:cubicBezTo>
                        <a:pt x="394" y="507"/>
                        <a:pt x="394" y="507"/>
                        <a:pt x="394" y="507"/>
                      </a:cubicBezTo>
                      <a:cubicBezTo>
                        <a:pt x="415" y="491"/>
                        <a:pt x="432" y="473"/>
                        <a:pt x="448" y="452"/>
                      </a:cubicBezTo>
                      <a:cubicBezTo>
                        <a:pt x="466" y="429"/>
                        <a:pt x="480" y="403"/>
                        <a:pt x="489" y="375"/>
                      </a:cubicBezTo>
                      <a:cubicBezTo>
                        <a:pt x="495" y="357"/>
                        <a:pt x="498" y="339"/>
                        <a:pt x="499" y="321"/>
                      </a:cubicBezTo>
                      <a:cubicBezTo>
                        <a:pt x="500" y="272"/>
                        <a:pt x="496" y="224"/>
                        <a:pt x="485" y="176"/>
                      </a:cubicBezTo>
                      <a:cubicBezTo>
                        <a:pt x="479" y="149"/>
                        <a:pt x="471" y="124"/>
                        <a:pt x="457" y="100"/>
                      </a:cubicBezTo>
                      <a:cubicBezTo>
                        <a:pt x="439" y="70"/>
                        <a:pt x="416" y="46"/>
                        <a:pt x="383" y="32"/>
                      </a:cubicBezTo>
                      <a:cubicBezTo>
                        <a:pt x="375" y="28"/>
                        <a:pt x="366" y="26"/>
                        <a:pt x="358" y="23"/>
                      </a:cubicBezTo>
                      <a:cubicBezTo>
                        <a:pt x="366" y="30"/>
                        <a:pt x="376" y="35"/>
                        <a:pt x="384" y="42"/>
                      </a:cubicBezTo>
                      <a:cubicBezTo>
                        <a:pt x="409" y="61"/>
                        <a:pt x="428" y="85"/>
                        <a:pt x="442" y="114"/>
                      </a:cubicBezTo>
                      <a:cubicBezTo>
                        <a:pt x="457" y="145"/>
                        <a:pt x="466" y="179"/>
                        <a:pt x="471" y="213"/>
                      </a:cubicBezTo>
                      <a:cubicBezTo>
                        <a:pt x="475" y="241"/>
                        <a:pt x="477" y="269"/>
                        <a:pt x="478" y="298"/>
                      </a:cubicBezTo>
                      <a:cubicBezTo>
                        <a:pt x="479" y="336"/>
                        <a:pt x="474" y="373"/>
                        <a:pt x="456" y="407"/>
                      </a:cubicBezTo>
                      <a:cubicBezTo>
                        <a:pt x="452" y="414"/>
                        <a:pt x="447" y="421"/>
                        <a:pt x="443" y="428"/>
                      </a:cubicBezTo>
                      <a:cubicBezTo>
                        <a:pt x="442" y="428"/>
                        <a:pt x="442" y="428"/>
                        <a:pt x="441" y="427"/>
                      </a:cubicBezTo>
                      <a:cubicBezTo>
                        <a:pt x="449" y="400"/>
                        <a:pt x="452" y="372"/>
                        <a:pt x="451" y="343"/>
                      </a:cubicBezTo>
                      <a:cubicBezTo>
                        <a:pt x="451" y="314"/>
                        <a:pt x="446" y="268"/>
                        <a:pt x="442" y="259"/>
                      </a:cubicBezTo>
                      <a:cubicBezTo>
                        <a:pt x="441" y="269"/>
                        <a:pt x="440" y="278"/>
                        <a:pt x="439" y="288"/>
                      </a:cubicBezTo>
                      <a:cubicBezTo>
                        <a:pt x="436" y="306"/>
                        <a:pt x="433" y="323"/>
                        <a:pt x="427" y="340"/>
                      </a:cubicBezTo>
                      <a:cubicBezTo>
                        <a:pt x="421" y="358"/>
                        <a:pt x="412" y="374"/>
                        <a:pt x="401" y="389"/>
                      </a:cubicBezTo>
                      <a:cubicBezTo>
                        <a:pt x="396" y="396"/>
                        <a:pt x="390" y="403"/>
                        <a:pt x="384" y="408"/>
                      </a:cubicBezTo>
                      <a:cubicBezTo>
                        <a:pt x="369" y="421"/>
                        <a:pt x="352" y="426"/>
                        <a:pt x="333" y="427"/>
                      </a:cubicBezTo>
                      <a:cubicBezTo>
                        <a:pt x="317" y="427"/>
                        <a:pt x="300" y="426"/>
                        <a:pt x="286" y="416"/>
                      </a:cubicBezTo>
                      <a:cubicBezTo>
                        <a:pt x="280" y="411"/>
                        <a:pt x="274" y="407"/>
                        <a:pt x="268" y="402"/>
                      </a:cubicBezTo>
                      <a:cubicBezTo>
                        <a:pt x="253" y="390"/>
                        <a:pt x="241" y="376"/>
                        <a:pt x="232" y="360"/>
                      </a:cubicBezTo>
                      <a:cubicBezTo>
                        <a:pt x="230" y="356"/>
                        <a:pt x="228" y="353"/>
                        <a:pt x="226" y="348"/>
                      </a:cubicBezTo>
                      <a:cubicBezTo>
                        <a:pt x="226" y="351"/>
                        <a:pt x="225" y="352"/>
                        <a:pt x="226" y="353"/>
                      </a:cubicBezTo>
                      <a:cubicBezTo>
                        <a:pt x="227" y="381"/>
                        <a:pt x="232" y="409"/>
                        <a:pt x="246" y="435"/>
                      </a:cubicBezTo>
                      <a:cubicBezTo>
                        <a:pt x="254" y="450"/>
                        <a:pt x="265" y="462"/>
                        <a:pt x="280" y="471"/>
                      </a:cubicBezTo>
                      <a:cubicBezTo>
                        <a:pt x="283" y="472"/>
                        <a:pt x="285" y="473"/>
                        <a:pt x="288" y="474"/>
                      </a:cubicBezTo>
                      <a:cubicBezTo>
                        <a:pt x="264" y="476"/>
                        <a:pt x="244" y="466"/>
                        <a:pt x="225" y="454"/>
                      </a:cubicBezTo>
                      <a:cubicBezTo>
                        <a:pt x="228" y="463"/>
                        <a:pt x="230" y="471"/>
                        <a:pt x="233" y="478"/>
                      </a:cubicBezTo>
                      <a:cubicBezTo>
                        <a:pt x="243" y="506"/>
                        <a:pt x="253" y="534"/>
                        <a:pt x="265" y="561"/>
                      </a:cubicBezTo>
                      <a:cubicBezTo>
                        <a:pt x="277" y="591"/>
                        <a:pt x="290" y="622"/>
                        <a:pt x="309" y="649"/>
                      </a:cubicBezTo>
                      <a:cubicBezTo>
                        <a:pt x="315" y="658"/>
                        <a:pt x="321" y="666"/>
                        <a:pt x="330" y="672"/>
                      </a:cubicBezTo>
                      <a:cubicBezTo>
                        <a:pt x="333" y="674"/>
                        <a:pt x="335" y="674"/>
                        <a:pt x="338" y="672"/>
                      </a:cubicBezTo>
                      <a:cubicBezTo>
                        <a:pt x="346" y="668"/>
                        <a:pt x="351" y="661"/>
                        <a:pt x="356" y="653"/>
                      </a:cubicBezTo>
                      <a:cubicBezTo>
                        <a:pt x="371" y="632"/>
                        <a:pt x="383" y="608"/>
                        <a:pt x="393" y="584"/>
                      </a:cubicBezTo>
                      <a:cubicBezTo>
                        <a:pt x="405" y="556"/>
                        <a:pt x="417" y="527"/>
                        <a:pt x="428" y="498"/>
                      </a:cubicBezTo>
                      <a:cubicBezTo>
                        <a:pt x="429" y="496"/>
                        <a:pt x="429" y="494"/>
                        <a:pt x="430" y="493"/>
                      </a:cubicBezTo>
                      <a:cubicBezTo>
                        <a:pt x="418" y="498"/>
                        <a:pt x="406" y="503"/>
                        <a:pt x="394" y="5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 52">
                  <a:extLst>
                    <a:ext uri="{FF2B5EF4-FFF2-40B4-BE49-F238E27FC236}">
                      <a16:creationId xmlns:a16="http://schemas.microsoft.com/office/drawing/2014/main" id="{BE461503-EB43-A3DB-C360-95605EA008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13" y="2022"/>
                  <a:ext cx="75" cy="75"/>
                </a:xfrm>
                <a:custGeom>
                  <a:avLst/>
                  <a:gdLst>
                    <a:gd name="T0" fmla="*/ 50 w 50"/>
                    <a:gd name="T1" fmla="*/ 25 h 50"/>
                    <a:gd name="T2" fmla="*/ 25 w 50"/>
                    <a:gd name="T3" fmla="*/ 50 h 50"/>
                    <a:gd name="T4" fmla="*/ 0 w 50"/>
                    <a:gd name="T5" fmla="*/ 25 h 50"/>
                    <a:gd name="T6" fmla="*/ 25 w 50"/>
                    <a:gd name="T7" fmla="*/ 0 h 50"/>
                    <a:gd name="T8" fmla="*/ 50 w 50"/>
                    <a:gd name="T9" fmla="*/ 25 h 50"/>
                    <a:gd name="T10" fmla="*/ 25 w 50"/>
                    <a:gd name="T11" fmla="*/ 41 h 50"/>
                    <a:gd name="T12" fmla="*/ 41 w 50"/>
                    <a:gd name="T13" fmla="*/ 25 h 50"/>
                    <a:gd name="T14" fmla="*/ 25 w 50"/>
                    <a:gd name="T15" fmla="*/ 8 h 50"/>
                    <a:gd name="T16" fmla="*/ 8 w 50"/>
                    <a:gd name="T17" fmla="*/ 25 h 50"/>
                    <a:gd name="T18" fmla="*/ 25 w 50"/>
                    <a:gd name="T19" fmla="*/ 4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0" h="50">
                      <a:moveTo>
                        <a:pt x="50" y="25"/>
                      </a:moveTo>
                      <a:cubicBezTo>
                        <a:pt x="50" y="39"/>
                        <a:pt x="39" y="50"/>
                        <a:pt x="25" y="50"/>
                      </a:cubicBezTo>
                      <a:cubicBezTo>
                        <a:pt x="11" y="50"/>
                        <a:pt x="0" y="39"/>
                        <a:pt x="0" y="25"/>
                      </a:cubicBezTo>
                      <a:cubicBezTo>
                        <a:pt x="0" y="11"/>
                        <a:pt x="11" y="0"/>
                        <a:pt x="25" y="0"/>
                      </a:cubicBezTo>
                      <a:cubicBezTo>
                        <a:pt x="39" y="0"/>
                        <a:pt x="50" y="11"/>
                        <a:pt x="50" y="25"/>
                      </a:cubicBezTo>
                      <a:close/>
                      <a:moveTo>
                        <a:pt x="25" y="41"/>
                      </a:moveTo>
                      <a:cubicBezTo>
                        <a:pt x="34" y="41"/>
                        <a:pt x="41" y="34"/>
                        <a:pt x="41" y="25"/>
                      </a:cubicBezTo>
                      <a:cubicBezTo>
                        <a:pt x="41" y="16"/>
                        <a:pt x="34" y="8"/>
                        <a:pt x="25" y="8"/>
                      </a:cubicBezTo>
                      <a:cubicBezTo>
                        <a:pt x="15" y="8"/>
                        <a:pt x="8" y="16"/>
                        <a:pt x="8" y="25"/>
                      </a:cubicBezTo>
                      <a:cubicBezTo>
                        <a:pt x="8" y="34"/>
                        <a:pt x="16" y="41"/>
                        <a:pt x="25" y="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53">
                  <a:extLst>
                    <a:ext uri="{FF2B5EF4-FFF2-40B4-BE49-F238E27FC236}">
                      <a16:creationId xmlns:a16="http://schemas.microsoft.com/office/drawing/2014/main" id="{E0B5D493-85E4-3879-D422-1A3A47DE62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0" y="1861"/>
                  <a:ext cx="181" cy="161"/>
                </a:xfrm>
                <a:custGeom>
                  <a:avLst/>
                  <a:gdLst>
                    <a:gd name="T0" fmla="*/ 120 w 120"/>
                    <a:gd name="T1" fmla="*/ 0 h 107"/>
                    <a:gd name="T2" fmla="*/ 108 w 120"/>
                    <a:gd name="T3" fmla="*/ 29 h 107"/>
                    <a:gd name="T4" fmla="*/ 84 w 120"/>
                    <a:gd name="T5" fmla="*/ 78 h 107"/>
                    <a:gd name="T6" fmla="*/ 66 w 120"/>
                    <a:gd name="T7" fmla="*/ 102 h 107"/>
                    <a:gd name="T8" fmla="*/ 54 w 120"/>
                    <a:gd name="T9" fmla="*/ 102 h 107"/>
                    <a:gd name="T10" fmla="*/ 34 w 120"/>
                    <a:gd name="T11" fmla="*/ 75 h 107"/>
                    <a:gd name="T12" fmla="*/ 0 w 120"/>
                    <a:gd name="T13" fmla="*/ 1 h 107"/>
                    <a:gd name="T14" fmla="*/ 120 w 120"/>
                    <a:gd name="T15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0" h="107">
                      <a:moveTo>
                        <a:pt x="120" y="0"/>
                      </a:moveTo>
                      <a:cubicBezTo>
                        <a:pt x="116" y="11"/>
                        <a:pt x="112" y="20"/>
                        <a:pt x="108" y="29"/>
                      </a:cubicBezTo>
                      <a:cubicBezTo>
                        <a:pt x="101" y="46"/>
                        <a:pt x="93" y="62"/>
                        <a:pt x="84" y="78"/>
                      </a:cubicBezTo>
                      <a:cubicBezTo>
                        <a:pt x="80" y="87"/>
                        <a:pt x="73" y="94"/>
                        <a:pt x="66" y="102"/>
                      </a:cubicBezTo>
                      <a:cubicBezTo>
                        <a:pt x="62" y="107"/>
                        <a:pt x="59" y="106"/>
                        <a:pt x="54" y="102"/>
                      </a:cubicBezTo>
                      <a:cubicBezTo>
                        <a:pt x="45" y="95"/>
                        <a:pt x="39" y="85"/>
                        <a:pt x="34" y="75"/>
                      </a:cubicBezTo>
                      <a:cubicBezTo>
                        <a:pt x="21" y="51"/>
                        <a:pt x="10" y="27"/>
                        <a:pt x="0" y="1"/>
                      </a:cubicBezTo>
                      <a:cubicBezTo>
                        <a:pt x="40" y="12"/>
                        <a:pt x="80" y="12"/>
                        <a:pt x="12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EED1870-8A1C-D36D-62F8-90BB4676149F}"/>
              </a:ext>
            </a:extLst>
          </p:cNvPr>
          <p:cNvGrpSpPr/>
          <p:nvPr/>
        </p:nvGrpSpPr>
        <p:grpSpPr>
          <a:xfrm>
            <a:off x="4522566" y="1771066"/>
            <a:ext cx="912351" cy="518870"/>
            <a:chOff x="3244270" y="1770798"/>
            <a:chExt cx="1116149" cy="634774"/>
          </a:xfrm>
          <a:solidFill>
            <a:schemeClr val="accent5"/>
          </a:solidFill>
        </p:grpSpPr>
        <p:sp>
          <p:nvSpPr>
            <p:cNvPr id="67" name="Freeform 17">
              <a:extLst>
                <a:ext uri="{FF2B5EF4-FFF2-40B4-BE49-F238E27FC236}">
                  <a16:creationId xmlns:a16="http://schemas.microsoft.com/office/drawing/2014/main" id="{09790D70-33F7-C243-F2EC-D6C2749FB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129" y="1802118"/>
              <a:ext cx="517290" cy="603301"/>
            </a:xfrm>
            <a:custGeom>
              <a:avLst/>
              <a:gdLst>
                <a:gd name="T0" fmla="*/ 190 w 280"/>
                <a:gd name="T1" fmla="*/ 169 h 327"/>
                <a:gd name="T2" fmla="*/ 247 w 280"/>
                <a:gd name="T3" fmla="*/ 197 h 327"/>
                <a:gd name="T4" fmla="*/ 277 w 280"/>
                <a:gd name="T5" fmla="*/ 306 h 327"/>
                <a:gd name="T6" fmla="*/ 0 w 280"/>
                <a:gd name="T7" fmla="*/ 327 h 327"/>
                <a:gd name="T8" fmla="*/ 12 w 280"/>
                <a:gd name="T9" fmla="*/ 235 h 327"/>
                <a:gd name="T10" fmla="*/ 27 w 280"/>
                <a:gd name="T11" fmla="*/ 201 h 327"/>
                <a:gd name="T12" fmla="*/ 96 w 280"/>
                <a:gd name="T13" fmla="*/ 167 h 327"/>
                <a:gd name="T14" fmla="*/ 139 w 280"/>
                <a:gd name="T15" fmla="*/ 196 h 327"/>
                <a:gd name="T16" fmla="*/ 111 w 280"/>
                <a:gd name="T17" fmla="*/ 165 h 327"/>
                <a:gd name="T18" fmla="*/ 113 w 280"/>
                <a:gd name="T19" fmla="*/ 153 h 327"/>
                <a:gd name="T20" fmla="*/ 104 w 280"/>
                <a:gd name="T21" fmla="*/ 151 h 327"/>
                <a:gd name="T22" fmla="*/ 76 w 280"/>
                <a:gd name="T23" fmla="*/ 146 h 327"/>
                <a:gd name="T24" fmla="*/ 70 w 280"/>
                <a:gd name="T25" fmla="*/ 138 h 327"/>
                <a:gd name="T26" fmla="*/ 81 w 280"/>
                <a:gd name="T27" fmla="*/ 125 h 327"/>
                <a:gd name="T28" fmla="*/ 72 w 280"/>
                <a:gd name="T29" fmla="*/ 115 h 327"/>
                <a:gd name="T30" fmla="*/ 61 w 280"/>
                <a:gd name="T31" fmla="*/ 103 h 327"/>
                <a:gd name="T32" fmla="*/ 64 w 280"/>
                <a:gd name="T33" fmla="*/ 97 h 327"/>
                <a:gd name="T34" fmla="*/ 64 w 280"/>
                <a:gd name="T35" fmla="*/ 76 h 327"/>
                <a:gd name="T36" fmla="*/ 70 w 280"/>
                <a:gd name="T37" fmla="*/ 75 h 327"/>
                <a:gd name="T38" fmla="*/ 81 w 280"/>
                <a:gd name="T39" fmla="*/ 64 h 327"/>
                <a:gd name="T40" fmla="*/ 98 w 280"/>
                <a:gd name="T41" fmla="*/ 17 h 327"/>
                <a:gd name="T42" fmla="*/ 120 w 280"/>
                <a:gd name="T43" fmla="*/ 6 h 327"/>
                <a:gd name="T44" fmla="*/ 187 w 280"/>
                <a:gd name="T45" fmla="*/ 20 h 327"/>
                <a:gd name="T46" fmla="*/ 201 w 280"/>
                <a:gd name="T47" fmla="*/ 61 h 327"/>
                <a:gd name="T48" fmla="*/ 205 w 280"/>
                <a:gd name="T49" fmla="*/ 78 h 327"/>
                <a:gd name="T50" fmla="*/ 206 w 280"/>
                <a:gd name="T51" fmla="*/ 91 h 327"/>
                <a:gd name="T52" fmla="*/ 204 w 280"/>
                <a:gd name="T53" fmla="*/ 105 h 327"/>
                <a:gd name="T54" fmla="*/ 223 w 280"/>
                <a:gd name="T55" fmla="*/ 105 h 327"/>
                <a:gd name="T56" fmla="*/ 222 w 280"/>
                <a:gd name="T57" fmla="*/ 114 h 327"/>
                <a:gd name="T58" fmla="*/ 223 w 280"/>
                <a:gd name="T59" fmla="*/ 125 h 327"/>
                <a:gd name="T60" fmla="*/ 196 w 280"/>
                <a:gd name="T61" fmla="*/ 144 h 327"/>
                <a:gd name="T62" fmla="*/ 187 w 280"/>
                <a:gd name="T63" fmla="*/ 146 h 327"/>
                <a:gd name="T64" fmla="*/ 172 w 280"/>
                <a:gd name="T65" fmla="*/ 152 h 327"/>
                <a:gd name="T66" fmla="*/ 177 w 280"/>
                <a:gd name="T67" fmla="*/ 164 h 327"/>
                <a:gd name="T68" fmla="*/ 148 w 280"/>
                <a:gd name="T69" fmla="*/ 19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0" h="327">
                  <a:moveTo>
                    <a:pt x="196" y="214"/>
                  </a:moveTo>
                  <a:cubicBezTo>
                    <a:pt x="194" y="199"/>
                    <a:pt x="192" y="184"/>
                    <a:pt x="190" y="169"/>
                  </a:cubicBezTo>
                  <a:cubicBezTo>
                    <a:pt x="204" y="176"/>
                    <a:pt x="217" y="182"/>
                    <a:pt x="231" y="189"/>
                  </a:cubicBezTo>
                  <a:cubicBezTo>
                    <a:pt x="236" y="191"/>
                    <a:pt x="242" y="195"/>
                    <a:pt x="247" y="197"/>
                  </a:cubicBezTo>
                  <a:cubicBezTo>
                    <a:pt x="258" y="201"/>
                    <a:pt x="263" y="208"/>
                    <a:pt x="265" y="220"/>
                  </a:cubicBezTo>
                  <a:cubicBezTo>
                    <a:pt x="268" y="248"/>
                    <a:pt x="273" y="277"/>
                    <a:pt x="277" y="306"/>
                  </a:cubicBezTo>
                  <a:cubicBezTo>
                    <a:pt x="278" y="313"/>
                    <a:pt x="279" y="320"/>
                    <a:pt x="280" y="327"/>
                  </a:cubicBezTo>
                  <a:cubicBezTo>
                    <a:pt x="186" y="327"/>
                    <a:pt x="93" y="327"/>
                    <a:pt x="0" y="327"/>
                  </a:cubicBezTo>
                  <a:cubicBezTo>
                    <a:pt x="1" y="313"/>
                    <a:pt x="2" y="300"/>
                    <a:pt x="4" y="287"/>
                  </a:cubicBezTo>
                  <a:cubicBezTo>
                    <a:pt x="6" y="269"/>
                    <a:pt x="9" y="252"/>
                    <a:pt x="12" y="235"/>
                  </a:cubicBezTo>
                  <a:cubicBezTo>
                    <a:pt x="13" y="228"/>
                    <a:pt x="15" y="221"/>
                    <a:pt x="16" y="215"/>
                  </a:cubicBezTo>
                  <a:cubicBezTo>
                    <a:pt x="18" y="209"/>
                    <a:pt x="21" y="204"/>
                    <a:pt x="27" y="201"/>
                  </a:cubicBezTo>
                  <a:cubicBezTo>
                    <a:pt x="49" y="190"/>
                    <a:pt x="71" y="179"/>
                    <a:pt x="93" y="168"/>
                  </a:cubicBezTo>
                  <a:cubicBezTo>
                    <a:pt x="94" y="168"/>
                    <a:pt x="94" y="168"/>
                    <a:pt x="96" y="167"/>
                  </a:cubicBezTo>
                  <a:cubicBezTo>
                    <a:pt x="94" y="183"/>
                    <a:pt x="93" y="198"/>
                    <a:pt x="91" y="214"/>
                  </a:cubicBezTo>
                  <a:cubicBezTo>
                    <a:pt x="106" y="203"/>
                    <a:pt x="120" y="191"/>
                    <a:pt x="139" y="196"/>
                  </a:cubicBezTo>
                  <a:cubicBezTo>
                    <a:pt x="133" y="190"/>
                    <a:pt x="126" y="184"/>
                    <a:pt x="120" y="178"/>
                  </a:cubicBezTo>
                  <a:cubicBezTo>
                    <a:pt x="117" y="174"/>
                    <a:pt x="114" y="170"/>
                    <a:pt x="111" y="165"/>
                  </a:cubicBezTo>
                  <a:cubicBezTo>
                    <a:pt x="110" y="164"/>
                    <a:pt x="108" y="161"/>
                    <a:pt x="112" y="160"/>
                  </a:cubicBezTo>
                  <a:cubicBezTo>
                    <a:pt x="113" y="159"/>
                    <a:pt x="113" y="155"/>
                    <a:pt x="113" y="153"/>
                  </a:cubicBezTo>
                  <a:cubicBezTo>
                    <a:pt x="113" y="152"/>
                    <a:pt x="111" y="151"/>
                    <a:pt x="109" y="151"/>
                  </a:cubicBezTo>
                  <a:cubicBezTo>
                    <a:pt x="107" y="151"/>
                    <a:pt x="106" y="151"/>
                    <a:pt x="104" y="151"/>
                  </a:cubicBezTo>
                  <a:cubicBezTo>
                    <a:pt x="100" y="150"/>
                    <a:pt x="96" y="151"/>
                    <a:pt x="97" y="145"/>
                  </a:cubicBezTo>
                  <a:cubicBezTo>
                    <a:pt x="90" y="147"/>
                    <a:pt x="84" y="150"/>
                    <a:pt x="76" y="146"/>
                  </a:cubicBezTo>
                  <a:cubicBezTo>
                    <a:pt x="80" y="145"/>
                    <a:pt x="83" y="144"/>
                    <a:pt x="85" y="143"/>
                  </a:cubicBezTo>
                  <a:cubicBezTo>
                    <a:pt x="80" y="141"/>
                    <a:pt x="75" y="140"/>
                    <a:pt x="70" y="138"/>
                  </a:cubicBezTo>
                  <a:cubicBezTo>
                    <a:pt x="65" y="135"/>
                    <a:pt x="62" y="130"/>
                    <a:pt x="60" y="124"/>
                  </a:cubicBezTo>
                  <a:cubicBezTo>
                    <a:pt x="67" y="127"/>
                    <a:pt x="73" y="129"/>
                    <a:pt x="81" y="125"/>
                  </a:cubicBezTo>
                  <a:cubicBezTo>
                    <a:pt x="71" y="125"/>
                    <a:pt x="65" y="122"/>
                    <a:pt x="61" y="114"/>
                  </a:cubicBezTo>
                  <a:cubicBezTo>
                    <a:pt x="65" y="114"/>
                    <a:pt x="68" y="114"/>
                    <a:pt x="72" y="115"/>
                  </a:cubicBezTo>
                  <a:cubicBezTo>
                    <a:pt x="67" y="111"/>
                    <a:pt x="64" y="108"/>
                    <a:pt x="60" y="105"/>
                  </a:cubicBezTo>
                  <a:cubicBezTo>
                    <a:pt x="60" y="104"/>
                    <a:pt x="60" y="104"/>
                    <a:pt x="61" y="103"/>
                  </a:cubicBezTo>
                  <a:cubicBezTo>
                    <a:pt x="66" y="107"/>
                    <a:pt x="72" y="107"/>
                    <a:pt x="79" y="105"/>
                  </a:cubicBezTo>
                  <a:cubicBezTo>
                    <a:pt x="73" y="103"/>
                    <a:pt x="68" y="102"/>
                    <a:pt x="64" y="97"/>
                  </a:cubicBezTo>
                  <a:cubicBezTo>
                    <a:pt x="69" y="97"/>
                    <a:pt x="74" y="97"/>
                    <a:pt x="75" y="91"/>
                  </a:cubicBezTo>
                  <a:cubicBezTo>
                    <a:pt x="66" y="87"/>
                    <a:pt x="63" y="83"/>
                    <a:pt x="64" y="76"/>
                  </a:cubicBezTo>
                  <a:cubicBezTo>
                    <a:pt x="68" y="80"/>
                    <a:pt x="72" y="83"/>
                    <a:pt x="78" y="81"/>
                  </a:cubicBezTo>
                  <a:cubicBezTo>
                    <a:pt x="75" y="79"/>
                    <a:pt x="73" y="77"/>
                    <a:pt x="70" y="75"/>
                  </a:cubicBezTo>
                  <a:cubicBezTo>
                    <a:pt x="71" y="75"/>
                    <a:pt x="71" y="75"/>
                    <a:pt x="71" y="74"/>
                  </a:cubicBezTo>
                  <a:cubicBezTo>
                    <a:pt x="77" y="74"/>
                    <a:pt x="80" y="69"/>
                    <a:pt x="81" y="64"/>
                  </a:cubicBezTo>
                  <a:cubicBezTo>
                    <a:pt x="83" y="59"/>
                    <a:pt x="83" y="54"/>
                    <a:pt x="84" y="50"/>
                  </a:cubicBezTo>
                  <a:cubicBezTo>
                    <a:pt x="86" y="37"/>
                    <a:pt x="90" y="26"/>
                    <a:pt x="98" y="17"/>
                  </a:cubicBezTo>
                  <a:cubicBezTo>
                    <a:pt x="101" y="13"/>
                    <a:pt x="106" y="11"/>
                    <a:pt x="110" y="10"/>
                  </a:cubicBezTo>
                  <a:cubicBezTo>
                    <a:pt x="113" y="9"/>
                    <a:pt x="117" y="8"/>
                    <a:pt x="120" y="6"/>
                  </a:cubicBezTo>
                  <a:cubicBezTo>
                    <a:pt x="129" y="1"/>
                    <a:pt x="138" y="0"/>
                    <a:pt x="148" y="2"/>
                  </a:cubicBezTo>
                  <a:cubicBezTo>
                    <a:pt x="162" y="5"/>
                    <a:pt x="176" y="9"/>
                    <a:pt x="187" y="20"/>
                  </a:cubicBezTo>
                  <a:cubicBezTo>
                    <a:pt x="195" y="27"/>
                    <a:pt x="199" y="36"/>
                    <a:pt x="199" y="47"/>
                  </a:cubicBezTo>
                  <a:cubicBezTo>
                    <a:pt x="200" y="51"/>
                    <a:pt x="200" y="56"/>
                    <a:pt x="201" y="61"/>
                  </a:cubicBezTo>
                  <a:cubicBezTo>
                    <a:pt x="202" y="66"/>
                    <a:pt x="205" y="70"/>
                    <a:pt x="213" y="70"/>
                  </a:cubicBezTo>
                  <a:cubicBezTo>
                    <a:pt x="209" y="74"/>
                    <a:pt x="207" y="76"/>
                    <a:pt x="205" y="78"/>
                  </a:cubicBezTo>
                  <a:cubicBezTo>
                    <a:pt x="208" y="85"/>
                    <a:pt x="213" y="85"/>
                    <a:pt x="220" y="77"/>
                  </a:cubicBezTo>
                  <a:cubicBezTo>
                    <a:pt x="220" y="84"/>
                    <a:pt x="216" y="88"/>
                    <a:pt x="206" y="91"/>
                  </a:cubicBezTo>
                  <a:cubicBezTo>
                    <a:pt x="208" y="96"/>
                    <a:pt x="209" y="97"/>
                    <a:pt x="220" y="97"/>
                  </a:cubicBezTo>
                  <a:cubicBezTo>
                    <a:pt x="216" y="103"/>
                    <a:pt x="211" y="104"/>
                    <a:pt x="204" y="105"/>
                  </a:cubicBezTo>
                  <a:cubicBezTo>
                    <a:pt x="211" y="108"/>
                    <a:pt x="217" y="108"/>
                    <a:pt x="223" y="104"/>
                  </a:cubicBezTo>
                  <a:cubicBezTo>
                    <a:pt x="223" y="105"/>
                    <a:pt x="223" y="105"/>
                    <a:pt x="223" y="105"/>
                  </a:cubicBezTo>
                  <a:cubicBezTo>
                    <a:pt x="220" y="108"/>
                    <a:pt x="216" y="111"/>
                    <a:pt x="212" y="115"/>
                  </a:cubicBezTo>
                  <a:cubicBezTo>
                    <a:pt x="216" y="115"/>
                    <a:pt x="219" y="114"/>
                    <a:pt x="222" y="114"/>
                  </a:cubicBezTo>
                  <a:cubicBezTo>
                    <a:pt x="220" y="122"/>
                    <a:pt x="214" y="125"/>
                    <a:pt x="203" y="125"/>
                  </a:cubicBezTo>
                  <a:cubicBezTo>
                    <a:pt x="208" y="129"/>
                    <a:pt x="214" y="129"/>
                    <a:pt x="223" y="125"/>
                  </a:cubicBezTo>
                  <a:cubicBezTo>
                    <a:pt x="222" y="137"/>
                    <a:pt x="205" y="144"/>
                    <a:pt x="190" y="136"/>
                  </a:cubicBezTo>
                  <a:cubicBezTo>
                    <a:pt x="192" y="139"/>
                    <a:pt x="194" y="141"/>
                    <a:pt x="196" y="144"/>
                  </a:cubicBezTo>
                  <a:cubicBezTo>
                    <a:pt x="193" y="145"/>
                    <a:pt x="190" y="146"/>
                    <a:pt x="188" y="147"/>
                  </a:cubicBezTo>
                  <a:cubicBezTo>
                    <a:pt x="187" y="146"/>
                    <a:pt x="187" y="146"/>
                    <a:pt x="187" y="146"/>
                  </a:cubicBezTo>
                  <a:cubicBezTo>
                    <a:pt x="187" y="147"/>
                    <a:pt x="186" y="149"/>
                    <a:pt x="186" y="150"/>
                  </a:cubicBezTo>
                  <a:cubicBezTo>
                    <a:pt x="181" y="151"/>
                    <a:pt x="176" y="151"/>
                    <a:pt x="172" y="152"/>
                  </a:cubicBezTo>
                  <a:cubicBezTo>
                    <a:pt x="172" y="155"/>
                    <a:pt x="171" y="158"/>
                    <a:pt x="176" y="159"/>
                  </a:cubicBezTo>
                  <a:cubicBezTo>
                    <a:pt x="176" y="159"/>
                    <a:pt x="177" y="162"/>
                    <a:pt x="177" y="164"/>
                  </a:cubicBezTo>
                  <a:cubicBezTo>
                    <a:pt x="176" y="167"/>
                    <a:pt x="174" y="170"/>
                    <a:pt x="172" y="172"/>
                  </a:cubicBezTo>
                  <a:cubicBezTo>
                    <a:pt x="164" y="180"/>
                    <a:pt x="156" y="188"/>
                    <a:pt x="148" y="196"/>
                  </a:cubicBezTo>
                  <a:cubicBezTo>
                    <a:pt x="168" y="190"/>
                    <a:pt x="182" y="202"/>
                    <a:pt x="196" y="2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68" name="Freeform 16">
              <a:extLst>
                <a:ext uri="{FF2B5EF4-FFF2-40B4-BE49-F238E27FC236}">
                  <a16:creationId xmlns:a16="http://schemas.microsoft.com/office/drawing/2014/main" id="{EB8D3850-E6B0-4AA5-B279-2BD654FDD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270" y="1770798"/>
              <a:ext cx="588281" cy="634774"/>
            </a:xfrm>
            <a:custGeom>
              <a:avLst/>
              <a:gdLst>
                <a:gd name="T0" fmla="*/ 0 w 302"/>
                <a:gd name="T1" fmla="*/ 322 h 322"/>
                <a:gd name="T2" fmla="*/ 2 w 302"/>
                <a:gd name="T3" fmla="*/ 289 h 322"/>
                <a:gd name="T4" fmla="*/ 11 w 302"/>
                <a:gd name="T5" fmla="*/ 234 h 322"/>
                <a:gd name="T6" fmla="*/ 16 w 302"/>
                <a:gd name="T7" fmla="*/ 217 h 322"/>
                <a:gd name="T8" fmla="*/ 35 w 302"/>
                <a:gd name="T9" fmla="*/ 201 h 322"/>
                <a:gd name="T10" fmla="*/ 66 w 302"/>
                <a:gd name="T11" fmla="*/ 189 h 322"/>
                <a:gd name="T12" fmla="*/ 100 w 302"/>
                <a:gd name="T13" fmla="*/ 176 h 322"/>
                <a:gd name="T14" fmla="*/ 107 w 302"/>
                <a:gd name="T15" fmla="*/ 171 h 322"/>
                <a:gd name="T16" fmla="*/ 111 w 302"/>
                <a:gd name="T17" fmla="*/ 163 h 322"/>
                <a:gd name="T18" fmla="*/ 115 w 302"/>
                <a:gd name="T19" fmla="*/ 145 h 322"/>
                <a:gd name="T20" fmla="*/ 114 w 302"/>
                <a:gd name="T21" fmla="*/ 142 h 322"/>
                <a:gd name="T22" fmla="*/ 103 w 302"/>
                <a:gd name="T23" fmla="*/ 119 h 322"/>
                <a:gd name="T24" fmla="*/ 98 w 302"/>
                <a:gd name="T25" fmla="*/ 114 h 322"/>
                <a:gd name="T26" fmla="*/ 92 w 302"/>
                <a:gd name="T27" fmla="*/ 107 h 322"/>
                <a:gd name="T28" fmla="*/ 86 w 302"/>
                <a:gd name="T29" fmla="*/ 77 h 322"/>
                <a:gd name="T30" fmla="*/ 92 w 302"/>
                <a:gd name="T31" fmla="*/ 72 h 322"/>
                <a:gd name="T32" fmla="*/ 91 w 302"/>
                <a:gd name="T33" fmla="*/ 58 h 322"/>
                <a:gd name="T34" fmla="*/ 99 w 302"/>
                <a:gd name="T35" fmla="*/ 26 h 322"/>
                <a:gd name="T36" fmla="*/ 115 w 302"/>
                <a:gd name="T37" fmla="*/ 17 h 322"/>
                <a:gd name="T38" fmla="*/ 142 w 302"/>
                <a:gd name="T39" fmla="*/ 3 h 322"/>
                <a:gd name="T40" fmla="*/ 179 w 302"/>
                <a:gd name="T41" fmla="*/ 10 h 322"/>
                <a:gd name="T42" fmla="*/ 193 w 302"/>
                <a:gd name="T43" fmla="*/ 5 h 322"/>
                <a:gd name="T44" fmla="*/ 194 w 302"/>
                <a:gd name="T45" fmla="*/ 6 h 322"/>
                <a:gd name="T46" fmla="*/ 200 w 302"/>
                <a:gd name="T47" fmla="*/ 25 h 322"/>
                <a:gd name="T48" fmla="*/ 206 w 302"/>
                <a:gd name="T49" fmla="*/ 44 h 322"/>
                <a:gd name="T50" fmla="*/ 207 w 302"/>
                <a:gd name="T51" fmla="*/ 69 h 322"/>
                <a:gd name="T52" fmla="*/ 212 w 302"/>
                <a:gd name="T53" fmla="*/ 77 h 322"/>
                <a:gd name="T54" fmla="*/ 207 w 302"/>
                <a:gd name="T55" fmla="*/ 102 h 322"/>
                <a:gd name="T56" fmla="*/ 205 w 302"/>
                <a:gd name="T57" fmla="*/ 107 h 322"/>
                <a:gd name="T58" fmla="*/ 199 w 302"/>
                <a:gd name="T59" fmla="*/ 118 h 322"/>
                <a:gd name="T60" fmla="*/ 189 w 302"/>
                <a:gd name="T61" fmla="*/ 143 h 322"/>
                <a:gd name="T62" fmla="*/ 190 w 302"/>
                <a:gd name="T63" fmla="*/ 160 h 322"/>
                <a:gd name="T64" fmla="*/ 198 w 302"/>
                <a:gd name="T65" fmla="*/ 172 h 322"/>
                <a:gd name="T66" fmla="*/ 210 w 302"/>
                <a:gd name="T67" fmla="*/ 179 h 322"/>
                <a:gd name="T68" fmla="*/ 274 w 302"/>
                <a:gd name="T69" fmla="*/ 206 h 322"/>
                <a:gd name="T70" fmla="*/ 293 w 302"/>
                <a:gd name="T71" fmla="*/ 231 h 322"/>
                <a:gd name="T72" fmla="*/ 300 w 302"/>
                <a:gd name="T73" fmla="*/ 290 h 322"/>
                <a:gd name="T74" fmla="*/ 302 w 302"/>
                <a:gd name="T75" fmla="*/ 313 h 322"/>
                <a:gd name="T76" fmla="*/ 302 w 302"/>
                <a:gd name="T77" fmla="*/ 322 h 322"/>
                <a:gd name="T78" fmla="*/ 0 w 302"/>
                <a:gd name="T7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2" h="322">
                  <a:moveTo>
                    <a:pt x="0" y="322"/>
                  </a:moveTo>
                  <a:cubicBezTo>
                    <a:pt x="1" y="311"/>
                    <a:pt x="1" y="300"/>
                    <a:pt x="2" y="289"/>
                  </a:cubicBezTo>
                  <a:cubicBezTo>
                    <a:pt x="5" y="271"/>
                    <a:pt x="8" y="253"/>
                    <a:pt x="11" y="234"/>
                  </a:cubicBezTo>
                  <a:cubicBezTo>
                    <a:pt x="12" y="229"/>
                    <a:pt x="13" y="223"/>
                    <a:pt x="16" y="217"/>
                  </a:cubicBezTo>
                  <a:cubicBezTo>
                    <a:pt x="19" y="208"/>
                    <a:pt x="27" y="204"/>
                    <a:pt x="35" y="201"/>
                  </a:cubicBezTo>
                  <a:cubicBezTo>
                    <a:pt x="45" y="197"/>
                    <a:pt x="56" y="193"/>
                    <a:pt x="66" y="189"/>
                  </a:cubicBezTo>
                  <a:cubicBezTo>
                    <a:pt x="77" y="185"/>
                    <a:pt x="89" y="181"/>
                    <a:pt x="100" y="176"/>
                  </a:cubicBezTo>
                  <a:cubicBezTo>
                    <a:pt x="103" y="175"/>
                    <a:pt x="105" y="173"/>
                    <a:pt x="107" y="171"/>
                  </a:cubicBezTo>
                  <a:cubicBezTo>
                    <a:pt x="108" y="168"/>
                    <a:pt x="110" y="166"/>
                    <a:pt x="111" y="163"/>
                  </a:cubicBezTo>
                  <a:cubicBezTo>
                    <a:pt x="116" y="158"/>
                    <a:pt x="115" y="151"/>
                    <a:pt x="115" y="145"/>
                  </a:cubicBezTo>
                  <a:cubicBezTo>
                    <a:pt x="115" y="144"/>
                    <a:pt x="114" y="143"/>
                    <a:pt x="114" y="142"/>
                  </a:cubicBezTo>
                  <a:cubicBezTo>
                    <a:pt x="108" y="135"/>
                    <a:pt x="105" y="127"/>
                    <a:pt x="103" y="119"/>
                  </a:cubicBezTo>
                  <a:cubicBezTo>
                    <a:pt x="102" y="116"/>
                    <a:pt x="101" y="115"/>
                    <a:pt x="98" y="114"/>
                  </a:cubicBezTo>
                  <a:cubicBezTo>
                    <a:pt x="96" y="113"/>
                    <a:pt x="92" y="110"/>
                    <a:pt x="92" y="107"/>
                  </a:cubicBezTo>
                  <a:cubicBezTo>
                    <a:pt x="89" y="97"/>
                    <a:pt x="88" y="87"/>
                    <a:pt x="86" y="77"/>
                  </a:cubicBezTo>
                  <a:cubicBezTo>
                    <a:pt x="86" y="73"/>
                    <a:pt x="89" y="72"/>
                    <a:pt x="92" y="72"/>
                  </a:cubicBezTo>
                  <a:cubicBezTo>
                    <a:pt x="92" y="67"/>
                    <a:pt x="91" y="62"/>
                    <a:pt x="91" y="58"/>
                  </a:cubicBezTo>
                  <a:cubicBezTo>
                    <a:pt x="91" y="47"/>
                    <a:pt x="93" y="36"/>
                    <a:pt x="99" y="26"/>
                  </a:cubicBezTo>
                  <a:cubicBezTo>
                    <a:pt x="102" y="20"/>
                    <a:pt x="107" y="15"/>
                    <a:pt x="115" y="17"/>
                  </a:cubicBezTo>
                  <a:cubicBezTo>
                    <a:pt x="119" y="4"/>
                    <a:pt x="127" y="0"/>
                    <a:pt x="142" y="3"/>
                  </a:cubicBezTo>
                  <a:cubicBezTo>
                    <a:pt x="154" y="5"/>
                    <a:pt x="166" y="7"/>
                    <a:pt x="179" y="10"/>
                  </a:cubicBezTo>
                  <a:cubicBezTo>
                    <a:pt x="184" y="11"/>
                    <a:pt x="190" y="11"/>
                    <a:pt x="193" y="5"/>
                  </a:cubicBezTo>
                  <a:cubicBezTo>
                    <a:pt x="194" y="6"/>
                    <a:pt x="194" y="6"/>
                    <a:pt x="194" y="6"/>
                  </a:cubicBezTo>
                  <a:cubicBezTo>
                    <a:pt x="198" y="12"/>
                    <a:pt x="196" y="19"/>
                    <a:pt x="200" y="25"/>
                  </a:cubicBezTo>
                  <a:cubicBezTo>
                    <a:pt x="204" y="30"/>
                    <a:pt x="206" y="37"/>
                    <a:pt x="206" y="44"/>
                  </a:cubicBezTo>
                  <a:cubicBezTo>
                    <a:pt x="207" y="52"/>
                    <a:pt x="207" y="60"/>
                    <a:pt x="207" y="69"/>
                  </a:cubicBezTo>
                  <a:cubicBezTo>
                    <a:pt x="212" y="69"/>
                    <a:pt x="213" y="73"/>
                    <a:pt x="212" y="77"/>
                  </a:cubicBezTo>
                  <a:cubicBezTo>
                    <a:pt x="210" y="85"/>
                    <a:pt x="209" y="94"/>
                    <a:pt x="207" y="102"/>
                  </a:cubicBezTo>
                  <a:cubicBezTo>
                    <a:pt x="207" y="104"/>
                    <a:pt x="206" y="107"/>
                    <a:pt x="205" y="107"/>
                  </a:cubicBezTo>
                  <a:cubicBezTo>
                    <a:pt x="200" y="110"/>
                    <a:pt x="199" y="114"/>
                    <a:pt x="199" y="118"/>
                  </a:cubicBezTo>
                  <a:cubicBezTo>
                    <a:pt x="198" y="127"/>
                    <a:pt x="194" y="135"/>
                    <a:pt x="189" y="143"/>
                  </a:cubicBezTo>
                  <a:cubicBezTo>
                    <a:pt x="185" y="148"/>
                    <a:pt x="187" y="155"/>
                    <a:pt x="190" y="160"/>
                  </a:cubicBezTo>
                  <a:cubicBezTo>
                    <a:pt x="192" y="164"/>
                    <a:pt x="195" y="169"/>
                    <a:pt x="198" y="172"/>
                  </a:cubicBezTo>
                  <a:cubicBezTo>
                    <a:pt x="201" y="175"/>
                    <a:pt x="206" y="177"/>
                    <a:pt x="210" y="179"/>
                  </a:cubicBezTo>
                  <a:cubicBezTo>
                    <a:pt x="231" y="188"/>
                    <a:pt x="253" y="197"/>
                    <a:pt x="274" y="206"/>
                  </a:cubicBezTo>
                  <a:cubicBezTo>
                    <a:pt x="285" y="210"/>
                    <a:pt x="292" y="218"/>
                    <a:pt x="293" y="231"/>
                  </a:cubicBezTo>
                  <a:cubicBezTo>
                    <a:pt x="295" y="251"/>
                    <a:pt x="298" y="270"/>
                    <a:pt x="300" y="290"/>
                  </a:cubicBezTo>
                  <a:cubicBezTo>
                    <a:pt x="301" y="298"/>
                    <a:pt x="301" y="305"/>
                    <a:pt x="302" y="313"/>
                  </a:cubicBezTo>
                  <a:cubicBezTo>
                    <a:pt x="302" y="316"/>
                    <a:pt x="302" y="319"/>
                    <a:pt x="302" y="322"/>
                  </a:cubicBezTo>
                  <a:cubicBezTo>
                    <a:pt x="201" y="322"/>
                    <a:pt x="101" y="322"/>
                    <a:pt x="0" y="3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30795EA-28BE-F1BE-562E-F6637E5EFA4A}"/>
              </a:ext>
            </a:extLst>
          </p:cNvPr>
          <p:cNvGrpSpPr/>
          <p:nvPr/>
        </p:nvGrpSpPr>
        <p:grpSpPr>
          <a:xfrm>
            <a:off x="1610115" y="1850027"/>
            <a:ext cx="738061" cy="451163"/>
            <a:chOff x="4684924" y="3450193"/>
            <a:chExt cx="700106" cy="427963"/>
          </a:xfrm>
          <a:solidFill>
            <a:schemeClr val="accent1"/>
          </a:solidFill>
        </p:grpSpPr>
        <p:grpSp>
          <p:nvGrpSpPr>
            <p:cNvPr id="70" name="Group 4">
              <a:extLst>
                <a:ext uri="{FF2B5EF4-FFF2-40B4-BE49-F238E27FC236}">
                  <a16:creationId xmlns:a16="http://schemas.microsoft.com/office/drawing/2014/main" id="{40019978-3443-FE4A-53F1-C42C2362999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684924" y="3465702"/>
              <a:ext cx="351968" cy="405420"/>
              <a:chOff x="1540" y="76"/>
              <a:chExt cx="2680" cy="3087"/>
            </a:xfrm>
            <a:grpFill/>
          </p:grpSpPr>
          <p:sp>
            <p:nvSpPr>
              <p:cNvPr id="72" name="Freeform 5">
                <a:extLst>
                  <a:ext uri="{FF2B5EF4-FFF2-40B4-BE49-F238E27FC236}">
                    <a16:creationId xmlns:a16="http://schemas.microsoft.com/office/drawing/2014/main" id="{BD587EEC-1102-C1E2-4806-724962E79A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0" y="76"/>
                <a:ext cx="2680" cy="3087"/>
              </a:xfrm>
              <a:custGeom>
                <a:avLst/>
                <a:gdLst>
                  <a:gd name="T0" fmla="*/ 924 w 1780"/>
                  <a:gd name="T1" fmla="*/ 0 h 2048"/>
                  <a:gd name="T2" fmla="*/ 1271 w 1780"/>
                  <a:gd name="T3" fmla="*/ 97 h 2048"/>
                  <a:gd name="T4" fmla="*/ 1772 w 1780"/>
                  <a:gd name="T5" fmla="*/ 1137 h 2048"/>
                  <a:gd name="T6" fmla="*/ 1780 w 1780"/>
                  <a:gd name="T7" fmla="*/ 1376 h 2048"/>
                  <a:gd name="T8" fmla="*/ 1755 w 1780"/>
                  <a:gd name="T9" fmla="*/ 1594 h 2048"/>
                  <a:gd name="T10" fmla="*/ 1538 w 1780"/>
                  <a:gd name="T11" fmla="*/ 1901 h 2048"/>
                  <a:gd name="T12" fmla="*/ 1257 w 1780"/>
                  <a:gd name="T13" fmla="*/ 1917 h 2048"/>
                  <a:gd name="T14" fmla="*/ 924 w 1780"/>
                  <a:gd name="T15" fmla="*/ 2048 h 2048"/>
                  <a:gd name="T16" fmla="*/ 821 w 1780"/>
                  <a:gd name="T17" fmla="*/ 2042 h 2048"/>
                  <a:gd name="T18" fmla="*/ 499 w 1780"/>
                  <a:gd name="T19" fmla="*/ 1907 h 2048"/>
                  <a:gd name="T20" fmla="*/ 105 w 1780"/>
                  <a:gd name="T21" fmla="*/ 1818 h 2048"/>
                  <a:gd name="T22" fmla="*/ 8 w 1780"/>
                  <a:gd name="T23" fmla="*/ 1467 h 2048"/>
                  <a:gd name="T24" fmla="*/ 0 w 1780"/>
                  <a:gd name="T25" fmla="*/ 1228 h 2048"/>
                  <a:gd name="T26" fmla="*/ 68 w 1780"/>
                  <a:gd name="T27" fmla="*/ 793 h 2048"/>
                  <a:gd name="T28" fmla="*/ 745 w 1780"/>
                  <a:gd name="T29" fmla="*/ 15 h 2048"/>
                  <a:gd name="T30" fmla="*/ 238 w 1780"/>
                  <a:gd name="T31" fmla="*/ 1057 h 2048"/>
                  <a:gd name="T32" fmla="*/ 216 w 1780"/>
                  <a:gd name="T33" fmla="*/ 1371 h 2048"/>
                  <a:gd name="T34" fmla="*/ 288 w 1780"/>
                  <a:gd name="T35" fmla="*/ 1404 h 2048"/>
                  <a:gd name="T36" fmla="*/ 516 w 1780"/>
                  <a:gd name="T37" fmla="*/ 1825 h 2048"/>
                  <a:gd name="T38" fmla="*/ 1468 w 1780"/>
                  <a:gd name="T39" fmla="*/ 1496 h 2048"/>
                  <a:gd name="T40" fmla="*/ 1506 w 1780"/>
                  <a:gd name="T41" fmla="*/ 1405 h 2048"/>
                  <a:gd name="T42" fmla="*/ 1577 w 1780"/>
                  <a:gd name="T43" fmla="*/ 1094 h 2048"/>
                  <a:gd name="T44" fmla="*/ 1525 w 1780"/>
                  <a:gd name="T45" fmla="*/ 915 h 2048"/>
                  <a:gd name="T46" fmla="*/ 1520 w 1780"/>
                  <a:gd name="T47" fmla="*/ 943 h 2048"/>
                  <a:gd name="T48" fmla="*/ 1413 w 1780"/>
                  <a:gd name="T49" fmla="*/ 1225 h 2048"/>
                  <a:gd name="T50" fmla="*/ 1418 w 1780"/>
                  <a:gd name="T51" fmla="*/ 938 h 2048"/>
                  <a:gd name="T52" fmla="*/ 1087 w 1780"/>
                  <a:gd name="T53" fmla="*/ 496 h 2048"/>
                  <a:gd name="T54" fmla="*/ 988 w 1780"/>
                  <a:gd name="T55" fmla="*/ 507 h 2048"/>
                  <a:gd name="T56" fmla="*/ 626 w 1780"/>
                  <a:gd name="T57" fmla="*/ 636 h 2048"/>
                  <a:gd name="T58" fmla="*/ 369 w 1780"/>
                  <a:gd name="T59" fmla="*/ 1227 h 2048"/>
                  <a:gd name="T60" fmla="*/ 265 w 1780"/>
                  <a:gd name="T61" fmla="*/ 993 h 2048"/>
                  <a:gd name="T62" fmla="*/ 238 w 1780"/>
                  <a:gd name="T63" fmla="*/ 1057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80" h="2048">
                    <a:moveTo>
                      <a:pt x="856" y="0"/>
                    </a:moveTo>
                    <a:cubicBezTo>
                      <a:pt x="879" y="0"/>
                      <a:pt x="901" y="0"/>
                      <a:pt x="924" y="0"/>
                    </a:cubicBezTo>
                    <a:cubicBezTo>
                      <a:pt x="932" y="1"/>
                      <a:pt x="941" y="3"/>
                      <a:pt x="949" y="4"/>
                    </a:cubicBezTo>
                    <a:cubicBezTo>
                      <a:pt x="1063" y="12"/>
                      <a:pt x="1171" y="42"/>
                      <a:pt x="1271" y="97"/>
                    </a:cubicBezTo>
                    <a:cubicBezTo>
                      <a:pt x="1415" y="176"/>
                      <a:pt x="1516" y="296"/>
                      <a:pt x="1587" y="442"/>
                    </a:cubicBezTo>
                    <a:cubicBezTo>
                      <a:pt x="1694" y="661"/>
                      <a:pt x="1746" y="896"/>
                      <a:pt x="1772" y="1137"/>
                    </a:cubicBezTo>
                    <a:cubicBezTo>
                      <a:pt x="1775" y="1167"/>
                      <a:pt x="1777" y="1198"/>
                      <a:pt x="1780" y="1228"/>
                    </a:cubicBezTo>
                    <a:cubicBezTo>
                      <a:pt x="1780" y="1277"/>
                      <a:pt x="1780" y="1327"/>
                      <a:pt x="1780" y="1376"/>
                    </a:cubicBezTo>
                    <a:cubicBezTo>
                      <a:pt x="1779" y="1382"/>
                      <a:pt x="1777" y="1389"/>
                      <a:pt x="1777" y="1395"/>
                    </a:cubicBezTo>
                    <a:cubicBezTo>
                      <a:pt x="1770" y="1461"/>
                      <a:pt x="1764" y="1528"/>
                      <a:pt x="1755" y="1594"/>
                    </a:cubicBezTo>
                    <a:cubicBezTo>
                      <a:pt x="1746" y="1661"/>
                      <a:pt x="1731" y="1727"/>
                      <a:pt x="1696" y="1787"/>
                    </a:cubicBezTo>
                    <a:cubicBezTo>
                      <a:pt x="1661" y="1849"/>
                      <a:pt x="1610" y="1888"/>
                      <a:pt x="1538" y="1901"/>
                    </a:cubicBezTo>
                    <a:cubicBezTo>
                      <a:pt x="1455" y="1915"/>
                      <a:pt x="1371" y="1912"/>
                      <a:pt x="1287" y="1908"/>
                    </a:cubicBezTo>
                    <a:cubicBezTo>
                      <a:pt x="1277" y="1907"/>
                      <a:pt x="1265" y="1911"/>
                      <a:pt x="1257" y="1917"/>
                    </a:cubicBezTo>
                    <a:cubicBezTo>
                      <a:pt x="1183" y="1974"/>
                      <a:pt x="1102" y="2014"/>
                      <a:pt x="1010" y="2034"/>
                    </a:cubicBezTo>
                    <a:cubicBezTo>
                      <a:pt x="982" y="2040"/>
                      <a:pt x="953" y="2043"/>
                      <a:pt x="924" y="2048"/>
                    </a:cubicBezTo>
                    <a:cubicBezTo>
                      <a:pt x="903" y="2048"/>
                      <a:pt x="881" y="2048"/>
                      <a:pt x="860" y="2048"/>
                    </a:cubicBezTo>
                    <a:cubicBezTo>
                      <a:pt x="847" y="2046"/>
                      <a:pt x="834" y="2044"/>
                      <a:pt x="821" y="2042"/>
                    </a:cubicBezTo>
                    <a:cubicBezTo>
                      <a:pt x="710" y="2027"/>
                      <a:pt x="611" y="1984"/>
                      <a:pt x="524" y="1915"/>
                    </a:cubicBezTo>
                    <a:cubicBezTo>
                      <a:pt x="517" y="1910"/>
                      <a:pt x="507" y="1907"/>
                      <a:pt x="499" y="1907"/>
                    </a:cubicBezTo>
                    <a:cubicBezTo>
                      <a:pt x="428" y="1907"/>
                      <a:pt x="358" y="1910"/>
                      <a:pt x="287" y="1907"/>
                    </a:cubicBezTo>
                    <a:cubicBezTo>
                      <a:pt x="215" y="1904"/>
                      <a:pt x="149" y="1881"/>
                      <a:pt x="105" y="1818"/>
                    </a:cubicBezTo>
                    <a:cubicBezTo>
                      <a:pt x="86" y="1790"/>
                      <a:pt x="69" y="1759"/>
                      <a:pt x="57" y="1727"/>
                    </a:cubicBezTo>
                    <a:cubicBezTo>
                      <a:pt x="26" y="1644"/>
                      <a:pt x="18" y="1555"/>
                      <a:pt x="8" y="1467"/>
                    </a:cubicBezTo>
                    <a:cubicBezTo>
                      <a:pt x="5" y="1438"/>
                      <a:pt x="3" y="1409"/>
                      <a:pt x="0" y="1380"/>
                    </a:cubicBezTo>
                    <a:cubicBezTo>
                      <a:pt x="0" y="1329"/>
                      <a:pt x="0" y="1279"/>
                      <a:pt x="0" y="1228"/>
                    </a:cubicBezTo>
                    <a:cubicBezTo>
                      <a:pt x="1" y="1222"/>
                      <a:pt x="3" y="1215"/>
                      <a:pt x="3" y="1209"/>
                    </a:cubicBezTo>
                    <a:cubicBezTo>
                      <a:pt x="10" y="1068"/>
                      <a:pt x="34" y="930"/>
                      <a:pt x="68" y="793"/>
                    </a:cubicBezTo>
                    <a:cubicBezTo>
                      <a:pt x="103" y="655"/>
                      <a:pt x="147" y="521"/>
                      <a:pt x="217" y="396"/>
                    </a:cubicBezTo>
                    <a:cubicBezTo>
                      <a:pt x="334" y="187"/>
                      <a:pt x="508" y="57"/>
                      <a:pt x="745" y="15"/>
                    </a:cubicBezTo>
                    <a:cubicBezTo>
                      <a:pt x="782" y="8"/>
                      <a:pt x="819" y="5"/>
                      <a:pt x="856" y="0"/>
                    </a:cubicBezTo>
                    <a:close/>
                    <a:moveTo>
                      <a:pt x="238" y="1057"/>
                    </a:moveTo>
                    <a:cubicBezTo>
                      <a:pt x="208" y="1062"/>
                      <a:pt x="208" y="1062"/>
                      <a:pt x="204" y="1085"/>
                    </a:cubicBezTo>
                    <a:cubicBezTo>
                      <a:pt x="189" y="1181"/>
                      <a:pt x="192" y="1277"/>
                      <a:pt x="216" y="1371"/>
                    </a:cubicBezTo>
                    <a:cubicBezTo>
                      <a:pt x="222" y="1396"/>
                      <a:pt x="240" y="1408"/>
                      <a:pt x="266" y="1406"/>
                    </a:cubicBezTo>
                    <a:cubicBezTo>
                      <a:pt x="273" y="1406"/>
                      <a:pt x="280" y="1405"/>
                      <a:pt x="288" y="1404"/>
                    </a:cubicBezTo>
                    <a:cubicBezTo>
                      <a:pt x="291" y="1413"/>
                      <a:pt x="293" y="1421"/>
                      <a:pt x="296" y="1429"/>
                    </a:cubicBezTo>
                    <a:cubicBezTo>
                      <a:pt x="334" y="1581"/>
                      <a:pt x="403" y="1716"/>
                      <a:pt x="516" y="1825"/>
                    </a:cubicBezTo>
                    <a:cubicBezTo>
                      <a:pt x="729" y="2032"/>
                      <a:pt x="1028" y="2039"/>
                      <a:pt x="1250" y="1841"/>
                    </a:cubicBezTo>
                    <a:cubicBezTo>
                      <a:pt x="1355" y="1747"/>
                      <a:pt x="1424" y="1629"/>
                      <a:pt x="1468" y="1496"/>
                    </a:cubicBezTo>
                    <a:cubicBezTo>
                      <a:pt x="1478" y="1466"/>
                      <a:pt x="1486" y="1435"/>
                      <a:pt x="1495" y="1404"/>
                    </a:cubicBezTo>
                    <a:cubicBezTo>
                      <a:pt x="1500" y="1405"/>
                      <a:pt x="1503" y="1405"/>
                      <a:pt x="1506" y="1405"/>
                    </a:cubicBezTo>
                    <a:cubicBezTo>
                      <a:pt x="1542" y="1409"/>
                      <a:pt x="1558" y="1399"/>
                      <a:pt x="1566" y="1364"/>
                    </a:cubicBezTo>
                    <a:cubicBezTo>
                      <a:pt x="1587" y="1274"/>
                      <a:pt x="1591" y="1184"/>
                      <a:pt x="1577" y="1094"/>
                    </a:cubicBezTo>
                    <a:cubicBezTo>
                      <a:pt x="1574" y="1074"/>
                      <a:pt x="1575" y="1053"/>
                      <a:pt x="1545" y="1058"/>
                    </a:cubicBezTo>
                    <a:cubicBezTo>
                      <a:pt x="1541" y="1009"/>
                      <a:pt x="1555" y="959"/>
                      <a:pt x="1525" y="915"/>
                    </a:cubicBezTo>
                    <a:cubicBezTo>
                      <a:pt x="1524" y="916"/>
                      <a:pt x="1522" y="917"/>
                      <a:pt x="1522" y="918"/>
                    </a:cubicBezTo>
                    <a:cubicBezTo>
                      <a:pt x="1521" y="926"/>
                      <a:pt x="1521" y="935"/>
                      <a:pt x="1520" y="943"/>
                    </a:cubicBezTo>
                    <a:cubicBezTo>
                      <a:pt x="1510" y="1001"/>
                      <a:pt x="1504" y="1059"/>
                      <a:pt x="1491" y="1116"/>
                    </a:cubicBezTo>
                    <a:cubicBezTo>
                      <a:pt x="1480" y="1160"/>
                      <a:pt x="1452" y="1196"/>
                      <a:pt x="1413" y="1225"/>
                    </a:cubicBezTo>
                    <a:cubicBezTo>
                      <a:pt x="1419" y="1208"/>
                      <a:pt x="1425" y="1194"/>
                      <a:pt x="1429" y="1180"/>
                    </a:cubicBezTo>
                    <a:cubicBezTo>
                      <a:pt x="1450" y="1098"/>
                      <a:pt x="1442" y="1017"/>
                      <a:pt x="1418" y="938"/>
                    </a:cubicBezTo>
                    <a:cubicBezTo>
                      <a:pt x="1385" y="832"/>
                      <a:pt x="1323" y="747"/>
                      <a:pt x="1234" y="680"/>
                    </a:cubicBezTo>
                    <a:cubicBezTo>
                      <a:pt x="1169" y="632"/>
                      <a:pt x="1113" y="576"/>
                      <a:pt x="1087" y="496"/>
                    </a:cubicBezTo>
                    <a:cubicBezTo>
                      <a:pt x="1083" y="484"/>
                      <a:pt x="1075" y="474"/>
                      <a:pt x="1071" y="467"/>
                    </a:cubicBezTo>
                    <a:cubicBezTo>
                      <a:pt x="1042" y="481"/>
                      <a:pt x="1016" y="496"/>
                      <a:pt x="988" y="507"/>
                    </a:cubicBezTo>
                    <a:cubicBezTo>
                      <a:pt x="956" y="520"/>
                      <a:pt x="923" y="528"/>
                      <a:pt x="890" y="540"/>
                    </a:cubicBezTo>
                    <a:cubicBezTo>
                      <a:pt x="802" y="571"/>
                      <a:pt x="710" y="596"/>
                      <a:pt x="626" y="636"/>
                    </a:cubicBezTo>
                    <a:cubicBezTo>
                      <a:pt x="435" y="727"/>
                      <a:pt x="343" y="885"/>
                      <a:pt x="340" y="1095"/>
                    </a:cubicBezTo>
                    <a:cubicBezTo>
                      <a:pt x="339" y="1139"/>
                      <a:pt x="348" y="1182"/>
                      <a:pt x="369" y="1227"/>
                    </a:cubicBezTo>
                    <a:cubicBezTo>
                      <a:pt x="328" y="1196"/>
                      <a:pt x="301" y="1161"/>
                      <a:pt x="290" y="1118"/>
                    </a:cubicBezTo>
                    <a:cubicBezTo>
                      <a:pt x="278" y="1077"/>
                      <a:pt x="271" y="1035"/>
                      <a:pt x="265" y="993"/>
                    </a:cubicBezTo>
                    <a:cubicBezTo>
                      <a:pt x="260" y="967"/>
                      <a:pt x="260" y="941"/>
                      <a:pt x="257" y="910"/>
                    </a:cubicBezTo>
                    <a:cubicBezTo>
                      <a:pt x="228" y="960"/>
                      <a:pt x="244" y="1009"/>
                      <a:pt x="238" y="10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73" name="Freeform 13">
                <a:extLst>
                  <a:ext uri="{FF2B5EF4-FFF2-40B4-BE49-F238E27FC236}">
                    <a16:creationId xmlns:a16="http://schemas.microsoft.com/office/drawing/2014/main" id="{A19E20CA-1F9D-B4D4-5D99-EE9978053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" y="2451"/>
                <a:ext cx="622" cy="216"/>
              </a:xfrm>
              <a:custGeom>
                <a:avLst/>
                <a:gdLst>
                  <a:gd name="T0" fmla="*/ 413 w 413"/>
                  <a:gd name="T1" fmla="*/ 15 h 143"/>
                  <a:gd name="T2" fmla="*/ 305 w 413"/>
                  <a:gd name="T3" fmla="*/ 126 h 143"/>
                  <a:gd name="T4" fmla="*/ 126 w 413"/>
                  <a:gd name="T5" fmla="*/ 125 h 143"/>
                  <a:gd name="T6" fmla="*/ 39 w 413"/>
                  <a:gd name="T7" fmla="*/ 65 h 143"/>
                  <a:gd name="T8" fmla="*/ 0 w 413"/>
                  <a:gd name="T9" fmla="*/ 9 h 143"/>
                  <a:gd name="T10" fmla="*/ 198 w 413"/>
                  <a:gd name="T11" fmla="*/ 22 h 143"/>
                  <a:gd name="T12" fmla="*/ 237 w 413"/>
                  <a:gd name="T13" fmla="*/ 21 h 143"/>
                  <a:gd name="T14" fmla="*/ 353 w 413"/>
                  <a:gd name="T15" fmla="*/ 16 h 143"/>
                  <a:gd name="T16" fmla="*/ 413 w 413"/>
                  <a:gd name="T17" fmla="*/ 1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3" h="143">
                    <a:moveTo>
                      <a:pt x="413" y="15"/>
                    </a:moveTo>
                    <a:cubicBezTo>
                      <a:pt x="386" y="65"/>
                      <a:pt x="360" y="110"/>
                      <a:pt x="305" y="126"/>
                    </a:cubicBezTo>
                    <a:cubicBezTo>
                      <a:pt x="245" y="142"/>
                      <a:pt x="185" y="143"/>
                      <a:pt x="126" y="125"/>
                    </a:cubicBezTo>
                    <a:cubicBezTo>
                      <a:pt x="90" y="115"/>
                      <a:pt x="61" y="94"/>
                      <a:pt x="39" y="65"/>
                    </a:cubicBezTo>
                    <a:cubicBezTo>
                      <a:pt x="25" y="48"/>
                      <a:pt x="14" y="29"/>
                      <a:pt x="0" y="9"/>
                    </a:cubicBezTo>
                    <a:cubicBezTo>
                      <a:pt x="68" y="15"/>
                      <a:pt x="134" y="0"/>
                      <a:pt x="198" y="22"/>
                    </a:cubicBezTo>
                    <a:cubicBezTo>
                      <a:pt x="210" y="26"/>
                      <a:pt x="224" y="22"/>
                      <a:pt x="237" y="21"/>
                    </a:cubicBezTo>
                    <a:cubicBezTo>
                      <a:pt x="276" y="19"/>
                      <a:pt x="314" y="17"/>
                      <a:pt x="353" y="16"/>
                    </a:cubicBezTo>
                    <a:cubicBezTo>
                      <a:pt x="372" y="15"/>
                      <a:pt x="391" y="15"/>
                      <a:pt x="41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</p:grpSp>
        <p:sp>
          <p:nvSpPr>
            <p:cNvPr id="71" name="Freeform 25">
              <a:extLst>
                <a:ext uri="{FF2B5EF4-FFF2-40B4-BE49-F238E27FC236}">
                  <a16:creationId xmlns:a16="http://schemas.microsoft.com/office/drawing/2014/main" id="{75F5C922-7FB2-40CB-E877-A9086796C3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0409" y="3450193"/>
              <a:ext cx="314621" cy="427963"/>
            </a:xfrm>
            <a:custGeom>
              <a:avLst/>
              <a:gdLst>
                <a:gd name="T0" fmla="*/ 0 w 1496"/>
                <a:gd name="T1" fmla="*/ 1201 h 2035"/>
                <a:gd name="T2" fmla="*/ 60 w 1496"/>
                <a:gd name="T3" fmla="*/ 1081 h 2035"/>
                <a:gd name="T4" fmla="*/ 28 w 1496"/>
                <a:gd name="T5" fmla="*/ 789 h 2035"/>
                <a:gd name="T6" fmla="*/ 314 w 1496"/>
                <a:gd name="T7" fmla="*/ 299 h 2035"/>
                <a:gd name="T8" fmla="*/ 570 w 1496"/>
                <a:gd name="T9" fmla="*/ 24 h 2035"/>
                <a:gd name="T10" fmla="*/ 667 w 1496"/>
                <a:gd name="T11" fmla="*/ 13 h 2035"/>
                <a:gd name="T12" fmla="*/ 697 w 1496"/>
                <a:gd name="T13" fmla="*/ 71 h 2035"/>
                <a:gd name="T14" fmla="*/ 803 w 1496"/>
                <a:gd name="T15" fmla="*/ 0 h 2035"/>
                <a:gd name="T16" fmla="*/ 829 w 1496"/>
                <a:gd name="T17" fmla="*/ 76 h 2035"/>
                <a:gd name="T18" fmla="*/ 879 w 1496"/>
                <a:gd name="T19" fmla="*/ 116 h 2035"/>
                <a:gd name="T20" fmla="*/ 982 w 1496"/>
                <a:gd name="T21" fmla="*/ 95 h 2035"/>
                <a:gd name="T22" fmla="*/ 1038 w 1496"/>
                <a:gd name="T23" fmla="*/ 80 h 2035"/>
                <a:gd name="T24" fmla="*/ 1071 w 1496"/>
                <a:gd name="T25" fmla="*/ 148 h 2035"/>
                <a:gd name="T26" fmla="*/ 1107 w 1496"/>
                <a:gd name="T27" fmla="*/ 130 h 2035"/>
                <a:gd name="T28" fmla="*/ 1461 w 1496"/>
                <a:gd name="T29" fmla="*/ 796 h 2035"/>
                <a:gd name="T30" fmla="*/ 1422 w 1496"/>
                <a:gd name="T31" fmla="*/ 1071 h 2035"/>
                <a:gd name="T32" fmla="*/ 1496 w 1496"/>
                <a:gd name="T33" fmla="*/ 1201 h 2035"/>
                <a:gd name="T34" fmla="*/ 1450 w 1496"/>
                <a:gd name="T35" fmla="*/ 1386 h 2035"/>
                <a:gd name="T36" fmla="*/ 1347 w 1496"/>
                <a:gd name="T37" fmla="*/ 1506 h 2035"/>
                <a:gd name="T38" fmla="*/ 784 w 1496"/>
                <a:gd name="T39" fmla="*/ 2024 h 2035"/>
                <a:gd name="T40" fmla="*/ 152 w 1496"/>
                <a:gd name="T41" fmla="*/ 1508 h 2035"/>
                <a:gd name="T42" fmla="*/ 42 w 1496"/>
                <a:gd name="T43" fmla="*/ 1377 h 2035"/>
                <a:gd name="T44" fmla="*/ 328 w 1496"/>
                <a:gd name="T45" fmla="*/ 610 h 2035"/>
                <a:gd name="T46" fmla="*/ 294 w 1496"/>
                <a:gd name="T47" fmla="*/ 783 h 2035"/>
                <a:gd name="T48" fmla="*/ 217 w 1496"/>
                <a:gd name="T49" fmla="*/ 1279 h 2035"/>
                <a:gd name="T50" fmla="*/ 97 w 1496"/>
                <a:gd name="T51" fmla="*/ 1128 h 2035"/>
                <a:gd name="T52" fmla="*/ 72 w 1496"/>
                <a:gd name="T53" fmla="*/ 1156 h 2035"/>
                <a:gd name="T54" fmla="*/ 107 w 1496"/>
                <a:gd name="T55" fmla="*/ 1383 h 2035"/>
                <a:gd name="T56" fmla="*/ 203 w 1496"/>
                <a:gd name="T57" fmla="*/ 1477 h 2035"/>
                <a:gd name="T58" fmla="*/ 853 w 1496"/>
                <a:gd name="T59" fmla="*/ 1957 h 2035"/>
                <a:gd name="T60" fmla="*/ 1301 w 1496"/>
                <a:gd name="T61" fmla="*/ 1454 h 2035"/>
                <a:gd name="T62" fmla="*/ 1369 w 1496"/>
                <a:gd name="T63" fmla="*/ 1414 h 2035"/>
                <a:gd name="T64" fmla="*/ 1420 w 1496"/>
                <a:gd name="T65" fmla="*/ 1307 h 2035"/>
                <a:gd name="T66" fmla="*/ 1393 w 1496"/>
                <a:gd name="T67" fmla="*/ 1122 h 2035"/>
                <a:gd name="T68" fmla="*/ 1299 w 1496"/>
                <a:gd name="T69" fmla="*/ 1304 h 2035"/>
                <a:gd name="T70" fmla="*/ 1262 w 1496"/>
                <a:gd name="T71" fmla="*/ 932 h 2035"/>
                <a:gd name="T72" fmla="*/ 1124 w 1496"/>
                <a:gd name="T73" fmla="*/ 774 h 2035"/>
                <a:gd name="T74" fmla="*/ 1102 w 1496"/>
                <a:gd name="T75" fmla="*/ 788 h 2035"/>
                <a:gd name="T76" fmla="*/ 1134 w 1496"/>
                <a:gd name="T77" fmla="*/ 872 h 2035"/>
                <a:gd name="T78" fmla="*/ 1047 w 1496"/>
                <a:gd name="T79" fmla="*/ 905 h 2035"/>
                <a:gd name="T80" fmla="*/ 946 w 1496"/>
                <a:gd name="T81" fmla="*/ 832 h 2035"/>
                <a:gd name="T82" fmla="*/ 925 w 1496"/>
                <a:gd name="T83" fmla="*/ 914 h 2035"/>
                <a:gd name="T84" fmla="*/ 847 w 1496"/>
                <a:gd name="T85" fmla="*/ 842 h 2035"/>
                <a:gd name="T86" fmla="*/ 755 w 1496"/>
                <a:gd name="T87" fmla="*/ 889 h 2035"/>
                <a:gd name="T88" fmla="*/ 582 w 1496"/>
                <a:gd name="T89" fmla="*/ 792 h 2035"/>
                <a:gd name="T90" fmla="*/ 588 w 1496"/>
                <a:gd name="T91" fmla="*/ 859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6" h="2035">
                  <a:moveTo>
                    <a:pt x="0" y="1253"/>
                  </a:moveTo>
                  <a:cubicBezTo>
                    <a:pt x="0" y="1236"/>
                    <a:pt x="0" y="1218"/>
                    <a:pt x="0" y="1201"/>
                  </a:cubicBezTo>
                  <a:cubicBezTo>
                    <a:pt x="1" y="1195"/>
                    <a:pt x="3" y="1190"/>
                    <a:pt x="4" y="1184"/>
                  </a:cubicBezTo>
                  <a:cubicBezTo>
                    <a:pt x="12" y="1144"/>
                    <a:pt x="25" y="1105"/>
                    <a:pt x="60" y="1081"/>
                  </a:cubicBezTo>
                  <a:cubicBezTo>
                    <a:pt x="76" y="1070"/>
                    <a:pt x="77" y="1060"/>
                    <a:pt x="72" y="1044"/>
                  </a:cubicBezTo>
                  <a:cubicBezTo>
                    <a:pt x="48" y="960"/>
                    <a:pt x="29" y="876"/>
                    <a:pt x="28" y="789"/>
                  </a:cubicBezTo>
                  <a:cubicBezTo>
                    <a:pt x="24" y="631"/>
                    <a:pt x="81" y="500"/>
                    <a:pt x="200" y="397"/>
                  </a:cubicBezTo>
                  <a:cubicBezTo>
                    <a:pt x="238" y="365"/>
                    <a:pt x="276" y="332"/>
                    <a:pt x="314" y="299"/>
                  </a:cubicBezTo>
                  <a:cubicBezTo>
                    <a:pt x="408" y="218"/>
                    <a:pt x="500" y="134"/>
                    <a:pt x="567" y="26"/>
                  </a:cubicBezTo>
                  <a:cubicBezTo>
                    <a:pt x="567" y="25"/>
                    <a:pt x="569" y="25"/>
                    <a:pt x="570" y="24"/>
                  </a:cubicBezTo>
                  <a:cubicBezTo>
                    <a:pt x="577" y="47"/>
                    <a:pt x="584" y="69"/>
                    <a:pt x="592" y="98"/>
                  </a:cubicBezTo>
                  <a:cubicBezTo>
                    <a:pt x="621" y="65"/>
                    <a:pt x="646" y="37"/>
                    <a:pt x="667" y="13"/>
                  </a:cubicBezTo>
                  <a:cubicBezTo>
                    <a:pt x="669" y="27"/>
                    <a:pt x="671" y="44"/>
                    <a:pt x="675" y="62"/>
                  </a:cubicBezTo>
                  <a:cubicBezTo>
                    <a:pt x="678" y="74"/>
                    <a:pt x="685" y="78"/>
                    <a:pt x="697" y="71"/>
                  </a:cubicBezTo>
                  <a:cubicBezTo>
                    <a:pt x="719" y="58"/>
                    <a:pt x="741" y="48"/>
                    <a:pt x="761" y="34"/>
                  </a:cubicBezTo>
                  <a:cubicBezTo>
                    <a:pt x="777" y="23"/>
                    <a:pt x="791" y="9"/>
                    <a:pt x="803" y="0"/>
                  </a:cubicBezTo>
                  <a:cubicBezTo>
                    <a:pt x="803" y="17"/>
                    <a:pt x="803" y="37"/>
                    <a:pt x="803" y="57"/>
                  </a:cubicBezTo>
                  <a:cubicBezTo>
                    <a:pt x="802" y="77"/>
                    <a:pt x="813" y="80"/>
                    <a:pt x="829" y="76"/>
                  </a:cubicBezTo>
                  <a:cubicBezTo>
                    <a:pt x="852" y="69"/>
                    <a:pt x="875" y="62"/>
                    <a:pt x="896" y="56"/>
                  </a:cubicBezTo>
                  <a:cubicBezTo>
                    <a:pt x="891" y="75"/>
                    <a:pt x="885" y="95"/>
                    <a:pt x="879" y="116"/>
                  </a:cubicBezTo>
                  <a:cubicBezTo>
                    <a:pt x="919" y="124"/>
                    <a:pt x="950" y="115"/>
                    <a:pt x="978" y="91"/>
                  </a:cubicBezTo>
                  <a:cubicBezTo>
                    <a:pt x="979" y="93"/>
                    <a:pt x="981" y="94"/>
                    <a:pt x="982" y="95"/>
                  </a:cubicBezTo>
                  <a:cubicBezTo>
                    <a:pt x="969" y="117"/>
                    <a:pt x="956" y="139"/>
                    <a:pt x="943" y="160"/>
                  </a:cubicBezTo>
                  <a:cubicBezTo>
                    <a:pt x="979" y="157"/>
                    <a:pt x="999" y="141"/>
                    <a:pt x="1038" y="80"/>
                  </a:cubicBezTo>
                  <a:cubicBezTo>
                    <a:pt x="1053" y="112"/>
                    <a:pt x="1050" y="143"/>
                    <a:pt x="1032" y="173"/>
                  </a:cubicBezTo>
                  <a:cubicBezTo>
                    <a:pt x="1055" y="176"/>
                    <a:pt x="1066" y="170"/>
                    <a:pt x="1071" y="148"/>
                  </a:cubicBezTo>
                  <a:cubicBezTo>
                    <a:pt x="1076" y="131"/>
                    <a:pt x="1077" y="114"/>
                    <a:pt x="1081" y="93"/>
                  </a:cubicBezTo>
                  <a:cubicBezTo>
                    <a:pt x="1091" y="108"/>
                    <a:pt x="1099" y="119"/>
                    <a:pt x="1107" y="130"/>
                  </a:cubicBezTo>
                  <a:cubicBezTo>
                    <a:pt x="1192" y="243"/>
                    <a:pt x="1277" y="356"/>
                    <a:pt x="1362" y="469"/>
                  </a:cubicBezTo>
                  <a:cubicBezTo>
                    <a:pt x="1434" y="566"/>
                    <a:pt x="1471" y="673"/>
                    <a:pt x="1461" y="796"/>
                  </a:cubicBezTo>
                  <a:cubicBezTo>
                    <a:pt x="1455" y="882"/>
                    <a:pt x="1440" y="966"/>
                    <a:pt x="1415" y="1048"/>
                  </a:cubicBezTo>
                  <a:cubicBezTo>
                    <a:pt x="1412" y="1058"/>
                    <a:pt x="1410" y="1065"/>
                    <a:pt x="1422" y="1071"/>
                  </a:cubicBezTo>
                  <a:cubicBezTo>
                    <a:pt x="1455" y="1088"/>
                    <a:pt x="1473" y="1117"/>
                    <a:pt x="1483" y="1151"/>
                  </a:cubicBezTo>
                  <a:cubicBezTo>
                    <a:pt x="1488" y="1167"/>
                    <a:pt x="1492" y="1184"/>
                    <a:pt x="1496" y="1201"/>
                  </a:cubicBezTo>
                  <a:cubicBezTo>
                    <a:pt x="1496" y="1218"/>
                    <a:pt x="1496" y="1236"/>
                    <a:pt x="1496" y="1253"/>
                  </a:cubicBezTo>
                  <a:cubicBezTo>
                    <a:pt x="1481" y="1297"/>
                    <a:pt x="1466" y="1342"/>
                    <a:pt x="1450" y="1386"/>
                  </a:cubicBezTo>
                  <a:cubicBezTo>
                    <a:pt x="1434" y="1432"/>
                    <a:pt x="1409" y="1471"/>
                    <a:pt x="1360" y="1489"/>
                  </a:cubicBezTo>
                  <a:cubicBezTo>
                    <a:pt x="1354" y="1491"/>
                    <a:pt x="1349" y="1500"/>
                    <a:pt x="1347" y="1506"/>
                  </a:cubicBezTo>
                  <a:cubicBezTo>
                    <a:pt x="1305" y="1645"/>
                    <a:pt x="1237" y="1769"/>
                    <a:pt x="1130" y="1869"/>
                  </a:cubicBezTo>
                  <a:cubicBezTo>
                    <a:pt x="1033" y="1960"/>
                    <a:pt x="919" y="2016"/>
                    <a:pt x="784" y="2024"/>
                  </a:cubicBezTo>
                  <a:cubicBezTo>
                    <a:pt x="615" y="2035"/>
                    <a:pt x="473" y="1972"/>
                    <a:pt x="354" y="1855"/>
                  </a:cubicBezTo>
                  <a:cubicBezTo>
                    <a:pt x="255" y="1757"/>
                    <a:pt x="192" y="1639"/>
                    <a:pt x="152" y="1508"/>
                  </a:cubicBezTo>
                  <a:cubicBezTo>
                    <a:pt x="150" y="1501"/>
                    <a:pt x="146" y="1491"/>
                    <a:pt x="140" y="1489"/>
                  </a:cubicBezTo>
                  <a:cubicBezTo>
                    <a:pt x="84" y="1472"/>
                    <a:pt x="60" y="1428"/>
                    <a:pt x="42" y="1377"/>
                  </a:cubicBezTo>
                  <a:cubicBezTo>
                    <a:pt x="28" y="1336"/>
                    <a:pt x="14" y="1294"/>
                    <a:pt x="0" y="1253"/>
                  </a:cubicBezTo>
                  <a:close/>
                  <a:moveTo>
                    <a:pt x="328" y="610"/>
                  </a:moveTo>
                  <a:cubicBezTo>
                    <a:pt x="326" y="619"/>
                    <a:pt x="325" y="622"/>
                    <a:pt x="325" y="625"/>
                  </a:cubicBezTo>
                  <a:cubicBezTo>
                    <a:pt x="315" y="678"/>
                    <a:pt x="308" y="731"/>
                    <a:pt x="294" y="783"/>
                  </a:cubicBezTo>
                  <a:cubicBezTo>
                    <a:pt x="270" y="874"/>
                    <a:pt x="239" y="964"/>
                    <a:pt x="214" y="1055"/>
                  </a:cubicBezTo>
                  <a:cubicBezTo>
                    <a:pt x="194" y="1129"/>
                    <a:pt x="189" y="1204"/>
                    <a:pt x="217" y="1279"/>
                  </a:cubicBezTo>
                  <a:cubicBezTo>
                    <a:pt x="232" y="1319"/>
                    <a:pt x="208" y="1357"/>
                    <a:pt x="165" y="1371"/>
                  </a:cubicBezTo>
                  <a:cubicBezTo>
                    <a:pt x="142" y="1290"/>
                    <a:pt x="119" y="1209"/>
                    <a:pt x="97" y="1128"/>
                  </a:cubicBezTo>
                  <a:cubicBezTo>
                    <a:pt x="95" y="1128"/>
                    <a:pt x="93" y="1127"/>
                    <a:pt x="91" y="1127"/>
                  </a:cubicBezTo>
                  <a:cubicBezTo>
                    <a:pt x="84" y="1137"/>
                    <a:pt x="75" y="1145"/>
                    <a:pt x="72" y="1156"/>
                  </a:cubicBezTo>
                  <a:cubicBezTo>
                    <a:pt x="66" y="1183"/>
                    <a:pt x="59" y="1210"/>
                    <a:pt x="59" y="1238"/>
                  </a:cubicBezTo>
                  <a:cubicBezTo>
                    <a:pt x="59" y="1291"/>
                    <a:pt x="90" y="1335"/>
                    <a:pt x="107" y="1383"/>
                  </a:cubicBezTo>
                  <a:cubicBezTo>
                    <a:pt x="123" y="1427"/>
                    <a:pt x="141" y="1435"/>
                    <a:pt x="191" y="1433"/>
                  </a:cubicBezTo>
                  <a:cubicBezTo>
                    <a:pt x="195" y="1447"/>
                    <a:pt x="199" y="1462"/>
                    <a:pt x="203" y="1477"/>
                  </a:cubicBezTo>
                  <a:cubicBezTo>
                    <a:pt x="241" y="1611"/>
                    <a:pt x="304" y="1732"/>
                    <a:pt x="408" y="1827"/>
                  </a:cubicBezTo>
                  <a:cubicBezTo>
                    <a:pt x="535" y="1944"/>
                    <a:pt x="682" y="1995"/>
                    <a:pt x="853" y="1957"/>
                  </a:cubicBezTo>
                  <a:cubicBezTo>
                    <a:pt x="987" y="1927"/>
                    <a:pt x="1088" y="1848"/>
                    <a:pt x="1169" y="1740"/>
                  </a:cubicBezTo>
                  <a:cubicBezTo>
                    <a:pt x="1234" y="1654"/>
                    <a:pt x="1276" y="1558"/>
                    <a:pt x="1301" y="1454"/>
                  </a:cubicBezTo>
                  <a:cubicBezTo>
                    <a:pt x="1305" y="1438"/>
                    <a:pt x="1310" y="1433"/>
                    <a:pt x="1327" y="1433"/>
                  </a:cubicBezTo>
                  <a:cubicBezTo>
                    <a:pt x="1341" y="1433"/>
                    <a:pt x="1359" y="1425"/>
                    <a:pt x="1369" y="1414"/>
                  </a:cubicBezTo>
                  <a:cubicBezTo>
                    <a:pt x="1381" y="1401"/>
                    <a:pt x="1389" y="1382"/>
                    <a:pt x="1397" y="1364"/>
                  </a:cubicBezTo>
                  <a:cubicBezTo>
                    <a:pt x="1405" y="1346"/>
                    <a:pt x="1412" y="1326"/>
                    <a:pt x="1420" y="1307"/>
                  </a:cubicBezTo>
                  <a:cubicBezTo>
                    <a:pt x="1440" y="1261"/>
                    <a:pt x="1444" y="1214"/>
                    <a:pt x="1428" y="1165"/>
                  </a:cubicBezTo>
                  <a:cubicBezTo>
                    <a:pt x="1422" y="1147"/>
                    <a:pt x="1414" y="1131"/>
                    <a:pt x="1393" y="1122"/>
                  </a:cubicBezTo>
                  <a:cubicBezTo>
                    <a:pt x="1368" y="1204"/>
                    <a:pt x="1355" y="1286"/>
                    <a:pt x="1351" y="1370"/>
                  </a:cubicBezTo>
                  <a:cubicBezTo>
                    <a:pt x="1307" y="1362"/>
                    <a:pt x="1295" y="1346"/>
                    <a:pt x="1299" y="1304"/>
                  </a:cubicBezTo>
                  <a:cubicBezTo>
                    <a:pt x="1306" y="1227"/>
                    <a:pt x="1319" y="1150"/>
                    <a:pt x="1308" y="1073"/>
                  </a:cubicBezTo>
                  <a:cubicBezTo>
                    <a:pt x="1301" y="1023"/>
                    <a:pt x="1291" y="973"/>
                    <a:pt x="1262" y="932"/>
                  </a:cubicBezTo>
                  <a:cubicBezTo>
                    <a:pt x="1230" y="887"/>
                    <a:pt x="1192" y="846"/>
                    <a:pt x="1156" y="803"/>
                  </a:cubicBezTo>
                  <a:cubicBezTo>
                    <a:pt x="1147" y="792"/>
                    <a:pt x="1135" y="783"/>
                    <a:pt x="1124" y="774"/>
                  </a:cubicBezTo>
                  <a:cubicBezTo>
                    <a:pt x="1120" y="771"/>
                    <a:pt x="1110" y="768"/>
                    <a:pt x="1108" y="770"/>
                  </a:cubicBezTo>
                  <a:cubicBezTo>
                    <a:pt x="1104" y="774"/>
                    <a:pt x="1101" y="782"/>
                    <a:pt x="1102" y="788"/>
                  </a:cubicBezTo>
                  <a:cubicBezTo>
                    <a:pt x="1105" y="801"/>
                    <a:pt x="1109" y="815"/>
                    <a:pt x="1114" y="828"/>
                  </a:cubicBezTo>
                  <a:cubicBezTo>
                    <a:pt x="1119" y="841"/>
                    <a:pt x="1126" y="854"/>
                    <a:pt x="1134" y="872"/>
                  </a:cubicBezTo>
                  <a:cubicBezTo>
                    <a:pt x="1086" y="832"/>
                    <a:pt x="1062" y="821"/>
                    <a:pt x="1034" y="826"/>
                  </a:cubicBezTo>
                  <a:cubicBezTo>
                    <a:pt x="1059" y="865"/>
                    <a:pt x="1062" y="878"/>
                    <a:pt x="1047" y="905"/>
                  </a:cubicBezTo>
                  <a:cubicBezTo>
                    <a:pt x="1042" y="900"/>
                    <a:pt x="1037" y="895"/>
                    <a:pt x="1031" y="890"/>
                  </a:cubicBezTo>
                  <a:cubicBezTo>
                    <a:pt x="1003" y="871"/>
                    <a:pt x="976" y="849"/>
                    <a:pt x="946" y="832"/>
                  </a:cubicBezTo>
                  <a:cubicBezTo>
                    <a:pt x="926" y="820"/>
                    <a:pt x="914" y="831"/>
                    <a:pt x="916" y="854"/>
                  </a:cubicBezTo>
                  <a:cubicBezTo>
                    <a:pt x="918" y="872"/>
                    <a:pt x="921" y="890"/>
                    <a:pt x="925" y="914"/>
                  </a:cubicBezTo>
                  <a:cubicBezTo>
                    <a:pt x="917" y="904"/>
                    <a:pt x="914" y="898"/>
                    <a:pt x="909" y="894"/>
                  </a:cubicBezTo>
                  <a:cubicBezTo>
                    <a:pt x="889" y="876"/>
                    <a:pt x="870" y="855"/>
                    <a:pt x="847" y="842"/>
                  </a:cubicBezTo>
                  <a:cubicBezTo>
                    <a:pt x="800" y="815"/>
                    <a:pt x="768" y="832"/>
                    <a:pt x="759" y="885"/>
                  </a:cubicBezTo>
                  <a:cubicBezTo>
                    <a:pt x="758" y="886"/>
                    <a:pt x="757" y="887"/>
                    <a:pt x="755" y="889"/>
                  </a:cubicBezTo>
                  <a:cubicBezTo>
                    <a:pt x="723" y="868"/>
                    <a:pt x="691" y="847"/>
                    <a:pt x="657" y="828"/>
                  </a:cubicBezTo>
                  <a:cubicBezTo>
                    <a:pt x="633" y="814"/>
                    <a:pt x="608" y="802"/>
                    <a:pt x="582" y="792"/>
                  </a:cubicBezTo>
                  <a:cubicBezTo>
                    <a:pt x="566" y="785"/>
                    <a:pt x="560" y="792"/>
                    <a:pt x="566" y="808"/>
                  </a:cubicBezTo>
                  <a:cubicBezTo>
                    <a:pt x="572" y="824"/>
                    <a:pt x="580" y="840"/>
                    <a:pt x="588" y="859"/>
                  </a:cubicBezTo>
                  <a:cubicBezTo>
                    <a:pt x="446" y="834"/>
                    <a:pt x="381" y="732"/>
                    <a:pt x="328" y="6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</p:grp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A032CE0-8932-E1EA-769A-57F26C7412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13" y="6346830"/>
            <a:ext cx="1393658" cy="37434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DBED88-D8A0-A689-0C36-7BCD561C70E2}"/>
              </a:ext>
            </a:extLst>
          </p:cNvPr>
          <p:cNvCxnSpPr>
            <a:cxnSpLocks/>
          </p:cNvCxnSpPr>
          <p:nvPr/>
        </p:nvCxnSpPr>
        <p:spPr>
          <a:xfrm>
            <a:off x="7586720" y="1645070"/>
            <a:ext cx="0" cy="4827057"/>
          </a:xfrm>
          <a:prstGeom prst="line">
            <a:avLst/>
          </a:prstGeom>
          <a:ln w="19050" cap="rnd">
            <a:solidFill>
              <a:schemeClr val="accent6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2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484EF-1EA8-433F-A383-726BB36F7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Opfattet</a:t>
            </a:r>
            <a:r>
              <a:rPr lang="en-US" dirty="0"/>
              <a:t> </a:t>
            </a:r>
            <a:r>
              <a:rPr lang="en-US" dirty="0" err="1"/>
              <a:t>indflydelse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svær</a:t>
            </a:r>
            <a:r>
              <a:rPr lang="en-US" dirty="0"/>
              <a:t> </a:t>
            </a:r>
            <a:r>
              <a:rPr lang="en-US" dirty="0" err="1"/>
              <a:t>overvægt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2644E-CC6F-60A8-9ED8-6B23FB464B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ALwO</a:t>
            </a:r>
            <a:r>
              <a:rPr lang="en-US" dirty="0"/>
              <a:t>, adolescents living with obesity; HCP, healthcare professional.</a:t>
            </a:r>
            <a:br>
              <a:rPr lang="en-US" dirty="0"/>
            </a:br>
            <a:r>
              <a:rPr lang="en-CA" dirty="0"/>
              <a:t>Halford et al. Pediatric Obesity. 2022;e12957. doi:10.1111/ijpo.12957.</a:t>
            </a:r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661FBF9-904A-4D97-8AA3-6C08B7852B36}"/>
              </a:ext>
            </a:extLst>
          </p:cNvPr>
          <p:cNvGrpSpPr/>
          <p:nvPr/>
        </p:nvGrpSpPr>
        <p:grpSpPr>
          <a:xfrm>
            <a:off x="420989" y="2514022"/>
            <a:ext cx="3781953" cy="2573189"/>
            <a:chOff x="-16613" y="1139125"/>
            <a:chExt cx="3814834" cy="251998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6FE1B17-C8C5-4503-9045-5C9237159814}"/>
                </a:ext>
              </a:extLst>
            </p:cNvPr>
            <p:cNvGrpSpPr/>
            <p:nvPr/>
          </p:nvGrpSpPr>
          <p:grpSpPr>
            <a:xfrm>
              <a:off x="-16613" y="1139125"/>
              <a:ext cx="3814834" cy="2519988"/>
              <a:chOff x="81900" y="1517270"/>
              <a:chExt cx="3834837" cy="2533201"/>
            </a:xfrm>
          </p:grpSpPr>
          <p:graphicFrame>
            <p:nvGraphicFramePr>
              <p:cNvPr id="37" name="Chart 36">
                <a:extLst>
                  <a:ext uri="{FF2B5EF4-FFF2-40B4-BE49-F238E27FC236}">
                    <a16:creationId xmlns:a16="http://schemas.microsoft.com/office/drawing/2014/main" id="{2DB5F791-FF01-4F6C-A671-0D73E1861D3E}"/>
                  </a:ext>
                </a:extLst>
              </p:cNvPr>
              <p:cNvGraphicFramePr/>
              <p:nvPr/>
            </p:nvGraphicFramePr>
            <p:xfrm>
              <a:off x="81900" y="1517270"/>
              <a:ext cx="3834837" cy="253320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7301794-4595-4B03-A964-4648C1A7A110}"/>
                  </a:ext>
                </a:extLst>
              </p:cNvPr>
              <p:cNvSpPr/>
              <p:nvPr/>
            </p:nvSpPr>
            <p:spPr>
              <a:xfrm>
                <a:off x="1313519" y="2098070"/>
                <a:ext cx="1371600" cy="137160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133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30F2438-4F06-4F5E-ABEA-BEC70094ABE1}"/>
                </a:ext>
              </a:extLst>
            </p:cNvPr>
            <p:cNvSpPr/>
            <p:nvPr/>
          </p:nvSpPr>
          <p:spPr>
            <a:xfrm>
              <a:off x="1347636" y="2150897"/>
              <a:ext cx="1086337" cy="5124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9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72%</a:t>
              </a:r>
              <a:endPara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3926B9A-E11E-4DE7-815F-AE7D6E72DB8B}"/>
              </a:ext>
            </a:extLst>
          </p:cNvPr>
          <p:cNvSpPr txBox="1"/>
          <p:nvPr/>
        </p:nvSpPr>
        <p:spPr>
          <a:xfrm>
            <a:off x="2058907" y="1467331"/>
            <a:ext cx="8074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Andel af respondenter, der opfatter svær overvægt som havende stor/meget stor indflydelse på en persons overordnede helbred og velvære.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7006D7E-FFFB-4BA4-86D5-070D8143422B}"/>
              </a:ext>
            </a:extLst>
          </p:cNvPr>
          <p:cNvGrpSpPr/>
          <p:nvPr/>
        </p:nvGrpSpPr>
        <p:grpSpPr>
          <a:xfrm>
            <a:off x="4092136" y="2514022"/>
            <a:ext cx="3781953" cy="2573189"/>
            <a:chOff x="-16613" y="1139125"/>
            <a:chExt cx="3814834" cy="2519988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9CC4169-833A-4C9F-8E02-AAAF2928A8E0}"/>
                </a:ext>
              </a:extLst>
            </p:cNvPr>
            <p:cNvGrpSpPr/>
            <p:nvPr/>
          </p:nvGrpSpPr>
          <p:grpSpPr>
            <a:xfrm>
              <a:off x="-16613" y="1139125"/>
              <a:ext cx="3814834" cy="2519988"/>
              <a:chOff x="81900" y="1517270"/>
              <a:chExt cx="3834837" cy="2533201"/>
            </a:xfrm>
          </p:grpSpPr>
          <p:graphicFrame>
            <p:nvGraphicFramePr>
              <p:cNvPr id="42" name="Chart 41">
                <a:extLst>
                  <a:ext uri="{FF2B5EF4-FFF2-40B4-BE49-F238E27FC236}">
                    <a16:creationId xmlns:a16="http://schemas.microsoft.com/office/drawing/2014/main" id="{8141088F-4E90-434D-8DBA-5EADBC38094E}"/>
                  </a:ext>
                </a:extLst>
              </p:cNvPr>
              <p:cNvGraphicFramePr/>
              <p:nvPr/>
            </p:nvGraphicFramePr>
            <p:xfrm>
              <a:off x="81900" y="1517270"/>
              <a:ext cx="3834837" cy="253320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BFBDFB4-F9BB-48DF-B319-8ED848C3D476}"/>
                  </a:ext>
                </a:extLst>
              </p:cNvPr>
              <p:cNvSpPr/>
              <p:nvPr/>
            </p:nvSpPr>
            <p:spPr>
              <a:xfrm>
                <a:off x="1313519" y="2098070"/>
                <a:ext cx="1371600" cy="137160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133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65DACE9-DEAD-4F4F-976A-C8D4C0C49C21}"/>
                </a:ext>
              </a:extLst>
            </p:cNvPr>
            <p:cNvSpPr/>
            <p:nvPr/>
          </p:nvSpPr>
          <p:spPr>
            <a:xfrm>
              <a:off x="1347636" y="2150897"/>
              <a:ext cx="1086337" cy="5124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9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B97DE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67%</a:t>
              </a:r>
              <a:endPara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3B97DE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</p:grpSp>
      <p:sp>
        <p:nvSpPr>
          <p:cNvPr id="45" name="Respondents">
            <a:extLst>
              <a:ext uri="{FF2B5EF4-FFF2-40B4-BE49-F238E27FC236}">
                <a16:creationId xmlns:a16="http://schemas.microsoft.com/office/drawing/2014/main" id="{98665A98-BA75-BEEB-736E-C8BBD26AF1F3}"/>
              </a:ext>
            </a:extLst>
          </p:cNvPr>
          <p:cNvSpPr txBox="1"/>
          <p:nvPr/>
        </p:nvSpPr>
        <p:spPr>
          <a:xfrm>
            <a:off x="5534673" y="5359067"/>
            <a:ext cx="2147430" cy="284695"/>
          </a:xfrm>
          <a:prstGeom prst="rect">
            <a:avLst/>
          </a:prstGeom>
        </p:spPr>
        <p:txBody>
          <a:bodyPr vert="horz" wrap="square" lIns="68580" tIns="34291" rIns="68580" bIns="34291" rtlCol="0" anchor="t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B97DE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Pårørende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97DE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 (n=5,389)</a:t>
            </a:r>
          </a:p>
        </p:txBody>
      </p:sp>
      <p:sp>
        <p:nvSpPr>
          <p:cNvPr id="50" name="Respondents">
            <a:extLst>
              <a:ext uri="{FF2B5EF4-FFF2-40B4-BE49-F238E27FC236}">
                <a16:creationId xmlns:a16="http://schemas.microsoft.com/office/drawing/2014/main" id="{24E4E93D-4D45-3901-49AA-0F7BDB15EA48}"/>
              </a:ext>
            </a:extLst>
          </p:cNvPr>
          <p:cNvSpPr txBox="1"/>
          <p:nvPr/>
        </p:nvSpPr>
        <p:spPr>
          <a:xfrm>
            <a:off x="1982529" y="5359067"/>
            <a:ext cx="1464183" cy="284695"/>
          </a:xfrm>
          <a:prstGeom prst="rect">
            <a:avLst/>
          </a:prstGeom>
        </p:spPr>
        <p:txBody>
          <a:bodyPr vert="horz" wrap="none" lIns="68580" tIns="34291" rIns="68580" bIns="34291" rtlCol="0" anchor="t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ALwO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 (n=5,275)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E0FC38-CBAE-FBD0-E318-EC2500AB3C70}"/>
              </a:ext>
            </a:extLst>
          </p:cNvPr>
          <p:cNvGrpSpPr/>
          <p:nvPr/>
        </p:nvGrpSpPr>
        <p:grpSpPr>
          <a:xfrm>
            <a:off x="7546303" y="2470477"/>
            <a:ext cx="3781952" cy="3189392"/>
            <a:chOff x="7546303" y="2470477"/>
            <a:chExt cx="3781952" cy="3189392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7C7F11B-6E0B-4511-98D8-0A83B3CCC29E}"/>
                </a:ext>
              </a:extLst>
            </p:cNvPr>
            <p:cNvGrpSpPr/>
            <p:nvPr/>
          </p:nvGrpSpPr>
          <p:grpSpPr>
            <a:xfrm>
              <a:off x="7546303" y="2470477"/>
              <a:ext cx="3781952" cy="2616735"/>
              <a:chOff x="-16613" y="1139125"/>
              <a:chExt cx="3814834" cy="2519988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9ED91F66-7665-44BC-81D6-A5075961A939}"/>
                  </a:ext>
                </a:extLst>
              </p:cNvPr>
              <p:cNvGrpSpPr/>
              <p:nvPr/>
            </p:nvGrpSpPr>
            <p:grpSpPr>
              <a:xfrm>
                <a:off x="-16613" y="1139125"/>
                <a:ext cx="3814834" cy="2519988"/>
                <a:chOff x="81900" y="1517270"/>
                <a:chExt cx="3834837" cy="2533201"/>
              </a:xfrm>
            </p:grpSpPr>
            <p:graphicFrame>
              <p:nvGraphicFramePr>
                <p:cNvPr id="52" name="Chart 51">
                  <a:extLst>
                    <a:ext uri="{FF2B5EF4-FFF2-40B4-BE49-F238E27FC236}">
                      <a16:creationId xmlns:a16="http://schemas.microsoft.com/office/drawing/2014/main" id="{D0E096FF-8BE3-4002-A052-10AC6796375C}"/>
                    </a:ext>
                  </a:extLst>
                </p:cNvPr>
                <p:cNvGraphicFramePr/>
                <p:nvPr/>
              </p:nvGraphicFramePr>
              <p:xfrm>
                <a:off x="81900" y="1517270"/>
                <a:ext cx="3834837" cy="253320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1BCF409B-C55E-49A0-BD6B-7043CC582BF5}"/>
                    </a:ext>
                  </a:extLst>
                </p:cNvPr>
                <p:cNvSpPr/>
                <p:nvPr/>
              </p:nvSpPr>
              <p:spPr>
                <a:xfrm>
                  <a:off x="1313518" y="2098070"/>
                  <a:ext cx="1371600" cy="13716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1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133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2E9955E-A95A-4728-A63A-BE79DC4BEBA2}"/>
                  </a:ext>
                </a:extLst>
              </p:cNvPr>
              <p:cNvSpPr/>
              <p:nvPr/>
            </p:nvSpPr>
            <p:spPr>
              <a:xfrm>
                <a:off x="1298609" y="2155027"/>
                <a:ext cx="1184388" cy="503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12191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918B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89%</a:t>
                </a:r>
                <a:endParaRPr kumimoji="0" lang="en-US" sz="2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2A918B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</p:grpSp>
        <p:sp>
          <p:nvSpPr>
            <p:cNvPr id="83" name="Respondents">
              <a:extLst>
                <a:ext uri="{FF2B5EF4-FFF2-40B4-BE49-F238E27FC236}">
                  <a16:creationId xmlns:a16="http://schemas.microsoft.com/office/drawing/2014/main" id="{0C7CB8CD-5BDF-50A9-7654-CA8D2841696E}"/>
                </a:ext>
              </a:extLst>
            </p:cNvPr>
            <p:cNvSpPr txBox="1"/>
            <p:nvPr/>
          </p:nvSpPr>
          <p:spPr>
            <a:xfrm>
              <a:off x="9107944" y="5375174"/>
              <a:ext cx="1816601" cy="284695"/>
            </a:xfrm>
            <a:prstGeom prst="rect">
              <a:avLst/>
            </a:prstGeom>
          </p:spPr>
          <p:txBody>
            <a:bodyPr vert="horz" wrap="square" lIns="68580" tIns="34291" rIns="68580" bIns="34291" rtlCol="0" anchor="t">
              <a:sp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A918B"/>
                  </a:solidFill>
                  <a:effectLst/>
                  <a:uLnTx/>
                  <a:uFillTx/>
                  <a:latin typeface="Apis For Office"/>
                  <a:ea typeface="+mn-ea"/>
                  <a:cs typeface="Arial" pitchFamily="34" charset="0"/>
                </a:rPr>
                <a:t>All HCPs (n=2,323)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0C8B8FC-3F9F-38F9-F4F0-354AB8BB9E90}"/>
              </a:ext>
            </a:extLst>
          </p:cNvPr>
          <p:cNvGrpSpPr/>
          <p:nvPr/>
        </p:nvGrpSpPr>
        <p:grpSpPr>
          <a:xfrm>
            <a:off x="8095487" y="5122840"/>
            <a:ext cx="913131" cy="481044"/>
            <a:chOff x="5690757" y="1818440"/>
            <a:chExt cx="1117103" cy="588498"/>
          </a:xfrm>
          <a:solidFill>
            <a:schemeClr val="accent3"/>
          </a:solidFill>
        </p:grpSpPr>
        <p:grpSp>
          <p:nvGrpSpPr>
            <p:cNvPr id="54" name="Group 75">
              <a:extLst>
                <a:ext uri="{FF2B5EF4-FFF2-40B4-BE49-F238E27FC236}">
                  <a16:creationId xmlns:a16="http://schemas.microsoft.com/office/drawing/2014/main" id="{01942A54-660F-5767-402E-191EF34DDD7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212792" y="1828002"/>
              <a:ext cx="595068" cy="573879"/>
              <a:chOff x="1194" y="-9"/>
              <a:chExt cx="3370" cy="3250"/>
            </a:xfrm>
            <a:grpFill/>
          </p:grpSpPr>
          <p:sp>
            <p:nvSpPr>
              <p:cNvPr id="59" name="Freeform 76">
                <a:extLst>
                  <a:ext uri="{FF2B5EF4-FFF2-40B4-BE49-F238E27FC236}">
                    <a16:creationId xmlns:a16="http://schemas.microsoft.com/office/drawing/2014/main" id="{D7C5E88C-8D45-55A4-E1C8-DB5EF5523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9" y="-9"/>
                <a:ext cx="1272" cy="2539"/>
              </a:xfrm>
              <a:custGeom>
                <a:avLst/>
                <a:gdLst>
                  <a:gd name="T0" fmla="*/ 528 w 1024"/>
                  <a:gd name="T1" fmla="*/ 1719 h 2047"/>
                  <a:gd name="T2" fmla="*/ 422 w 1024"/>
                  <a:gd name="T3" fmla="*/ 1677 h 2047"/>
                  <a:gd name="T4" fmla="*/ 193 w 1024"/>
                  <a:gd name="T5" fmla="*/ 1521 h 2047"/>
                  <a:gd name="T6" fmla="*/ 187 w 1024"/>
                  <a:gd name="T7" fmla="*/ 1498 h 2047"/>
                  <a:gd name="T8" fmla="*/ 202 w 1024"/>
                  <a:gd name="T9" fmla="*/ 1363 h 2047"/>
                  <a:gd name="T10" fmla="*/ 206 w 1024"/>
                  <a:gd name="T11" fmla="*/ 1288 h 2047"/>
                  <a:gd name="T12" fmla="*/ 195 w 1024"/>
                  <a:gd name="T13" fmla="*/ 1258 h 2047"/>
                  <a:gd name="T14" fmla="*/ 173 w 1024"/>
                  <a:gd name="T15" fmla="*/ 1195 h 2047"/>
                  <a:gd name="T16" fmla="*/ 161 w 1024"/>
                  <a:gd name="T17" fmla="*/ 1104 h 2047"/>
                  <a:gd name="T18" fmla="*/ 137 w 1024"/>
                  <a:gd name="T19" fmla="*/ 1079 h 2047"/>
                  <a:gd name="T20" fmla="*/ 109 w 1024"/>
                  <a:gd name="T21" fmla="*/ 1060 h 2047"/>
                  <a:gd name="T22" fmla="*/ 13 w 1024"/>
                  <a:gd name="T23" fmla="*/ 818 h 2047"/>
                  <a:gd name="T24" fmla="*/ 3 w 1024"/>
                  <a:gd name="T25" fmla="*/ 739 h 2047"/>
                  <a:gd name="T26" fmla="*/ 42 w 1024"/>
                  <a:gd name="T27" fmla="*/ 678 h 2047"/>
                  <a:gd name="T28" fmla="*/ 54 w 1024"/>
                  <a:gd name="T29" fmla="*/ 658 h 2047"/>
                  <a:gd name="T30" fmla="*/ 46 w 1024"/>
                  <a:gd name="T31" fmla="*/ 562 h 2047"/>
                  <a:gd name="T32" fmla="*/ 48 w 1024"/>
                  <a:gd name="T33" fmla="*/ 462 h 2047"/>
                  <a:gd name="T34" fmla="*/ 60 w 1024"/>
                  <a:gd name="T35" fmla="*/ 333 h 2047"/>
                  <a:gd name="T36" fmla="*/ 239 w 1024"/>
                  <a:gd name="T37" fmla="*/ 81 h 2047"/>
                  <a:gd name="T38" fmla="*/ 321 w 1024"/>
                  <a:gd name="T39" fmla="*/ 60 h 2047"/>
                  <a:gd name="T40" fmla="*/ 333 w 1024"/>
                  <a:gd name="T41" fmla="*/ 58 h 2047"/>
                  <a:gd name="T42" fmla="*/ 441 w 1024"/>
                  <a:gd name="T43" fmla="*/ 27 h 2047"/>
                  <a:gd name="T44" fmla="*/ 530 w 1024"/>
                  <a:gd name="T45" fmla="*/ 10 h 2047"/>
                  <a:gd name="T46" fmla="*/ 697 w 1024"/>
                  <a:gd name="T47" fmla="*/ 43 h 2047"/>
                  <a:gd name="T48" fmla="*/ 751 w 1024"/>
                  <a:gd name="T49" fmla="*/ 97 h 2047"/>
                  <a:gd name="T50" fmla="*/ 768 w 1024"/>
                  <a:gd name="T51" fmla="*/ 108 h 2047"/>
                  <a:gd name="T52" fmla="*/ 793 w 1024"/>
                  <a:gd name="T53" fmla="*/ 113 h 2047"/>
                  <a:gd name="T54" fmla="*/ 851 w 1024"/>
                  <a:gd name="T55" fmla="*/ 144 h 2047"/>
                  <a:gd name="T56" fmla="*/ 964 w 1024"/>
                  <a:gd name="T57" fmla="*/ 439 h 2047"/>
                  <a:gd name="T58" fmla="*/ 964 w 1024"/>
                  <a:gd name="T59" fmla="*/ 511 h 2047"/>
                  <a:gd name="T60" fmla="*/ 958 w 1024"/>
                  <a:gd name="T61" fmla="*/ 598 h 2047"/>
                  <a:gd name="T62" fmla="*/ 972 w 1024"/>
                  <a:gd name="T63" fmla="*/ 622 h 2047"/>
                  <a:gd name="T64" fmla="*/ 1022 w 1024"/>
                  <a:gd name="T65" fmla="*/ 686 h 2047"/>
                  <a:gd name="T66" fmla="*/ 1010 w 1024"/>
                  <a:gd name="T67" fmla="*/ 866 h 2047"/>
                  <a:gd name="T68" fmla="*/ 964 w 1024"/>
                  <a:gd name="T69" fmla="*/ 985 h 2047"/>
                  <a:gd name="T70" fmla="*/ 958 w 1024"/>
                  <a:gd name="T71" fmla="*/ 998 h 2047"/>
                  <a:gd name="T72" fmla="*/ 932 w 1024"/>
                  <a:gd name="T73" fmla="*/ 1027 h 2047"/>
                  <a:gd name="T74" fmla="*/ 911 w 1024"/>
                  <a:gd name="T75" fmla="*/ 1057 h 2047"/>
                  <a:gd name="T76" fmla="*/ 889 w 1024"/>
                  <a:gd name="T77" fmla="*/ 1205 h 2047"/>
                  <a:gd name="T78" fmla="*/ 860 w 1024"/>
                  <a:gd name="T79" fmla="*/ 1287 h 2047"/>
                  <a:gd name="T80" fmla="*/ 856 w 1024"/>
                  <a:gd name="T81" fmla="*/ 1301 h 2047"/>
                  <a:gd name="T82" fmla="*/ 869 w 1024"/>
                  <a:gd name="T83" fmla="*/ 1461 h 2047"/>
                  <a:gd name="T84" fmla="*/ 873 w 1024"/>
                  <a:gd name="T85" fmla="*/ 1493 h 2047"/>
                  <a:gd name="T86" fmla="*/ 863 w 1024"/>
                  <a:gd name="T87" fmla="*/ 1521 h 2047"/>
                  <a:gd name="T88" fmla="*/ 681 w 1024"/>
                  <a:gd name="T89" fmla="*/ 1647 h 2047"/>
                  <a:gd name="T90" fmla="*/ 534 w 1024"/>
                  <a:gd name="T91" fmla="*/ 1720 h 2047"/>
                  <a:gd name="T92" fmla="*/ 586 w 1024"/>
                  <a:gd name="T93" fmla="*/ 1800 h 2047"/>
                  <a:gd name="T94" fmla="*/ 672 w 1024"/>
                  <a:gd name="T95" fmla="*/ 1929 h 2047"/>
                  <a:gd name="T96" fmla="*/ 675 w 1024"/>
                  <a:gd name="T97" fmla="*/ 1954 h 2047"/>
                  <a:gd name="T98" fmla="*/ 646 w 1024"/>
                  <a:gd name="T99" fmla="*/ 2019 h 2047"/>
                  <a:gd name="T100" fmla="*/ 645 w 1024"/>
                  <a:gd name="T101" fmla="*/ 2031 h 2047"/>
                  <a:gd name="T102" fmla="*/ 433 w 1024"/>
                  <a:gd name="T103" fmla="*/ 2036 h 2047"/>
                  <a:gd name="T104" fmla="*/ 430 w 1024"/>
                  <a:gd name="T105" fmla="*/ 2023 h 2047"/>
                  <a:gd name="T106" fmla="*/ 395 w 1024"/>
                  <a:gd name="T107" fmla="*/ 1958 h 2047"/>
                  <a:gd name="T108" fmla="*/ 397 w 1024"/>
                  <a:gd name="T109" fmla="*/ 1925 h 2047"/>
                  <a:gd name="T110" fmla="*/ 520 w 1024"/>
                  <a:gd name="T111" fmla="*/ 1734 h 2047"/>
                  <a:gd name="T112" fmla="*/ 528 w 1024"/>
                  <a:gd name="T113" fmla="*/ 1719 h 2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24" h="2047">
                    <a:moveTo>
                      <a:pt x="528" y="1719"/>
                    </a:moveTo>
                    <a:cubicBezTo>
                      <a:pt x="492" y="1705"/>
                      <a:pt x="456" y="1693"/>
                      <a:pt x="422" y="1677"/>
                    </a:cubicBezTo>
                    <a:cubicBezTo>
                      <a:pt x="337" y="1638"/>
                      <a:pt x="262" y="1585"/>
                      <a:pt x="193" y="1521"/>
                    </a:cubicBezTo>
                    <a:cubicBezTo>
                      <a:pt x="186" y="1514"/>
                      <a:pt x="186" y="1507"/>
                      <a:pt x="187" y="1498"/>
                    </a:cubicBezTo>
                    <a:cubicBezTo>
                      <a:pt x="192" y="1453"/>
                      <a:pt x="197" y="1408"/>
                      <a:pt x="202" y="1363"/>
                    </a:cubicBezTo>
                    <a:cubicBezTo>
                      <a:pt x="204" y="1338"/>
                      <a:pt x="206" y="1313"/>
                      <a:pt x="206" y="1288"/>
                    </a:cubicBezTo>
                    <a:cubicBezTo>
                      <a:pt x="206" y="1278"/>
                      <a:pt x="199" y="1268"/>
                      <a:pt x="195" y="1258"/>
                    </a:cubicBezTo>
                    <a:cubicBezTo>
                      <a:pt x="187" y="1237"/>
                      <a:pt x="177" y="1216"/>
                      <a:pt x="173" y="1195"/>
                    </a:cubicBezTo>
                    <a:cubicBezTo>
                      <a:pt x="166" y="1165"/>
                      <a:pt x="165" y="1134"/>
                      <a:pt x="161" y="1104"/>
                    </a:cubicBezTo>
                    <a:cubicBezTo>
                      <a:pt x="159" y="1089"/>
                      <a:pt x="152" y="1080"/>
                      <a:pt x="137" y="1079"/>
                    </a:cubicBezTo>
                    <a:cubicBezTo>
                      <a:pt x="124" y="1077"/>
                      <a:pt x="115" y="1071"/>
                      <a:pt x="109" y="1060"/>
                    </a:cubicBezTo>
                    <a:cubicBezTo>
                      <a:pt x="64" y="985"/>
                      <a:pt x="32" y="904"/>
                      <a:pt x="13" y="818"/>
                    </a:cubicBezTo>
                    <a:cubicBezTo>
                      <a:pt x="7" y="792"/>
                      <a:pt x="5" y="765"/>
                      <a:pt x="3" y="739"/>
                    </a:cubicBezTo>
                    <a:cubicBezTo>
                      <a:pt x="0" y="705"/>
                      <a:pt x="10" y="689"/>
                      <a:pt x="42" y="678"/>
                    </a:cubicBezTo>
                    <a:cubicBezTo>
                      <a:pt x="53" y="674"/>
                      <a:pt x="56" y="669"/>
                      <a:pt x="54" y="658"/>
                    </a:cubicBezTo>
                    <a:cubicBezTo>
                      <a:pt x="51" y="626"/>
                      <a:pt x="47" y="594"/>
                      <a:pt x="46" y="562"/>
                    </a:cubicBezTo>
                    <a:cubicBezTo>
                      <a:pt x="45" y="529"/>
                      <a:pt x="46" y="495"/>
                      <a:pt x="48" y="462"/>
                    </a:cubicBezTo>
                    <a:cubicBezTo>
                      <a:pt x="51" y="419"/>
                      <a:pt x="52" y="375"/>
                      <a:pt x="60" y="333"/>
                    </a:cubicBezTo>
                    <a:cubicBezTo>
                      <a:pt x="81" y="222"/>
                      <a:pt x="142" y="138"/>
                      <a:pt x="239" y="81"/>
                    </a:cubicBezTo>
                    <a:cubicBezTo>
                      <a:pt x="264" y="66"/>
                      <a:pt x="292" y="60"/>
                      <a:pt x="321" y="60"/>
                    </a:cubicBezTo>
                    <a:cubicBezTo>
                      <a:pt x="325" y="59"/>
                      <a:pt x="330" y="60"/>
                      <a:pt x="333" y="58"/>
                    </a:cubicBezTo>
                    <a:cubicBezTo>
                      <a:pt x="365" y="36"/>
                      <a:pt x="403" y="33"/>
                      <a:pt x="441" y="27"/>
                    </a:cubicBezTo>
                    <a:cubicBezTo>
                      <a:pt x="471" y="23"/>
                      <a:pt x="500" y="14"/>
                      <a:pt x="530" y="10"/>
                    </a:cubicBezTo>
                    <a:cubicBezTo>
                      <a:pt x="589" y="0"/>
                      <a:pt x="644" y="16"/>
                      <a:pt x="697" y="43"/>
                    </a:cubicBezTo>
                    <a:cubicBezTo>
                      <a:pt x="721" y="56"/>
                      <a:pt x="737" y="75"/>
                      <a:pt x="751" y="97"/>
                    </a:cubicBezTo>
                    <a:cubicBezTo>
                      <a:pt x="755" y="102"/>
                      <a:pt x="762" y="106"/>
                      <a:pt x="768" y="108"/>
                    </a:cubicBezTo>
                    <a:cubicBezTo>
                      <a:pt x="776" y="111"/>
                      <a:pt x="785" y="112"/>
                      <a:pt x="793" y="113"/>
                    </a:cubicBezTo>
                    <a:cubicBezTo>
                      <a:pt x="816" y="118"/>
                      <a:pt x="834" y="128"/>
                      <a:pt x="851" y="144"/>
                    </a:cubicBezTo>
                    <a:cubicBezTo>
                      <a:pt x="937" y="224"/>
                      <a:pt x="971" y="324"/>
                      <a:pt x="964" y="439"/>
                    </a:cubicBezTo>
                    <a:cubicBezTo>
                      <a:pt x="963" y="463"/>
                      <a:pt x="965" y="487"/>
                      <a:pt x="964" y="511"/>
                    </a:cubicBezTo>
                    <a:cubicBezTo>
                      <a:pt x="963" y="540"/>
                      <a:pt x="961" y="569"/>
                      <a:pt x="958" y="598"/>
                    </a:cubicBezTo>
                    <a:cubicBezTo>
                      <a:pt x="956" y="614"/>
                      <a:pt x="958" y="619"/>
                      <a:pt x="972" y="622"/>
                    </a:cubicBezTo>
                    <a:cubicBezTo>
                      <a:pt x="1021" y="634"/>
                      <a:pt x="1024" y="636"/>
                      <a:pt x="1022" y="686"/>
                    </a:cubicBezTo>
                    <a:cubicBezTo>
                      <a:pt x="1019" y="746"/>
                      <a:pt x="1015" y="806"/>
                      <a:pt x="1010" y="866"/>
                    </a:cubicBezTo>
                    <a:cubicBezTo>
                      <a:pt x="1005" y="910"/>
                      <a:pt x="983" y="947"/>
                      <a:pt x="964" y="985"/>
                    </a:cubicBezTo>
                    <a:cubicBezTo>
                      <a:pt x="962" y="990"/>
                      <a:pt x="960" y="994"/>
                      <a:pt x="958" y="998"/>
                    </a:cubicBezTo>
                    <a:cubicBezTo>
                      <a:pt x="953" y="1011"/>
                      <a:pt x="948" y="1023"/>
                      <a:pt x="932" y="1027"/>
                    </a:cubicBezTo>
                    <a:cubicBezTo>
                      <a:pt x="918" y="1030"/>
                      <a:pt x="913" y="1044"/>
                      <a:pt x="911" y="1057"/>
                    </a:cubicBezTo>
                    <a:cubicBezTo>
                      <a:pt x="904" y="1106"/>
                      <a:pt x="897" y="1156"/>
                      <a:pt x="889" y="1205"/>
                    </a:cubicBezTo>
                    <a:cubicBezTo>
                      <a:pt x="885" y="1234"/>
                      <a:pt x="877" y="1262"/>
                      <a:pt x="860" y="1287"/>
                    </a:cubicBezTo>
                    <a:cubicBezTo>
                      <a:pt x="857" y="1290"/>
                      <a:pt x="856" y="1297"/>
                      <a:pt x="856" y="1301"/>
                    </a:cubicBezTo>
                    <a:cubicBezTo>
                      <a:pt x="860" y="1355"/>
                      <a:pt x="865" y="1408"/>
                      <a:pt x="869" y="1461"/>
                    </a:cubicBezTo>
                    <a:cubicBezTo>
                      <a:pt x="870" y="1472"/>
                      <a:pt x="871" y="1483"/>
                      <a:pt x="873" y="1493"/>
                    </a:cubicBezTo>
                    <a:cubicBezTo>
                      <a:pt x="876" y="1505"/>
                      <a:pt x="873" y="1513"/>
                      <a:pt x="863" y="1521"/>
                    </a:cubicBezTo>
                    <a:cubicBezTo>
                      <a:pt x="807" y="1569"/>
                      <a:pt x="747" y="1612"/>
                      <a:pt x="681" y="1647"/>
                    </a:cubicBezTo>
                    <a:cubicBezTo>
                      <a:pt x="633" y="1673"/>
                      <a:pt x="584" y="1696"/>
                      <a:pt x="534" y="1720"/>
                    </a:cubicBezTo>
                    <a:cubicBezTo>
                      <a:pt x="550" y="1745"/>
                      <a:pt x="568" y="1773"/>
                      <a:pt x="586" y="1800"/>
                    </a:cubicBezTo>
                    <a:cubicBezTo>
                      <a:pt x="615" y="1843"/>
                      <a:pt x="643" y="1886"/>
                      <a:pt x="672" y="1929"/>
                    </a:cubicBezTo>
                    <a:cubicBezTo>
                      <a:pt x="678" y="1937"/>
                      <a:pt x="679" y="1945"/>
                      <a:pt x="675" y="1954"/>
                    </a:cubicBezTo>
                    <a:cubicBezTo>
                      <a:pt x="665" y="1975"/>
                      <a:pt x="656" y="1997"/>
                      <a:pt x="646" y="2019"/>
                    </a:cubicBezTo>
                    <a:cubicBezTo>
                      <a:pt x="645" y="2022"/>
                      <a:pt x="645" y="2026"/>
                      <a:pt x="645" y="2031"/>
                    </a:cubicBezTo>
                    <a:cubicBezTo>
                      <a:pt x="577" y="2045"/>
                      <a:pt x="504" y="2047"/>
                      <a:pt x="433" y="2036"/>
                    </a:cubicBezTo>
                    <a:cubicBezTo>
                      <a:pt x="432" y="2031"/>
                      <a:pt x="432" y="2026"/>
                      <a:pt x="430" y="2023"/>
                    </a:cubicBezTo>
                    <a:cubicBezTo>
                      <a:pt x="419" y="2001"/>
                      <a:pt x="408" y="1979"/>
                      <a:pt x="395" y="1958"/>
                    </a:cubicBezTo>
                    <a:cubicBezTo>
                      <a:pt x="388" y="1946"/>
                      <a:pt x="390" y="1937"/>
                      <a:pt x="397" y="1925"/>
                    </a:cubicBezTo>
                    <a:cubicBezTo>
                      <a:pt x="439" y="1861"/>
                      <a:pt x="479" y="1797"/>
                      <a:pt x="520" y="1734"/>
                    </a:cubicBezTo>
                    <a:cubicBezTo>
                      <a:pt x="523" y="1729"/>
                      <a:pt x="526" y="1724"/>
                      <a:pt x="528" y="17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60" name="Freeform 77">
                <a:extLst>
                  <a:ext uri="{FF2B5EF4-FFF2-40B4-BE49-F238E27FC236}">
                    <a16:creationId xmlns:a16="http://schemas.microsoft.com/office/drawing/2014/main" id="{E97F93F5-7758-4E2D-23F2-6F682ED896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3" y="1959"/>
                <a:ext cx="1821" cy="1282"/>
              </a:xfrm>
              <a:custGeom>
                <a:avLst/>
                <a:gdLst>
                  <a:gd name="T0" fmla="*/ 379 w 1466"/>
                  <a:gd name="T1" fmla="*/ 476 h 1034"/>
                  <a:gd name="T2" fmla="*/ 408 w 1466"/>
                  <a:gd name="T3" fmla="*/ 425 h 1034"/>
                  <a:gd name="T4" fmla="*/ 478 w 1466"/>
                  <a:gd name="T5" fmla="*/ 370 h 1034"/>
                  <a:gd name="T6" fmla="*/ 532 w 1466"/>
                  <a:gd name="T7" fmla="*/ 265 h 1034"/>
                  <a:gd name="T8" fmla="*/ 581 w 1466"/>
                  <a:gd name="T9" fmla="*/ 55 h 1034"/>
                  <a:gd name="T10" fmla="*/ 584 w 1466"/>
                  <a:gd name="T11" fmla="*/ 0 h 1034"/>
                  <a:gd name="T12" fmla="*/ 598 w 1466"/>
                  <a:gd name="T13" fmla="*/ 15 h 1034"/>
                  <a:gd name="T14" fmla="*/ 961 w 1466"/>
                  <a:gd name="T15" fmla="*/ 209 h 1034"/>
                  <a:gd name="T16" fmla="*/ 1247 w 1466"/>
                  <a:gd name="T17" fmla="*/ 343 h 1034"/>
                  <a:gd name="T18" fmla="*/ 1457 w 1466"/>
                  <a:gd name="T19" fmla="*/ 617 h 1034"/>
                  <a:gd name="T20" fmla="*/ 1464 w 1466"/>
                  <a:gd name="T21" fmla="*/ 697 h 1034"/>
                  <a:gd name="T22" fmla="*/ 1466 w 1466"/>
                  <a:gd name="T23" fmla="*/ 1017 h 1034"/>
                  <a:gd name="T24" fmla="*/ 1449 w 1466"/>
                  <a:gd name="T25" fmla="*/ 1034 h 1034"/>
                  <a:gd name="T26" fmla="*/ 955 w 1466"/>
                  <a:gd name="T27" fmla="*/ 1032 h 1034"/>
                  <a:gd name="T28" fmla="*/ 256 w 1466"/>
                  <a:gd name="T29" fmla="*/ 1033 h 1034"/>
                  <a:gd name="T30" fmla="*/ 17 w 1466"/>
                  <a:gd name="T31" fmla="*/ 1033 h 1034"/>
                  <a:gd name="T32" fmla="*/ 3 w 1466"/>
                  <a:gd name="T33" fmla="*/ 1032 h 1034"/>
                  <a:gd name="T34" fmla="*/ 0 w 1466"/>
                  <a:gd name="T35" fmla="*/ 1028 h 1034"/>
                  <a:gd name="T36" fmla="*/ 54 w 1466"/>
                  <a:gd name="T37" fmla="*/ 977 h 1034"/>
                  <a:gd name="T38" fmla="*/ 124 w 1466"/>
                  <a:gd name="T39" fmla="*/ 802 h 1034"/>
                  <a:gd name="T40" fmla="*/ 123 w 1466"/>
                  <a:gd name="T41" fmla="*/ 623 h 1034"/>
                  <a:gd name="T42" fmla="*/ 119 w 1466"/>
                  <a:gd name="T43" fmla="*/ 608 h 1034"/>
                  <a:gd name="T44" fmla="*/ 156 w 1466"/>
                  <a:gd name="T45" fmla="*/ 530 h 1034"/>
                  <a:gd name="T46" fmla="*/ 226 w 1466"/>
                  <a:gd name="T47" fmla="*/ 521 h 1034"/>
                  <a:gd name="T48" fmla="*/ 315 w 1466"/>
                  <a:gd name="T49" fmla="*/ 873 h 1034"/>
                  <a:gd name="T50" fmla="*/ 319 w 1466"/>
                  <a:gd name="T51" fmla="*/ 873 h 1034"/>
                  <a:gd name="T52" fmla="*/ 379 w 1466"/>
                  <a:gd name="T53" fmla="*/ 476 h 1034"/>
                  <a:gd name="T54" fmla="*/ 975 w 1466"/>
                  <a:gd name="T55" fmla="*/ 740 h 1034"/>
                  <a:gd name="T56" fmla="*/ 975 w 1466"/>
                  <a:gd name="T57" fmla="*/ 665 h 1034"/>
                  <a:gd name="T58" fmla="*/ 1049 w 1466"/>
                  <a:gd name="T59" fmla="*/ 665 h 1034"/>
                  <a:gd name="T60" fmla="*/ 1049 w 1466"/>
                  <a:gd name="T61" fmla="*/ 589 h 1034"/>
                  <a:gd name="T62" fmla="*/ 974 w 1466"/>
                  <a:gd name="T63" fmla="*/ 589 h 1034"/>
                  <a:gd name="T64" fmla="*/ 974 w 1466"/>
                  <a:gd name="T65" fmla="*/ 515 h 1034"/>
                  <a:gd name="T66" fmla="*/ 899 w 1466"/>
                  <a:gd name="T67" fmla="*/ 515 h 1034"/>
                  <a:gd name="T68" fmla="*/ 899 w 1466"/>
                  <a:gd name="T69" fmla="*/ 590 h 1034"/>
                  <a:gd name="T70" fmla="*/ 825 w 1466"/>
                  <a:gd name="T71" fmla="*/ 590 h 1034"/>
                  <a:gd name="T72" fmla="*/ 825 w 1466"/>
                  <a:gd name="T73" fmla="*/ 666 h 1034"/>
                  <a:gd name="T74" fmla="*/ 900 w 1466"/>
                  <a:gd name="T75" fmla="*/ 666 h 1034"/>
                  <a:gd name="T76" fmla="*/ 900 w 1466"/>
                  <a:gd name="T77" fmla="*/ 740 h 1034"/>
                  <a:gd name="T78" fmla="*/ 975 w 1466"/>
                  <a:gd name="T79" fmla="*/ 740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66" h="1034">
                    <a:moveTo>
                      <a:pt x="379" y="476"/>
                    </a:moveTo>
                    <a:cubicBezTo>
                      <a:pt x="409" y="462"/>
                      <a:pt x="416" y="450"/>
                      <a:pt x="408" y="425"/>
                    </a:cubicBezTo>
                    <a:cubicBezTo>
                      <a:pt x="435" y="410"/>
                      <a:pt x="458" y="391"/>
                      <a:pt x="478" y="370"/>
                    </a:cubicBezTo>
                    <a:cubicBezTo>
                      <a:pt x="506" y="340"/>
                      <a:pt x="523" y="305"/>
                      <a:pt x="532" y="265"/>
                    </a:cubicBezTo>
                    <a:cubicBezTo>
                      <a:pt x="548" y="195"/>
                      <a:pt x="566" y="125"/>
                      <a:pt x="581" y="55"/>
                    </a:cubicBezTo>
                    <a:cubicBezTo>
                      <a:pt x="586" y="37"/>
                      <a:pt x="586" y="17"/>
                      <a:pt x="584" y="0"/>
                    </a:cubicBezTo>
                    <a:cubicBezTo>
                      <a:pt x="589" y="5"/>
                      <a:pt x="592" y="12"/>
                      <a:pt x="598" y="15"/>
                    </a:cubicBezTo>
                    <a:cubicBezTo>
                      <a:pt x="715" y="87"/>
                      <a:pt x="837" y="150"/>
                      <a:pt x="961" y="209"/>
                    </a:cubicBezTo>
                    <a:cubicBezTo>
                      <a:pt x="1056" y="255"/>
                      <a:pt x="1152" y="297"/>
                      <a:pt x="1247" y="343"/>
                    </a:cubicBezTo>
                    <a:cubicBezTo>
                      <a:pt x="1363" y="399"/>
                      <a:pt x="1433" y="491"/>
                      <a:pt x="1457" y="617"/>
                    </a:cubicBezTo>
                    <a:cubicBezTo>
                      <a:pt x="1462" y="643"/>
                      <a:pt x="1464" y="670"/>
                      <a:pt x="1464" y="697"/>
                    </a:cubicBezTo>
                    <a:cubicBezTo>
                      <a:pt x="1465" y="804"/>
                      <a:pt x="1465" y="910"/>
                      <a:pt x="1466" y="1017"/>
                    </a:cubicBezTo>
                    <a:cubicBezTo>
                      <a:pt x="1466" y="1030"/>
                      <a:pt x="1462" y="1034"/>
                      <a:pt x="1449" y="1034"/>
                    </a:cubicBezTo>
                    <a:cubicBezTo>
                      <a:pt x="1284" y="1033"/>
                      <a:pt x="1120" y="1032"/>
                      <a:pt x="955" y="1032"/>
                    </a:cubicBezTo>
                    <a:cubicBezTo>
                      <a:pt x="722" y="1032"/>
                      <a:pt x="489" y="1033"/>
                      <a:pt x="256" y="1033"/>
                    </a:cubicBezTo>
                    <a:cubicBezTo>
                      <a:pt x="176" y="1033"/>
                      <a:pt x="96" y="1033"/>
                      <a:pt x="17" y="1033"/>
                    </a:cubicBezTo>
                    <a:cubicBezTo>
                      <a:pt x="12" y="1033"/>
                      <a:pt x="8" y="1033"/>
                      <a:pt x="3" y="1032"/>
                    </a:cubicBezTo>
                    <a:cubicBezTo>
                      <a:pt x="2" y="1031"/>
                      <a:pt x="1" y="1029"/>
                      <a:pt x="0" y="1028"/>
                    </a:cubicBezTo>
                    <a:cubicBezTo>
                      <a:pt x="18" y="1011"/>
                      <a:pt x="37" y="995"/>
                      <a:pt x="54" y="977"/>
                    </a:cubicBezTo>
                    <a:cubicBezTo>
                      <a:pt x="100" y="928"/>
                      <a:pt x="126" y="871"/>
                      <a:pt x="124" y="802"/>
                    </a:cubicBezTo>
                    <a:cubicBezTo>
                      <a:pt x="122" y="743"/>
                      <a:pt x="123" y="683"/>
                      <a:pt x="123" y="623"/>
                    </a:cubicBezTo>
                    <a:cubicBezTo>
                      <a:pt x="123" y="619"/>
                      <a:pt x="121" y="614"/>
                      <a:pt x="119" y="608"/>
                    </a:cubicBezTo>
                    <a:cubicBezTo>
                      <a:pt x="157" y="598"/>
                      <a:pt x="158" y="565"/>
                      <a:pt x="156" y="530"/>
                    </a:cubicBezTo>
                    <a:cubicBezTo>
                      <a:pt x="180" y="527"/>
                      <a:pt x="202" y="524"/>
                      <a:pt x="226" y="521"/>
                    </a:cubicBezTo>
                    <a:cubicBezTo>
                      <a:pt x="256" y="639"/>
                      <a:pt x="285" y="756"/>
                      <a:pt x="315" y="873"/>
                    </a:cubicBezTo>
                    <a:cubicBezTo>
                      <a:pt x="317" y="873"/>
                      <a:pt x="318" y="873"/>
                      <a:pt x="319" y="873"/>
                    </a:cubicBezTo>
                    <a:cubicBezTo>
                      <a:pt x="339" y="741"/>
                      <a:pt x="359" y="609"/>
                      <a:pt x="379" y="476"/>
                    </a:cubicBezTo>
                    <a:close/>
                    <a:moveTo>
                      <a:pt x="975" y="740"/>
                    </a:moveTo>
                    <a:cubicBezTo>
                      <a:pt x="975" y="714"/>
                      <a:pt x="975" y="690"/>
                      <a:pt x="975" y="665"/>
                    </a:cubicBezTo>
                    <a:cubicBezTo>
                      <a:pt x="1001" y="665"/>
                      <a:pt x="1025" y="665"/>
                      <a:pt x="1049" y="665"/>
                    </a:cubicBezTo>
                    <a:cubicBezTo>
                      <a:pt x="1049" y="640"/>
                      <a:pt x="1049" y="616"/>
                      <a:pt x="1049" y="589"/>
                    </a:cubicBezTo>
                    <a:cubicBezTo>
                      <a:pt x="1024" y="589"/>
                      <a:pt x="1000" y="589"/>
                      <a:pt x="974" y="589"/>
                    </a:cubicBezTo>
                    <a:cubicBezTo>
                      <a:pt x="974" y="563"/>
                      <a:pt x="974" y="539"/>
                      <a:pt x="974" y="515"/>
                    </a:cubicBezTo>
                    <a:cubicBezTo>
                      <a:pt x="949" y="515"/>
                      <a:pt x="924" y="515"/>
                      <a:pt x="899" y="515"/>
                    </a:cubicBezTo>
                    <a:cubicBezTo>
                      <a:pt x="899" y="540"/>
                      <a:pt x="899" y="564"/>
                      <a:pt x="899" y="590"/>
                    </a:cubicBezTo>
                    <a:cubicBezTo>
                      <a:pt x="873" y="590"/>
                      <a:pt x="849" y="590"/>
                      <a:pt x="825" y="590"/>
                    </a:cubicBezTo>
                    <a:cubicBezTo>
                      <a:pt x="825" y="616"/>
                      <a:pt x="825" y="640"/>
                      <a:pt x="825" y="666"/>
                    </a:cubicBezTo>
                    <a:cubicBezTo>
                      <a:pt x="850" y="666"/>
                      <a:pt x="874" y="666"/>
                      <a:pt x="900" y="666"/>
                    </a:cubicBezTo>
                    <a:cubicBezTo>
                      <a:pt x="900" y="692"/>
                      <a:pt x="900" y="716"/>
                      <a:pt x="900" y="740"/>
                    </a:cubicBezTo>
                    <a:cubicBezTo>
                      <a:pt x="925" y="740"/>
                      <a:pt x="949" y="740"/>
                      <a:pt x="975" y="7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61" name="Freeform 78">
                <a:extLst>
                  <a:ext uri="{FF2B5EF4-FFF2-40B4-BE49-F238E27FC236}">
                    <a16:creationId xmlns:a16="http://schemas.microsoft.com/office/drawing/2014/main" id="{78320BE0-48C4-F473-D7A0-C97984C3D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4" y="1946"/>
                <a:ext cx="1657" cy="1294"/>
              </a:xfrm>
              <a:custGeom>
                <a:avLst/>
                <a:gdLst>
                  <a:gd name="T0" fmla="*/ 878 w 1335"/>
                  <a:gd name="T1" fmla="*/ 0 h 1044"/>
                  <a:gd name="T2" fmla="*/ 901 w 1335"/>
                  <a:gd name="T3" fmla="*/ 139 h 1044"/>
                  <a:gd name="T4" fmla="*/ 926 w 1335"/>
                  <a:gd name="T5" fmla="*/ 275 h 1044"/>
                  <a:gd name="T6" fmla="*/ 1005 w 1335"/>
                  <a:gd name="T7" fmla="*/ 400 h 1044"/>
                  <a:gd name="T8" fmla="*/ 1027 w 1335"/>
                  <a:gd name="T9" fmla="*/ 417 h 1044"/>
                  <a:gd name="T10" fmla="*/ 1030 w 1335"/>
                  <a:gd name="T11" fmla="*/ 455 h 1044"/>
                  <a:gd name="T12" fmla="*/ 1061 w 1335"/>
                  <a:gd name="T13" fmla="*/ 479 h 1044"/>
                  <a:gd name="T14" fmla="*/ 1094 w 1335"/>
                  <a:gd name="T15" fmla="*/ 522 h 1044"/>
                  <a:gd name="T16" fmla="*/ 1148 w 1335"/>
                  <a:gd name="T17" fmla="*/ 882 h 1044"/>
                  <a:gd name="T18" fmla="*/ 1150 w 1335"/>
                  <a:gd name="T19" fmla="*/ 889 h 1044"/>
                  <a:gd name="T20" fmla="*/ 1154 w 1335"/>
                  <a:gd name="T21" fmla="*/ 890 h 1044"/>
                  <a:gd name="T22" fmla="*/ 1258 w 1335"/>
                  <a:gd name="T23" fmla="*/ 538 h 1044"/>
                  <a:gd name="T24" fmla="*/ 1295 w 1335"/>
                  <a:gd name="T25" fmla="*/ 541 h 1044"/>
                  <a:gd name="T26" fmla="*/ 1333 w 1335"/>
                  <a:gd name="T27" fmla="*/ 619 h 1044"/>
                  <a:gd name="T28" fmla="*/ 1332 w 1335"/>
                  <a:gd name="T29" fmla="*/ 637 h 1044"/>
                  <a:gd name="T30" fmla="*/ 1333 w 1335"/>
                  <a:gd name="T31" fmla="*/ 811 h 1044"/>
                  <a:gd name="T32" fmla="*/ 1270 w 1335"/>
                  <a:gd name="T33" fmla="*/ 970 h 1044"/>
                  <a:gd name="T34" fmla="*/ 1198 w 1335"/>
                  <a:gd name="T35" fmla="*/ 1040 h 1044"/>
                  <a:gd name="T36" fmla="*/ 1186 w 1335"/>
                  <a:gd name="T37" fmla="*/ 1044 h 1044"/>
                  <a:gd name="T38" fmla="*/ 431 w 1335"/>
                  <a:gd name="T39" fmla="*/ 1044 h 1044"/>
                  <a:gd name="T40" fmla="*/ 105 w 1335"/>
                  <a:gd name="T41" fmla="*/ 1044 h 1044"/>
                  <a:gd name="T42" fmla="*/ 4 w 1335"/>
                  <a:gd name="T43" fmla="*/ 1044 h 1044"/>
                  <a:gd name="T44" fmla="*/ 3 w 1335"/>
                  <a:gd name="T45" fmla="*/ 1026 h 1044"/>
                  <a:gd name="T46" fmla="*/ 4 w 1335"/>
                  <a:gd name="T47" fmla="*/ 704 h 1044"/>
                  <a:gd name="T48" fmla="*/ 129 w 1335"/>
                  <a:gd name="T49" fmla="*/ 413 h 1044"/>
                  <a:gd name="T50" fmla="*/ 254 w 1335"/>
                  <a:gd name="T51" fmla="*/ 345 h 1044"/>
                  <a:gd name="T52" fmla="*/ 350 w 1335"/>
                  <a:gd name="T53" fmla="*/ 303 h 1044"/>
                  <a:gd name="T54" fmla="*/ 591 w 1335"/>
                  <a:gd name="T55" fmla="*/ 178 h 1044"/>
                  <a:gd name="T56" fmla="*/ 874 w 1335"/>
                  <a:gd name="T57" fmla="*/ 13 h 1044"/>
                  <a:gd name="T58" fmla="*/ 883 w 1335"/>
                  <a:gd name="T59" fmla="*/ 1 h 1044"/>
                  <a:gd name="T60" fmla="*/ 878 w 1335"/>
                  <a:gd name="T61" fmla="*/ 0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35" h="1044">
                    <a:moveTo>
                      <a:pt x="878" y="0"/>
                    </a:moveTo>
                    <a:cubicBezTo>
                      <a:pt x="886" y="47"/>
                      <a:pt x="893" y="93"/>
                      <a:pt x="901" y="139"/>
                    </a:cubicBezTo>
                    <a:cubicBezTo>
                      <a:pt x="909" y="184"/>
                      <a:pt x="918" y="230"/>
                      <a:pt x="926" y="275"/>
                    </a:cubicBezTo>
                    <a:cubicBezTo>
                      <a:pt x="936" y="327"/>
                      <a:pt x="966" y="366"/>
                      <a:pt x="1005" y="400"/>
                    </a:cubicBezTo>
                    <a:cubicBezTo>
                      <a:pt x="1013" y="407"/>
                      <a:pt x="1022" y="413"/>
                      <a:pt x="1027" y="417"/>
                    </a:cubicBezTo>
                    <a:cubicBezTo>
                      <a:pt x="1028" y="431"/>
                      <a:pt x="1025" y="446"/>
                      <a:pt x="1030" y="455"/>
                    </a:cubicBezTo>
                    <a:cubicBezTo>
                      <a:pt x="1037" y="466"/>
                      <a:pt x="1049" y="475"/>
                      <a:pt x="1061" y="479"/>
                    </a:cubicBezTo>
                    <a:cubicBezTo>
                      <a:pt x="1084" y="486"/>
                      <a:pt x="1091" y="499"/>
                      <a:pt x="1094" y="522"/>
                    </a:cubicBezTo>
                    <a:cubicBezTo>
                      <a:pt x="1111" y="642"/>
                      <a:pt x="1130" y="762"/>
                      <a:pt x="1148" y="882"/>
                    </a:cubicBezTo>
                    <a:cubicBezTo>
                      <a:pt x="1148" y="884"/>
                      <a:pt x="1149" y="887"/>
                      <a:pt x="1150" y="889"/>
                    </a:cubicBezTo>
                    <a:cubicBezTo>
                      <a:pt x="1151" y="889"/>
                      <a:pt x="1153" y="890"/>
                      <a:pt x="1154" y="890"/>
                    </a:cubicBezTo>
                    <a:cubicBezTo>
                      <a:pt x="1189" y="773"/>
                      <a:pt x="1223" y="656"/>
                      <a:pt x="1258" y="538"/>
                    </a:cubicBezTo>
                    <a:cubicBezTo>
                      <a:pt x="1270" y="539"/>
                      <a:pt x="1282" y="540"/>
                      <a:pt x="1295" y="541"/>
                    </a:cubicBezTo>
                    <a:cubicBezTo>
                      <a:pt x="1292" y="575"/>
                      <a:pt x="1291" y="609"/>
                      <a:pt x="1333" y="619"/>
                    </a:cubicBezTo>
                    <a:cubicBezTo>
                      <a:pt x="1333" y="626"/>
                      <a:pt x="1332" y="631"/>
                      <a:pt x="1332" y="637"/>
                    </a:cubicBezTo>
                    <a:cubicBezTo>
                      <a:pt x="1332" y="695"/>
                      <a:pt x="1331" y="753"/>
                      <a:pt x="1333" y="811"/>
                    </a:cubicBezTo>
                    <a:cubicBezTo>
                      <a:pt x="1335" y="873"/>
                      <a:pt x="1312" y="925"/>
                      <a:pt x="1270" y="970"/>
                    </a:cubicBezTo>
                    <a:cubicBezTo>
                      <a:pt x="1248" y="994"/>
                      <a:pt x="1223" y="1017"/>
                      <a:pt x="1198" y="1040"/>
                    </a:cubicBezTo>
                    <a:cubicBezTo>
                      <a:pt x="1195" y="1042"/>
                      <a:pt x="1190" y="1044"/>
                      <a:pt x="1186" y="1044"/>
                    </a:cubicBezTo>
                    <a:cubicBezTo>
                      <a:pt x="934" y="1044"/>
                      <a:pt x="683" y="1044"/>
                      <a:pt x="431" y="1044"/>
                    </a:cubicBezTo>
                    <a:cubicBezTo>
                      <a:pt x="322" y="1044"/>
                      <a:pt x="213" y="1044"/>
                      <a:pt x="105" y="1044"/>
                    </a:cubicBezTo>
                    <a:cubicBezTo>
                      <a:pt x="72" y="1044"/>
                      <a:pt x="39" y="1044"/>
                      <a:pt x="4" y="1044"/>
                    </a:cubicBezTo>
                    <a:cubicBezTo>
                      <a:pt x="4" y="1038"/>
                      <a:pt x="3" y="1032"/>
                      <a:pt x="3" y="1026"/>
                    </a:cubicBezTo>
                    <a:cubicBezTo>
                      <a:pt x="3" y="919"/>
                      <a:pt x="0" y="811"/>
                      <a:pt x="4" y="704"/>
                    </a:cubicBezTo>
                    <a:cubicBezTo>
                      <a:pt x="9" y="593"/>
                      <a:pt x="45" y="492"/>
                      <a:pt x="129" y="413"/>
                    </a:cubicBezTo>
                    <a:cubicBezTo>
                      <a:pt x="164" y="379"/>
                      <a:pt x="207" y="359"/>
                      <a:pt x="254" y="345"/>
                    </a:cubicBezTo>
                    <a:cubicBezTo>
                      <a:pt x="287" y="335"/>
                      <a:pt x="319" y="319"/>
                      <a:pt x="350" y="303"/>
                    </a:cubicBezTo>
                    <a:cubicBezTo>
                      <a:pt x="430" y="262"/>
                      <a:pt x="512" y="222"/>
                      <a:pt x="591" y="178"/>
                    </a:cubicBezTo>
                    <a:cubicBezTo>
                      <a:pt x="686" y="125"/>
                      <a:pt x="780" y="69"/>
                      <a:pt x="874" y="13"/>
                    </a:cubicBezTo>
                    <a:cubicBezTo>
                      <a:pt x="878" y="11"/>
                      <a:pt x="880" y="5"/>
                      <a:pt x="883" y="1"/>
                    </a:cubicBezTo>
                    <a:cubicBezTo>
                      <a:pt x="881" y="1"/>
                      <a:pt x="880" y="1"/>
                      <a:pt x="87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62" name="Freeform 79">
                <a:extLst>
                  <a:ext uri="{FF2B5EF4-FFF2-40B4-BE49-F238E27FC236}">
                    <a16:creationId xmlns:a16="http://schemas.microsoft.com/office/drawing/2014/main" id="{2457CE70-8061-2340-BC92-A1BCFB6CD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6" y="1862"/>
                <a:ext cx="204" cy="586"/>
              </a:xfrm>
              <a:custGeom>
                <a:avLst/>
                <a:gdLst>
                  <a:gd name="T0" fmla="*/ 164 w 164"/>
                  <a:gd name="T1" fmla="*/ 469 h 472"/>
                  <a:gd name="T2" fmla="*/ 128 w 164"/>
                  <a:gd name="T3" fmla="*/ 461 h 472"/>
                  <a:gd name="T4" fmla="*/ 41 w 164"/>
                  <a:gd name="T5" fmla="*/ 321 h 472"/>
                  <a:gd name="T6" fmla="*/ 1 w 164"/>
                  <a:gd name="T7" fmla="*/ 101 h 472"/>
                  <a:gd name="T8" fmla="*/ 0 w 164"/>
                  <a:gd name="T9" fmla="*/ 86 h 472"/>
                  <a:gd name="T10" fmla="*/ 24 w 164"/>
                  <a:gd name="T11" fmla="*/ 42 h 472"/>
                  <a:gd name="T12" fmla="*/ 93 w 164"/>
                  <a:gd name="T13" fmla="*/ 0 h 472"/>
                  <a:gd name="T14" fmla="*/ 164 w 164"/>
                  <a:gd name="T15" fmla="*/ 469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4" h="472">
                    <a:moveTo>
                      <a:pt x="164" y="469"/>
                    </a:moveTo>
                    <a:cubicBezTo>
                      <a:pt x="150" y="472"/>
                      <a:pt x="140" y="470"/>
                      <a:pt x="128" y="461"/>
                    </a:cubicBezTo>
                    <a:cubicBezTo>
                      <a:pt x="82" y="424"/>
                      <a:pt x="50" y="381"/>
                      <a:pt x="41" y="321"/>
                    </a:cubicBezTo>
                    <a:cubicBezTo>
                      <a:pt x="30" y="247"/>
                      <a:pt x="15" y="174"/>
                      <a:pt x="1" y="101"/>
                    </a:cubicBezTo>
                    <a:cubicBezTo>
                      <a:pt x="1" y="96"/>
                      <a:pt x="0" y="91"/>
                      <a:pt x="0" y="86"/>
                    </a:cubicBezTo>
                    <a:cubicBezTo>
                      <a:pt x="0" y="67"/>
                      <a:pt x="1" y="52"/>
                      <a:pt x="24" y="42"/>
                    </a:cubicBezTo>
                    <a:cubicBezTo>
                      <a:pt x="48" y="32"/>
                      <a:pt x="69" y="15"/>
                      <a:pt x="93" y="0"/>
                    </a:cubicBezTo>
                    <a:cubicBezTo>
                      <a:pt x="117" y="158"/>
                      <a:pt x="140" y="313"/>
                      <a:pt x="164" y="4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63" name="Freeform 80">
                <a:extLst>
                  <a:ext uri="{FF2B5EF4-FFF2-40B4-BE49-F238E27FC236}">
                    <a16:creationId xmlns:a16="http://schemas.microsoft.com/office/drawing/2014/main" id="{022098D4-E12F-0C72-9E14-A84E356A2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" y="1860"/>
                <a:ext cx="210" cy="603"/>
              </a:xfrm>
              <a:custGeom>
                <a:avLst/>
                <a:gdLst>
                  <a:gd name="T0" fmla="*/ 73 w 169"/>
                  <a:gd name="T1" fmla="*/ 0 h 486"/>
                  <a:gd name="T2" fmla="*/ 142 w 169"/>
                  <a:gd name="T3" fmla="*/ 51 h 486"/>
                  <a:gd name="T4" fmla="*/ 164 w 169"/>
                  <a:gd name="T5" fmla="*/ 111 h 486"/>
                  <a:gd name="T6" fmla="*/ 128 w 169"/>
                  <a:gd name="T7" fmla="*/ 272 h 486"/>
                  <a:gd name="T8" fmla="*/ 108 w 169"/>
                  <a:gd name="T9" fmla="*/ 356 h 486"/>
                  <a:gd name="T10" fmla="*/ 22 w 169"/>
                  <a:gd name="T11" fmla="*/ 471 h 486"/>
                  <a:gd name="T12" fmla="*/ 0 w 169"/>
                  <a:gd name="T13" fmla="*/ 486 h 486"/>
                  <a:gd name="T14" fmla="*/ 73 w 169"/>
                  <a:gd name="T15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486">
                    <a:moveTo>
                      <a:pt x="73" y="0"/>
                    </a:moveTo>
                    <a:cubicBezTo>
                      <a:pt x="97" y="18"/>
                      <a:pt x="118" y="38"/>
                      <a:pt x="142" y="51"/>
                    </a:cubicBezTo>
                    <a:cubicBezTo>
                      <a:pt x="169" y="66"/>
                      <a:pt x="169" y="88"/>
                      <a:pt x="164" y="111"/>
                    </a:cubicBezTo>
                    <a:cubicBezTo>
                      <a:pt x="154" y="165"/>
                      <a:pt x="140" y="218"/>
                      <a:pt x="128" y="272"/>
                    </a:cubicBezTo>
                    <a:cubicBezTo>
                      <a:pt x="121" y="300"/>
                      <a:pt x="115" y="328"/>
                      <a:pt x="108" y="356"/>
                    </a:cubicBezTo>
                    <a:cubicBezTo>
                      <a:pt x="96" y="406"/>
                      <a:pt x="63" y="441"/>
                      <a:pt x="22" y="471"/>
                    </a:cubicBezTo>
                    <a:cubicBezTo>
                      <a:pt x="15" y="476"/>
                      <a:pt x="7" y="481"/>
                      <a:pt x="0" y="486"/>
                    </a:cubicBezTo>
                    <a:cubicBezTo>
                      <a:pt x="24" y="325"/>
                      <a:pt x="48" y="163"/>
                      <a:pt x="7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0">
              <a:extLst>
                <a:ext uri="{FF2B5EF4-FFF2-40B4-BE49-F238E27FC236}">
                  <a16:creationId xmlns:a16="http://schemas.microsoft.com/office/drawing/2014/main" id="{69B6E9F6-7BD9-AA36-10AA-4EE99F79CFD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690757" y="1818440"/>
              <a:ext cx="515447" cy="588498"/>
              <a:chOff x="2377" y="1043"/>
              <a:chExt cx="1009" cy="1152"/>
            </a:xfrm>
            <a:grpFill/>
          </p:grpSpPr>
          <p:sp>
            <p:nvSpPr>
              <p:cNvPr id="56" name="Freeform 51">
                <a:extLst>
                  <a:ext uri="{FF2B5EF4-FFF2-40B4-BE49-F238E27FC236}">
                    <a16:creationId xmlns:a16="http://schemas.microsoft.com/office/drawing/2014/main" id="{F680FBCB-452F-0378-0864-4EBE464754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77" y="1043"/>
                <a:ext cx="1009" cy="1152"/>
              </a:xfrm>
              <a:custGeom>
                <a:avLst/>
                <a:gdLst>
                  <a:gd name="T0" fmla="*/ 275 w 669"/>
                  <a:gd name="T1" fmla="*/ 55 h 766"/>
                  <a:gd name="T2" fmla="*/ 282 w 669"/>
                  <a:gd name="T3" fmla="*/ 109 h 766"/>
                  <a:gd name="T4" fmla="*/ 225 w 669"/>
                  <a:gd name="T5" fmla="*/ 239 h 766"/>
                  <a:gd name="T6" fmla="*/ 258 w 669"/>
                  <a:gd name="T7" fmla="*/ 367 h 766"/>
                  <a:gd name="T8" fmla="*/ 394 w 669"/>
                  <a:gd name="T9" fmla="*/ 375 h 766"/>
                  <a:gd name="T10" fmla="*/ 428 w 669"/>
                  <a:gd name="T11" fmla="*/ 207 h 766"/>
                  <a:gd name="T12" fmla="*/ 343 w 669"/>
                  <a:gd name="T13" fmla="*/ 112 h 766"/>
                  <a:gd name="T14" fmla="*/ 284 w 669"/>
                  <a:gd name="T15" fmla="*/ 48 h 766"/>
                  <a:gd name="T16" fmla="*/ 426 w 669"/>
                  <a:gd name="T17" fmla="*/ 28 h 766"/>
                  <a:gd name="T18" fmla="*/ 501 w 669"/>
                  <a:gd name="T19" fmla="*/ 171 h 766"/>
                  <a:gd name="T20" fmla="*/ 502 w 669"/>
                  <a:gd name="T21" fmla="*/ 407 h 766"/>
                  <a:gd name="T22" fmla="*/ 503 w 669"/>
                  <a:gd name="T23" fmla="*/ 491 h 766"/>
                  <a:gd name="T24" fmla="*/ 504 w 669"/>
                  <a:gd name="T25" fmla="*/ 634 h 766"/>
                  <a:gd name="T26" fmla="*/ 529 w 669"/>
                  <a:gd name="T27" fmla="*/ 715 h 766"/>
                  <a:gd name="T28" fmla="*/ 521 w 669"/>
                  <a:gd name="T29" fmla="*/ 629 h 766"/>
                  <a:gd name="T30" fmla="*/ 511 w 669"/>
                  <a:gd name="T31" fmla="*/ 458 h 766"/>
                  <a:gd name="T32" fmla="*/ 576 w 669"/>
                  <a:gd name="T33" fmla="*/ 485 h 766"/>
                  <a:gd name="T34" fmla="*/ 652 w 669"/>
                  <a:gd name="T35" fmla="*/ 658 h 766"/>
                  <a:gd name="T36" fmla="*/ 654 w 669"/>
                  <a:gd name="T37" fmla="*/ 766 h 766"/>
                  <a:gd name="T38" fmla="*/ 16 w 669"/>
                  <a:gd name="T39" fmla="*/ 766 h 766"/>
                  <a:gd name="T40" fmla="*/ 20 w 669"/>
                  <a:gd name="T41" fmla="*/ 642 h 766"/>
                  <a:gd name="T42" fmla="*/ 102 w 669"/>
                  <a:gd name="T43" fmla="*/ 479 h 766"/>
                  <a:gd name="T44" fmla="*/ 162 w 669"/>
                  <a:gd name="T45" fmla="*/ 528 h 766"/>
                  <a:gd name="T46" fmla="*/ 81 w 669"/>
                  <a:gd name="T47" fmla="*/ 641 h 766"/>
                  <a:gd name="T48" fmla="*/ 106 w 669"/>
                  <a:gd name="T49" fmla="*/ 725 h 766"/>
                  <a:gd name="T50" fmla="*/ 109 w 669"/>
                  <a:gd name="T51" fmla="*/ 694 h 766"/>
                  <a:gd name="T52" fmla="*/ 99 w 669"/>
                  <a:gd name="T53" fmla="*/ 611 h 766"/>
                  <a:gd name="T54" fmla="*/ 244 w 669"/>
                  <a:gd name="T55" fmla="*/ 612 h 766"/>
                  <a:gd name="T56" fmla="*/ 213 w 669"/>
                  <a:gd name="T57" fmla="*/ 689 h 766"/>
                  <a:gd name="T58" fmla="*/ 226 w 669"/>
                  <a:gd name="T59" fmla="*/ 731 h 766"/>
                  <a:gd name="T60" fmla="*/ 259 w 669"/>
                  <a:gd name="T61" fmla="*/ 685 h 766"/>
                  <a:gd name="T62" fmla="*/ 203 w 669"/>
                  <a:gd name="T63" fmla="*/ 534 h 766"/>
                  <a:gd name="T64" fmla="*/ 180 w 669"/>
                  <a:gd name="T65" fmla="*/ 474 h 766"/>
                  <a:gd name="T66" fmla="*/ 208 w 669"/>
                  <a:gd name="T67" fmla="*/ 439 h 766"/>
                  <a:gd name="T68" fmla="*/ 160 w 669"/>
                  <a:gd name="T69" fmla="*/ 297 h 766"/>
                  <a:gd name="T70" fmla="*/ 246 w 669"/>
                  <a:gd name="T71" fmla="*/ 21 h 766"/>
                  <a:gd name="T72" fmla="*/ 311 w 669"/>
                  <a:gd name="T73" fmla="*/ 9 h 766"/>
                  <a:gd name="T74" fmla="*/ 394 w 669"/>
                  <a:gd name="T75" fmla="*/ 507 h 766"/>
                  <a:gd name="T76" fmla="*/ 499 w 669"/>
                  <a:gd name="T77" fmla="*/ 321 h 766"/>
                  <a:gd name="T78" fmla="*/ 383 w 669"/>
                  <a:gd name="T79" fmla="*/ 32 h 766"/>
                  <a:gd name="T80" fmla="*/ 442 w 669"/>
                  <a:gd name="T81" fmla="*/ 114 h 766"/>
                  <a:gd name="T82" fmla="*/ 456 w 669"/>
                  <a:gd name="T83" fmla="*/ 407 h 766"/>
                  <a:gd name="T84" fmla="*/ 451 w 669"/>
                  <a:gd name="T85" fmla="*/ 343 h 766"/>
                  <a:gd name="T86" fmla="*/ 427 w 669"/>
                  <a:gd name="T87" fmla="*/ 340 h 766"/>
                  <a:gd name="T88" fmla="*/ 333 w 669"/>
                  <a:gd name="T89" fmla="*/ 427 h 766"/>
                  <a:gd name="T90" fmla="*/ 232 w 669"/>
                  <a:gd name="T91" fmla="*/ 360 h 766"/>
                  <a:gd name="T92" fmla="*/ 246 w 669"/>
                  <a:gd name="T93" fmla="*/ 435 h 766"/>
                  <a:gd name="T94" fmla="*/ 225 w 669"/>
                  <a:gd name="T95" fmla="*/ 454 h 766"/>
                  <a:gd name="T96" fmla="*/ 309 w 669"/>
                  <a:gd name="T97" fmla="*/ 649 h 766"/>
                  <a:gd name="T98" fmla="*/ 356 w 669"/>
                  <a:gd name="T99" fmla="*/ 653 h 766"/>
                  <a:gd name="T100" fmla="*/ 430 w 669"/>
                  <a:gd name="T101" fmla="*/ 493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69" h="766">
                    <a:moveTo>
                      <a:pt x="311" y="9"/>
                    </a:moveTo>
                    <a:cubicBezTo>
                      <a:pt x="305" y="15"/>
                      <a:pt x="299" y="21"/>
                      <a:pt x="294" y="27"/>
                    </a:cubicBezTo>
                    <a:cubicBezTo>
                      <a:pt x="287" y="36"/>
                      <a:pt x="281" y="45"/>
                      <a:pt x="275" y="55"/>
                    </a:cubicBezTo>
                    <a:cubicBezTo>
                      <a:pt x="267" y="69"/>
                      <a:pt x="271" y="83"/>
                      <a:pt x="280" y="96"/>
                    </a:cubicBezTo>
                    <a:cubicBezTo>
                      <a:pt x="281" y="98"/>
                      <a:pt x="282" y="99"/>
                      <a:pt x="283" y="101"/>
                    </a:cubicBezTo>
                    <a:cubicBezTo>
                      <a:pt x="286" y="104"/>
                      <a:pt x="285" y="107"/>
                      <a:pt x="282" y="109"/>
                    </a:cubicBezTo>
                    <a:cubicBezTo>
                      <a:pt x="268" y="120"/>
                      <a:pt x="259" y="135"/>
                      <a:pt x="251" y="151"/>
                    </a:cubicBezTo>
                    <a:cubicBezTo>
                      <a:pt x="245" y="164"/>
                      <a:pt x="239" y="178"/>
                      <a:pt x="234" y="192"/>
                    </a:cubicBezTo>
                    <a:cubicBezTo>
                      <a:pt x="229" y="207"/>
                      <a:pt x="226" y="223"/>
                      <a:pt x="225" y="239"/>
                    </a:cubicBezTo>
                    <a:cubicBezTo>
                      <a:pt x="224" y="255"/>
                      <a:pt x="223" y="270"/>
                      <a:pt x="223" y="286"/>
                    </a:cubicBezTo>
                    <a:cubicBezTo>
                      <a:pt x="223" y="300"/>
                      <a:pt x="227" y="314"/>
                      <a:pt x="234" y="327"/>
                    </a:cubicBezTo>
                    <a:cubicBezTo>
                      <a:pt x="241" y="340"/>
                      <a:pt x="249" y="354"/>
                      <a:pt x="258" y="367"/>
                    </a:cubicBezTo>
                    <a:cubicBezTo>
                      <a:pt x="270" y="386"/>
                      <a:pt x="285" y="401"/>
                      <a:pt x="306" y="410"/>
                    </a:cubicBezTo>
                    <a:cubicBezTo>
                      <a:pt x="317" y="415"/>
                      <a:pt x="329" y="413"/>
                      <a:pt x="341" y="412"/>
                    </a:cubicBezTo>
                    <a:cubicBezTo>
                      <a:pt x="365" y="410"/>
                      <a:pt x="381" y="395"/>
                      <a:pt x="394" y="375"/>
                    </a:cubicBezTo>
                    <a:cubicBezTo>
                      <a:pt x="412" y="347"/>
                      <a:pt x="421" y="316"/>
                      <a:pt x="425" y="283"/>
                    </a:cubicBezTo>
                    <a:cubicBezTo>
                      <a:pt x="427" y="263"/>
                      <a:pt x="431" y="243"/>
                      <a:pt x="432" y="223"/>
                    </a:cubicBezTo>
                    <a:cubicBezTo>
                      <a:pt x="433" y="218"/>
                      <a:pt x="430" y="212"/>
                      <a:pt x="428" y="207"/>
                    </a:cubicBezTo>
                    <a:cubicBezTo>
                      <a:pt x="419" y="186"/>
                      <a:pt x="410" y="165"/>
                      <a:pt x="397" y="146"/>
                    </a:cubicBezTo>
                    <a:cubicBezTo>
                      <a:pt x="391" y="138"/>
                      <a:pt x="384" y="130"/>
                      <a:pt x="377" y="124"/>
                    </a:cubicBezTo>
                    <a:cubicBezTo>
                      <a:pt x="368" y="115"/>
                      <a:pt x="355" y="114"/>
                      <a:pt x="343" y="112"/>
                    </a:cubicBezTo>
                    <a:cubicBezTo>
                      <a:pt x="333" y="111"/>
                      <a:pt x="323" y="110"/>
                      <a:pt x="313" y="108"/>
                    </a:cubicBezTo>
                    <a:cubicBezTo>
                      <a:pt x="301" y="104"/>
                      <a:pt x="290" y="96"/>
                      <a:pt x="283" y="86"/>
                    </a:cubicBezTo>
                    <a:cubicBezTo>
                      <a:pt x="275" y="73"/>
                      <a:pt x="278" y="60"/>
                      <a:pt x="284" y="48"/>
                    </a:cubicBezTo>
                    <a:cubicBezTo>
                      <a:pt x="292" y="33"/>
                      <a:pt x="303" y="20"/>
                      <a:pt x="316" y="10"/>
                    </a:cubicBezTo>
                    <a:cubicBezTo>
                      <a:pt x="321" y="6"/>
                      <a:pt x="329" y="4"/>
                      <a:pt x="336" y="3"/>
                    </a:cubicBezTo>
                    <a:cubicBezTo>
                      <a:pt x="369" y="0"/>
                      <a:pt x="400" y="7"/>
                      <a:pt x="426" y="28"/>
                    </a:cubicBezTo>
                    <a:cubicBezTo>
                      <a:pt x="440" y="40"/>
                      <a:pt x="452" y="54"/>
                      <a:pt x="461" y="70"/>
                    </a:cubicBezTo>
                    <a:cubicBezTo>
                      <a:pt x="471" y="86"/>
                      <a:pt x="480" y="103"/>
                      <a:pt x="486" y="120"/>
                    </a:cubicBezTo>
                    <a:cubicBezTo>
                      <a:pt x="492" y="137"/>
                      <a:pt x="497" y="154"/>
                      <a:pt x="501" y="171"/>
                    </a:cubicBezTo>
                    <a:cubicBezTo>
                      <a:pt x="507" y="193"/>
                      <a:pt x="512" y="216"/>
                      <a:pt x="516" y="239"/>
                    </a:cubicBezTo>
                    <a:cubicBezTo>
                      <a:pt x="521" y="269"/>
                      <a:pt x="522" y="300"/>
                      <a:pt x="520" y="331"/>
                    </a:cubicBezTo>
                    <a:cubicBezTo>
                      <a:pt x="518" y="357"/>
                      <a:pt x="512" y="382"/>
                      <a:pt x="502" y="407"/>
                    </a:cubicBezTo>
                    <a:cubicBezTo>
                      <a:pt x="496" y="420"/>
                      <a:pt x="489" y="432"/>
                      <a:pt x="482" y="444"/>
                    </a:cubicBezTo>
                    <a:cubicBezTo>
                      <a:pt x="489" y="445"/>
                      <a:pt x="490" y="452"/>
                      <a:pt x="492" y="457"/>
                    </a:cubicBezTo>
                    <a:cubicBezTo>
                      <a:pt x="496" y="469"/>
                      <a:pt x="500" y="480"/>
                      <a:pt x="503" y="491"/>
                    </a:cubicBezTo>
                    <a:cubicBezTo>
                      <a:pt x="504" y="494"/>
                      <a:pt x="504" y="496"/>
                      <a:pt x="504" y="498"/>
                    </a:cubicBezTo>
                    <a:cubicBezTo>
                      <a:pt x="504" y="543"/>
                      <a:pt x="504" y="587"/>
                      <a:pt x="504" y="632"/>
                    </a:cubicBezTo>
                    <a:cubicBezTo>
                      <a:pt x="504" y="632"/>
                      <a:pt x="504" y="633"/>
                      <a:pt x="504" y="634"/>
                    </a:cubicBezTo>
                    <a:cubicBezTo>
                      <a:pt x="492" y="637"/>
                      <a:pt x="482" y="644"/>
                      <a:pt x="476" y="655"/>
                    </a:cubicBezTo>
                    <a:cubicBezTo>
                      <a:pt x="466" y="671"/>
                      <a:pt x="469" y="690"/>
                      <a:pt x="482" y="705"/>
                    </a:cubicBezTo>
                    <a:cubicBezTo>
                      <a:pt x="493" y="718"/>
                      <a:pt x="513" y="722"/>
                      <a:pt x="529" y="715"/>
                    </a:cubicBezTo>
                    <a:cubicBezTo>
                      <a:pt x="554" y="705"/>
                      <a:pt x="566" y="671"/>
                      <a:pt x="543" y="646"/>
                    </a:cubicBezTo>
                    <a:cubicBezTo>
                      <a:pt x="539" y="642"/>
                      <a:pt x="532" y="639"/>
                      <a:pt x="526" y="636"/>
                    </a:cubicBezTo>
                    <a:cubicBezTo>
                      <a:pt x="522" y="634"/>
                      <a:pt x="521" y="633"/>
                      <a:pt x="521" y="629"/>
                    </a:cubicBezTo>
                    <a:cubicBezTo>
                      <a:pt x="522" y="603"/>
                      <a:pt x="522" y="576"/>
                      <a:pt x="522" y="549"/>
                    </a:cubicBezTo>
                    <a:cubicBezTo>
                      <a:pt x="522" y="531"/>
                      <a:pt x="522" y="513"/>
                      <a:pt x="521" y="496"/>
                    </a:cubicBezTo>
                    <a:cubicBezTo>
                      <a:pt x="521" y="482"/>
                      <a:pt x="516" y="470"/>
                      <a:pt x="511" y="458"/>
                    </a:cubicBezTo>
                    <a:cubicBezTo>
                      <a:pt x="511" y="457"/>
                      <a:pt x="510" y="456"/>
                      <a:pt x="509" y="454"/>
                    </a:cubicBezTo>
                    <a:cubicBezTo>
                      <a:pt x="511" y="454"/>
                      <a:pt x="513" y="454"/>
                      <a:pt x="514" y="455"/>
                    </a:cubicBezTo>
                    <a:cubicBezTo>
                      <a:pt x="535" y="463"/>
                      <a:pt x="557" y="472"/>
                      <a:pt x="576" y="485"/>
                    </a:cubicBezTo>
                    <a:cubicBezTo>
                      <a:pt x="594" y="497"/>
                      <a:pt x="608" y="513"/>
                      <a:pt x="617" y="533"/>
                    </a:cubicBezTo>
                    <a:cubicBezTo>
                      <a:pt x="626" y="556"/>
                      <a:pt x="634" y="580"/>
                      <a:pt x="640" y="605"/>
                    </a:cubicBezTo>
                    <a:cubicBezTo>
                      <a:pt x="644" y="623"/>
                      <a:pt x="648" y="640"/>
                      <a:pt x="652" y="658"/>
                    </a:cubicBezTo>
                    <a:cubicBezTo>
                      <a:pt x="656" y="677"/>
                      <a:pt x="659" y="696"/>
                      <a:pt x="662" y="715"/>
                    </a:cubicBezTo>
                    <a:cubicBezTo>
                      <a:pt x="664" y="726"/>
                      <a:pt x="666" y="738"/>
                      <a:pt x="668" y="749"/>
                    </a:cubicBezTo>
                    <a:cubicBezTo>
                      <a:pt x="669" y="757"/>
                      <a:pt x="662" y="765"/>
                      <a:pt x="654" y="766"/>
                    </a:cubicBezTo>
                    <a:cubicBezTo>
                      <a:pt x="652" y="766"/>
                      <a:pt x="650" y="766"/>
                      <a:pt x="648" y="766"/>
                    </a:cubicBezTo>
                    <a:cubicBezTo>
                      <a:pt x="555" y="766"/>
                      <a:pt x="462" y="766"/>
                      <a:pt x="369" y="766"/>
                    </a:cubicBezTo>
                    <a:cubicBezTo>
                      <a:pt x="251" y="766"/>
                      <a:pt x="134" y="766"/>
                      <a:pt x="16" y="766"/>
                    </a:cubicBezTo>
                    <a:cubicBezTo>
                      <a:pt x="10" y="766"/>
                      <a:pt x="5" y="765"/>
                      <a:pt x="2" y="759"/>
                    </a:cubicBezTo>
                    <a:cubicBezTo>
                      <a:pt x="1" y="756"/>
                      <a:pt x="0" y="753"/>
                      <a:pt x="1" y="751"/>
                    </a:cubicBezTo>
                    <a:cubicBezTo>
                      <a:pt x="7" y="714"/>
                      <a:pt x="13" y="678"/>
                      <a:pt x="20" y="642"/>
                    </a:cubicBezTo>
                    <a:cubicBezTo>
                      <a:pt x="26" y="611"/>
                      <a:pt x="34" y="581"/>
                      <a:pt x="44" y="552"/>
                    </a:cubicBezTo>
                    <a:cubicBezTo>
                      <a:pt x="50" y="536"/>
                      <a:pt x="56" y="521"/>
                      <a:pt x="66" y="508"/>
                    </a:cubicBezTo>
                    <a:cubicBezTo>
                      <a:pt x="76" y="496"/>
                      <a:pt x="88" y="486"/>
                      <a:pt x="102" y="479"/>
                    </a:cubicBezTo>
                    <a:cubicBezTo>
                      <a:pt x="118" y="471"/>
                      <a:pt x="136" y="463"/>
                      <a:pt x="153" y="456"/>
                    </a:cubicBezTo>
                    <a:cubicBezTo>
                      <a:pt x="158" y="453"/>
                      <a:pt x="163" y="452"/>
                      <a:pt x="169" y="450"/>
                    </a:cubicBezTo>
                    <a:cubicBezTo>
                      <a:pt x="158" y="476"/>
                      <a:pt x="161" y="502"/>
                      <a:pt x="162" y="528"/>
                    </a:cubicBezTo>
                    <a:cubicBezTo>
                      <a:pt x="155" y="529"/>
                      <a:pt x="148" y="530"/>
                      <a:pt x="142" y="533"/>
                    </a:cubicBezTo>
                    <a:cubicBezTo>
                      <a:pt x="111" y="544"/>
                      <a:pt x="91" y="566"/>
                      <a:pt x="83" y="598"/>
                    </a:cubicBezTo>
                    <a:cubicBezTo>
                      <a:pt x="79" y="612"/>
                      <a:pt x="81" y="627"/>
                      <a:pt x="81" y="641"/>
                    </a:cubicBezTo>
                    <a:cubicBezTo>
                      <a:pt x="80" y="652"/>
                      <a:pt x="81" y="664"/>
                      <a:pt x="81" y="675"/>
                    </a:cubicBezTo>
                    <a:cubicBezTo>
                      <a:pt x="82" y="685"/>
                      <a:pt x="84" y="697"/>
                      <a:pt x="92" y="705"/>
                    </a:cubicBezTo>
                    <a:cubicBezTo>
                      <a:pt x="99" y="711"/>
                      <a:pt x="102" y="718"/>
                      <a:pt x="106" y="725"/>
                    </a:cubicBezTo>
                    <a:cubicBezTo>
                      <a:pt x="111" y="734"/>
                      <a:pt x="125" y="736"/>
                      <a:pt x="135" y="731"/>
                    </a:cubicBezTo>
                    <a:cubicBezTo>
                      <a:pt x="144" y="726"/>
                      <a:pt x="149" y="714"/>
                      <a:pt x="145" y="704"/>
                    </a:cubicBezTo>
                    <a:cubicBezTo>
                      <a:pt x="139" y="688"/>
                      <a:pt x="122" y="684"/>
                      <a:pt x="109" y="694"/>
                    </a:cubicBezTo>
                    <a:cubicBezTo>
                      <a:pt x="109" y="695"/>
                      <a:pt x="108" y="695"/>
                      <a:pt x="107" y="695"/>
                    </a:cubicBezTo>
                    <a:cubicBezTo>
                      <a:pt x="102" y="690"/>
                      <a:pt x="99" y="682"/>
                      <a:pt x="99" y="675"/>
                    </a:cubicBezTo>
                    <a:cubicBezTo>
                      <a:pt x="99" y="653"/>
                      <a:pt x="98" y="632"/>
                      <a:pt x="99" y="611"/>
                    </a:cubicBezTo>
                    <a:cubicBezTo>
                      <a:pt x="100" y="594"/>
                      <a:pt x="108" y="579"/>
                      <a:pt x="120" y="567"/>
                    </a:cubicBezTo>
                    <a:cubicBezTo>
                      <a:pt x="135" y="552"/>
                      <a:pt x="153" y="545"/>
                      <a:pt x="173" y="545"/>
                    </a:cubicBezTo>
                    <a:cubicBezTo>
                      <a:pt x="210" y="546"/>
                      <a:pt x="242" y="576"/>
                      <a:pt x="244" y="612"/>
                    </a:cubicBezTo>
                    <a:cubicBezTo>
                      <a:pt x="245" y="633"/>
                      <a:pt x="244" y="653"/>
                      <a:pt x="243" y="674"/>
                    </a:cubicBezTo>
                    <a:cubicBezTo>
                      <a:pt x="243" y="684"/>
                      <a:pt x="239" y="691"/>
                      <a:pt x="233" y="696"/>
                    </a:cubicBezTo>
                    <a:cubicBezTo>
                      <a:pt x="228" y="690"/>
                      <a:pt x="221" y="688"/>
                      <a:pt x="213" y="689"/>
                    </a:cubicBezTo>
                    <a:cubicBezTo>
                      <a:pt x="203" y="690"/>
                      <a:pt x="198" y="696"/>
                      <a:pt x="195" y="705"/>
                    </a:cubicBezTo>
                    <a:cubicBezTo>
                      <a:pt x="192" y="713"/>
                      <a:pt x="195" y="723"/>
                      <a:pt x="202" y="728"/>
                    </a:cubicBezTo>
                    <a:cubicBezTo>
                      <a:pt x="210" y="734"/>
                      <a:pt x="218" y="736"/>
                      <a:pt x="226" y="731"/>
                    </a:cubicBezTo>
                    <a:cubicBezTo>
                      <a:pt x="233" y="728"/>
                      <a:pt x="237" y="723"/>
                      <a:pt x="239" y="716"/>
                    </a:cubicBezTo>
                    <a:cubicBezTo>
                      <a:pt x="239" y="714"/>
                      <a:pt x="240" y="712"/>
                      <a:pt x="241" y="712"/>
                    </a:cubicBezTo>
                    <a:cubicBezTo>
                      <a:pt x="251" y="705"/>
                      <a:pt x="257" y="696"/>
                      <a:pt x="259" y="685"/>
                    </a:cubicBezTo>
                    <a:cubicBezTo>
                      <a:pt x="261" y="678"/>
                      <a:pt x="262" y="670"/>
                      <a:pt x="262" y="663"/>
                    </a:cubicBezTo>
                    <a:cubicBezTo>
                      <a:pt x="262" y="645"/>
                      <a:pt x="263" y="628"/>
                      <a:pt x="261" y="611"/>
                    </a:cubicBezTo>
                    <a:cubicBezTo>
                      <a:pt x="257" y="574"/>
                      <a:pt x="237" y="548"/>
                      <a:pt x="203" y="534"/>
                    </a:cubicBezTo>
                    <a:cubicBezTo>
                      <a:pt x="197" y="531"/>
                      <a:pt x="190" y="530"/>
                      <a:pt x="184" y="529"/>
                    </a:cubicBezTo>
                    <a:cubicBezTo>
                      <a:pt x="182" y="528"/>
                      <a:pt x="180" y="527"/>
                      <a:pt x="180" y="526"/>
                    </a:cubicBezTo>
                    <a:cubicBezTo>
                      <a:pt x="179" y="508"/>
                      <a:pt x="176" y="491"/>
                      <a:pt x="180" y="474"/>
                    </a:cubicBezTo>
                    <a:cubicBezTo>
                      <a:pt x="183" y="464"/>
                      <a:pt x="187" y="455"/>
                      <a:pt x="190" y="446"/>
                    </a:cubicBezTo>
                    <a:cubicBezTo>
                      <a:pt x="191" y="444"/>
                      <a:pt x="193" y="443"/>
                      <a:pt x="195" y="442"/>
                    </a:cubicBezTo>
                    <a:cubicBezTo>
                      <a:pt x="199" y="441"/>
                      <a:pt x="203" y="440"/>
                      <a:pt x="208" y="439"/>
                    </a:cubicBezTo>
                    <a:cubicBezTo>
                      <a:pt x="202" y="434"/>
                      <a:pt x="197" y="429"/>
                      <a:pt x="192" y="424"/>
                    </a:cubicBezTo>
                    <a:cubicBezTo>
                      <a:pt x="179" y="410"/>
                      <a:pt x="171" y="393"/>
                      <a:pt x="166" y="374"/>
                    </a:cubicBezTo>
                    <a:cubicBezTo>
                      <a:pt x="160" y="349"/>
                      <a:pt x="160" y="323"/>
                      <a:pt x="160" y="297"/>
                    </a:cubicBezTo>
                    <a:cubicBezTo>
                      <a:pt x="160" y="269"/>
                      <a:pt x="161" y="241"/>
                      <a:pt x="163" y="214"/>
                    </a:cubicBezTo>
                    <a:cubicBezTo>
                      <a:pt x="166" y="177"/>
                      <a:pt x="172" y="140"/>
                      <a:pt x="184" y="105"/>
                    </a:cubicBezTo>
                    <a:cubicBezTo>
                      <a:pt x="196" y="71"/>
                      <a:pt x="216" y="42"/>
                      <a:pt x="246" y="21"/>
                    </a:cubicBezTo>
                    <a:cubicBezTo>
                      <a:pt x="257" y="14"/>
                      <a:pt x="269" y="8"/>
                      <a:pt x="281" y="3"/>
                    </a:cubicBezTo>
                    <a:cubicBezTo>
                      <a:pt x="285" y="1"/>
                      <a:pt x="291" y="3"/>
                      <a:pt x="296" y="4"/>
                    </a:cubicBezTo>
                    <a:cubicBezTo>
                      <a:pt x="301" y="5"/>
                      <a:pt x="305" y="7"/>
                      <a:pt x="311" y="9"/>
                    </a:cubicBezTo>
                    <a:close/>
                    <a:moveTo>
                      <a:pt x="394" y="509"/>
                    </a:moveTo>
                    <a:cubicBezTo>
                      <a:pt x="394" y="508"/>
                      <a:pt x="394" y="508"/>
                      <a:pt x="394" y="507"/>
                    </a:cubicBezTo>
                    <a:cubicBezTo>
                      <a:pt x="394" y="507"/>
                      <a:pt x="394" y="507"/>
                      <a:pt x="394" y="507"/>
                    </a:cubicBezTo>
                    <a:cubicBezTo>
                      <a:pt x="415" y="491"/>
                      <a:pt x="432" y="473"/>
                      <a:pt x="448" y="452"/>
                    </a:cubicBezTo>
                    <a:cubicBezTo>
                      <a:pt x="466" y="429"/>
                      <a:pt x="480" y="403"/>
                      <a:pt x="489" y="375"/>
                    </a:cubicBezTo>
                    <a:cubicBezTo>
                      <a:pt x="495" y="357"/>
                      <a:pt x="498" y="339"/>
                      <a:pt x="499" y="321"/>
                    </a:cubicBezTo>
                    <a:cubicBezTo>
                      <a:pt x="500" y="272"/>
                      <a:pt x="496" y="224"/>
                      <a:pt x="485" y="176"/>
                    </a:cubicBezTo>
                    <a:cubicBezTo>
                      <a:pt x="479" y="149"/>
                      <a:pt x="471" y="124"/>
                      <a:pt x="457" y="100"/>
                    </a:cubicBezTo>
                    <a:cubicBezTo>
                      <a:pt x="439" y="70"/>
                      <a:pt x="416" y="46"/>
                      <a:pt x="383" y="32"/>
                    </a:cubicBezTo>
                    <a:cubicBezTo>
                      <a:pt x="375" y="28"/>
                      <a:pt x="366" y="26"/>
                      <a:pt x="358" y="23"/>
                    </a:cubicBezTo>
                    <a:cubicBezTo>
                      <a:pt x="366" y="30"/>
                      <a:pt x="376" y="35"/>
                      <a:pt x="384" y="42"/>
                    </a:cubicBezTo>
                    <a:cubicBezTo>
                      <a:pt x="409" y="61"/>
                      <a:pt x="428" y="85"/>
                      <a:pt x="442" y="114"/>
                    </a:cubicBezTo>
                    <a:cubicBezTo>
                      <a:pt x="457" y="145"/>
                      <a:pt x="466" y="179"/>
                      <a:pt x="471" y="213"/>
                    </a:cubicBezTo>
                    <a:cubicBezTo>
                      <a:pt x="475" y="241"/>
                      <a:pt x="477" y="269"/>
                      <a:pt x="478" y="298"/>
                    </a:cubicBezTo>
                    <a:cubicBezTo>
                      <a:pt x="479" y="336"/>
                      <a:pt x="474" y="373"/>
                      <a:pt x="456" y="407"/>
                    </a:cubicBezTo>
                    <a:cubicBezTo>
                      <a:pt x="452" y="414"/>
                      <a:pt x="447" y="421"/>
                      <a:pt x="443" y="428"/>
                    </a:cubicBezTo>
                    <a:cubicBezTo>
                      <a:pt x="442" y="428"/>
                      <a:pt x="442" y="428"/>
                      <a:pt x="441" y="427"/>
                    </a:cubicBezTo>
                    <a:cubicBezTo>
                      <a:pt x="449" y="400"/>
                      <a:pt x="452" y="372"/>
                      <a:pt x="451" y="343"/>
                    </a:cubicBezTo>
                    <a:cubicBezTo>
                      <a:pt x="451" y="314"/>
                      <a:pt x="446" y="268"/>
                      <a:pt x="442" y="259"/>
                    </a:cubicBezTo>
                    <a:cubicBezTo>
                      <a:pt x="441" y="269"/>
                      <a:pt x="440" y="278"/>
                      <a:pt x="439" y="288"/>
                    </a:cubicBezTo>
                    <a:cubicBezTo>
                      <a:pt x="436" y="306"/>
                      <a:pt x="433" y="323"/>
                      <a:pt x="427" y="340"/>
                    </a:cubicBezTo>
                    <a:cubicBezTo>
                      <a:pt x="421" y="358"/>
                      <a:pt x="412" y="374"/>
                      <a:pt x="401" y="389"/>
                    </a:cubicBezTo>
                    <a:cubicBezTo>
                      <a:pt x="396" y="396"/>
                      <a:pt x="390" y="403"/>
                      <a:pt x="384" y="408"/>
                    </a:cubicBezTo>
                    <a:cubicBezTo>
                      <a:pt x="369" y="421"/>
                      <a:pt x="352" y="426"/>
                      <a:pt x="333" y="427"/>
                    </a:cubicBezTo>
                    <a:cubicBezTo>
                      <a:pt x="317" y="427"/>
                      <a:pt x="300" y="426"/>
                      <a:pt x="286" y="416"/>
                    </a:cubicBezTo>
                    <a:cubicBezTo>
                      <a:pt x="280" y="411"/>
                      <a:pt x="274" y="407"/>
                      <a:pt x="268" y="402"/>
                    </a:cubicBezTo>
                    <a:cubicBezTo>
                      <a:pt x="253" y="390"/>
                      <a:pt x="241" y="376"/>
                      <a:pt x="232" y="360"/>
                    </a:cubicBezTo>
                    <a:cubicBezTo>
                      <a:pt x="230" y="356"/>
                      <a:pt x="228" y="353"/>
                      <a:pt x="226" y="348"/>
                    </a:cubicBezTo>
                    <a:cubicBezTo>
                      <a:pt x="226" y="351"/>
                      <a:pt x="225" y="352"/>
                      <a:pt x="226" y="353"/>
                    </a:cubicBezTo>
                    <a:cubicBezTo>
                      <a:pt x="227" y="381"/>
                      <a:pt x="232" y="409"/>
                      <a:pt x="246" y="435"/>
                    </a:cubicBezTo>
                    <a:cubicBezTo>
                      <a:pt x="254" y="450"/>
                      <a:pt x="265" y="462"/>
                      <a:pt x="280" y="471"/>
                    </a:cubicBezTo>
                    <a:cubicBezTo>
                      <a:pt x="283" y="472"/>
                      <a:pt x="285" y="473"/>
                      <a:pt x="288" y="474"/>
                    </a:cubicBezTo>
                    <a:cubicBezTo>
                      <a:pt x="264" y="476"/>
                      <a:pt x="244" y="466"/>
                      <a:pt x="225" y="454"/>
                    </a:cubicBezTo>
                    <a:cubicBezTo>
                      <a:pt x="228" y="463"/>
                      <a:pt x="230" y="471"/>
                      <a:pt x="233" y="478"/>
                    </a:cubicBezTo>
                    <a:cubicBezTo>
                      <a:pt x="243" y="506"/>
                      <a:pt x="253" y="534"/>
                      <a:pt x="265" y="561"/>
                    </a:cubicBezTo>
                    <a:cubicBezTo>
                      <a:pt x="277" y="591"/>
                      <a:pt x="290" y="622"/>
                      <a:pt x="309" y="649"/>
                    </a:cubicBezTo>
                    <a:cubicBezTo>
                      <a:pt x="315" y="658"/>
                      <a:pt x="321" y="666"/>
                      <a:pt x="330" y="672"/>
                    </a:cubicBezTo>
                    <a:cubicBezTo>
                      <a:pt x="333" y="674"/>
                      <a:pt x="335" y="674"/>
                      <a:pt x="338" y="672"/>
                    </a:cubicBezTo>
                    <a:cubicBezTo>
                      <a:pt x="346" y="668"/>
                      <a:pt x="351" y="661"/>
                      <a:pt x="356" y="653"/>
                    </a:cubicBezTo>
                    <a:cubicBezTo>
                      <a:pt x="371" y="632"/>
                      <a:pt x="383" y="608"/>
                      <a:pt x="393" y="584"/>
                    </a:cubicBezTo>
                    <a:cubicBezTo>
                      <a:pt x="405" y="556"/>
                      <a:pt x="417" y="527"/>
                      <a:pt x="428" y="498"/>
                    </a:cubicBezTo>
                    <a:cubicBezTo>
                      <a:pt x="429" y="496"/>
                      <a:pt x="429" y="494"/>
                      <a:pt x="430" y="493"/>
                    </a:cubicBezTo>
                    <a:cubicBezTo>
                      <a:pt x="418" y="498"/>
                      <a:pt x="406" y="503"/>
                      <a:pt x="394" y="5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57" name="Freeform 52">
                <a:extLst>
                  <a:ext uri="{FF2B5EF4-FFF2-40B4-BE49-F238E27FC236}">
                    <a16:creationId xmlns:a16="http://schemas.microsoft.com/office/drawing/2014/main" id="{1728F3D4-5E98-2D3F-CBCD-3E13607168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13" y="2022"/>
                <a:ext cx="75" cy="75"/>
              </a:xfrm>
              <a:custGeom>
                <a:avLst/>
                <a:gdLst>
                  <a:gd name="T0" fmla="*/ 50 w 50"/>
                  <a:gd name="T1" fmla="*/ 25 h 50"/>
                  <a:gd name="T2" fmla="*/ 25 w 50"/>
                  <a:gd name="T3" fmla="*/ 50 h 50"/>
                  <a:gd name="T4" fmla="*/ 0 w 50"/>
                  <a:gd name="T5" fmla="*/ 25 h 50"/>
                  <a:gd name="T6" fmla="*/ 25 w 50"/>
                  <a:gd name="T7" fmla="*/ 0 h 50"/>
                  <a:gd name="T8" fmla="*/ 50 w 50"/>
                  <a:gd name="T9" fmla="*/ 25 h 50"/>
                  <a:gd name="T10" fmla="*/ 25 w 50"/>
                  <a:gd name="T11" fmla="*/ 41 h 50"/>
                  <a:gd name="T12" fmla="*/ 41 w 50"/>
                  <a:gd name="T13" fmla="*/ 25 h 50"/>
                  <a:gd name="T14" fmla="*/ 25 w 50"/>
                  <a:gd name="T15" fmla="*/ 8 h 50"/>
                  <a:gd name="T16" fmla="*/ 8 w 50"/>
                  <a:gd name="T17" fmla="*/ 25 h 50"/>
                  <a:gd name="T18" fmla="*/ 25 w 50"/>
                  <a:gd name="T19" fmla="*/ 4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cubicBezTo>
                      <a:pt x="50" y="39"/>
                      <a:pt x="39" y="50"/>
                      <a:pt x="25" y="50"/>
                    </a:cubicBezTo>
                    <a:cubicBezTo>
                      <a:pt x="11" y="50"/>
                      <a:pt x="0" y="39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39" y="0"/>
                      <a:pt x="50" y="11"/>
                      <a:pt x="50" y="25"/>
                    </a:cubicBezTo>
                    <a:close/>
                    <a:moveTo>
                      <a:pt x="25" y="41"/>
                    </a:moveTo>
                    <a:cubicBezTo>
                      <a:pt x="34" y="41"/>
                      <a:pt x="41" y="34"/>
                      <a:pt x="41" y="25"/>
                    </a:cubicBezTo>
                    <a:cubicBezTo>
                      <a:pt x="41" y="16"/>
                      <a:pt x="34" y="8"/>
                      <a:pt x="25" y="8"/>
                    </a:cubicBezTo>
                    <a:cubicBezTo>
                      <a:pt x="15" y="8"/>
                      <a:pt x="8" y="16"/>
                      <a:pt x="8" y="25"/>
                    </a:cubicBezTo>
                    <a:cubicBezTo>
                      <a:pt x="8" y="34"/>
                      <a:pt x="16" y="41"/>
                      <a:pt x="25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58" name="Freeform 53">
                <a:extLst>
                  <a:ext uri="{FF2B5EF4-FFF2-40B4-BE49-F238E27FC236}">
                    <a16:creationId xmlns:a16="http://schemas.microsoft.com/office/drawing/2014/main" id="{6CC29888-3812-23A9-ADBC-7194A60BD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1861"/>
                <a:ext cx="181" cy="161"/>
              </a:xfrm>
              <a:custGeom>
                <a:avLst/>
                <a:gdLst>
                  <a:gd name="T0" fmla="*/ 120 w 120"/>
                  <a:gd name="T1" fmla="*/ 0 h 107"/>
                  <a:gd name="T2" fmla="*/ 108 w 120"/>
                  <a:gd name="T3" fmla="*/ 29 h 107"/>
                  <a:gd name="T4" fmla="*/ 84 w 120"/>
                  <a:gd name="T5" fmla="*/ 78 h 107"/>
                  <a:gd name="T6" fmla="*/ 66 w 120"/>
                  <a:gd name="T7" fmla="*/ 102 h 107"/>
                  <a:gd name="T8" fmla="*/ 54 w 120"/>
                  <a:gd name="T9" fmla="*/ 102 h 107"/>
                  <a:gd name="T10" fmla="*/ 34 w 120"/>
                  <a:gd name="T11" fmla="*/ 75 h 107"/>
                  <a:gd name="T12" fmla="*/ 0 w 120"/>
                  <a:gd name="T13" fmla="*/ 1 h 107"/>
                  <a:gd name="T14" fmla="*/ 120 w 120"/>
                  <a:gd name="T1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107">
                    <a:moveTo>
                      <a:pt x="120" y="0"/>
                    </a:moveTo>
                    <a:cubicBezTo>
                      <a:pt x="116" y="11"/>
                      <a:pt x="112" y="20"/>
                      <a:pt x="108" y="29"/>
                    </a:cubicBezTo>
                    <a:cubicBezTo>
                      <a:pt x="101" y="46"/>
                      <a:pt x="93" y="62"/>
                      <a:pt x="84" y="78"/>
                    </a:cubicBezTo>
                    <a:cubicBezTo>
                      <a:pt x="80" y="87"/>
                      <a:pt x="73" y="94"/>
                      <a:pt x="66" y="102"/>
                    </a:cubicBezTo>
                    <a:cubicBezTo>
                      <a:pt x="62" y="107"/>
                      <a:pt x="59" y="106"/>
                      <a:pt x="54" y="102"/>
                    </a:cubicBezTo>
                    <a:cubicBezTo>
                      <a:pt x="45" y="95"/>
                      <a:pt x="39" y="85"/>
                      <a:pt x="34" y="75"/>
                    </a:cubicBezTo>
                    <a:cubicBezTo>
                      <a:pt x="21" y="51"/>
                      <a:pt x="10" y="27"/>
                      <a:pt x="0" y="1"/>
                    </a:cubicBezTo>
                    <a:cubicBezTo>
                      <a:pt x="40" y="12"/>
                      <a:pt x="80" y="12"/>
                      <a:pt x="1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D41CDFD-36BD-867A-351A-77204DC85505}"/>
              </a:ext>
            </a:extLst>
          </p:cNvPr>
          <p:cNvGrpSpPr/>
          <p:nvPr/>
        </p:nvGrpSpPr>
        <p:grpSpPr>
          <a:xfrm>
            <a:off x="4532275" y="5064531"/>
            <a:ext cx="912351" cy="518870"/>
            <a:chOff x="3244270" y="1770798"/>
            <a:chExt cx="1116149" cy="634774"/>
          </a:xfrm>
          <a:solidFill>
            <a:schemeClr val="accent5"/>
          </a:solidFill>
        </p:grpSpPr>
        <p:sp>
          <p:nvSpPr>
            <p:cNvPr id="65" name="Freeform 17">
              <a:extLst>
                <a:ext uri="{FF2B5EF4-FFF2-40B4-BE49-F238E27FC236}">
                  <a16:creationId xmlns:a16="http://schemas.microsoft.com/office/drawing/2014/main" id="{77501E32-EE15-74A6-C74C-7409178A8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129" y="1802118"/>
              <a:ext cx="517290" cy="603301"/>
            </a:xfrm>
            <a:custGeom>
              <a:avLst/>
              <a:gdLst>
                <a:gd name="T0" fmla="*/ 190 w 280"/>
                <a:gd name="T1" fmla="*/ 169 h 327"/>
                <a:gd name="T2" fmla="*/ 247 w 280"/>
                <a:gd name="T3" fmla="*/ 197 h 327"/>
                <a:gd name="T4" fmla="*/ 277 w 280"/>
                <a:gd name="T5" fmla="*/ 306 h 327"/>
                <a:gd name="T6" fmla="*/ 0 w 280"/>
                <a:gd name="T7" fmla="*/ 327 h 327"/>
                <a:gd name="T8" fmla="*/ 12 w 280"/>
                <a:gd name="T9" fmla="*/ 235 h 327"/>
                <a:gd name="T10" fmla="*/ 27 w 280"/>
                <a:gd name="T11" fmla="*/ 201 h 327"/>
                <a:gd name="T12" fmla="*/ 96 w 280"/>
                <a:gd name="T13" fmla="*/ 167 h 327"/>
                <a:gd name="T14" fmla="*/ 139 w 280"/>
                <a:gd name="T15" fmla="*/ 196 h 327"/>
                <a:gd name="T16" fmla="*/ 111 w 280"/>
                <a:gd name="T17" fmla="*/ 165 h 327"/>
                <a:gd name="T18" fmla="*/ 113 w 280"/>
                <a:gd name="T19" fmla="*/ 153 h 327"/>
                <a:gd name="T20" fmla="*/ 104 w 280"/>
                <a:gd name="T21" fmla="*/ 151 h 327"/>
                <a:gd name="T22" fmla="*/ 76 w 280"/>
                <a:gd name="T23" fmla="*/ 146 h 327"/>
                <a:gd name="T24" fmla="*/ 70 w 280"/>
                <a:gd name="T25" fmla="*/ 138 h 327"/>
                <a:gd name="T26" fmla="*/ 81 w 280"/>
                <a:gd name="T27" fmla="*/ 125 h 327"/>
                <a:gd name="T28" fmla="*/ 72 w 280"/>
                <a:gd name="T29" fmla="*/ 115 h 327"/>
                <a:gd name="T30" fmla="*/ 61 w 280"/>
                <a:gd name="T31" fmla="*/ 103 h 327"/>
                <a:gd name="T32" fmla="*/ 64 w 280"/>
                <a:gd name="T33" fmla="*/ 97 h 327"/>
                <a:gd name="T34" fmla="*/ 64 w 280"/>
                <a:gd name="T35" fmla="*/ 76 h 327"/>
                <a:gd name="T36" fmla="*/ 70 w 280"/>
                <a:gd name="T37" fmla="*/ 75 h 327"/>
                <a:gd name="T38" fmla="*/ 81 w 280"/>
                <a:gd name="T39" fmla="*/ 64 h 327"/>
                <a:gd name="T40" fmla="*/ 98 w 280"/>
                <a:gd name="T41" fmla="*/ 17 h 327"/>
                <a:gd name="T42" fmla="*/ 120 w 280"/>
                <a:gd name="T43" fmla="*/ 6 h 327"/>
                <a:gd name="T44" fmla="*/ 187 w 280"/>
                <a:gd name="T45" fmla="*/ 20 h 327"/>
                <a:gd name="T46" fmla="*/ 201 w 280"/>
                <a:gd name="T47" fmla="*/ 61 h 327"/>
                <a:gd name="T48" fmla="*/ 205 w 280"/>
                <a:gd name="T49" fmla="*/ 78 h 327"/>
                <a:gd name="T50" fmla="*/ 206 w 280"/>
                <a:gd name="T51" fmla="*/ 91 h 327"/>
                <a:gd name="T52" fmla="*/ 204 w 280"/>
                <a:gd name="T53" fmla="*/ 105 h 327"/>
                <a:gd name="T54" fmla="*/ 223 w 280"/>
                <a:gd name="T55" fmla="*/ 105 h 327"/>
                <a:gd name="T56" fmla="*/ 222 w 280"/>
                <a:gd name="T57" fmla="*/ 114 h 327"/>
                <a:gd name="T58" fmla="*/ 223 w 280"/>
                <a:gd name="T59" fmla="*/ 125 h 327"/>
                <a:gd name="T60" fmla="*/ 196 w 280"/>
                <a:gd name="T61" fmla="*/ 144 h 327"/>
                <a:gd name="T62" fmla="*/ 187 w 280"/>
                <a:gd name="T63" fmla="*/ 146 h 327"/>
                <a:gd name="T64" fmla="*/ 172 w 280"/>
                <a:gd name="T65" fmla="*/ 152 h 327"/>
                <a:gd name="T66" fmla="*/ 177 w 280"/>
                <a:gd name="T67" fmla="*/ 164 h 327"/>
                <a:gd name="T68" fmla="*/ 148 w 280"/>
                <a:gd name="T69" fmla="*/ 19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0" h="327">
                  <a:moveTo>
                    <a:pt x="196" y="214"/>
                  </a:moveTo>
                  <a:cubicBezTo>
                    <a:pt x="194" y="199"/>
                    <a:pt x="192" y="184"/>
                    <a:pt x="190" y="169"/>
                  </a:cubicBezTo>
                  <a:cubicBezTo>
                    <a:pt x="204" y="176"/>
                    <a:pt x="217" y="182"/>
                    <a:pt x="231" y="189"/>
                  </a:cubicBezTo>
                  <a:cubicBezTo>
                    <a:pt x="236" y="191"/>
                    <a:pt x="242" y="195"/>
                    <a:pt x="247" y="197"/>
                  </a:cubicBezTo>
                  <a:cubicBezTo>
                    <a:pt x="258" y="201"/>
                    <a:pt x="263" y="208"/>
                    <a:pt x="265" y="220"/>
                  </a:cubicBezTo>
                  <a:cubicBezTo>
                    <a:pt x="268" y="248"/>
                    <a:pt x="273" y="277"/>
                    <a:pt x="277" y="306"/>
                  </a:cubicBezTo>
                  <a:cubicBezTo>
                    <a:pt x="278" y="313"/>
                    <a:pt x="279" y="320"/>
                    <a:pt x="280" y="327"/>
                  </a:cubicBezTo>
                  <a:cubicBezTo>
                    <a:pt x="186" y="327"/>
                    <a:pt x="93" y="327"/>
                    <a:pt x="0" y="327"/>
                  </a:cubicBezTo>
                  <a:cubicBezTo>
                    <a:pt x="1" y="313"/>
                    <a:pt x="2" y="300"/>
                    <a:pt x="4" y="287"/>
                  </a:cubicBezTo>
                  <a:cubicBezTo>
                    <a:pt x="6" y="269"/>
                    <a:pt x="9" y="252"/>
                    <a:pt x="12" y="235"/>
                  </a:cubicBezTo>
                  <a:cubicBezTo>
                    <a:pt x="13" y="228"/>
                    <a:pt x="15" y="221"/>
                    <a:pt x="16" y="215"/>
                  </a:cubicBezTo>
                  <a:cubicBezTo>
                    <a:pt x="18" y="209"/>
                    <a:pt x="21" y="204"/>
                    <a:pt x="27" y="201"/>
                  </a:cubicBezTo>
                  <a:cubicBezTo>
                    <a:pt x="49" y="190"/>
                    <a:pt x="71" y="179"/>
                    <a:pt x="93" y="168"/>
                  </a:cubicBezTo>
                  <a:cubicBezTo>
                    <a:pt x="94" y="168"/>
                    <a:pt x="94" y="168"/>
                    <a:pt x="96" y="167"/>
                  </a:cubicBezTo>
                  <a:cubicBezTo>
                    <a:pt x="94" y="183"/>
                    <a:pt x="93" y="198"/>
                    <a:pt x="91" y="214"/>
                  </a:cubicBezTo>
                  <a:cubicBezTo>
                    <a:pt x="106" y="203"/>
                    <a:pt x="120" y="191"/>
                    <a:pt x="139" y="196"/>
                  </a:cubicBezTo>
                  <a:cubicBezTo>
                    <a:pt x="133" y="190"/>
                    <a:pt x="126" y="184"/>
                    <a:pt x="120" y="178"/>
                  </a:cubicBezTo>
                  <a:cubicBezTo>
                    <a:pt x="117" y="174"/>
                    <a:pt x="114" y="170"/>
                    <a:pt x="111" y="165"/>
                  </a:cubicBezTo>
                  <a:cubicBezTo>
                    <a:pt x="110" y="164"/>
                    <a:pt x="108" y="161"/>
                    <a:pt x="112" y="160"/>
                  </a:cubicBezTo>
                  <a:cubicBezTo>
                    <a:pt x="113" y="159"/>
                    <a:pt x="113" y="155"/>
                    <a:pt x="113" y="153"/>
                  </a:cubicBezTo>
                  <a:cubicBezTo>
                    <a:pt x="113" y="152"/>
                    <a:pt x="111" y="151"/>
                    <a:pt x="109" y="151"/>
                  </a:cubicBezTo>
                  <a:cubicBezTo>
                    <a:pt x="107" y="151"/>
                    <a:pt x="106" y="151"/>
                    <a:pt x="104" y="151"/>
                  </a:cubicBezTo>
                  <a:cubicBezTo>
                    <a:pt x="100" y="150"/>
                    <a:pt x="96" y="151"/>
                    <a:pt x="97" y="145"/>
                  </a:cubicBezTo>
                  <a:cubicBezTo>
                    <a:pt x="90" y="147"/>
                    <a:pt x="84" y="150"/>
                    <a:pt x="76" y="146"/>
                  </a:cubicBezTo>
                  <a:cubicBezTo>
                    <a:pt x="80" y="145"/>
                    <a:pt x="83" y="144"/>
                    <a:pt x="85" y="143"/>
                  </a:cubicBezTo>
                  <a:cubicBezTo>
                    <a:pt x="80" y="141"/>
                    <a:pt x="75" y="140"/>
                    <a:pt x="70" y="138"/>
                  </a:cubicBezTo>
                  <a:cubicBezTo>
                    <a:pt x="65" y="135"/>
                    <a:pt x="62" y="130"/>
                    <a:pt x="60" y="124"/>
                  </a:cubicBezTo>
                  <a:cubicBezTo>
                    <a:pt x="67" y="127"/>
                    <a:pt x="73" y="129"/>
                    <a:pt x="81" y="125"/>
                  </a:cubicBezTo>
                  <a:cubicBezTo>
                    <a:pt x="71" y="125"/>
                    <a:pt x="65" y="122"/>
                    <a:pt x="61" y="114"/>
                  </a:cubicBezTo>
                  <a:cubicBezTo>
                    <a:pt x="65" y="114"/>
                    <a:pt x="68" y="114"/>
                    <a:pt x="72" y="115"/>
                  </a:cubicBezTo>
                  <a:cubicBezTo>
                    <a:pt x="67" y="111"/>
                    <a:pt x="64" y="108"/>
                    <a:pt x="60" y="105"/>
                  </a:cubicBezTo>
                  <a:cubicBezTo>
                    <a:pt x="60" y="104"/>
                    <a:pt x="60" y="104"/>
                    <a:pt x="61" y="103"/>
                  </a:cubicBezTo>
                  <a:cubicBezTo>
                    <a:pt x="66" y="107"/>
                    <a:pt x="72" y="107"/>
                    <a:pt x="79" y="105"/>
                  </a:cubicBezTo>
                  <a:cubicBezTo>
                    <a:pt x="73" y="103"/>
                    <a:pt x="68" y="102"/>
                    <a:pt x="64" y="97"/>
                  </a:cubicBezTo>
                  <a:cubicBezTo>
                    <a:pt x="69" y="97"/>
                    <a:pt x="74" y="97"/>
                    <a:pt x="75" y="91"/>
                  </a:cubicBezTo>
                  <a:cubicBezTo>
                    <a:pt x="66" y="87"/>
                    <a:pt x="63" y="83"/>
                    <a:pt x="64" y="76"/>
                  </a:cubicBezTo>
                  <a:cubicBezTo>
                    <a:pt x="68" y="80"/>
                    <a:pt x="72" y="83"/>
                    <a:pt x="78" y="81"/>
                  </a:cubicBezTo>
                  <a:cubicBezTo>
                    <a:pt x="75" y="79"/>
                    <a:pt x="73" y="77"/>
                    <a:pt x="70" y="75"/>
                  </a:cubicBezTo>
                  <a:cubicBezTo>
                    <a:pt x="71" y="75"/>
                    <a:pt x="71" y="75"/>
                    <a:pt x="71" y="74"/>
                  </a:cubicBezTo>
                  <a:cubicBezTo>
                    <a:pt x="77" y="74"/>
                    <a:pt x="80" y="69"/>
                    <a:pt x="81" y="64"/>
                  </a:cubicBezTo>
                  <a:cubicBezTo>
                    <a:pt x="83" y="59"/>
                    <a:pt x="83" y="54"/>
                    <a:pt x="84" y="50"/>
                  </a:cubicBezTo>
                  <a:cubicBezTo>
                    <a:pt x="86" y="37"/>
                    <a:pt x="90" y="26"/>
                    <a:pt x="98" y="17"/>
                  </a:cubicBezTo>
                  <a:cubicBezTo>
                    <a:pt x="101" y="13"/>
                    <a:pt x="106" y="11"/>
                    <a:pt x="110" y="10"/>
                  </a:cubicBezTo>
                  <a:cubicBezTo>
                    <a:pt x="113" y="9"/>
                    <a:pt x="117" y="8"/>
                    <a:pt x="120" y="6"/>
                  </a:cubicBezTo>
                  <a:cubicBezTo>
                    <a:pt x="129" y="1"/>
                    <a:pt x="138" y="0"/>
                    <a:pt x="148" y="2"/>
                  </a:cubicBezTo>
                  <a:cubicBezTo>
                    <a:pt x="162" y="5"/>
                    <a:pt x="176" y="9"/>
                    <a:pt x="187" y="20"/>
                  </a:cubicBezTo>
                  <a:cubicBezTo>
                    <a:pt x="195" y="27"/>
                    <a:pt x="199" y="36"/>
                    <a:pt x="199" y="47"/>
                  </a:cubicBezTo>
                  <a:cubicBezTo>
                    <a:pt x="200" y="51"/>
                    <a:pt x="200" y="56"/>
                    <a:pt x="201" y="61"/>
                  </a:cubicBezTo>
                  <a:cubicBezTo>
                    <a:pt x="202" y="66"/>
                    <a:pt x="205" y="70"/>
                    <a:pt x="213" y="70"/>
                  </a:cubicBezTo>
                  <a:cubicBezTo>
                    <a:pt x="209" y="74"/>
                    <a:pt x="207" y="76"/>
                    <a:pt x="205" y="78"/>
                  </a:cubicBezTo>
                  <a:cubicBezTo>
                    <a:pt x="208" y="85"/>
                    <a:pt x="213" y="85"/>
                    <a:pt x="220" y="77"/>
                  </a:cubicBezTo>
                  <a:cubicBezTo>
                    <a:pt x="220" y="84"/>
                    <a:pt x="216" y="88"/>
                    <a:pt x="206" y="91"/>
                  </a:cubicBezTo>
                  <a:cubicBezTo>
                    <a:pt x="208" y="96"/>
                    <a:pt x="209" y="97"/>
                    <a:pt x="220" y="97"/>
                  </a:cubicBezTo>
                  <a:cubicBezTo>
                    <a:pt x="216" y="103"/>
                    <a:pt x="211" y="104"/>
                    <a:pt x="204" y="105"/>
                  </a:cubicBezTo>
                  <a:cubicBezTo>
                    <a:pt x="211" y="108"/>
                    <a:pt x="217" y="108"/>
                    <a:pt x="223" y="104"/>
                  </a:cubicBezTo>
                  <a:cubicBezTo>
                    <a:pt x="223" y="105"/>
                    <a:pt x="223" y="105"/>
                    <a:pt x="223" y="105"/>
                  </a:cubicBezTo>
                  <a:cubicBezTo>
                    <a:pt x="220" y="108"/>
                    <a:pt x="216" y="111"/>
                    <a:pt x="212" y="115"/>
                  </a:cubicBezTo>
                  <a:cubicBezTo>
                    <a:pt x="216" y="115"/>
                    <a:pt x="219" y="114"/>
                    <a:pt x="222" y="114"/>
                  </a:cubicBezTo>
                  <a:cubicBezTo>
                    <a:pt x="220" y="122"/>
                    <a:pt x="214" y="125"/>
                    <a:pt x="203" y="125"/>
                  </a:cubicBezTo>
                  <a:cubicBezTo>
                    <a:pt x="208" y="129"/>
                    <a:pt x="214" y="129"/>
                    <a:pt x="223" y="125"/>
                  </a:cubicBezTo>
                  <a:cubicBezTo>
                    <a:pt x="222" y="137"/>
                    <a:pt x="205" y="144"/>
                    <a:pt x="190" y="136"/>
                  </a:cubicBezTo>
                  <a:cubicBezTo>
                    <a:pt x="192" y="139"/>
                    <a:pt x="194" y="141"/>
                    <a:pt x="196" y="144"/>
                  </a:cubicBezTo>
                  <a:cubicBezTo>
                    <a:pt x="193" y="145"/>
                    <a:pt x="190" y="146"/>
                    <a:pt x="188" y="147"/>
                  </a:cubicBezTo>
                  <a:cubicBezTo>
                    <a:pt x="187" y="146"/>
                    <a:pt x="187" y="146"/>
                    <a:pt x="187" y="146"/>
                  </a:cubicBezTo>
                  <a:cubicBezTo>
                    <a:pt x="187" y="147"/>
                    <a:pt x="186" y="149"/>
                    <a:pt x="186" y="150"/>
                  </a:cubicBezTo>
                  <a:cubicBezTo>
                    <a:pt x="181" y="151"/>
                    <a:pt x="176" y="151"/>
                    <a:pt x="172" y="152"/>
                  </a:cubicBezTo>
                  <a:cubicBezTo>
                    <a:pt x="172" y="155"/>
                    <a:pt x="171" y="158"/>
                    <a:pt x="176" y="159"/>
                  </a:cubicBezTo>
                  <a:cubicBezTo>
                    <a:pt x="176" y="159"/>
                    <a:pt x="177" y="162"/>
                    <a:pt x="177" y="164"/>
                  </a:cubicBezTo>
                  <a:cubicBezTo>
                    <a:pt x="176" y="167"/>
                    <a:pt x="174" y="170"/>
                    <a:pt x="172" y="172"/>
                  </a:cubicBezTo>
                  <a:cubicBezTo>
                    <a:pt x="164" y="180"/>
                    <a:pt x="156" y="188"/>
                    <a:pt x="148" y="196"/>
                  </a:cubicBezTo>
                  <a:cubicBezTo>
                    <a:pt x="168" y="190"/>
                    <a:pt x="182" y="202"/>
                    <a:pt x="196" y="2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66" name="Freeform 16">
              <a:extLst>
                <a:ext uri="{FF2B5EF4-FFF2-40B4-BE49-F238E27FC236}">
                  <a16:creationId xmlns:a16="http://schemas.microsoft.com/office/drawing/2014/main" id="{D531C39A-1E31-729E-2063-B055AAFD9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270" y="1770798"/>
              <a:ext cx="588281" cy="634774"/>
            </a:xfrm>
            <a:custGeom>
              <a:avLst/>
              <a:gdLst>
                <a:gd name="T0" fmla="*/ 0 w 302"/>
                <a:gd name="T1" fmla="*/ 322 h 322"/>
                <a:gd name="T2" fmla="*/ 2 w 302"/>
                <a:gd name="T3" fmla="*/ 289 h 322"/>
                <a:gd name="T4" fmla="*/ 11 w 302"/>
                <a:gd name="T5" fmla="*/ 234 h 322"/>
                <a:gd name="T6" fmla="*/ 16 w 302"/>
                <a:gd name="T7" fmla="*/ 217 h 322"/>
                <a:gd name="T8" fmla="*/ 35 w 302"/>
                <a:gd name="T9" fmla="*/ 201 h 322"/>
                <a:gd name="T10" fmla="*/ 66 w 302"/>
                <a:gd name="T11" fmla="*/ 189 h 322"/>
                <a:gd name="T12" fmla="*/ 100 w 302"/>
                <a:gd name="T13" fmla="*/ 176 h 322"/>
                <a:gd name="T14" fmla="*/ 107 w 302"/>
                <a:gd name="T15" fmla="*/ 171 h 322"/>
                <a:gd name="T16" fmla="*/ 111 w 302"/>
                <a:gd name="T17" fmla="*/ 163 h 322"/>
                <a:gd name="T18" fmla="*/ 115 w 302"/>
                <a:gd name="T19" fmla="*/ 145 h 322"/>
                <a:gd name="T20" fmla="*/ 114 w 302"/>
                <a:gd name="T21" fmla="*/ 142 h 322"/>
                <a:gd name="T22" fmla="*/ 103 w 302"/>
                <a:gd name="T23" fmla="*/ 119 h 322"/>
                <a:gd name="T24" fmla="*/ 98 w 302"/>
                <a:gd name="T25" fmla="*/ 114 h 322"/>
                <a:gd name="T26" fmla="*/ 92 w 302"/>
                <a:gd name="T27" fmla="*/ 107 h 322"/>
                <a:gd name="T28" fmla="*/ 86 w 302"/>
                <a:gd name="T29" fmla="*/ 77 h 322"/>
                <a:gd name="T30" fmla="*/ 92 w 302"/>
                <a:gd name="T31" fmla="*/ 72 h 322"/>
                <a:gd name="T32" fmla="*/ 91 w 302"/>
                <a:gd name="T33" fmla="*/ 58 h 322"/>
                <a:gd name="T34" fmla="*/ 99 w 302"/>
                <a:gd name="T35" fmla="*/ 26 h 322"/>
                <a:gd name="T36" fmla="*/ 115 w 302"/>
                <a:gd name="T37" fmla="*/ 17 h 322"/>
                <a:gd name="T38" fmla="*/ 142 w 302"/>
                <a:gd name="T39" fmla="*/ 3 h 322"/>
                <a:gd name="T40" fmla="*/ 179 w 302"/>
                <a:gd name="T41" fmla="*/ 10 h 322"/>
                <a:gd name="T42" fmla="*/ 193 w 302"/>
                <a:gd name="T43" fmla="*/ 5 h 322"/>
                <a:gd name="T44" fmla="*/ 194 w 302"/>
                <a:gd name="T45" fmla="*/ 6 h 322"/>
                <a:gd name="T46" fmla="*/ 200 w 302"/>
                <a:gd name="T47" fmla="*/ 25 h 322"/>
                <a:gd name="T48" fmla="*/ 206 w 302"/>
                <a:gd name="T49" fmla="*/ 44 h 322"/>
                <a:gd name="T50" fmla="*/ 207 w 302"/>
                <a:gd name="T51" fmla="*/ 69 h 322"/>
                <a:gd name="T52" fmla="*/ 212 w 302"/>
                <a:gd name="T53" fmla="*/ 77 h 322"/>
                <a:gd name="T54" fmla="*/ 207 w 302"/>
                <a:gd name="T55" fmla="*/ 102 h 322"/>
                <a:gd name="T56" fmla="*/ 205 w 302"/>
                <a:gd name="T57" fmla="*/ 107 h 322"/>
                <a:gd name="T58" fmla="*/ 199 w 302"/>
                <a:gd name="T59" fmla="*/ 118 h 322"/>
                <a:gd name="T60" fmla="*/ 189 w 302"/>
                <a:gd name="T61" fmla="*/ 143 h 322"/>
                <a:gd name="T62" fmla="*/ 190 w 302"/>
                <a:gd name="T63" fmla="*/ 160 h 322"/>
                <a:gd name="T64" fmla="*/ 198 w 302"/>
                <a:gd name="T65" fmla="*/ 172 h 322"/>
                <a:gd name="T66" fmla="*/ 210 w 302"/>
                <a:gd name="T67" fmla="*/ 179 h 322"/>
                <a:gd name="T68" fmla="*/ 274 w 302"/>
                <a:gd name="T69" fmla="*/ 206 h 322"/>
                <a:gd name="T70" fmla="*/ 293 w 302"/>
                <a:gd name="T71" fmla="*/ 231 h 322"/>
                <a:gd name="T72" fmla="*/ 300 w 302"/>
                <a:gd name="T73" fmla="*/ 290 h 322"/>
                <a:gd name="T74" fmla="*/ 302 w 302"/>
                <a:gd name="T75" fmla="*/ 313 h 322"/>
                <a:gd name="T76" fmla="*/ 302 w 302"/>
                <a:gd name="T77" fmla="*/ 322 h 322"/>
                <a:gd name="T78" fmla="*/ 0 w 302"/>
                <a:gd name="T7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2" h="322">
                  <a:moveTo>
                    <a:pt x="0" y="322"/>
                  </a:moveTo>
                  <a:cubicBezTo>
                    <a:pt x="1" y="311"/>
                    <a:pt x="1" y="300"/>
                    <a:pt x="2" y="289"/>
                  </a:cubicBezTo>
                  <a:cubicBezTo>
                    <a:pt x="5" y="271"/>
                    <a:pt x="8" y="253"/>
                    <a:pt x="11" y="234"/>
                  </a:cubicBezTo>
                  <a:cubicBezTo>
                    <a:pt x="12" y="229"/>
                    <a:pt x="13" y="223"/>
                    <a:pt x="16" y="217"/>
                  </a:cubicBezTo>
                  <a:cubicBezTo>
                    <a:pt x="19" y="208"/>
                    <a:pt x="27" y="204"/>
                    <a:pt x="35" y="201"/>
                  </a:cubicBezTo>
                  <a:cubicBezTo>
                    <a:pt x="45" y="197"/>
                    <a:pt x="56" y="193"/>
                    <a:pt x="66" y="189"/>
                  </a:cubicBezTo>
                  <a:cubicBezTo>
                    <a:pt x="77" y="185"/>
                    <a:pt x="89" y="181"/>
                    <a:pt x="100" y="176"/>
                  </a:cubicBezTo>
                  <a:cubicBezTo>
                    <a:pt x="103" y="175"/>
                    <a:pt x="105" y="173"/>
                    <a:pt x="107" y="171"/>
                  </a:cubicBezTo>
                  <a:cubicBezTo>
                    <a:pt x="108" y="168"/>
                    <a:pt x="110" y="166"/>
                    <a:pt x="111" y="163"/>
                  </a:cubicBezTo>
                  <a:cubicBezTo>
                    <a:pt x="116" y="158"/>
                    <a:pt x="115" y="151"/>
                    <a:pt x="115" y="145"/>
                  </a:cubicBezTo>
                  <a:cubicBezTo>
                    <a:pt x="115" y="144"/>
                    <a:pt x="114" y="143"/>
                    <a:pt x="114" y="142"/>
                  </a:cubicBezTo>
                  <a:cubicBezTo>
                    <a:pt x="108" y="135"/>
                    <a:pt x="105" y="127"/>
                    <a:pt x="103" y="119"/>
                  </a:cubicBezTo>
                  <a:cubicBezTo>
                    <a:pt x="102" y="116"/>
                    <a:pt x="101" y="115"/>
                    <a:pt x="98" y="114"/>
                  </a:cubicBezTo>
                  <a:cubicBezTo>
                    <a:pt x="96" y="113"/>
                    <a:pt x="92" y="110"/>
                    <a:pt x="92" y="107"/>
                  </a:cubicBezTo>
                  <a:cubicBezTo>
                    <a:pt x="89" y="97"/>
                    <a:pt x="88" y="87"/>
                    <a:pt x="86" y="77"/>
                  </a:cubicBezTo>
                  <a:cubicBezTo>
                    <a:pt x="86" y="73"/>
                    <a:pt x="89" y="72"/>
                    <a:pt x="92" y="72"/>
                  </a:cubicBezTo>
                  <a:cubicBezTo>
                    <a:pt x="92" y="67"/>
                    <a:pt x="91" y="62"/>
                    <a:pt x="91" y="58"/>
                  </a:cubicBezTo>
                  <a:cubicBezTo>
                    <a:pt x="91" y="47"/>
                    <a:pt x="93" y="36"/>
                    <a:pt x="99" y="26"/>
                  </a:cubicBezTo>
                  <a:cubicBezTo>
                    <a:pt x="102" y="20"/>
                    <a:pt x="107" y="15"/>
                    <a:pt x="115" y="17"/>
                  </a:cubicBezTo>
                  <a:cubicBezTo>
                    <a:pt x="119" y="4"/>
                    <a:pt x="127" y="0"/>
                    <a:pt x="142" y="3"/>
                  </a:cubicBezTo>
                  <a:cubicBezTo>
                    <a:pt x="154" y="5"/>
                    <a:pt x="166" y="7"/>
                    <a:pt x="179" y="10"/>
                  </a:cubicBezTo>
                  <a:cubicBezTo>
                    <a:pt x="184" y="11"/>
                    <a:pt x="190" y="11"/>
                    <a:pt x="193" y="5"/>
                  </a:cubicBezTo>
                  <a:cubicBezTo>
                    <a:pt x="194" y="6"/>
                    <a:pt x="194" y="6"/>
                    <a:pt x="194" y="6"/>
                  </a:cubicBezTo>
                  <a:cubicBezTo>
                    <a:pt x="198" y="12"/>
                    <a:pt x="196" y="19"/>
                    <a:pt x="200" y="25"/>
                  </a:cubicBezTo>
                  <a:cubicBezTo>
                    <a:pt x="204" y="30"/>
                    <a:pt x="206" y="37"/>
                    <a:pt x="206" y="44"/>
                  </a:cubicBezTo>
                  <a:cubicBezTo>
                    <a:pt x="207" y="52"/>
                    <a:pt x="207" y="60"/>
                    <a:pt x="207" y="69"/>
                  </a:cubicBezTo>
                  <a:cubicBezTo>
                    <a:pt x="212" y="69"/>
                    <a:pt x="213" y="73"/>
                    <a:pt x="212" y="77"/>
                  </a:cubicBezTo>
                  <a:cubicBezTo>
                    <a:pt x="210" y="85"/>
                    <a:pt x="209" y="94"/>
                    <a:pt x="207" y="102"/>
                  </a:cubicBezTo>
                  <a:cubicBezTo>
                    <a:pt x="207" y="104"/>
                    <a:pt x="206" y="107"/>
                    <a:pt x="205" y="107"/>
                  </a:cubicBezTo>
                  <a:cubicBezTo>
                    <a:pt x="200" y="110"/>
                    <a:pt x="199" y="114"/>
                    <a:pt x="199" y="118"/>
                  </a:cubicBezTo>
                  <a:cubicBezTo>
                    <a:pt x="198" y="127"/>
                    <a:pt x="194" y="135"/>
                    <a:pt x="189" y="143"/>
                  </a:cubicBezTo>
                  <a:cubicBezTo>
                    <a:pt x="185" y="148"/>
                    <a:pt x="187" y="155"/>
                    <a:pt x="190" y="160"/>
                  </a:cubicBezTo>
                  <a:cubicBezTo>
                    <a:pt x="192" y="164"/>
                    <a:pt x="195" y="169"/>
                    <a:pt x="198" y="172"/>
                  </a:cubicBezTo>
                  <a:cubicBezTo>
                    <a:pt x="201" y="175"/>
                    <a:pt x="206" y="177"/>
                    <a:pt x="210" y="179"/>
                  </a:cubicBezTo>
                  <a:cubicBezTo>
                    <a:pt x="231" y="188"/>
                    <a:pt x="253" y="197"/>
                    <a:pt x="274" y="206"/>
                  </a:cubicBezTo>
                  <a:cubicBezTo>
                    <a:pt x="285" y="210"/>
                    <a:pt x="292" y="218"/>
                    <a:pt x="293" y="231"/>
                  </a:cubicBezTo>
                  <a:cubicBezTo>
                    <a:pt x="295" y="251"/>
                    <a:pt x="298" y="270"/>
                    <a:pt x="300" y="290"/>
                  </a:cubicBezTo>
                  <a:cubicBezTo>
                    <a:pt x="301" y="298"/>
                    <a:pt x="301" y="305"/>
                    <a:pt x="302" y="313"/>
                  </a:cubicBezTo>
                  <a:cubicBezTo>
                    <a:pt x="302" y="316"/>
                    <a:pt x="302" y="319"/>
                    <a:pt x="302" y="322"/>
                  </a:cubicBezTo>
                  <a:cubicBezTo>
                    <a:pt x="201" y="322"/>
                    <a:pt x="101" y="322"/>
                    <a:pt x="0" y="3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0987A39-F712-CA46-E696-E6ACAB715139}"/>
              </a:ext>
            </a:extLst>
          </p:cNvPr>
          <p:cNvGrpSpPr/>
          <p:nvPr/>
        </p:nvGrpSpPr>
        <p:grpSpPr>
          <a:xfrm>
            <a:off x="1224992" y="5163490"/>
            <a:ext cx="738061" cy="451163"/>
            <a:chOff x="4684924" y="3450193"/>
            <a:chExt cx="700106" cy="427963"/>
          </a:xfrm>
          <a:solidFill>
            <a:schemeClr val="accent1"/>
          </a:solidFill>
        </p:grpSpPr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24502BCF-0614-E2BE-064F-320A5BF8954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684924" y="3465702"/>
              <a:ext cx="351968" cy="405420"/>
              <a:chOff x="1540" y="76"/>
              <a:chExt cx="2680" cy="3087"/>
            </a:xfrm>
            <a:grpFill/>
          </p:grpSpPr>
          <p:sp>
            <p:nvSpPr>
              <p:cNvPr id="77" name="Freeform 5">
                <a:extLst>
                  <a:ext uri="{FF2B5EF4-FFF2-40B4-BE49-F238E27FC236}">
                    <a16:creationId xmlns:a16="http://schemas.microsoft.com/office/drawing/2014/main" id="{15D6321D-1C2B-D3E3-1860-3CCEFC39F1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0" y="76"/>
                <a:ext cx="2680" cy="3087"/>
              </a:xfrm>
              <a:custGeom>
                <a:avLst/>
                <a:gdLst>
                  <a:gd name="T0" fmla="*/ 924 w 1780"/>
                  <a:gd name="T1" fmla="*/ 0 h 2048"/>
                  <a:gd name="T2" fmla="*/ 1271 w 1780"/>
                  <a:gd name="T3" fmla="*/ 97 h 2048"/>
                  <a:gd name="T4" fmla="*/ 1772 w 1780"/>
                  <a:gd name="T5" fmla="*/ 1137 h 2048"/>
                  <a:gd name="T6" fmla="*/ 1780 w 1780"/>
                  <a:gd name="T7" fmla="*/ 1376 h 2048"/>
                  <a:gd name="T8" fmla="*/ 1755 w 1780"/>
                  <a:gd name="T9" fmla="*/ 1594 h 2048"/>
                  <a:gd name="T10" fmla="*/ 1538 w 1780"/>
                  <a:gd name="T11" fmla="*/ 1901 h 2048"/>
                  <a:gd name="T12" fmla="*/ 1257 w 1780"/>
                  <a:gd name="T13" fmla="*/ 1917 h 2048"/>
                  <a:gd name="T14" fmla="*/ 924 w 1780"/>
                  <a:gd name="T15" fmla="*/ 2048 h 2048"/>
                  <a:gd name="T16" fmla="*/ 821 w 1780"/>
                  <a:gd name="T17" fmla="*/ 2042 h 2048"/>
                  <a:gd name="T18" fmla="*/ 499 w 1780"/>
                  <a:gd name="T19" fmla="*/ 1907 h 2048"/>
                  <a:gd name="T20" fmla="*/ 105 w 1780"/>
                  <a:gd name="T21" fmla="*/ 1818 h 2048"/>
                  <a:gd name="T22" fmla="*/ 8 w 1780"/>
                  <a:gd name="T23" fmla="*/ 1467 h 2048"/>
                  <a:gd name="T24" fmla="*/ 0 w 1780"/>
                  <a:gd name="T25" fmla="*/ 1228 h 2048"/>
                  <a:gd name="T26" fmla="*/ 68 w 1780"/>
                  <a:gd name="T27" fmla="*/ 793 h 2048"/>
                  <a:gd name="T28" fmla="*/ 745 w 1780"/>
                  <a:gd name="T29" fmla="*/ 15 h 2048"/>
                  <a:gd name="T30" fmla="*/ 238 w 1780"/>
                  <a:gd name="T31" fmla="*/ 1057 h 2048"/>
                  <a:gd name="T32" fmla="*/ 216 w 1780"/>
                  <a:gd name="T33" fmla="*/ 1371 h 2048"/>
                  <a:gd name="T34" fmla="*/ 288 w 1780"/>
                  <a:gd name="T35" fmla="*/ 1404 h 2048"/>
                  <a:gd name="T36" fmla="*/ 516 w 1780"/>
                  <a:gd name="T37" fmla="*/ 1825 h 2048"/>
                  <a:gd name="T38" fmla="*/ 1468 w 1780"/>
                  <a:gd name="T39" fmla="*/ 1496 h 2048"/>
                  <a:gd name="T40" fmla="*/ 1506 w 1780"/>
                  <a:gd name="T41" fmla="*/ 1405 h 2048"/>
                  <a:gd name="T42" fmla="*/ 1577 w 1780"/>
                  <a:gd name="T43" fmla="*/ 1094 h 2048"/>
                  <a:gd name="T44" fmla="*/ 1525 w 1780"/>
                  <a:gd name="T45" fmla="*/ 915 h 2048"/>
                  <a:gd name="T46" fmla="*/ 1520 w 1780"/>
                  <a:gd name="T47" fmla="*/ 943 h 2048"/>
                  <a:gd name="T48" fmla="*/ 1413 w 1780"/>
                  <a:gd name="T49" fmla="*/ 1225 h 2048"/>
                  <a:gd name="T50" fmla="*/ 1418 w 1780"/>
                  <a:gd name="T51" fmla="*/ 938 h 2048"/>
                  <a:gd name="T52" fmla="*/ 1087 w 1780"/>
                  <a:gd name="T53" fmla="*/ 496 h 2048"/>
                  <a:gd name="T54" fmla="*/ 988 w 1780"/>
                  <a:gd name="T55" fmla="*/ 507 h 2048"/>
                  <a:gd name="T56" fmla="*/ 626 w 1780"/>
                  <a:gd name="T57" fmla="*/ 636 h 2048"/>
                  <a:gd name="T58" fmla="*/ 369 w 1780"/>
                  <a:gd name="T59" fmla="*/ 1227 h 2048"/>
                  <a:gd name="T60" fmla="*/ 265 w 1780"/>
                  <a:gd name="T61" fmla="*/ 993 h 2048"/>
                  <a:gd name="T62" fmla="*/ 238 w 1780"/>
                  <a:gd name="T63" fmla="*/ 1057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80" h="2048">
                    <a:moveTo>
                      <a:pt x="856" y="0"/>
                    </a:moveTo>
                    <a:cubicBezTo>
                      <a:pt x="879" y="0"/>
                      <a:pt x="901" y="0"/>
                      <a:pt x="924" y="0"/>
                    </a:cubicBezTo>
                    <a:cubicBezTo>
                      <a:pt x="932" y="1"/>
                      <a:pt x="941" y="3"/>
                      <a:pt x="949" y="4"/>
                    </a:cubicBezTo>
                    <a:cubicBezTo>
                      <a:pt x="1063" y="12"/>
                      <a:pt x="1171" y="42"/>
                      <a:pt x="1271" y="97"/>
                    </a:cubicBezTo>
                    <a:cubicBezTo>
                      <a:pt x="1415" y="176"/>
                      <a:pt x="1516" y="296"/>
                      <a:pt x="1587" y="442"/>
                    </a:cubicBezTo>
                    <a:cubicBezTo>
                      <a:pt x="1694" y="661"/>
                      <a:pt x="1746" y="896"/>
                      <a:pt x="1772" y="1137"/>
                    </a:cubicBezTo>
                    <a:cubicBezTo>
                      <a:pt x="1775" y="1167"/>
                      <a:pt x="1777" y="1198"/>
                      <a:pt x="1780" y="1228"/>
                    </a:cubicBezTo>
                    <a:cubicBezTo>
                      <a:pt x="1780" y="1277"/>
                      <a:pt x="1780" y="1327"/>
                      <a:pt x="1780" y="1376"/>
                    </a:cubicBezTo>
                    <a:cubicBezTo>
                      <a:pt x="1779" y="1382"/>
                      <a:pt x="1777" y="1389"/>
                      <a:pt x="1777" y="1395"/>
                    </a:cubicBezTo>
                    <a:cubicBezTo>
                      <a:pt x="1770" y="1461"/>
                      <a:pt x="1764" y="1528"/>
                      <a:pt x="1755" y="1594"/>
                    </a:cubicBezTo>
                    <a:cubicBezTo>
                      <a:pt x="1746" y="1661"/>
                      <a:pt x="1731" y="1727"/>
                      <a:pt x="1696" y="1787"/>
                    </a:cubicBezTo>
                    <a:cubicBezTo>
                      <a:pt x="1661" y="1849"/>
                      <a:pt x="1610" y="1888"/>
                      <a:pt x="1538" y="1901"/>
                    </a:cubicBezTo>
                    <a:cubicBezTo>
                      <a:pt x="1455" y="1915"/>
                      <a:pt x="1371" y="1912"/>
                      <a:pt x="1287" y="1908"/>
                    </a:cubicBezTo>
                    <a:cubicBezTo>
                      <a:pt x="1277" y="1907"/>
                      <a:pt x="1265" y="1911"/>
                      <a:pt x="1257" y="1917"/>
                    </a:cubicBezTo>
                    <a:cubicBezTo>
                      <a:pt x="1183" y="1974"/>
                      <a:pt x="1102" y="2014"/>
                      <a:pt x="1010" y="2034"/>
                    </a:cubicBezTo>
                    <a:cubicBezTo>
                      <a:pt x="982" y="2040"/>
                      <a:pt x="953" y="2043"/>
                      <a:pt x="924" y="2048"/>
                    </a:cubicBezTo>
                    <a:cubicBezTo>
                      <a:pt x="903" y="2048"/>
                      <a:pt x="881" y="2048"/>
                      <a:pt x="860" y="2048"/>
                    </a:cubicBezTo>
                    <a:cubicBezTo>
                      <a:pt x="847" y="2046"/>
                      <a:pt x="834" y="2044"/>
                      <a:pt x="821" y="2042"/>
                    </a:cubicBezTo>
                    <a:cubicBezTo>
                      <a:pt x="710" y="2027"/>
                      <a:pt x="611" y="1984"/>
                      <a:pt x="524" y="1915"/>
                    </a:cubicBezTo>
                    <a:cubicBezTo>
                      <a:pt x="517" y="1910"/>
                      <a:pt x="507" y="1907"/>
                      <a:pt x="499" y="1907"/>
                    </a:cubicBezTo>
                    <a:cubicBezTo>
                      <a:pt x="428" y="1907"/>
                      <a:pt x="358" y="1910"/>
                      <a:pt x="287" y="1907"/>
                    </a:cubicBezTo>
                    <a:cubicBezTo>
                      <a:pt x="215" y="1904"/>
                      <a:pt x="149" y="1881"/>
                      <a:pt x="105" y="1818"/>
                    </a:cubicBezTo>
                    <a:cubicBezTo>
                      <a:pt x="86" y="1790"/>
                      <a:pt x="69" y="1759"/>
                      <a:pt x="57" y="1727"/>
                    </a:cubicBezTo>
                    <a:cubicBezTo>
                      <a:pt x="26" y="1644"/>
                      <a:pt x="18" y="1555"/>
                      <a:pt x="8" y="1467"/>
                    </a:cubicBezTo>
                    <a:cubicBezTo>
                      <a:pt x="5" y="1438"/>
                      <a:pt x="3" y="1409"/>
                      <a:pt x="0" y="1380"/>
                    </a:cubicBezTo>
                    <a:cubicBezTo>
                      <a:pt x="0" y="1329"/>
                      <a:pt x="0" y="1279"/>
                      <a:pt x="0" y="1228"/>
                    </a:cubicBezTo>
                    <a:cubicBezTo>
                      <a:pt x="1" y="1222"/>
                      <a:pt x="3" y="1215"/>
                      <a:pt x="3" y="1209"/>
                    </a:cubicBezTo>
                    <a:cubicBezTo>
                      <a:pt x="10" y="1068"/>
                      <a:pt x="34" y="930"/>
                      <a:pt x="68" y="793"/>
                    </a:cubicBezTo>
                    <a:cubicBezTo>
                      <a:pt x="103" y="655"/>
                      <a:pt x="147" y="521"/>
                      <a:pt x="217" y="396"/>
                    </a:cubicBezTo>
                    <a:cubicBezTo>
                      <a:pt x="334" y="187"/>
                      <a:pt x="508" y="57"/>
                      <a:pt x="745" y="15"/>
                    </a:cubicBezTo>
                    <a:cubicBezTo>
                      <a:pt x="782" y="8"/>
                      <a:pt x="819" y="5"/>
                      <a:pt x="856" y="0"/>
                    </a:cubicBezTo>
                    <a:close/>
                    <a:moveTo>
                      <a:pt x="238" y="1057"/>
                    </a:moveTo>
                    <a:cubicBezTo>
                      <a:pt x="208" y="1062"/>
                      <a:pt x="208" y="1062"/>
                      <a:pt x="204" y="1085"/>
                    </a:cubicBezTo>
                    <a:cubicBezTo>
                      <a:pt x="189" y="1181"/>
                      <a:pt x="192" y="1277"/>
                      <a:pt x="216" y="1371"/>
                    </a:cubicBezTo>
                    <a:cubicBezTo>
                      <a:pt x="222" y="1396"/>
                      <a:pt x="240" y="1408"/>
                      <a:pt x="266" y="1406"/>
                    </a:cubicBezTo>
                    <a:cubicBezTo>
                      <a:pt x="273" y="1406"/>
                      <a:pt x="280" y="1405"/>
                      <a:pt x="288" y="1404"/>
                    </a:cubicBezTo>
                    <a:cubicBezTo>
                      <a:pt x="291" y="1413"/>
                      <a:pt x="293" y="1421"/>
                      <a:pt x="296" y="1429"/>
                    </a:cubicBezTo>
                    <a:cubicBezTo>
                      <a:pt x="334" y="1581"/>
                      <a:pt x="403" y="1716"/>
                      <a:pt x="516" y="1825"/>
                    </a:cubicBezTo>
                    <a:cubicBezTo>
                      <a:pt x="729" y="2032"/>
                      <a:pt x="1028" y="2039"/>
                      <a:pt x="1250" y="1841"/>
                    </a:cubicBezTo>
                    <a:cubicBezTo>
                      <a:pt x="1355" y="1747"/>
                      <a:pt x="1424" y="1629"/>
                      <a:pt x="1468" y="1496"/>
                    </a:cubicBezTo>
                    <a:cubicBezTo>
                      <a:pt x="1478" y="1466"/>
                      <a:pt x="1486" y="1435"/>
                      <a:pt x="1495" y="1404"/>
                    </a:cubicBezTo>
                    <a:cubicBezTo>
                      <a:pt x="1500" y="1405"/>
                      <a:pt x="1503" y="1405"/>
                      <a:pt x="1506" y="1405"/>
                    </a:cubicBezTo>
                    <a:cubicBezTo>
                      <a:pt x="1542" y="1409"/>
                      <a:pt x="1558" y="1399"/>
                      <a:pt x="1566" y="1364"/>
                    </a:cubicBezTo>
                    <a:cubicBezTo>
                      <a:pt x="1587" y="1274"/>
                      <a:pt x="1591" y="1184"/>
                      <a:pt x="1577" y="1094"/>
                    </a:cubicBezTo>
                    <a:cubicBezTo>
                      <a:pt x="1574" y="1074"/>
                      <a:pt x="1575" y="1053"/>
                      <a:pt x="1545" y="1058"/>
                    </a:cubicBezTo>
                    <a:cubicBezTo>
                      <a:pt x="1541" y="1009"/>
                      <a:pt x="1555" y="959"/>
                      <a:pt x="1525" y="915"/>
                    </a:cubicBezTo>
                    <a:cubicBezTo>
                      <a:pt x="1524" y="916"/>
                      <a:pt x="1522" y="917"/>
                      <a:pt x="1522" y="918"/>
                    </a:cubicBezTo>
                    <a:cubicBezTo>
                      <a:pt x="1521" y="926"/>
                      <a:pt x="1521" y="935"/>
                      <a:pt x="1520" y="943"/>
                    </a:cubicBezTo>
                    <a:cubicBezTo>
                      <a:pt x="1510" y="1001"/>
                      <a:pt x="1504" y="1059"/>
                      <a:pt x="1491" y="1116"/>
                    </a:cubicBezTo>
                    <a:cubicBezTo>
                      <a:pt x="1480" y="1160"/>
                      <a:pt x="1452" y="1196"/>
                      <a:pt x="1413" y="1225"/>
                    </a:cubicBezTo>
                    <a:cubicBezTo>
                      <a:pt x="1419" y="1208"/>
                      <a:pt x="1425" y="1194"/>
                      <a:pt x="1429" y="1180"/>
                    </a:cubicBezTo>
                    <a:cubicBezTo>
                      <a:pt x="1450" y="1098"/>
                      <a:pt x="1442" y="1017"/>
                      <a:pt x="1418" y="938"/>
                    </a:cubicBezTo>
                    <a:cubicBezTo>
                      <a:pt x="1385" y="832"/>
                      <a:pt x="1323" y="747"/>
                      <a:pt x="1234" y="680"/>
                    </a:cubicBezTo>
                    <a:cubicBezTo>
                      <a:pt x="1169" y="632"/>
                      <a:pt x="1113" y="576"/>
                      <a:pt x="1087" y="496"/>
                    </a:cubicBezTo>
                    <a:cubicBezTo>
                      <a:pt x="1083" y="484"/>
                      <a:pt x="1075" y="474"/>
                      <a:pt x="1071" y="467"/>
                    </a:cubicBezTo>
                    <a:cubicBezTo>
                      <a:pt x="1042" y="481"/>
                      <a:pt x="1016" y="496"/>
                      <a:pt x="988" y="507"/>
                    </a:cubicBezTo>
                    <a:cubicBezTo>
                      <a:pt x="956" y="520"/>
                      <a:pt x="923" y="528"/>
                      <a:pt x="890" y="540"/>
                    </a:cubicBezTo>
                    <a:cubicBezTo>
                      <a:pt x="802" y="571"/>
                      <a:pt x="710" y="596"/>
                      <a:pt x="626" y="636"/>
                    </a:cubicBezTo>
                    <a:cubicBezTo>
                      <a:pt x="435" y="727"/>
                      <a:pt x="343" y="885"/>
                      <a:pt x="340" y="1095"/>
                    </a:cubicBezTo>
                    <a:cubicBezTo>
                      <a:pt x="339" y="1139"/>
                      <a:pt x="348" y="1182"/>
                      <a:pt x="369" y="1227"/>
                    </a:cubicBezTo>
                    <a:cubicBezTo>
                      <a:pt x="328" y="1196"/>
                      <a:pt x="301" y="1161"/>
                      <a:pt x="290" y="1118"/>
                    </a:cubicBezTo>
                    <a:cubicBezTo>
                      <a:pt x="278" y="1077"/>
                      <a:pt x="271" y="1035"/>
                      <a:pt x="265" y="993"/>
                    </a:cubicBezTo>
                    <a:cubicBezTo>
                      <a:pt x="260" y="967"/>
                      <a:pt x="260" y="941"/>
                      <a:pt x="257" y="910"/>
                    </a:cubicBezTo>
                    <a:cubicBezTo>
                      <a:pt x="228" y="960"/>
                      <a:pt x="244" y="1009"/>
                      <a:pt x="238" y="10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79" name="Freeform 13">
                <a:extLst>
                  <a:ext uri="{FF2B5EF4-FFF2-40B4-BE49-F238E27FC236}">
                    <a16:creationId xmlns:a16="http://schemas.microsoft.com/office/drawing/2014/main" id="{7A36CF3E-C948-17E9-8B02-0BEC47C21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" y="2451"/>
                <a:ext cx="622" cy="216"/>
              </a:xfrm>
              <a:custGeom>
                <a:avLst/>
                <a:gdLst>
                  <a:gd name="T0" fmla="*/ 413 w 413"/>
                  <a:gd name="T1" fmla="*/ 15 h 143"/>
                  <a:gd name="T2" fmla="*/ 305 w 413"/>
                  <a:gd name="T3" fmla="*/ 126 h 143"/>
                  <a:gd name="T4" fmla="*/ 126 w 413"/>
                  <a:gd name="T5" fmla="*/ 125 h 143"/>
                  <a:gd name="T6" fmla="*/ 39 w 413"/>
                  <a:gd name="T7" fmla="*/ 65 h 143"/>
                  <a:gd name="T8" fmla="*/ 0 w 413"/>
                  <a:gd name="T9" fmla="*/ 9 h 143"/>
                  <a:gd name="T10" fmla="*/ 198 w 413"/>
                  <a:gd name="T11" fmla="*/ 22 h 143"/>
                  <a:gd name="T12" fmla="*/ 237 w 413"/>
                  <a:gd name="T13" fmla="*/ 21 h 143"/>
                  <a:gd name="T14" fmla="*/ 353 w 413"/>
                  <a:gd name="T15" fmla="*/ 16 h 143"/>
                  <a:gd name="T16" fmla="*/ 413 w 413"/>
                  <a:gd name="T17" fmla="*/ 1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3" h="143">
                    <a:moveTo>
                      <a:pt x="413" y="15"/>
                    </a:moveTo>
                    <a:cubicBezTo>
                      <a:pt x="386" y="65"/>
                      <a:pt x="360" y="110"/>
                      <a:pt x="305" y="126"/>
                    </a:cubicBezTo>
                    <a:cubicBezTo>
                      <a:pt x="245" y="142"/>
                      <a:pt x="185" y="143"/>
                      <a:pt x="126" y="125"/>
                    </a:cubicBezTo>
                    <a:cubicBezTo>
                      <a:pt x="90" y="115"/>
                      <a:pt x="61" y="94"/>
                      <a:pt x="39" y="65"/>
                    </a:cubicBezTo>
                    <a:cubicBezTo>
                      <a:pt x="25" y="48"/>
                      <a:pt x="14" y="29"/>
                      <a:pt x="0" y="9"/>
                    </a:cubicBezTo>
                    <a:cubicBezTo>
                      <a:pt x="68" y="15"/>
                      <a:pt x="134" y="0"/>
                      <a:pt x="198" y="22"/>
                    </a:cubicBezTo>
                    <a:cubicBezTo>
                      <a:pt x="210" y="26"/>
                      <a:pt x="224" y="22"/>
                      <a:pt x="237" y="21"/>
                    </a:cubicBezTo>
                    <a:cubicBezTo>
                      <a:pt x="276" y="19"/>
                      <a:pt x="314" y="17"/>
                      <a:pt x="353" y="16"/>
                    </a:cubicBezTo>
                    <a:cubicBezTo>
                      <a:pt x="372" y="15"/>
                      <a:pt x="391" y="15"/>
                      <a:pt x="41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</p:grpSp>
        <p:sp>
          <p:nvSpPr>
            <p:cNvPr id="69" name="Freeform 25">
              <a:extLst>
                <a:ext uri="{FF2B5EF4-FFF2-40B4-BE49-F238E27FC236}">
                  <a16:creationId xmlns:a16="http://schemas.microsoft.com/office/drawing/2014/main" id="{55B7C81F-6F62-7AD9-F2CB-E5AEC34FF7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0409" y="3450193"/>
              <a:ext cx="314621" cy="427963"/>
            </a:xfrm>
            <a:custGeom>
              <a:avLst/>
              <a:gdLst>
                <a:gd name="T0" fmla="*/ 0 w 1496"/>
                <a:gd name="T1" fmla="*/ 1201 h 2035"/>
                <a:gd name="T2" fmla="*/ 60 w 1496"/>
                <a:gd name="T3" fmla="*/ 1081 h 2035"/>
                <a:gd name="T4" fmla="*/ 28 w 1496"/>
                <a:gd name="T5" fmla="*/ 789 h 2035"/>
                <a:gd name="T6" fmla="*/ 314 w 1496"/>
                <a:gd name="T7" fmla="*/ 299 h 2035"/>
                <a:gd name="T8" fmla="*/ 570 w 1496"/>
                <a:gd name="T9" fmla="*/ 24 h 2035"/>
                <a:gd name="T10" fmla="*/ 667 w 1496"/>
                <a:gd name="T11" fmla="*/ 13 h 2035"/>
                <a:gd name="T12" fmla="*/ 697 w 1496"/>
                <a:gd name="T13" fmla="*/ 71 h 2035"/>
                <a:gd name="T14" fmla="*/ 803 w 1496"/>
                <a:gd name="T15" fmla="*/ 0 h 2035"/>
                <a:gd name="T16" fmla="*/ 829 w 1496"/>
                <a:gd name="T17" fmla="*/ 76 h 2035"/>
                <a:gd name="T18" fmla="*/ 879 w 1496"/>
                <a:gd name="T19" fmla="*/ 116 h 2035"/>
                <a:gd name="T20" fmla="*/ 982 w 1496"/>
                <a:gd name="T21" fmla="*/ 95 h 2035"/>
                <a:gd name="T22" fmla="*/ 1038 w 1496"/>
                <a:gd name="T23" fmla="*/ 80 h 2035"/>
                <a:gd name="T24" fmla="*/ 1071 w 1496"/>
                <a:gd name="T25" fmla="*/ 148 h 2035"/>
                <a:gd name="T26" fmla="*/ 1107 w 1496"/>
                <a:gd name="T27" fmla="*/ 130 h 2035"/>
                <a:gd name="T28" fmla="*/ 1461 w 1496"/>
                <a:gd name="T29" fmla="*/ 796 h 2035"/>
                <a:gd name="T30" fmla="*/ 1422 w 1496"/>
                <a:gd name="T31" fmla="*/ 1071 h 2035"/>
                <a:gd name="T32" fmla="*/ 1496 w 1496"/>
                <a:gd name="T33" fmla="*/ 1201 h 2035"/>
                <a:gd name="T34" fmla="*/ 1450 w 1496"/>
                <a:gd name="T35" fmla="*/ 1386 h 2035"/>
                <a:gd name="T36" fmla="*/ 1347 w 1496"/>
                <a:gd name="T37" fmla="*/ 1506 h 2035"/>
                <a:gd name="T38" fmla="*/ 784 w 1496"/>
                <a:gd name="T39" fmla="*/ 2024 h 2035"/>
                <a:gd name="T40" fmla="*/ 152 w 1496"/>
                <a:gd name="T41" fmla="*/ 1508 h 2035"/>
                <a:gd name="T42" fmla="*/ 42 w 1496"/>
                <a:gd name="T43" fmla="*/ 1377 h 2035"/>
                <a:gd name="T44" fmla="*/ 328 w 1496"/>
                <a:gd name="T45" fmla="*/ 610 h 2035"/>
                <a:gd name="T46" fmla="*/ 294 w 1496"/>
                <a:gd name="T47" fmla="*/ 783 h 2035"/>
                <a:gd name="T48" fmla="*/ 217 w 1496"/>
                <a:gd name="T49" fmla="*/ 1279 h 2035"/>
                <a:gd name="T50" fmla="*/ 97 w 1496"/>
                <a:gd name="T51" fmla="*/ 1128 h 2035"/>
                <a:gd name="T52" fmla="*/ 72 w 1496"/>
                <a:gd name="T53" fmla="*/ 1156 h 2035"/>
                <a:gd name="T54" fmla="*/ 107 w 1496"/>
                <a:gd name="T55" fmla="*/ 1383 h 2035"/>
                <a:gd name="T56" fmla="*/ 203 w 1496"/>
                <a:gd name="T57" fmla="*/ 1477 h 2035"/>
                <a:gd name="T58" fmla="*/ 853 w 1496"/>
                <a:gd name="T59" fmla="*/ 1957 h 2035"/>
                <a:gd name="T60" fmla="*/ 1301 w 1496"/>
                <a:gd name="T61" fmla="*/ 1454 h 2035"/>
                <a:gd name="T62" fmla="*/ 1369 w 1496"/>
                <a:gd name="T63" fmla="*/ 1414 h 2035"/>
                <a:gd name="T64" fmla="*/ 1420 w 1496"/>
                <a:gd name="T65" fmla="*/ 1307 h 2035"/>
                <a:gd name="T66" fmla="*/ 1393 w 1496"/>
                <a:gd name="T67" fmla="*/ 1122 h 2035"/>
                <a:gd name="T68" fmla="*/ 1299 w 1496"/>
                <a:gd name="T69" fmla="*/ 1304 h 2035"/>
                <a:gd name="T70" fmla="*/ 1262 w 1496"/>
                <a:gd name="T71" fmla="*/ 932 h 2035"/>
                <a:gd name="T72" fmla="*/ 1124 w 1496"/>
                <a:gd name="T73" fmla="*/ 774 h 2035"/>
                <a:gd name="T74" fmla="*/ 1102 w 1496"/>
                <a:gd name="T75" fmla="*/ 788 h 2035"/>
                <a:gd name="T76" fmla="*/ 1134 w 1496"/>
                <a:gd name="T77" fmla="*/ 872 h 2035"/>
                <a:gd name="T78" fmla="*/ 1047 w 1496"/>
                <a:gd name="T79" fmla="*/ 905 h 2035"/>
                <a:gd name="T80" fmla="*/ 946 w 1496"/>
                <a:gd name="T81" fmla="*/ 832 h 2035"/>
                <a:gd name="T82" fmla="*/ 925 w 1496"/>
                <a:gd name="T83" fmla="*/ 914 h 2035"/>
                <a:gd name="T84" fmla="*/ 847 w 1496"/>
                <a:gd name="T85" fmla="*/ 842 h 2035"/>
                <a:gd name="T86" fmla="*/ 755 w 1496"/>
                <a:gd name="T87" fmla="*/ 889 h 2035"/>
                <a:gd name="T88" fmla="*/ 582 w 1496"/>
                <a:gd name="T89" fmla="*/ 792 h 2035"/>
                <a:gd name="T90" fmla="*/ 588 w 1496"/>
                <a:gd name="T91" fmla="*/ 859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6" h="2035">
                  <a:moveTo>
                    <a:pt x="0" y="1253"/>
                  </a:moveTo>
                  <a:cubicBezTo>
                    <a:pt x="0" y="1236"/>
                    <a:pt x="0" y="1218"/>
                    <a:pt x="0" y="1201"/>
                  </a:cubicBezTo>
                  <a:cubicBezTo>
                    <a:pt x="1" y="1195"/>
                    <a:pt x="3" y="1190"/>
                    <a:pt x="4" y="1184"/>
                  </a:cubicBezTo>
                  <a:cubicBezTo>
                    <a:pt x="12" y="1144"/>
                    <a:pt x="25" y="1105"/>
                    <a:pt x="60" y="1081"/>
                  </a:cubicBezTo>
                  <a:cubicBezTo>
                    <a:pt x="76" y="1070"/>
                    <a:pt x="77" y="1060"/>
                    <a:pt x="72" y="1044"/>
                  </a:cubicBezTo>
                  <a:cubicBezTo>
                    <a:pt x="48" y="960"/>
                    <a:pt x="29" y="876"/>
                    <a:pt x="28" y="789"/>
                  </a:cubicBezTo>
                  <a:cubicBezTo>
                    <a:pt x="24" y="631"/>
                    <a:pt x="81" y="500"/>
                    <a:pt x="200" y="397"/>
                  </a:cubicBezTo>
                  <a:cubicBezTo>
                    <a:pt x="238" y="365"/>
                    <a:pt x="276" y="332"/>
                    <a:pt x="314" y="299"/>
                  </a:cubicBezTo>
                  <a:cubicBezTo>
                    <a:pt x="408" y="218"/>
                    <a:pt x="500" y="134"/>
                    <a:pt x="567" y="26"/>
                  </a:cubicBezTo>
                  <a:cubicBezTo>
                    <a:pt x="567" y="25"/>
                    <a:pt x="569" y="25"/>
                    <a:pt x="570" y="24"/>
                  </a:cubicBezTo>
                  <a:cubicBezTo>
                    <a:pt x="577" y="47"/>
                    <a:pt x="584" y="69"/>
                    <a:pt x="592" y="98"/>
                  </a:cubicBezTo>
                  <a:cubicBezTo>
                    <a:pt x="621" y="65"/>
                    <a:pt x="646" y="37"/>
                    <a:pt x="667" y="13"/>
                  </a:cubicBezTo>
                  <a:cubicBezTo>
                    <a:pt x="669" y="27"/>
                    <a:pt x="671" y="44"/>
                    <a:pt x="675" y="62"/>
                  </a:cubicBezTo>
                  <a:cubicBezTo>
                    <a:pt x="678" y="74"/>
                    <a:pt x="685" y="78"/>
                    <a:pt x="697" y="71"/>
                  </a:cubicBezTo>
                  <a:cubicBezTo>
                    <a:pt x="719" y="58"/>
                    <a:pt x="741" y="48"/>
                    <a:pt x="761" y="34"/>
                  </a:cubicBezTo>
                  <a:cubicBezTo>
                    <a:pt x="777" y="23"/>
                    <a:pt x="791" y="9"/>
                    <a:pt x="803" y="0"/>
                  </a:cubicBezTo>
                  <a:cubicBezTo>
                    <a:pt x="803" y="17"/>
                    <a:pt x="803" y="37"/>
                    <a:pt x="803" y="57"/>
                  </a:cubicBezTo>
                  <a:cubicBezTo>
                    <a:pt x="802" y="77"/>
                    <a:pt x="813" y="80"/>
                    <a:pt x="829" y="76"/>
                  </a:cubicBezTo>
                  <a:cubicBezTo>
                    <a:pt x="852" y="69"/>
                    <a:pt x="875" y="62"/>
                    <a:pt x="896" y="56"/>
                  </a:cubicBezTo>
                  <a:cubicBezTo>
                    <a:pt x="891" y="75"/>
                    <a:pt x="885" y="95"/>
                    <a:pt x="879" y="116"/>
                  </a:cubicBezTo>
                  <a:cubicBezTo>
                    <a:pt x="919" y="124"/>
                    <a:pt x="950" y="115"/>
                    <a:pt x="978" y="91"/>
                  </a:cubicBezTo>
                  <a:cubicBezTo>
                    <a:pt x="979" y="93"/>
                    <a:pt x="981" y="94"/>
                    <a:pt x="982" y="95"/>
                  </a:cubicBezTo>
                  <a:cubicBezTo>
                    <a:pt x="969" y="117"/>
                    <a:pt x="956" y="139"/>
                    <a:pt x="943" y="160"/>
                  </a:cubicBezTo>
                  <a:cubicBezTo>
                    <a:pt x="979" y="157"/>
                    <a:pt x="999" y="141"/>
                    <a:pt x="1038" y="80"/>
                  </a:cubicBezTo>
                  <a:cubicBezTo>
                    <a:pt x="1053" y="112"/>
                    <a:pt x="1050" y="143"/>
                    <a:pt x="1032" y="173"/>
                  </a:cubicBezTo>
                  <a:cubicBezTo>
                    <a:pt x="1055" y="176"/>
                    <a:pt x="1066" y="170"/>
                    <a:pt x="1071" y="148"/>
                  </a:cubicBezTo>
                  <a:cubicBezTo>
                    <a:pt x="1076" y="131"/>
                    <a:pt x="1077" y="114"/>
                    <a:pt x="1081" y="93"/>
                  </a:cubicBezTo>
                  <a:cubicBezTo>
                    <a:pt x="1091" y="108"/>
                    <a:pt x="1099" y="119"/>
                    <a:pt x="1107" y="130"/>
                  </a:cubicBezTo>
                  <a:cubicBezTo>
                    <a:pt x="1192" y="243"/>
                    <a:pt x="1277" y="356"/>
                    <a:pt x="1362" y="469"/>
                  </a:cubicBezTo>
                  <a:cubicBezTo>
                    <a:pt x="1434" y="566"/>
                    <a:pt x="1471" y="673"/>
                    <a:pt x="1461" y="796"/>
                  </a:cubicBezTo>
                  <a:cubicBezTo>
                    <a:pt x="1455" y="882"/>
                    <a:pt x="1440" y="966"/>
                    <a:pt x="1415" y="1048"/>
                  </a:cubicBezTo>
                  <a:cubicBezTo>
                    <a:pt x="1412" y="1058"/>
                    <a:pt x="1410" y="1065"/>
                    <a:pt x="1422" y="1071"/>
                  </a:cubicBezTo>
                  <a:cubicBezTo>
                    <a:pt x="1455" y="1088"/>
                    <a:pt x="1473" y="1117"/>
                    <a:pt x="1483" y="1151"/>
                  </a:cubicBezTo>
                  <a:cubicBezTo>
                    <a:pt x="1488" y="1167"/>
                    <a:pt x="1492" y="1184"/>
                    <a:pt x="1496" y="1201"/>
                  </a:cubicBezTo>
                  <a:cubicBezTo>
                    <a:pt x="1496" y="1218"/>
                    <a:pt x="1496" y="1236"/>
                    <a:pt x="1496" y="1253"/>
                  </a:cubicBezTo>
                  <a:cubicBezTo>
                    <a:pt x="1481" y="1297"/>
                    <a:pt x="1466" y="1342"/>
                    <a:pt x="1450" y="1386"/>
                  </a:cubicBezTo>
                  <a:cubicBezTo>
                    <a:pt x="1434" y="1432"/>
                    <a:pt x="1409" y="1471"/>
                    <a:pt x="1360" y="1489"/>
                  </a:cubicBezTo>
                  <a:cubicBezTo>
                    <a:pt x="1354" y="1491"/>
                    <a:pt x="1349" y="1500"/>
                    <a:pt x="1347" y="1506"/>
                  </a:cubicBezTo>
                  <a:cubicBezTo>
                    <a:pt x="1305" y="1645"/>
                    <a:pt x="1237" y="1769"/>
                    <a:pt x="1130" y="1869"/>
                  </a:cubicBezTo>
                  <a:cubicBezTo>
                    <a:pt x="1033" y="1960"/>
                    <a:pt x="919" y="2016"/>
                    <a:pt x="784" y="2024"/>
                  </a:cubicBezTo>
                  <a:cubicBezTo>
                    <a:pt x="615" y="2035"/>
                    <a:pt x="473" y="1972"/>
                    <a:pt x="354" y="1855"/>
                  </a:cubicBezTo>
                  <a:cubicBezTo>
                    <a:pt x="255" y="1757"/>
                    <a:pt x="192" y="1639"/>
                    <a:pt x="152" y="1508"/>
                  </a:cubicBezTo>
                  <a:cubicBezTo>
                    <a:pt x="150" y="1501"/>
                    <a:pt x="146" y="1491"/>
                    <a:pt x="140" y="1489"/>
                  </a:cubicBezTo>
                  <a:cubicBezTo>
                    <a:pt x="84" y="1472"/>
                    <a:pt x="60" y="1428"/>
                    <a:pt x="42" y="1377"/>
                  </a:cubicBezTo>
                  <a:cubicBezTo>
                    <a:pt x="28" y="1336"/>
                    <a:pt x="14" y="1294"/>
                    <a:pt x="0" y="1253"/>
                  </a:cubicBezTo>
                  <a:close/>
                  <a:moveTo>
                    <a:pt x="328" y="610"/>
                  </a:moveTo>
                  <a:cubicBezTo>
                    <a:pt x="326" y="619"/>
                    <a:pt x="325" y="622"/>
                    <a:pt x="325" y="625"/>
                  </a:cubicBezTo>
                  <a:cubicBezTo>
                    <a:pt x="315" y="678"/>
                    <a:pt x="308" y="731"/>
                    <a:pt x="294" y="783"/>
                  </a:cubicBezTo>
                  <a:cubicBezTo>
                    <a:pt x="270" y="874"/>
                    <a:pt x="239" y="964"/>
                    <a:pt x="214" y="1055"/>
                  </a:cubicBezTo>
                  <a:cubicBezTo>
                    <a:pt x="194" y="1129"/>
                    <a:pt x="189" y="1204"/>
                    <a:pt x="217" y="1279"/>
                  </a:cubicBezTo>
                  <a:cubicBezTo>
                    <a:pt x="232" y="1319"/>
                    <a:pt x="208" y="1357"/>
                    <a:pt x="165" y="1371"/>
                  </a:cubicBezTo>
                  <a:cubicBezTo>
                    <a:pt x="142" y="1290"/>
                    <a:pt x="119" y="1209"/>
                    <a:pt x="97" y="1128"/>
                  </a:cubicBezTo>
                  <a:cubicBezTo>
                    <a:pt x="95" y="1128"/>
                    <a:pt x="93" y="1127"/>
                    <a:pt x="91" y="1127"/>
                  </a:cubicBezTo>
                  <a:cubicBezTo>
                    <a:pt x="84" y="1137"/>
                    <a:pt x="75" y="1145"/>
                    <a:pt x="72" y="1156"/>
                  </a:cubicBezTo>
                  <a:cubicBezTo>
                    <a:pt x="66" y="1183"/>
                    <a:pt x="59" y="1210"/>
                    <a:pt x="59" y="1238"/>
                  </a:cubicBezTo>
                  <a:cubicBezTo>
                    <a:pt x="59" y="1291"/>
                    <a:pt x="90" y="1335"/>
                    <a:pt x="107" y="1383"/>
                  </a:cubicBezTo>
                  <a:cubicBezTo>
                    <a:pt x="123" y="1427"/>
                    <a:pt x="141" y="1435"/>
                    <a:pt x="191" y="1433"/>
                  </a:cubicBezTo>
                  <a:cubicBezTo>
                    <a:pt x="195" y="1447"/>
                    <a:pt x="199" y="1462"/>
                    <a:pt x="203" y="1477"/>
                  </a:cubicBezTo>
                  <a:cubicBezTo>
                    <a:pt x="241" y="1611"/>
                    <a:pt x="304" y="1732"/>
                    <a:pt x="408" y="1827"/>
                  </a:cubicBezTo>
                  <a:cubicBezTo>
                    <a:pt x="535" y="1944"/>
                    <a:pt x="682" y="1995"/>
                    <a:pt x="853" y="1957"/>
                  </a:cubicBezTo>
                  <a:cubicBezTo>
                    <a:pt x="987" y="1927"/>
                    <a:pt x="1088" y="1848"/>
                    <a:pt x="1169" y="1740"/>
                  </a:cubicBezTo>
                  <a:cubicBezTo>
                    <a:pt x="1234" y="1654"/>
                    <a:pt x="1276" y="1558"/>
                    <a:pt x="1301" y="1454"/>
                  </a:cubicBezTo>
                  <a:cubicBezTo>
                    <a:pt x="1305" y="1438"/>
                    <a:pt x="1310" y="1433"/>
                    <a:pt x="1327" y="1433"/>
                  </a:cubicBezTo>
                  <a:cubicBezTo>
                    <a:pt x="1341" y="1433"/>
                    <a:pt x="1359" y="1425"/>
                    <a:pt x="1369" y="1414"/>
                  </a:cubicBezTo>
                  <a:cubicBezTo>
                    <a:pt x="1381" y="1401"/>
                    <a:pt x="1389" y="1382"/>
                    <a:pt x="1397" y="1364"/>
                  </a:cubicBezTo>
                  <a:cubicBezTo>
                    <a:pt x="1405" y="1346"/>
                    <a:pt x="1412" y="1326"/>
                    <a:pt x="1420" y="1307"/>
                  </a:cubicBezTo>
                  <a:cubicBezTo>
                    <a:pt x="1440" y="1261"/>
                    <a:pt x="1444" y="1214"/>
                    <a:pt x="1428" y="1165"/>
                  </a:cubicBezTo>
                  <a:cubicBezTo>
                    <a:pt x="1422" y="1147"/>
                    <a:pt x="1414" y="1131"/>
                    <a:pt x="1393" y="1122"/>
                  </a:cubicBezTo>
                  <a:cubicBezTo>
                    <a:pt x="1368" y="1204"/>
                    <a:pt x="1355" y="1286"/>
                    <a:pt x="1351" y="1370"/>
                  </a:cubicBezTo>
                  <a:cubicBezTo>
                    <a:pt x="1307" y="1362"/>
                    <a:pt x="1295" y="1346"/>
                    <a:pt x="1299" y="1304"/>
                  </a:cubicBezTo>
                  <a:cubicBezTo>
                    <a:pt x="1306" y="1227"/>
                    <a:pt x="1319" y="1150"/>
                    <a:pt x="1308" y="1073"/>
                  </a:cubicBezTo>
                  <a:cubicBezTo>
                    <a:pt x="1301" y="1023"/>
                    <a:pt x="1291" y="973"/>
                    <a:pt x="1262" y="932"/>
                  </a:cubicBezTo>
                  <a:cubicBezTo>
                    <a:pt x="1230" y="887"/>
                    <a:pt x="1192" y="846"/>
                    <a:pt x="1156" y="803"/>
                  </a:cubicBezTo>
                  <a:cubicBezTo>
                    <a:pt x="1147" y="792"/>
                    <a:pt x="1135" y="783"/>
                    <a:pt x="1124" y="774"/>
                  </a:cubicBezTo>
                  <a:cubicBezTo>
                    <a:pt x="1120" y="771"/>
                    <a:pt x="1110" y="768"/>
                    <a:pt x="1108" y="770"/>
                  </a:cubicBezTo>
                  <a:cubicBezTo>
                    <a:pt x="1104" y="774"/>
                    <a:pt x="1101" y="782"/>
                    <a:pt x="1102" y="788"/>
                  </a:cubicBezTo>
                  <a:cubicBezTo>
                    <a:pt x="1105" y="801"/>
                    <a:pt x="1109" y="815"/>
                    <a:pt x="1114" y="828"/>
                  </a:cubicBezTo>
                  <a:cubicBezTo>
                    <a:pt x="1119" y="841"/>
                    <a:pt x="1126" y="854"/>
                    <a:pt x="1134" y="872"/>
                  </a:cubicBezTo>
                  <a:cubicBezTo>
                    <a:pt x="1086" y="832"/>
                    <a:pt x="1062" y="821"/>
                    <a:pt x="1034" y="826"/>
                  </a:cubicBezTo>
                  <a:cubicBezTo>
                    <a:pt x="1059" y="865"/>
                    <a:pt x="1062" y="878"/>
                    <a:pt x="1047" y="905"/>
                  </a:cubicBezTo>
                  <a:cubicBezTo>
                    <a:pt x="1042" y="900"/>
                    <a:pt x="1037" y="895"/>
                    <a:pt x="1031" y="890"/>
                  </a:cubicBezTo>
                  <a:cubicBezTo>
                    <a:pt x="1003" y="871"/>
                    <a:pt x="976" y="849"/>
                    <a:pt x="946" y="832"/>
                  </a:cubicBezTo>
                  <a:cubicBezTo>
                    <a:pt x="926" y="820"/>
                    <a:pt x="914" y="831"/>
                    <a:pt x="916" y="854"/>
                  </a:cubicBezTo>
                  <a:cubicBezTo>
                    <a:pt x="918" y="872"/>
                    <a:pt x="921" y="890"/>
                    <a:pt x="925" y="914"/>
                  </a:cubicBezTo>
                  <a:cubicBezTo>
                    <a:pt x="917" y="904"/>
                    <a:pt x="914" y="898"/>
                    <a:pt x="909" y="894"/>
                  </a:cubicBezTo>
                  <a:cubicBezTo>
                    <a:pt x="889" y="876"/>
                    <a:pt x="870" y="855"/>
                    <a:pt x="847" y="842"/>
                  </a:cubicBezTo>
                  <a:cubicBezTo>
                    <a:pt x="800" y="815"/>
                    <a:pt x="768" y="832"/>
                    <a:pt x="759" y="885"/>
                  </a:cubicBezTo>
                  <a:cubicBezTo>
                    <a:pt x="758" y="886"/>
                    <a:pt x="757" y="887"/>
                    <a:pt x="755" y="889"/>
                  </a:cubicBezTo>
                  <a:cubicBezTo>
                    <a:pt x="723" y="868"/>
                    <a:pt x="691" y="847"/>
                    <a:pt x="657" y="828"/>
                  </a:cubicBezTo>
                  <a:cubicBezTo>
                    <a:pt x="633" y="814"/>
                    <a:pt x="608" y="802"/>
                    <a:pt x="582" y="792"/>
                  </a:cubicBezTo>
                  <a:cubicBezTo>
                    <a:pt x="566" y="785"/>
                    <a:pt x="560" y="792"/>
                    <a:pt x="566" y="808"/>
                  </a:cubicBezTo>
                  <a:cubicBezTo>
                    <a:pt x="572" y="824"/>
                    <a:pt x="580" y="840"/>
                    <a:pt x="588" y="859"/>
                  </a:cubicBezTo>
                  <a:cubicBezTo>
                    <a:pt x="446" y="834"/>
                    <a:pt x="381" y="732"/>
                    <a:pt x="328" y="6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</p:grp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CF1411D-D9F0-4AB7-11E1-29EE0F0309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13" y="6346830"/>
            <a:ext cx="1393658" cy="37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68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1">
            <a:extLst>
              <a:ext uri="{FF2B5EF4-FFF2-40B4-BE49-F238E27FC236}">
                <a16:creationId xmlns:a16="http://schemas.microsoft.com/office/drawing/2014/main" id="{BD5EDC56-F2DD-4023-BED5-CDA929B5B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/>
              <a:t>Opfattet</a:t>
            </a:r>
            <a:r>
              <a:rPr lang="en-US" dirty="0"/>
              <a:t> </a:t>
            </a:r>
            <a:r>
              <a:rPr lang="en-US" dirty="0" err="1"/>
              <a:t>byrde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svær</a:t>
            </a:r>
            <a:r>
              <a:rPr lang="en-US" dirty="0"/>
              <a:t> </a:t>
            </a:r>
            <a:r>
              <a:rPr lang="en-US" dirty="0" err="1"/>
              <a:t>overvægt</a:t>
            </a:r>
            <a:r>
              <a:rPr lang="en-US" dirty="0"/>
              <a:t> hos den </a:t>
            </a:r>
            <a:r>
              <a:rPr lang="en-US" dirty="0" err="1"/>
              <a:t>unge</a:t>
            </a:r>
            <a:r>
              <a:rPr lang="en-US" dirty="0"/>
              <a:t> (1)</a:t>
            </a:r>
          </a:p>
        </p:txBody>
      </p:sp>
      <p:graphicFrame>
        <p:nvGraphicFramePr>
          <p:cNvPr id="43" name="Chart">
            <a:extLst>
              <a:ext uri="{FF2B5EF4-FFF2-40B4-BE49-F238E27FC236}">
                <a16:creationId xmlns:a16="http://schemas.microsoft.com/office/drawing/2014/main" id="{FCAB0A2C-A70A-4AA1-860B-09106BB7E455}"/>
              </a:ext>
            </a:extLst>
          </p:cNvPr>
          <p:cNvGraphicFramePr>
            <a:graphicFrameLocks/>
          </p:cNvGraphicFramePr>
          <p:nvPr/>
        </p:nvGraphicFramePr>
        <p:xfrm>
          <a:off x="681107" y="2290933"/>
          <a:ext cx="5176133" cy="4718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4" name="Chart">
            <a:extLst>
              <a:ext uri="{FF2B5EF4-FFF2-40B4-BE49-F238E27FC236}">
                <a16:creationId xmlns:a16="http://schemas.microsoft.com/office/drawing/2014/main" id="{28EBCFD5-666F-4813-BA79-6DC7FD279AE6}"/>
              </a:ext>
            </a:extLst>
          </p:cNvPr>
          <p:cNvGraphicFramePr>
            <a:graphicFrameLocks/>
          </p:cNvGraphicFramePr>
          <p:nvPr/>
        </p:nvGraphicFramePr>
        <p:xfrm>
          <a:off x="6292572" y="2306832"/>
          <a:ext cx="5176133" cy="4718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557F11D3-CC0F-48C7-BC02-82F999AB8B31}"/>
              </a:ext>
            </a:extLst>
          </p:cNvPr>
          <p:cNvSpPr txBox="1"/>
          <p:nvPr/>
        </p:nvSpPr>
        <p:spPr>
          <a:xfrm>
            <a:off x="433457" y="1335618"/>
            <a:ext cx="5602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Opfattelse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af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 den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unges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vægt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F1EA8F1-C78E-402E-BD4A-6AD35B5581CA}"/>
              </a:ext>
            </a:extLst>
          </p:cNvPr>
          <p:cNvSpPr txBox="1"/>
          <p:nvPr/>
        </p:nvSpPr>
        <p:spPr>
          <a:xfrm>
            <a:off x="6035748" y="1335618"/>
            <a:ext cx="5602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Opfattelse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af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 den 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unges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overordnede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helbred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33E4F5DD-7BD1-499E-862E-2B37176E75A0}"/>
              </a:ext>
            </a:extLst>
          </p:cNvPr>
          <p:cNvSpPr/>
          <p:nvPr/>
        </p:nvSpPr>
        <p:spPr>
          <a:xfrm>
            <a:off x="2818148" y="2330321"/>
            <a:ext cx="228027" cy="2213739"/>
          </a:xfrm>
          <a:prstGeom prst="rightBrac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52" name="Respondents">
            <a:extLst>
              <a:ext uri="{FF2B5EF4-FFF2-40B4-BE49-F238E27FC236}">
                <a16:creationId xmlns:a16="http://schemas.microsoft.com/office/drawing/2014/main" id="{2ECB5F2D-90CE-4D05-AAAC-386FC80FF25B}"/>
              </a:ext>
            </a:extLst>
          </p:cNvPr>
          <p:cNvSpPr txBox="1"/>
          <p:nvPr/>
        </p:nvSpPr>
        <p:spPr>
          <a:xfrm>
            <a:off x="2981913" y="3166450"/>
            <a:ext cx="630843" cy="554000"/>
          </a:xfrm>
          <a:prstGeom prst="rect">
            <a:avLst/>
          </a:prstGeom>
        </p:spPr>
        <p:txBody>
          <a:bodyPr vert="horz" wrap="square" lIns="91440" tIns="45721" rIns="91440" bIns="45721" rtlCol="0" anchor="t">
            <a:spAutoFit/>
          </a:bodyPr>
          <a:lstStyle/>
          <a:p>
            <a:pPr marL="0" marR="0" lvl="0" indent="0" algn="l" defTabSz="162551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pis For Office" panose="020B0504010101010104" pitchFamily="34" charset="0"/>
              </a:rPr>
              <a:t>76% </a:t>
            </a:r>
            <a:b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pis For Office" panose="020B0504010101010104" pitchFamily="34" charset="0"/>
              </a:rPr>
            </a:b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pis For Office" panose="020B0504010101010104" pitchFamily="34" charset="0"/>
              </a:rPr>
              <a:t>Above normal</a:t>
            </a:r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95500670-2ECD-4FDE-92E1-40DA07DA6318}"/>
              </a:ext>
            </a:extLst>
          </p:cNvPr>
          <p:cNvSpPr/>
          <p:nvPr/>
        </p:nvSpPr>
        <p:spPr>
          <a:xfrm>
            <a:off x="5125720" y="2330317"/>
            <a:ext cx="228027" cy="1930535"/>
          </a:xfrm>
          <a:prstGeom prst="rightBrac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54" name="Respondents">
            <a:extLst>
              <a:ext uri="{FF2B5EF4-FFF2-40B4-BE49-F238E27FC236}">
                <a16:creationId xmlns:a16="http://schemas.microsoft.com/office/drawing/2014/main" id="{C96B1978-2A14-450A-B2E5-B33B4EDFC245}"/>
              </a:ext>
            </a:extLst>
          </p:cNvPr>
          <p:cNvSpPr txBox="1"/>
          <p:nvPr/>
        </p:nvSpPr>
        <p:spPr>
          <a:xfrm>
            <a:off x="5289486" y="3166445"/>
            <a:ext cx="611065" cy="554000"/>
          </a:xfrm>
          <a:prstGeom prst="rect">
            <a:avLst/>
          </a:prstGeom>
        </p:spPr>
        <p:txBody>
          <a:bodyPr vert="horz" wrap="none" lIns="91440" tIns="45721" rIns="91440" bIns="45721" rtlCol="0" anchor="t">
            <a:spAutoFit/>
          </a:bodyPr>
          <a:lstStyle/>
          <a:p>
            <a:pPr marL="0" marR="0" lvl="0" indent="0" algn="l" defTabSz="162551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pis For Office" panose="020B0504010101010104" pitchFamily="34" charset="0"/>
              </a:rPr>
              <a:t>66% </a:t>
            </a:r>
            <a:b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pis For Office" panose="020B0504010101010104" pitchFamily="34" charset="0"/>
              </a:rPr>
            </a:b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pis For Office" panose="020B0504010101010104" pitchFamily="34" charset="0"/>
              </a:rPr>
              <a:t>Above </a:t>
            </a:r>
            <a:b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pis For Office" panose="020B0504010101010104" pitchFamily="34" charset="0"/>
              </a:rPr>
            </a:b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pis For Office" panose="020B0504010101010104" pitchFamily="34" charset="0"/>
              </a:rPr>
              <a:t>normal</a:t>
            </a:r>
          </a:p>
        </p:txBody>
      </p:sp>
      <p:sp>
        <p:nvSpPr>
          <p:cNvPr id="55" name="Right Brace 54">
            <a:extLst>
              <a:ext uri="{FF2B5EF4-FFF2-40B4-BE49-F238E27FC236}">
                <a16:creationId xmlns:a16="http://schemas.microsoft.com/office/drawing/2014/main" id="{382260D6-EF5C-4373-B084-F237477826B3}"/>
              </a:ext>
            </a:extLst>
          </p:cNvPr>
          <p:cNvSpPr/>
          <p:nvPr/>
        </p:nvSpPr>
        <p:spPr>
          <a:xfrm>
            <a:off x="8430941" y="2330321"/>
            <a:ext cx="228027" cy="2093512"/>
          </a:xfrm>
          <a:prstGeom prst="rightBrac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56" name="Respondents">
            <a:extLst>
              <a:ext uri="{FF2B5EF4-FFF2-40B4-BE49-F238E27FC236}">
                <a16:creationId xmlns:a16="http://schemas.microsoft.com/office/drawing/2014/main" id="{8B2AF661-4AEC-4808-8C0F-D9D8460D26CB}"/>
              </a:ext>
            </a:extLst>
          </p:cNvPr>
          <p:cNvSpPr txBox="1"/>
          <p:nvPr/>
        </p:nvSpPr>
        <p:spPr>
          <a:xfrm>
            <a:off x="8594707" y="3166449"/>
            <a:ext cx="673582" cy="400112"/>
          </a:xfrm>
          <a:prstGeom prst="rect">
            <a:avLst/>
          </a:prstGeom>
        </p:spPr>
        <p:txBody>
          <a:bodyPr vert="horz" wrap="none" lIns="91440" tIns="45721" rIns="91440" bIns="45721" rtlCol="0" anchor="t">
            <a:spAutoFit/>
          </a:bodyPr>
          <a:lstStyle/>
          <a:p>
            <a:pPr marL="0" marR="0" lvl="0" indent="0" algn="l" defTabSz="162551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pis For Office" panose="020B0504010101010104" pitchFamily="34" charset="0"/>
              </a:rPr>
              <a:t>71% </a:t>
            </a:r>
            <a:b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pis For Office" panose="020B0504010101010104" pitchFamily="34" charset="0"/>
              </a:rPr>
            </a:b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pis For Office" panose="020B0504010101010104" pitchFamily="34" charset="0"/>
              </a:rPr>
              <a:t>Positive</a:t>
            </a:r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DD7E6545-435A-4D8F-886E-7D7361E99016}"/>
              </a:ext>
            </a:extLst>
          </p:cNvPr>
          <p:cNvSpPr/>
          <p:nvPr/>
        </p:nvSpPr>
        <p:spPr>
          <a:xfrm>
            <a:off x="10737612" y="2340820"/>
            <a:ext cx="228027" cy="2370880"/>
          </a:xfrm>
          <a:prstGeom prst="rightBrac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58" name="Respondents">
            <a:extLst>
              <a:ext uri="{FF2B5EF4-FFF2-40B4-BE49-F238E27FC236}">
                <a16:creationId xmlns:a16="http://schemas.microsoft.com/office/drawing/2014/main" id="{56576E69-E862-47F4-B237-0BB65CB029B0}"/>
              </a:ext>
            </a:extLst>
          </p:cNvPr>
          <p:cNvSpPr txBox="1"/>
          <p:nvPr/>
        </p:nvSpPr>
        <p:spPr>
          <a:xfrm>
            <a:off x="10901377" y="3342052"/>
            <a:ext cx="673582" cy="400112"/>
          </a:xfrm>
          <a:prstGeom prst="rect">
            <a:avLst/>
          </a:prstGeom>
        </p:spPr>
        <p:txBody>
          <a:bodyPr vert="horz" wrap="none" lIns="91440" tIns="45721" rIns="91440" bIns="45721" rtlCol="0" anchor="t">
            <a:spAutoFit/>
          </a:bodyPr>
          <a:lstStyle/>
          <a:p>
            <a:pPr marL="0" marR="0" lvl="0" indent="0" algn="l" defTabSz="162551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pis For Office" panose="020B0504010101010104" pitchFamily="34" charset="0"/>
              </a:rPr>
              <a:t>80% </a:t>
            </a:r>
            <a:b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pis For Office" panose="020B0504010101010104" pitchFamily="34" charset="0"/>
              </a:rPr>
            </a:b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pis For Office" panose="020B0504010101010104" pitchFamily="34" charset="0"/>
              </a:rPr>
              <a:t>Positive</a:t>
            </a:r>
          </a:p>
        </p:txBody>
      </p:sp>
      <p:sp>
        <p:nvSpPr>
          <p:cNvPr id="45" name="Respondents">
            <a:extLst>
              <a:ext uri="{FF2B5EF4-FFF2-40B4-BE49-F238E27FC236}">
                <a16:creationId xmlns:a16="http://schemas.microsoft.com/office/drawing/2014/main" id="{FCBA01A2-42D5-0134-F1F4-C59D80149EB0}"/>
              </a:ext>
            </a:extLst>
          </p:cNvPr>
          <p:cNvSpPr txBox="1"/>
          <p:nvPr/>
        </p:nvSpPr>
        <p:spPr>
          <a:xfrm>
            <a:off x="1223324" y="1910989"/>
            <a:ext cx="1464183" cy="284695"/>
          </a:xfrm>
          <a:prstGeom prst="rect">
            <a:avLst/>
          </a:prstGeom>
        </p:spPr>
        <p:txBody>
          <a:bodyPr vert="horz" wrap="none" lIns="68580" tIns="34291" rIns="68580" bIns="34291" rtlCol="0" anchor="t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ALwO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 (n=5,275)</a:t>
            </a:r>
          </a:p>
        </p:txBody>
      </p:sp>
      <p:sp>
        <p:nvSpPr>
          <p:cNvPr id="60" name="Respondents">
            <a:extLst>
              <a:ext uri="{FF2B5EF4-FFF2-40B4-BE49-F238E27FC236}">
                <a16:creationId xmlns:a16="http://schemas.microsoft.com/office/drawing/2014/main" id="{869768A2-46C0-12F4-6380-BFA4E084B855}"/>
              </a:ext>
            </a:extLst>
          </p:cNvPr>
          <p:cNvSpPr txBox="1"/>
          <p:nvPr/>
        </p:nvSpPr>
        <p:spPr>
          <a:xfrm>
            <a:off x="3738625" y="1910989"/>
            <a:ext cx="2147430" cy="284695"/>
          </a:xfrm>
          <a:prstGeom prst="rect">
            <a:avLst/>
          </a:prstGeom>
        </p:spPr>
        <p:txBody>
          <a:bodyPr vert="horz" wrap="square" lIns="68580" tIns="34291" rIns="68580" bIns="34291" rtlCol="0" anchor="t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B97DE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Pårørende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97DE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 (n=5,389)</a:t>
            </a:r>
          </a:p>
        </p:txBody>
      </p:sp>
      <p:sp>
        <p:nvSpPr>
          <p:cNvPr id="77" name="Respondents">
            <a:extLst>
              <a:ext uri="{FF2B5EF4-FFF2-40B4-BE49-F238E27FC236}">
                <a16:creationId xmlns:a16="http://schemas.microsoft.com/office/drawing/2014/main" id="{F08E817B-1669-F47D-2728-AD89215B82DA}"/>
              </a:ext>
            </a:extLst>
          </p:cNvPr>
          <p:cNvSpPr txBox="1"/>
          <p:nvPr/>
        </p:nvSpPr>
        <p:spPr>
          <a:xfrm>
            <a:off x="6816412" y="1907841"/>
            <a:ext cx="1464183" cy="284695"/>
          </a:xfrm>
          <a:prstGeom prst="rect">
            <a:avLst/>
          </a:prstGeom>
        </p:spPr>
        <p:txBody>
          <a:bodyPr vert="horz" wrap="none" lIns="68580" tIns="34291" rIns="68580" bIns="34291" rtlCol="0" anchor="t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ALwO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 (n=5,275)</a:t>
            </a:r>
          </a:p>
        </p:txBody>
      </p:sp>
      <p:sp>
        <p:nvSpPr>
          <p:cNvPr id="83" name="Respondents">
            <a:extLst>
              <a:ext uri="{FF2B5EF4-FFF2-40B4-BE49-F238E27FC236}">
                <a16:creationId xmlns:a16="http://schemas.microsoft.com/office/drawing/2014/main" id="{C041D540-A637-FC19-12E0-3E1A6EFDFA8D}"/>
              </a:ext>
            </a:extLst>
          </p:cNvPr>
          <p:cNvSpPr txBox="1"/>
          <p:nvPr/>
        </p:nvSpPr>
        <p:spPr>
          <a:xfrm>
            <a:off x="9350763" y="1910989"/>
            <a:ext cx="2147430" cy="284695"/>
          </a:xfrm>
          <a:prstGeom prst="rect">
            <a:avLst/>
          </a:prstGeom>
        </p:spPr>
        <p:txBody>
          <a:bodyPr vert="horz" wrap="square" lIns="68580" tIns="34291" rIns="68580" bIns="34291" rtlCol="0" anchor="t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B97DE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Pårørende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97DE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 (n=5,389)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054C9C-7AAF-8613-EB01-EC6E41ED829D}"/>
              </a:ext>
            </a:extLst>
          </p:cNvPr>
          <p:cNvCxnSpPr>
            <a:cxnSpLocks/>
          </p:cNvCxnSpPr>
          <p:nvPr/>
        </p:nvCxnSpPr>
        <p:spPr>
          <a:xfrm>
            <a:off x="6092898" y="1335618"/>
            <a:ext cx="0" cy="4827057"/>
          </a:xfrm>
          <a:prstGeom prst="line">
            <a:avLst/>
          </a:prstGeom>
          <a:ln w="19050" cap="rnd">
            <a:solidFill>
              <a:schemeClr val="accent6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7BE24A5-C64E-2423-D336-BBFA00A9EED0}"/>
              </a:ext>
            </a:extLst>
          </p:cNvPr>
          <p:cNvGrpSpPr/>
          <p:nvPr/>
        </p:nvGrpSpPr>
        <p:grpSpPr>
          <a:xfrm>
            <a:off x="3119147" y="1766917"/>
            <a:ext cx="644165" cy="366348"/>
            <a:chOff x="3244270" y="1770798"/>
            <a:chExt cx="1116149" cy="634774"/>
          </a:xfrm>
          <a:solidFill>
            <a:schemeClr val="accent5"/>
          </a:solidFill>
        </p:grpSpPr>
        <p:sp>
          <p:nvSpPr>
            <p:cNvPr id="64" name="Freeform 17">
              <a:extLst>
                <a:ext uri="{FF2B5EF4-FFF2-40B4-BE49-F238E27FC236}">
                  <a16:creationId xmlns:a16="http://schemas.microsoft.com/office/drawing/2014/main" id="{398376B7-C4E4-838A-F189-32018E175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129" y="1802118"/>
              <a:ext cx="517290" cy="603301"/>
            </a:xfrm>
            <a:custGeom>
              <a:avLst/>
              <a:gdLst>
                <a:gd name="T0" fmla="*/ 190 w 280"/>
                <a:gd name="T1" fmla="*/ 169 h 327"/>
                <a:gd name="T2" fmla="*/ 247 w 280"/>
                <a:gd name="T3" fmla="*/ 197 h 327"/>
                <a:gd name="T4" fmla="*/ 277 w 280"/>
                <a:gd name="T5" fmla="*/ 306 h 327"/>
                <a:gd name="T6" fmla="*/ 0 w 280"/>
                <a:gd name="T7" fmla="*/ 327 h 327"/>
                <a:gd name="T8" fmla="*/ 12 w 280"/>
                <a:gd name="T9" fmla="*/ 235 h 327"/>
                <a:gd name="T10" fmla="*/ 27 w 280"/>
                <a:gd name="T11" fmla="*/ 201 h 327"/>
                <a:gd name="T12" fmla="*/ 96 w 280"/>
                <a:gd name="T13" fmla="*/ 167 h 327"/>
                <a:gd name="T14" fmla="*/ 139 w 280"/>
                <a:gd name="T15" fmla="*/ 196 h 327"/>
                <a:gd name="T16" fmla="*/ 111 w 280"/>
                <a:gd name="T17" fmla="*/ 165 h 327"/>
                <a:gd name="T18" fmla="*/ 113 w 280"/>
                <a:gd name="T19" fmla="*/ 153 h 327"/>
                <a:gd name="T20" fmla="*/ 104 w 280"/>
                <a:gd name="T21" fmla="*/ 151 h 327"/>
                <a:gd name="T22" fmla="*/ 76 w 280"/>
                <a:gd name="T23" fmla="*/ 146 h 327"/>
                <a:gd name="T24" fmla="*/ 70 w 280"/>
                <a:gd name="T25" fmla="*/ 138 h 327"/>
                <a:gd name="T26" fmla="*/ 81 w 280"/>
                <a:gd name="T27" fmla="*/ 125 h 327"/>
                <a:gd name="T28" fmla="*/ 72 w 280"/>
                <a:gd name="T29" fmla="*/ 115 h 327"/>
                <a:gd name="T30" fmla="*/ 61 w 280"/>
                <a:gd name="T31" fmla="*/ 103 h 327"/>
                <a:gd name="T32" fmla="*/ 64 w 280"/>
                <a:gd name="T33" fmla="*/ 97 h 327"/>
                <a:gd name="T34" fmla="*/ 64 w 280"/>
                <a:gd name="T35" fmla="*/ 76 h 327"/>
                <a:gd name="T36" fmla="*/ 70 w 280"/>
                <a:gd name="T37" fmla="*/ 75 h 327"/>
                <a:gd name="T38" fmla="*/ 81 w 280"/>
                <a:gd name="T39" fmla="*/ 64 h 327"/>
                <a:gd name="T40" fmla="*/ 98 w 280"/>
                <a:gd name="T41" fmla="*/ 17 h 327"/>
                <a:gd name="T42" fmla="*/ 120 w 280"/>
                <a:gd name="T43" fmla="*/ 6 h 327"/>
                <a:gd name="T44" fmla="*/ 187 w 280"/>
                <a:gd name="T45" fmla="*/ 20 h 327"/>
                <a:gd name="T46" fmla="*/ 201 w 280"/>
                <a:gd name="T47" fmla="*/ 61 h 327"/>
                <a:gd name="T48" fmla="*/ 205 w 280"/>
                <a:gd name="T49" fmla="*/ 78 h 327"/>
                <a:gd name="T50" fmla="*/ 206 w 280"/>
                <a:gd name="T51" fmla="*/ 91 h 327"/>
                <a:gd name="T52" fmla="*/ 204 w 280"/>
                <a:gd name="T53" fmla="*/ 105 h 327"/>
                <a:gd name="T54" fmla="*/ 223 w 280"/>
                <a:gd name="T55" fmla="*/ 105 h 327"/>
                <a:gd name="T56" fmla="*/ 222 w 280"/>
                <a:gd name="T57" fmla="*/ 114 h 327"/>
                <a:gd name="T58" fmla="*/ 223 w 280"/>
                <a:gd name="T59" fmla="*/ 125 h 327"/>
                <a:gd name="T60" fmla="*/ 196 w 280"/>
                <a:gd name="T61" fmla="*/ 144 h 327"/>
                <a:gd name="T62" fmla="*/ 187 w 280"/>
                <a:gd name="T63" fmla="*/ 146 h 327"/>
                <a:gd name="T64" fmla="*/ 172 w 280"/>
                <a:gd name="T65" fmla="*/ 152 h 327"/>
                <a:gd name="T66" fmla="*/ 177 w 280"/>
                <a:gd name="T67" fmla="*/ 164 h 327"/>
                <a:gd name="T68" fmla="*/ 148 w 280"/>
                <a:gd name="T69" fmla="*/ 19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0" h="327">
                  <a:moveTo>
                    <a:pt x="196" y="214"/>
                  </a:moveTo>
                  <a:cubicBezTo>
                    <a:pt x="194" y="199"/>
                    <a:pt x="192" y="184"/>
                    <a:pt x="190" y="169"/>
                  </a:cubicBezTo>
                  <a:cubicBezTo>
                    <a:pt x="204" y="176"/>
                    <a:pt x="217" y="182"/>
                    <a:pt x="231" y="189"/>
                  </a:cubicBezTo>
                  <a:cubicBezTo>
                    <a:pt x="236" y="191"/>
                    <a:pt x="242" y="195"/>
                    <a:pt x="247" y="197"/>
                  </a:cubicBezTo>
                  <a:cubicBezTo>
                    <a:pt x="258" y="201"/>
                    <a:pt x="263" y="208"/>
                    <a:pt x="265" y="220"/>
                  </a:cubicBezTo>
                  <a:cubicBezTo>
                    <a:pt x="268" y="248"/>
                    <a:pt x="273" y="277"/>
                    <a:pt x="277" y="306"/>
                  </a:cubicBezTo>
                  <a:cubicBezTo>
                    <a:pt x="278" y="313"/>
                    <a:pt x="279" y="320"/>
                    <a:pt x="280" y="327"/>
                  </a:cubicBezTo>
                  <a:cubicBezTo>
                    <a:pt x="186" y="327"/>
                    <a:pt x="93" y="327"/>
                    <a:pt x="0" y="327"/>
                  </a:cubicBezTo>
                  <a:cubicBezTo>
                    <a:pt x="1" y="313"/>
                    <a:pt x="2" y="300"/>
                    <a:pt x="4" y="287"/>
                  </a:cubicBezTo>
                  <a:cubicBezTo>
                    <a:pt x="6" y="269"/>
                    <a:pt x="9" y="252"/>
                    <a:pt x="12" y="235"/>
                  </a:cubicBezTo>
                  <a:cubicBezTo>
                    <a:pt x="13" y="228"/>
                    <a:pt x="15" y="221"/>
                    <a:pt x="16" y="215"/>
                  </a:cubicBezTo>
                  <a:cubicBezTo>
                    <a:pt x="18" y="209"/>
                    <a:pt x="21" y="204"/>
                    <a:pt x="27" y="201"/>
                  </a:cubicBezTo>
                  <a:cubicBezTo>
                    <a:pt x="49" y="190"/>
                    <a:pt x="71" y="179"/>
                    <a:pt x="93" y="168"/>
                  </a:cubicBezTo>
                  <a:cubicBezTo>
                    <a:pt x="94" y="168"/>
                    <a:pt x="94" y="168"/>
                    <a:pt x="96" y="167"/>
                  </a:cubicBezTo>
                  <a:cubicBezTo>
                    <a:pt x="94" y="183"/>
                    <a:pt x="93" y="198"/>
                    <a:pt x="91" y="214"/>
                  </a:cubicBezTo>
                  <a:cubicBezTo>
                    <a:pt x="106" y="203"/>
                    <a:pt x="120" y="191"/>
                    <a:pt x="139" y="196"/>
                  </a:cubicBezTo>
                  <a:cubicBezTo>
                    <a:pt x="133" y="190"/>
                    <a:pt x="126" y="184"/>
                    <a:pt x="120" y="178"/>
                  </a:cubicBezTo>
                  <a:cubicBezTo>
                    <a:pt x="117" y="174"/>
                    <a:pt x="114" y="170"/>
                    <a:pt x="111" y="165"/>
                  </a:cubicBezTo>
                  <a:cubicBezTo>
                    <a:pt x="110" y="164"/>
                    <a:pt x="108" y="161"/>
                    <a:pt x="112" y="160"/>
                  </a:cubicBezTo>
                  <a:cubicBezTo>
                    <a:pt x="113" y="159"/>
                    <a:pt x="113" y="155"/>
                    <a:pt x="113" y="153"/>
                  </a:cubicBezTo>
                  <a:cubicBezTo>
                    <a:pt x="113" y="152"/>
                    <a:pt x="111" y="151"/>
                    <a:pt x="109" y="151"/>
                  </a:cubicBezTo>
                  <a:cubicBezTo>
                    <a:pt x="107" y="151"/>
                    <a:pt x="106" y="151"/>
                    <a:pt x="104" y="151"/>
                  </a:cubicBezTo>
                  <a:cubicBezTo>
                    <a:pt x="100" y="150"/>
                    <a:pt x="96" y="151"/>
                    <a:pt x="97" y="145"/>
                  </a:cubicBezTo>
                  <a:cubicBezTo>
                    <a:pt x="90" y="147"/>
                    <a:pt x="84" y="150"/>
                    <a:pt x="76" y="146"/>
                  </a:cubicBezTo>
                  <a:cubicBezTo>
                    <a:pt x="80" y="145"/>
                    <a:pt x="83" y="144"/>
                    <a:pt x="85" y="143"/>
                  </a:cubicBezTo>
                  <a:cubicBezTo>
                    <a:pt x="80" y="141"/>
                    <a:pt x="75" y="140"/>
                    <a:pt x="70" y="138"/>
                  </a:cubicBezTo>
                  <a:cubicBezTo>
                    <a:pt x="65" y="135"/>
                    <a:pt x="62" y="130"/>
                    <a:pt x="60" y="124"/>
                  </a:cubicBezTo>
                  <a:cubicBezTo>
                    <a:pt x="67" y="127"/>
                    <a:pt x="73" y="129"/>
                    <a:pt x="81" y="125"/>
                  </a:cubicBezTo>
                  <a:cubicBezTo>
                    <a:pt x="71" y="125"/>
                    <a:pt x="65" y="122"/>
                    <a:pt x="61" y="114"/>
                  </a:cubicBezTo>
                  <a:cubicBezTo>
                    <a:pt x="65" y="114"/>
                    <a:pt x="68" y="114"/>
                    <a:pt x="72" y="115"/>
                  </a:cubicBezTo>
                  <a:cubicBezTo>
                    <a:pt x="67" y="111"/>
                    <a:pt x="64" y="108"/>
                    <a:pt x="60" y="105"/>
                  </a:cubicBezTo>
                  <a:cubicBezTo>
                    <a:pt x="60" y="104"/>
                    <a:pt x="60" y="104"/>
                    <a:pt x="61" y="103"/>
                  </a:cubicBezTo>
                  <a:cubicBezTo>
                    <a:pt x="66" y="107"/>
                    <a:pt x="72" y="107"/>
                    <a:pt x="79" y="105"/>
                  </a:cubicBezTo>
                  <a:cubicBezTo>
                    <a:pt x="73" y="103"/>
                    <a:pt x="68" y="102"/>
                    <a:pt x="64" y="97"/>
                  </a:cubicBezTo>
                  <a:cubicBezTo>
                    <a:pt x="69" y="97"/>
                    <a:pt x="74" y="97"/>
                    <a:pt x="75" y="91"/>
                  </a:cubicBezTo>
                  <a:cubicBezTo>
                    <a:pt x="66" y="87"/>
                    <a:pt x="63" y="83"/>
                    <a:pt x="64" y="76"/>
                  </a:cubicBezTo>
                  <a:cubicBezTo>
                    <a:pt x="68" y="80"/>
                    <a:pt x="72" y="83"/>
                    <a:pt x="78" y="81"/>
                  </a:cubicBezTo>
                  <a:cubicBezTo>
                    <a:pt x="75" y="79"/>
                    <a:pt x="73" y="77"/>
                    <a:pt x="70" y="75"/>
                  </a:cubicBezTo>
                  <a:cubicBezTo>
                    <a:pt x="71" y="75"/>
                    <a:pt x="71" y="75"/>
                    <a:pt x="71" y="74"/>
                  </a:cubicBezTo>
                  <a:cubicBezTo>
                    <a:pt x="77" y="74"/>
                    <a:pt x="80" y="69"/>
                    <a:pt x="81" y="64"/>
                  </a:cubicBezTo>
                  <a:cubicBezTo>
                    <a:pt x="83" y="59"/>
                    <a:pt x="83" y="54"/>
                    <a:pt x="84" y="50"/>
                  </a:cubicBezTo>
                  <a:cubicBezTo>
                    <a:pt x="86" y="37"/>
                    <a:pt x="90" y="26"/>
                    <a:pt x="98" y="17"/>
                  </a:cubicBezTo>
                  <a:cubicBezTo>
                    <a:pt x="101" y="13"/>
                    <a:pt x="106" y="11"/>
                    <a:pt x="110" y="10"/>
                  </a:cubicBezTo>
                  <a:cubicBezTo>
                    <a:pt x="113" y="9"/>
                    <a:pt x="117" y="8"/>
                    <a:pt x="120" y="6"/>
                  </a:cubicBezTo>
                  <a:cubicBezTo>
                    <a:pt x="129" y="1"/>
                    <a:pt x="138" y="0"/>
                    <a:pt x="148" y="2"/>
                  </a:cubicBezTo>
                  <a:cubicBezTo>
                    <a:pt x="162" y="5"/>
                    <a:pt x="176" y="9"/>
                    <a:pt x="187" y="20"/>
                  </a:cubicBezTo>
                  <a:cubicBezTo>
                    <a:pt x="195" y="27"/>
                    <a:pt x="199" y="36"/>
                    <a:pt x="199" y="47"/>
                  </a:cubicBezTo>
                  <a:cubicBezTo>
                    <a:pt x="200" y="51"/>
                    <a:pt x="200" y="56"/>
                    <a:pt x="201" y="61"/>
                  </a:cubicBezTo>
                  <a:cubicBezTo>
                    <a:pt x="202" y="66"/>
                    <a:pt x="205" y="70"/>
                    <a:pt x="213" y="70"/>
                  </a:cubicBezTo>
                  <a:cubicBezTo>
                    <a:pt x="209" y="74"/>
                    <a:pt x="207" y="76"/>
                    <a:pt x="205" y="78"/>
                  </a:cubicBezTo>
                  <a:cubicBezTo>
                    <a:pt x="208" y="85"/>
                    <a:pt x="213" y="85"/>
                    <a:pt x="220" y="77"/>
                  </a:cubicBezTo>
                  <a:cubicBezTo>
                    <a:pt x="220" y="84"/>
                    <a:pt x="216" y="88"/>
                    <a:pt x="206" y="91"/>
                  </a:cubicBezTo>
                  <a:cubicBezTo>
                    <a:pt x="208" y="96"/>
                    <a:pt x="209" y="97"/>
                    <a:pt x="220" y="97"/>
                  </a:cubicBezTo>
                  <a:cubicBezTo>
                    <a:pt x="216" y="103"/>
                    <a:pt x="211" y="104"/>
                    <a:pt x="204" y="105"/>
                  </a:cubicBezTo>
                  <a:cubicBezTo>
                    <a:pt x="211" y="108"/>
                    <a:pt x="217" y="108"/>
                    <a:pt x="223" y="104"/>
                  </a:cubicBezTo>
                  <a:cubicBezTo>
                    <a:pt x="223" y="105"/>
                    <a:pt x="223" y="105"/>
                    <a:pt x="223" y="105"/>
                  </a:cubicBezTo>
                  <a:cubicBezTo>
                    <a:pt x="220" y="108"/>
                    <a:pt x="216" y="111"/>
                    <a:pt x="212" y="115"/>
                  </a:cubicBezTo>
                  <a:cubicBezTo>
                    <a:pt x="216" y="115"/>
                    <a:pt x="219" y="114"/>
                    <a:pt x="222" y="114"/>
                  </a:cubicBezTo>
                  <a:cubicBezTo>
                    <a:pt x="220" y="122"/>
                    <a:pt x="214" y="125"/>
                    <a:pt x="203" y="125"/>
                  </a:cubicBezTo>
                  <a:cubicBezTo>
                    <a:pt x="208" y="129"/>
                    <a:pt x="214" y="129"/>
                    <a:pt x="223" y="125"/>
                  </a:cubicBezTo>
                  <a:cubicBezTo>
                    <a:pt x="222" y="137"/>
                    <a:pt x="205" y="144"/>
                    <a:pt x="190" y="136"/>
                  </a:cubicBezTo>
                  <a:cubicBezTo>
                    <a:pt x="192" y="139"/>
                    <a:pt x="194" y="141"/>
                    <a:pt x="196" y="144"/>
                  </a:cubicBezTo>
                  <a:cubicBezTo>
                    <a:pt x="193" y="145"/>
                    <a:pt x="190" y="146"/>
                    <a:pt x="188" y="147"/>
                  </a:cubicBezTo>
                  <a:cubicBezTo>
                    <a:pt x="187" y="146"/>
                    <a:pt x="187" y="146"/>
                    <a:pt x="187" y="146"/>
                  </a:cubicBezTo>
                  <a:cubicBezTo>
                    <a:pt x="187" y="147"/>
                    <a:pt x="186" y="149"/>
                    <a:pt x="186" y="150"/>
                  </a:cubicBezTo>
                  <a:cubicBezTo>
                    <a:pt x="181" y="151"/>
                    <a:pt x="176" y="151"/>
                    <a:pt x="172" y="152"/>
                  </a:cubicBezTo>
                  <a:cubicBezTo>
                    <a:pt x="172" y="155"/>
                    <a:pt x="171" y="158"/>
                    <a:pt x="176" y="159"/>
                  </a:cubicBezTo>
                  <a:cubicBezTo>
                    <a:pt x="176" y="159"/>
                    <a:pt x="177" y="162"/>
                    <a:pt x="177" y="164"/>
                  </a:cubicBezTo>
                  <a:cubicBezTo>
                    <a:pt x="176" y="167"/>
                    <a:pt x="174" y="170"/>
                    <a:pt x="172" y="172"/>
                  </a:cubicBezTo>
                  <a:cubicBezTo>
                    <a:pt x="164" y="180"/>
                    <a:pt x="156" y="188"/>
                    <a:pt x="148" y="196"/>
                  </a:cubicBezTo>
                  <a:cubicBezTo>
                    <a:pt x="168" y="190"/>
                    <a:pt x="182" y="202"/>
                    <a:pt x="196" y="2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id="{F428887C-901B-7BB3-9AAC-3F82DD7D2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270" y="1770798"/>
              <a:ext cx="588281" cy="634774"/>
            </a:xfrm>
            <a:custGeom>
              <a:avLst/>
              <a:gdLst>
                <a:gd name="T0" fmla="*/ 0 w 302"/>
                <a:gd name="T1" fmla="*/ 322 h 322"/>
                <a:gd name="T2" fmla="*/ 2 w 302"/>
                <a:gd name="T3" fmla="*/ 289 h 322"/>
                <a:gd name="T4" fmla="*/ 11 w 302"/>
                <a:gd name="T5" fmla="*/ 234 h 322"/>
                <a:gd name="T6" fmla="*/ 16 w 302"/>
                <a:gd name="T7" fmla="*/ 217 h 322"/>
                <a:gd name="T8" fmla="*/ 35 w 302"/>
                <a:gd name="T9" fmla="*/ 201 h 322"/>
                <a:gd name="T10" fmla="*/ 66 w 302"/>
                <a:gd name="T11" fmla="*/ 189 h 322"/>
                <a:gd name="T12" fmla="*/ 100 w 302"/>
                <a:gd name="T13" fmla="*/ 176 h 322"/>
                <a:gd name="T14" fmla="*/ 107 w 302"/>
                <a:gd name="T15" fmla="*/ 171 h 322"/>
                <a:gd name="T16" fmla="*/ 111 w 302"/>
                <a:gd name="T17" fmla="*/ 163 h 322"/>
                <a:gd name="T18" fmla="*/ 115 w 302"/>
                <a:gd name="T19" fmla="*/ 145 h 322"/>
                <a:gd name="T20" fmla="*/ 114 w 302"/>
                <a:gd name="T21" fmla="*/ 142 h 322"/>
                <a:gd name="T22" fmla="*/ 103 w 302"/>
                <a:gd name="T23" fmla="*/ 119 h 322"/>
                <a:gd name="T24" fmla="*/ 98 w 302"/>
                <a:gd name="T25" fmla="*/ 114 h 322"/>
                <a:gd name="T26" fmla="*/ 92 w 302"/>
                <a:gd name="T27" fmla="*/ 107 h 322"/>
                <a:gd name="T28" fmla="*/ 86 w 302"/>
                <a:gd name="T29" fmla="*/ 77 h 322"/>
                <a:gd name="T30" fmla="*/ 92 w 302"/>
                <a:gd name="T31" fmla="*/ 72 h 322"/>
                <a:gd name="T32" fmla="*/ 91 w 302"/>
                <a:gd name="T33" fmla="*/ 58 h 322"/>
                <a:gd name="T34" fmla="*/ 99 w 302"/>
                <a:gd name="T35" fmla="*/ 26 h 322"/>
                <a:gd name="T36" fmla="*/ 115 w 302"/>
                <a:gd name="T37" fmla="*/ 17 h 322"/>
                <a:gd name="T38" fmla="*/ 142 w 302"/>
                <a:gd name="T39" fmla="*/ 3 h 322"/>
                <a:gd name="T40" fmla="*/ 179 w 302"/>
                <a:gd name="T41" fmla="*/ 10 h 322"/>
                <a:gd name="T42" fmla="*/ 193 w 302"/>
                <a:gd name="T43" fmla="*/ 5 h 322"/>
                <a:gd name="T44" fmla="*/ 194 w 302"/>
                <a:gd name="T45" fmla="*/ 6 h 322"/>
                <a:gd name="T46" fmla="*/ 200 w 302"/>
                <a:gd name="T47" fmla="*/ 25 h 322"/>
                <a:gd name="T48" fmla="*/ 206 w 302"/>
                <a:gd name="T49" fmla="*/ 44 h 322"/>
                <a:gd name="T50" fmla="*/ 207 w 302"/>
                <a:gd name="T51" fmla="*/ 69 h 322"/>
                <a:gd name="T52" fmla="*/ 212 w 302"/>
                <a:gd name="T53" fmla="*/ 77 h 322"/>
                <a:gd name="T54" fmla="*/ 207 w 302"/>
                <a:gd name="T55" fmla="*/ 102 h 322"/>
                <a:gd name="T56" fmla="*/ 205 w 302"/>
                <a:gd name="T57" fmla="*/ 107 h 322"/>
                <a:gd name="T58" fmla="*/ 199 w 302"/>
                <a:gd name="T59" fmla="*/ 118 h 322"/>
                <a:gd name="T60" fmla="*/ 189 w 302"/>
                <a:gd name="T61" fmla="*/ 143 h 322"/>
                <a:gd name="T62" fmla="*/ 190 w 302"/>
                <a:gd name="T63" fmla="*/ 160 h 322"/>
                <a:gd name="T64" fmla="*/ 198 w 302"/>
                <a:gd name="T65" fmla="*/ 172 h 322"/>
                <a:gd name="T66" fmla="*/ 210 w 302"/>
                <a:gd name="T67" fmla="*/ 179 h 322"/>
                <a:gd name="T68" fmla="*/ 274 w 302"/>
                <a:gd name="T69" fmla="*/ 206 h 322"/>
                <a:gd name="T70" fmla="*/ 293 w 302"/>
                <a:gd name="T71" fmla="*/ 231 h 322"/>
                <a:gd name="T72" fmla="*/ 300 w 302"/>
                <a:gd name="T73" fmla="*/ 290 h 322"/>
                <a:gd name="T74" fmla="*/ 302 w 302"/>
                <a:gd name="T75" fmla="*/ 313 h 322"/>
                <a:gd name="T76" fmla="*/ 302 w 302"/>
                <a:gd name="T77" fmla="*/ 322 h 322"/>
                <a:gd name="T78" fmla="*/ 0 w 302"/>
                <a:gd name="T7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2" h="322">
                  <a:moveTo>
                    <a:pt x="0" y="322"/>
                  </a:moveTo>
                  <a:cubicBezTo>
                    <a:pt x="1" y="311"/>
                    <a:pt x="1" y="300"/>
                    <a:pt x="2" y="289"/>
                  </a:cubicBezTo>
                  <a:cubicBezTo>
                    <a:pt x="5" y="271"/>
                    <a:pt x="8" y="253"/>
                    <a:pt x="11" y="234"/>
                  </a:cubicBezTo>
                  <a:cubicBezTo>
                    <a:pt x="12" y="229"/>
                    <a:pt x="13" y="223"/>
                    <a:pt x="16" y="217"/>
                  </a:cubicBezTo>
                  <a:cubicBezTo>
                    <a:pt x="19" y="208"/>
                    <a:pt x="27" y="204"/>
                    <a:pt x="35" y="201"/>
                  </a:cubicBezTo>
                  <a:cubicBezTo>
                    <a:pt x="45" y="197"/>
                    <a:pt x="56" y="193"/>
                    <a:pt x="66" y="189"/>
                  </a:cubicBezTo>
                  <a:cubicBezTo>
                    <a:pt x="77" y="185"/>
                    <a:pt x="89" y="181"/>
                    <a:pt x="100" y="176"/>
                  </a:cubicBezTo>
                  <a:cubicBezTo>
                    <a:pt x="103" y="175"/>
                    <a:pt x="105" y="173"/>
                    <a:pt x="107" y="171"/>
                  </a:cubicBezTo>
                  <a:cubicBezTo>
                    <a:pt x="108" y="168"/>
                    <a:pt x="110" y="166"/>
                    <a:pt x="111" y="163"/>
                  </a:cubicBezTo>
                  <a:cubicBezTo>
                    <a:pt x="116" y="158"/>
                    <a:pt x="115" y="151"/>
                    <a:pt x="115" y="145"/>
                  </a:cubicBezTo>
                  <a:cubicBezTo>
                    <a:pt x="115" y="144"/>
                    <a:pt x="114" y="143"/>
                    <a:pt x="114" y="142"/>
                  </a:cubicBezTo>
                  <a:cubicBezTo>
                    <a:pt x="108" y="135"/>
                    <a:pt x="105" y="127"/>
                    <a:pt x="103" y="119"/>
                  </a:cubicBezTo>
                  <a:cubicBezTo>
                    <a:pt x="102" y="116"/>
                    <a:pt x="101" y="115"/>
                    <a:pt x="98" y="114"/>
                  </a:cubicBezTo>
                  <a:cubicBezTo>
                    <a:pt x="96" y="113"/>
                    <a:pt x="92" y="110"/>
                    <a:pt x="92" y="107"/>
                  </a:cubicBezTo>
                  <a:cubicBezTo>
                    <a:pt x="89" y="97"/>
                    <a:pt x="88" y="87"/>
                    <a:pt x="86" y="77"/>
                  </a:cubicBezTo>
                  <a:cubicBezTo>
                    <a:pt x="86" y="73"/>
                    <a:pt x="89" y="72"/>
                    <a:pt x="92" y="72"/>
                  </a:cubicBezTo>
                  <a:cubicBezTo>
                    <a:pt x="92" y="67"/>
                    <a:pt x="91" y="62"/>
                    <a:pt x="91" y="58"/>
                  </a:cubicBezTo>
                  <a:cubicBezTo>
                    <a:pt x="91" y="47"/>
                    <a:pt x="93" y="36"/>
                    <a:pt x="99" y="26"/>
                  </a:cubicBezTo>
                  <a:cubicBezTo>
                    <a:pt x="102" y="20"/>
                    <a:pt x="107" y="15"/>
                    <a:pt x="115" y="17"/>
                  </a:cubicBezTo>
                  <a:cubicBezTo>
                    <a:pt x="119" y="4"/>
                    <a:pt x="127" y="0"/>
                    <a:pt x="142" y="3"/>
                  </a:cubicBezTo>
                  <a:cubicBezTo>
                    <a:pt x="154" y="5"/>
                    <a:pt x="166" y="7"/>
                    <a:pt x="179" y="10"/>
                  </a:cubicBezTo>
                  <a:cubicBezTo>
                    <a:pt x="184" y="11"/>
                    <a:pt x="190" y="11"/>
                    <a:pt x="193" y="5"/>
                  </a:cubicBezTo>
                  <a:cubicBezTo>
                    <a:pt x="194" y="6"/>
                    <a:pt x="194" y="6"/>
                    <a:pt x="194" y="6"/>
                  </a:cubicBezTo>
                  <a:cubicBezTo>
                    <a:pt x="198" y="12"/>
                    <a:pt x="196" y="19"/>
                    <a:pt x="200" y="25"/>
                  </a:cubicBezTo>
                  <a:cubicBezTo>
                    <a:pt x="204" y="30"/>
                    <a:pt x="206" y="37"/>
                    <a:pt x="206" y="44"/>
                  </a:cubicBezTo>
                  <a:cubicBezTo>
                    <a:pt x="207" y="52"/>
                    <a:pt x="207" y="60"/>
                    <a:pt x="207" y="69"/>
                  </a:cubicBezTo>
                  <a:cubicBezTo>
                    <a:pt x="212" y="69"/>
                    <a:pt x="213" y="73"/>
                    <a:pt x="212" y="77"/>
                  </a:cubicBezTo>
                  <a:cubicBezTo>
                    <a:pt x="210" y="85"/>
                    <a:pt x="209" y="94"/>
                    <a:pt x="207" y="102"/>
                  </a:cubicBezTo>
                  <a:cubicBezTo>
                    <a:pt x="207" y="104"/>
                    <a:pt x="206" y="107"/>
                    <a:pt x="205" y="107"/>
                  </a:cubicBezTo>
                  <a:cubicBezTo>
                    <a:pt x="200" y="110"/>
                    <a:pt x="199" y="114"/>
                    <a:pt x="199" y="118"/>
                  </a:cubicBezTo>
                  <a:cubicBezTo>
                    <a:pt x="198" y="127"/>
                    <a:pt x="194" y="135"/>
                    <a:pt x="189" y="143"/>
                  </a:cubicBezTo>
                  <a:cubicBezTo>
                    <a:pt x="185" y="148"/>
                    <a:pt x="187" y="155"/>
                    <a:pt x="190" y="160"/>
                  </a:cubicBezTo>
                  <a:cubicBezTo>
                    <a:pt x="192" y="164"/>
                    <a:pt x="195" y="169"/>
                    <a:pt x="198" y="172"/>
                  </a:cubicBezTo>
                  <a:cubicBezTo>
                    <a:pt x="201" y="175"/>
                    <a:pt x="206" y="177"/>
                    <a:pt x="210" y="179"/>
                  </a:cubicBezTo>
                  <a:cubicBezTo>
                    <a:pt x="231" y="188"/>
                    <a:pt x="253" y="197"/>
                    <a:pt x="274" y="206"/>
                  </a:cubicBezTo>
                  <a:cubicBezTo>
                    <a:pt x="285" y="210"/>
                    <a:pt x="292" y="218"/>
                    <a:pt x="293" y="231"/>
                  </a:cubicBezTo>
                  <a:cubicBezTo>
                    <a:pt x="295" y="251"/>
                    <a:pt x="298" y="270"/>
                    <a:pt x="300" y="290"/>
                  </a:cubicBezTo>
                  <a:cubicBezTo>
                    <a:pt x="301" y="298"/>
                    <a:pt x="301" y="305"/>
                    <a:pt x="302" y="313"/>
                  </a:cubicBezTo>
                  <a:cubicBezTo>
                    <a:pt x="302" y="316"/>
                    <a:pt x="302" y="319"/>
                    <a:pt x="302" y="322"/>
                  </a:cubicBezTo>
                  <a:cubicBezTo>
                    <a:pt x="201" y="322"/>
                    <a:pt x="101" y="322"/>
                    <a:pt x="0" y="3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C562338-ED3D-1AA8-D153-93E54E2CB54D}"/>
              </a:ext>
            </a:extLst>
          </p:cNvPr>
          <p:cNvGrpSpPr/>
          <p:nvPr/>
        </p:nvGrpSpPr>
        <p:grpSpPr>
          <a:xfrm>
            <a:off x="719040" y="1827054"/>
            <a:ext cx="521107" cy="318543"/>
            <a:chOff x="4684924" y="3450193"/>
            <a:chExt cx="700106" cy="427963"/>
          </a:xfrm>
          <a:solidFill>
            <a:schemeClr val="accent1"/>
          </a:solidFill>
        </p:grpSpPr>
        <p:grpSp>
          <p:nvGrpSpPr>
            <p:cNvPr id="75" name="Group 4">
              <a:extLst>
                <a:ext uri="{FF2B5EF4-FFF2-40B4-BE49-F238E27FC236}">
                  <a16:creationId xmlns:a16="http://schemas.microsoft.com/office/drawing/2014/main" id="{AA02EEA1-C294-0FD7-AFB6-CB73E1F2899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684924" y="3465702"/>
              <a:ext cx="351968" cy="405420"/>
              <a:chOff x="1540" y="76"/>
              <a:chExt cx="2680" cy="3087"/>
            </a:xfrm>
            <a:grpFill/>
          </p:grpSpPr>
          <p:sp>
            <p:nvSpPr>
              <p:cNvPr id="93" name="Freeform 5">
                <a:extLst>
                  <a:ext uri="{FF2B5EF4-FFF2-40B4-BE49-F238E27FC236}">
                    <a16:creationId xmlns:a16="http://schemas.microsoft.com/office/drawing/2014/main" id="{EC0B3BE8-DB0D-D0AD-612B-C3EBE5A4F4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0" y="76"/>
                <a:ext cx="2680" cy="3087"/>
              </a:xfrm>
              <a:custGeom>
                <a:avLst/>
                <a:gdLst>
                  <a:gd name="T0" fmla="*/ 924 w 1780"/>
                  <a:gd name="T1" fmla="*/ 0 h 2048"/>
                  <a:gd name="T2" fmla="*/ 1271 w 1780"/>
                  <a:gd name="T3" fmla="*/ 97 h 2048"/>
                  <a:gd name="T4" fmla="*/ 1772 w 1780"/>
                  <a:gd name="T5" fmla="*/ 1137 h 2048"/>
                  <a:gd name="T6" fmla="*/ 1780 w 1780"/>
                  <a:gd name="T7" fmla="*/ 1376 h 2048"/>
                  <a:gd name="T8" fmla="*/ 1755 w 1780"/>
                  <a:gd name="T9" fmla="*/ 1594 h 2048"/>
                  <a:gd name="T10" fmla="*/ 1538 w 1780"/>
                  <a:gd name="T11" fmla="*/ 1901 h 2048"/>
                  <a:gd name="T12" fmla="*/ 1257 w 1780"/>
                  <a:gd name="T13" fmla="*/ 1917 h 2048"/>
                  <a:gd name="T14" fmla="*/ 924 w 1780"/>
                  <a:gd name="T15" fmla="*/ 2048 h 2048"/>
                  <a:gd name="T16" fmla="*/ 821 w 1780"/>
                  <a:gd name="T17" fmla="*/ 2042 h 2048"/>
                  <a:gd name="T18" fmla="*/ 499 w 1780"/>
                  <a:gd name="T19" fmla="*/ 1907 h 2048"/>
                  <a:gd name="T20" fmla="*/ 105 w 1780"/>
                  <a:gd name="T21" fmla="*/ 1818 h 2048"/>
                  <a:gd name="T22" fmla="*/ 8 w 1780"/>
                  <a:gd name="T23" fmla="*/ 1467 h 2048"/>
                  <a:gd name="T24" fmla="*/ 0 w 1780"/>
                  <a:gd name="T25" fmla="*/ 1228 h 2048"/>
                  <a:gd name="T26" fmla="*/ 68 w 1780"/>
                  <a:gd name="T27" fmla="*/ 793 h 2048"/>
                  <a:gd name="T28" fmla="*/ 745 w 1780"/>
                  <a:gd name="T29" fmla="*/ 15 h 2048"/>
                  <a:gd name="T30" fmla="*/ 238 w 1780"/>
                  <a:gd name="T31" fmla="*/ 1057 h 2048"/>
                  <a:gd name="T32" fmla="*/ 216 w 1780"/>
                  <a:gd name="T33" fmla="*/ 1371 h 2048"/>
                  <a:gd name="T34" fmla="*/ 288 w 1780"/>
                  <a:gd name="T35" fmla="*/ 1404 h 2048"/>
                  <a:gd name="T36" fmla="*/ 516 w 1780"/>
                  <a:gd name="T37" fmla="*/ 1825 h 2048"/>
                  <a:gd name="T38" fmla="*/ 1468 w 1780"/>
                  <a:gd name="T39" fmla="*/ 1496 h 2048"/>
                  <a:gd name="T40" fmla="*/ 1506 w 1780"/>
                  <a:gd name="T41" fmla="*/ 1405 h 2048"/>
                  <a:gd name="T42" fmla="*/ 1577 w 1780"/>
                  <a:gd name="T43" fmla="*/ 1094 h 2048"/>
                  <a:gd name="T44" fmla="*/ 1525 w 1780"/>
                  <a:gd name="T45" fmla="*/ 915 h 2048"/>
                  <a:gd name="T46" fmla="*/ 1520 w 1780"/>
                  <a:gd name="T47" fmla="*/ 943 h 2048"/>
                  <a:gd name="T48" fmla="*/ 1413 w 1780"/>
                  <a:gd name="T49" fmla="*/ 1225 h 2048"/>
                  <a:gd name="T50" fmla="*/ 1418 w 1780"/>
                  <a:gd name="T51" fmla="*/ 938 h 2048"/>
                  <a:gd name="T52" fmla="*/ 1087 w 1780"/>
                  <a:gd name="T53" fmla="*/ 496 h 2048"/>
                  <a:gd name="T54" fmla="*/ 988 w 1780"/>
                  <a:gd name="T55" fmla="*/ 507 h 2048"/>
                  <a:gd name="T56" fmla="*/ 626 w 1780"/>
                  <a:gd name="T57" fmla="*/ 636 h 2048"/>
                  <a:gd name="T58" fmla="*/ 369 w 1780"/>
                  <a:gd name="T59" fmla="*/ 1227 h 2048"/>
                  <a:gd name="T60" fmla="*/ 265 w 1780"/>
                  <a:gd name="T61" fmla="*/ 993 h 2048"/>
                  <a:gd name="T62" fmla="*/ 238 w 1780"/>
                  <a:gd name="T63" fmla="*/ 1057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80" h="2048">
                    <a:moveTo>
                      <a:pt x="856" y="0"/>
                    </a:moveTo>
                    <a:cubicBezTo>
                      <a:pt x="879" y="0"/>
                      <a:pt x="901" y="0"/>
                      <a:pt x="924" y="0"/>
                    </a:cubicBezTo>
                    <a:cubicBezTo>
                      <a:pt x="932" y="1"/>
                      <a:pt x="941" y="3"/>
                      <a:pt x="949" y="4"/>
                    </a:cubicBezTo>
                    <a:cubicBezTo>
                      <a:pt x="1063" y="12"/>
                      <a:pt x="1171" y="42"/>
                      <a:pt x="1271" y="97"/>
                    </a:cubicBezTo>
                    <a:cubicBezTo>
                      <a:pt x="1415" y="176"/>
                      <a:pt x="1516" y="296"/>
                      <a:pt x="1587" y="442"/>
                    </a:cubicBezTo>
                    <a:cubicBezTo>
                      <a:pt x="1694" y="661"/>
                      <a:pt x="1746" y="896"/>
                      <a:pt x="1772" y="1137"/>
                    </a:cubicBezTo>
                    <a:cubicBezTo>
                      <a:pt x="1775" y="1167"/>
                      <a:pt x="1777" y="1198"/>
                      <a:pt x="1780" y="1228"/>
                    </a:cubicBezTo>
                    <a:cubicBezTo>
                      <a:pt x="1780" y="1277"/>
                      <a:pt x="1780" y="1327"/>
                      <a:pt x="1780" y="1376"/>
                    </a:cubicBezTo>
                    <a:cubicBezTo>
                      <a:pt x="1779" y="1382"/>
                      <a:pt x="1777" y="1389"/>
                      <a:pt x="1777" y="1395"/>
                    </a:cubicBezTo>
                    <a:cubicBezTo>
                      <a:pt x="1770" y="1461"/>
                      <a:pt x="1764" y="1528"/>
                      <a:pt x="1755" y="1594"/>
                    </a:cubicBezTo>
                    <a:cubicBezTo>
                      <a:pt x="1746" y="1661"/>
                      <a:pt x="1731" y="1727"/>
                      <a:pt x="1696" y="1787"/>
                    </a:cubicBezTo>
                    <a:cubicBezTo>
                      <a:pt x="1661" y="1849"/>
                      <a:pt x="1610" y="1888"/>
                      <a:pt x="1538" y="1901"/>
                    </a:cubicBezTo>
                    <a:cubicBezTo>
                      <a:pt x="1455" y="1915"/>
                      <a:pt x="1371" y="1912"/>
                      <a:pt x="1287" y="1908"/>
                    </a:cubicBezTo>
                    <a:cubicBezTo>
                      <a:pt x="1277" y="1907"/>
                      <a:pt x="1265" y="1911"/>
                      <a:pt x="1257" y="1917"/>
                    </a:cubicBezTo>
                    <a:cubicBezTo>
                      <a:pt x="1183" y="1974"/>
                      <a:pt x="1102" y="2014"/>
                      <a:pt x="1010" y="2034"/>
                    </a:cubicBezTo>
                    <a:cubicBezTo>
                      <a:pt x="982" y="2040"/>
                      <a:pt x="953" y="2043"/>
                      <a:pt x="924" y="2048"/>
                    </a:cubicBezTo>
                    <a:cubicBezTo>
                      <a:pt x="903" y="2048"/>
                      <a:pt x="881" y="2048"/>
                      <a:pt x="860" y="2048"/>
                    </a:cubicBezTo>
                    <a:cubicBezTo>
                      <a:pt x="847" y="2046"/>
                      <a:pt x="834" y="2044"/>
                      <a:pt x="821" y="2042"/>
                    </a:cubicBezTo>
                    <a:cubicBezTo>
                      <a:pt x="710" y="2027"/>
                      <a:pt x="611" y="1984"/>
                      <a:pt x="524" y="1915"/>
                    </a:cubicBezTo>
                    <a:cubicBezTo>
                      <a:pt x="517" y="1910"/>
                      <a:pt x="507" y="1907"/>
                      <a:pt x="499" y="1907"/>
                    </a:cubicBezTo>
                    <a:cubicBezTo>
                      <a:pt x="428" y="1907"/>
                      <a:pt x="358" y="1910"/>
                      <a:pt x="287" y="1907"/>
                    </a:cubicBezTo>
                    <a:cubicBezTo>
                      <a:pt x="215" y="1904"/>
                      <a:pt x="149" y="1881"/>
                      <a:pt x="105" y="1818"/>
                    </a:cubicBezTo>
                    <a:cubicBezTo>
                      <a:pt x="86" y="1790"/>
                      <a:pt x="69" y="1759"/>
                      <a:pt x="57" y="1727"/>
                    </a:cubicBezTo>
                    <a:cubicBezTo>
                      <a:pt x="26" y="1644"/>
                      <a:pt x="18" y="1555"/>
                      <a:pt x="8" y="1467"/>
                    </a:cubicBezTo>
                    <a:cubicBezTo>
                      <a:pt x="5" y="1438"/>
                      <a:pt x="3" y="1409"/>
                      <a:pt x="0" y="1380"/>
                    </a:cubicBezTo>
                    <a:cubicBezTo>
                      <a:pt x="0" y="1329"/>
                      <a:pt x="0" y="1279"/>
                      <a:pt x="0" y="1228"/>
                    </a:cubicBezTo>
                    <a:cubicBezTo>
                      <a:pt x="1" y="1222"/>
                      <a:pt x="3" y="1215"/>
                      <a:pt x="3" y="1209"/>
                    </a:cubicBezTo>
                    <a:cubicBezTo>
                      <a:pt x="10" y="1068"/>
                      <a:pt x="34" y="930"/>
                      <a:pt x="68" y="793"/>
                    </a:cubicBezTo>
                    <a:cubicBezTo>
                      <a:pt x="103" y="655"/>
                      <a:pt x="147" y="521"/>
                      <a:pt x="217" y="396"/>
                    </a:cubicBezTo>
                    <a:cubicBezTo>
                      <a:pt x="334" y="187"/>
                      <a:pt x="508" y="57"/>
                      <a:pt x="745" y="15"/>
                    </a:cubicBezTo>
                    <a:cubicBezTo>
                      <a:pt x="782" y="8"/>
                      <a:pt x="819" y="5"/>
                      <a:pt x="856" y="0"/>
                    </a:cubicBezTo>
                    <a:close/>
                    <a:moveTo>
                      <a:pt x="238" y="1057"/>
                    </a:moveTo>
                    <a:cubicBezTo>
                      <a:pt x="208" y="1062"/>
                      <a:pt x="208" y="1062"/>
                      <a:pt x="204" y="1085"/>
                    </a:cubicBezTo>
                    <a:cubicBezTo>
                      <a:pt x="189" y="1181"/>
                      <a:pt x="192" y="1277"/>
                      <a:pt x="216" y="1371"/>
                    </a:cubicBezTo>
                    <a:cubicBezTo>
                      <a:pt x="222" y="1396"/>
                      <a:pt x="240" y="1408"/>
                      <a:pt x="266" y="1406"/>
                    </a:cubicBezTo>
                    <a:cubicBezTo>
                      <a:pt x="273" y="1406"/>
                      <a:pt x="280" y="1405"/>
                      <a:pt x="288" y="1404"/>
                    </a:cubicBezTo>
                    <a:cubicBezTo>
                      <a:pt x="291" y="1413"/>
                      <a:pt x="293" y="1421"/>
                      <a:pt x="296" y="1429"/>
                    </a:cubicBezTo>
                    <a:cubicBezTo>
                      <a:pt x="334" y="1581"/>
                      <a:pt x="403" y="1716"/>
                      <a:pt x="516" y="1825"/>
                    </a:cubicBezTo>
                    <a:cubicBezTo>
                      <a:pt x="729" y="2032"/>
                      <a:pt x="1028" y="2039"/>
                      <a:pt x="1250" y="1841"/>
                    </a:cubicBezTo>
                    <a:cubicBezTo>
                      <a:pt x="1355" y="1747"/>
                      <a:pt x="1424" y="1629"/>
                      <a:pt x="1468" y="1496"/>
                    </a:cubicBezTo>
                    <a:cubicBezTo>
                      <a:pt x="1478" y="1466"/>
                      <a:pt x="1486" y="1435"/>
                      <a:pt x="1495" y="1404"/>
                    </a:cubicBezTo>
                    <a:cubicBezTo>
                      <a:pt x="1500" y="1405"/>
                      <a:pt x="1503" y="1405"/>
                      <a:pt x="1506" y="1405"/>
                    </a:cubicBezTo>
                    <a:cubicBezTo>
                      <a:pt x="1542" y="1409"/>
                      <a:pt x="1558" y="1399"/>
                      <a:pt x="1566" y="1364"/>
                    </a:cubicBezTo>
                    <a:cubicBezTo>
                      <a:pt x="1587" y="1274"/>
                      <a:pt x="1591" y="1184"/>
                      <a:pt x="1577" y="1094"/>
                    </a:cubicBezTo>
                    <a:cubicBezTo>
                      <a:pt x="1574" y="1074"/>
                      <a:pt x="1575" y="1053"/>
                      <a:pt x="1545" y="1058"/>
                    </a:cubicBezTo>
                    <a:cubicBezTo>
                      <a:pt x="1541" y="1009"/>
                      <a:pt x="1555" y="959"/>
                      <a:pt x="1525" y="915"/>
                    </a:cubicBezTo>
                    <a:cubicBezTo>
                      <a:pt x="1524" y="916"/>
                      <a:pt x="1522" y="917"/>
                      <a:pt x="1522" y="918"/>
                    </a:cubicBezTo>
                    <a:cubicBezTo>
                      <a:pt x="1521" y="926"/>
                      <a:pt x="1521" y="935"/>
                      <a:pt x="1520" y="943"/>
                    </a:cubicBezTo>
                    <a:cubicBezTo>
                      <a:pt x="1510" y="1001"/>
                      <a:pt x="1504" y="1059"/>
                      <a:pt x="1491" y="1116"/>
                    </a:cubicBezTo>
                    <a:cubicBezTo>
                      <a:pt x="1480" y="1160"/>
                      <a:pt x="1452" y="1196"/>
                      <a:pt x="1413" y="1225"/>
                    </a:cubicBezTo>
                    <a:cubicBezTo>
                      <a:pt x="1419" y="1208"/>
                      <a:pt x="1425" y="1194"/>
                      <a:pt x="1429" y="1180"/>
                    </a:cubicBezTo>
                    <a:cubicBezTo>
                      <a:pt x="1450" y="1098"/>
                      <a:pt x="1442" y="1017"/>
                      <a:pt x="1418" y="938"/>
                    </a:cubicBezTo>
                    <a:cubicBezTo>
                      <a:pt x="1385" y="832"/>
                      <a:pt x="1323" y="747"/>
                      <a:pt x="1234" y="680"/>
                    </a:cubicBezTo>
                    <a:cubicBezTo>
                      <a:pt x="1169" y="632"/>
                      <a:pt x="1113" y="576"/>
                      <a:pt x="1087" y="496"/>
                    </a:cubicBezTo>
                    <a:cubicBezTo>
                      <a:pt x="1083" y="484"/>
                      <a:pt x="1075" y="474"/>
                      <a:pt x="1071" y="467"/>
                    </a:cubicBezTo>
                    <a:cubicBezTo>
                      <a:pt x="1042" y="481"/>
                      <a:pt x="1016" y="496"/>
                      <a:pt x="988" y="507"/>
                    </a:cubicBezTo>
                    <a:cubicBezTo>
                      <a:pt x="956" y="520"/>
                      <a:pt x="923" y="528"/>
                      <a:pt x="890" y="540"/>
                    </a:cubicBezTo>
                    <a:cubicBezTo>
                      <a:pt x="802" y="571"/>
                      <a:pt x="710" y="596"/>
                      <a:pt x="626" y="636"/>
                    </a:cubicBezTo>
                    <a:cubicBezTo>
                      <a:pt x="435" y="727"/>
                      <a:pt x="343" y="885"/>
                      <a:pt x="340" y="1095"/>
                    </a:cubicBezTo>
                    <a:cubicBezTo>
                      <a:pt x="339" y="1139"/>
                      <a:pt x="348" y="1182"/>
                      <a:pt x="369" y="1227"/>
                    </a:cubicBezTo>
                    <a:cubicBezTo>
                      <a:pt x="328" y="1196"/>
                      <a:pt x="301" y="1161"/>
                      <a:pt x="290" y="1118"/>
                    </a:cubicBezTo>
                    <a:cubicBezTo>
                      <a:pt x="278" y="1077"/>
                      <a:pt x="271" y="1035"/>
                      <a:pt x="265" y="993"/>
                    </a:cubicBezTo>
                    <a:cubicBezTo>
                      <a:pt x="260" y="967"/>
                      <a:pt x="260" y="941"/>
                      <a:pt x="257" y="910"/>
                    </a:cubicBezTo>
                    <a:cubicBezTo>
                      <a:pt x="228" y="960"/>
                      <a:pt x="244" y="1009"/>
                      <a:pt x="238" y="10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94" name="Freeform 13">
                <a:extLst>
                  <a:ext uri="{FF2B5EF4-FFF2-40B4-BE49-F238E27FC236}">
                    <a16:creationId xmlns:a16="http://schemas.microsoft.com/office/drawing/2014/main" id="{E6D72E19-48C2-4B2A-E50C-D38C312EC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" y="2451"/>
                <a:ext cx="622" cy="216"/>
              </a:xfrm>
              <a:custGeom>
                <a:avLst/>
                <a:gdLst>
                  <a:gd name="T0" fmla="*/ 413 w 413"/>
                  <a:gd name="T1" fmla="*/ 15 h 143"/>
                  <a:gd name="T2" fmla="*/ 305 w 413"/>
                  <a:gd name="T3" fmla="*/ 126 h 143"/>
                  <a:gd name="T4" fmla="*/ 126 w 413"/>
                  <a:gd name="T5" fmla="*/ 125 h 143"/>
                  <a:gd name="T6" fmla="*/ 39 w 413"/>
                  <a:gd name="T7" fmla="*/ 65 h 143"/>
                  <a:gd name="T8" fmla="*/ 0 w 413"/>
                  <a:gd name="T9" fmla="*/ 9 h 143"/>
                  <a:gd name="T10" fmla="*/ 198 w 413"/>
                  <a:gd name="T11" fmla="*/ 22 h 143"/>
                  <a:gd name="T12" fmla="*/ 237 w 413"/>
                  <a:gd name="T13" fmla="*/ 21 h 143"/>
                  <a:gd name="T14" fmla="*/ 353 w 413"/>
                  <a:gd name="T15" fmla="*/ 16 h 143"/>
                  <a:gd name="T16" fmla="*/ 413 w 413"/>
                  <a:gd name="T17" fmla="*/ 1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3" h="143">
                    <a:moveTo>
                      <a:pt x="413" y="15"/>
                    </a:moveTo>
                    <a:cubicBezTo>
                      <a:pt x="386" y="65"/>
                      <a:pt x="360" y="110"/>
                      <a:pt x="305" y="126"/>
                    </a:cubicBezTo>
                    <a:cubicBezTo>
                      <a:pt x="245" y="142"/>
                      <a:pt x="185" y="143"/>
                      <a:pt x="126" y="125"/>
                    </a:cubicBezTo>
                    <a:cubicBezTo>
                      <a:pt x="90" y="115"/>
                      <a:pt x="61" y="94"/>
                      <a:pt x="39" y="65"/>
                    </a:cubicBezTo>
                    <a:cubicBezTo>
                      <a:pt x="25" y="48"/>
                      <a:pt x="14" y="29"/>
                      <a:pt x="0" y="9"/>
                    </a:cubicBezTo>
                    <a:cubicBezTo>
                      <a:pt x="68" y="15"/>
                      <a:pt x="134" y="0"/>
                      <a:pt x="198" y="22"/>
                    </a:cubicBezTo>
                    <a:cubicBezTo>
                      <a:pt x="210" y="26"/>
                      <a:pt x="224" y="22"/>
                      <a:pt x="237" y="21"/>
                    </a:cubicBezTo>
                    <a:cubicBezTo>
                      <a:pt x="276" y="19"/>
                      <a:pt x="314" y="17"/>
                      <a:pt x="353" y="16"/>
                    </a:cubicBezTo>
                    <a:cubicBezTo>
                      <a:pt x="372" y="15"/>
                      <a:pt x="391" y="15"/>
                      <a:pt x="41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</p:grp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B035DB28-A372-67C7-BE77-BEFF19BB4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0409" y="3450193"/>
              <a:ext cx="314621" cy="427963"/>
            </a:xfrm>
            <a:custGeom>
              <a:avLst/>
              <a:gdLst>
                <a:gd name="T0" fmla="*/ 0 w 1496"/>
                <a:gd name="T1" fmla="*/ 1201 h 2035"/>
                <a:gd name="T2" fmla="*/ 60 w 1496"/>
                <a:gd name="T3" fmla="*/ 1081 h 2035"/>
                <a:gd name="T4" fmla="*/ 28 w 1496"/>
                <a:gd name="T5" fmla="*/ 789 h 2035"/>
                <a:gd name="T6" fmla="*/ 314 w 1496"/>
                <a:gd name="T7" fmla="*/ 299 h 2035"/>
                <a:gd name="T8" fmla="*/ 570 w 1496"/>
                <a:gd name="T9" fmla="*/ 24 h 2035"/>
                <a:gd name="T10" fmla="*/ 667 w 1496"/>
                <a:gd name="T11" fmla="*/ 13 h 2035"/>
                <a:gd name="T12" fmla="*/ 697 w 1496"/>
                <a:gd name="T13" fmla="*/ 71 h 2035"/>
                <a:gd name="T14" fmla="*/ 803 w 1496"/>
                <a:gd name="T15" fmla="*/ 0 h 2035"/>
                <a:gd name="T16" fmla="*/ 829 w 1496"/>
                <a:gd name="T17" fmla="*/ 76 h 2035"/>
                <a:gd name="T18" fmla="*/ 879 w 1496"/>
                <a:gd name="T19" fmla="*/ 116 h 2035"/>
                <a:gd name="T20" fmla="*/ 982 w 1496"/>
                <a:gd name="T21" fmla="*/ 95 h 2035"/>
                <a:gd name="T22" fmla="*/ 1038 w 1496"/>
                <a:gd name="T23" fmla="*/ 80 h 2035"/>
                <a:gd name="T24" fmla="*/ 1071 w 1496"/>
                <a:gd name="T25" fmla="*/ 148 h 2035"/>
                <a:gd name="T26" fmla="*/ 1107 w 1496"/>
                <a:gd name="T27" fmla="*/ 130 h 2035"/>
                <a:gd name="T28" fmla="*/ 1461 w 1496"/>
                <a:gd name="T29" fmla="*/ 796 h 2035"/>
                <a:gd name="T30" fmla="*/ 1422 w 1496"/>
                <a:gd name="T31" fmla="*/ 1071 h 2035"/>
                <a:gd name="T32" fmla="*/ 1496 w 1496"/>
                <a:gd name="T33" fmla="*/ 1201 h 2035"/>
                <a:gd name="T34" fmla="*/ 1450 w 1496"/>
                <a:gd name="T35" fmla="*/ 1386 h 2035"/>
                <a:gd name="T36" fmla="*/ 1347 w 1496"/>
                <a:gd name="T37" fmla="*/ 1506 h 2035"/>
                <a:gd name="T38" fmla="*/ 784 w 1496"/>
                <a:gd name="T39" fmla="*/ 2024 h 2035"/>
                <a:gd name="T40" fmla="*/ 152 w 1496"/>
                <a:gd name="T41" fmla="*/ 1508 h 2035"/>
                <a:gd name="T42" fmla="*/ 42 w 1496"/>
                <a:gd name="T43" fmla="*/ 1377 h 2035"/>
                <a:gd name="T44" fmla="*/ 328 w 1496"/>
                <a:gd name="T45" fmla="*/ 610 h 2035"/>
                <a:gd name="T46" fmla="*/ 294 w 1496"/>
                <a:gd name="T47" fmla="*/ 783 h 2035"/>
                <a:gd name="T48" fmla="*/ 217 w 1496"/>
                <a:gd name="T49" fmla="*/ 1279 h 2035"/>
                <a:gd name="T50" fmla="*/ 97 w 1496"/>
                <a:gd name="T51" fmla="*/ 1128 h 2035"/>
                <a:gd name="T52" fmla="*/ 72 w 1496"/>
                <a:gd name="T53" fmla="*/ 1156 h 2035"/>
                <a:gd name="T54" fmla="*/ 107 w 1496"/>
                <a:gd name="T55" fmla="*/ 1383 h 2035"/>
                <a:gd name="T56" fmla="*/ 203 w 1496"/>
                <a:gd name="T57" fmla="*/ 1477 h 2035"/>
                <a:gd name="T58" fmla="*/ 853 w 1496"/>
                <a:gd name="T59" fmla="*/ 1957 h 2035"/>
                <a:gd name="T60" fmla="*/ 1301 w 1496"/>
                <a:gd name="T61" fmla="*/ 1454 h 2035"/>
                <a:gd name="T62" fmla="*/ 1369 w 1496"/>
                <a:gd name="T63" fmla="*/ 1414 h 2035"/>
                <a:gd name="T64" fmla="*/ 1420 w 1496"/>
                <a:gd name="T65" fmla="*/ 1307 h 2035"/>
                <a:gd name="T66" fmla="*/ 1393 w 1496"/>
                <a:gd name="T67" fmla="*/ 1122 h 2035"/>
                <a:gd name="T68" fmla="*/ 1299 w 1496"/>
                <a:gd name="T69" fmla="*/ 1304 h 2035"/>
                <a:gd name="T70" fmla="*/ 1262 w 1496"/>
                <a:gd name="T71" fmla="*/ 932 h 2035"/>
                <a:gd name="T72" fmla="*/ 1124 w 1496"/>
                <a:gd name="T73" fmla="*/ 774 h 2035"/>
                <a:gd name="T74" fmla="*/ 1102 w 1496"/>
                <a:gd name="T75" fmla="*/ 788 h 2035"/>
                <a:gd name="T76" fmla="*/ 1134 w 1496"/>
                <a:gd name="T77" fmla="*/ 872 h 2035"/>
                <a:gd name="T78" fmla="*/ 1047 w 1496"/>
                <a:gd name="T79" fmla="*/ 905 h 2035"/>
                <a:gd name="T80" fmla="*/ 946 w 1496"/>
                <a:gd name="T81" fmla="*/ 832 h 2035"/>
                <a:gd name="T82" fmla="*/ 925 w 1496"/>
                <a:gd name="T83" fmla="*/ 914 h 2035"/>
                <a:gd name="T84" fmla="*/ 847 w 1496"/>
                <a:gd name="T85" fmla="*/ 842 h 2035"/>
                <a:gd name="T86" fmla="*/ 755 w 1496"/>
                <a:gd name="T87" fmla="*/ 889 h 2035"/>
                <a:gd name="T88" fmla="*/ 582 w 1496"/>
                <a:gd name="T89" fmla="*/ 792 h 2035"/>
                <a:gd name="T90" fmla="*/ 588 w 1496"/>
                <a:gd name="T91" fmla="*/ 859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6" h="2035">
                  <a:moveTo>
                    <a:pt x="0" y="1253"/>
                  </a:moveTo>
                  <a:cubicBezTo>
                    <a:pt x="0" y="1236"/>
                    <a:pt x="0" y="1218"/>
                    <a:pt x="0" y="1201"/>
                  </a:cubicBezTo>
                  <a:cubicBezTo>
                    <a:pt x="1" y="1195"/>
                    <a:pt x="3" y="1190"/>
                    <a:pt x="4" y="1184"/>
                  </a:cubicBezTo>
                  <a:cubicBezTo>
                    <a:pt x="12" y="1144"/>
                    <a:pt x="25" y="1105"/>
                    <a:pt x="60" y="1081"/>
                  </a:cubicBezTo>
                  <a:cubicBezTo>
                    <a:pt x="76" y="1070"/>
                    <a:pt x="77" y="1060"/>
                    <a:pt x="72" y="1044"/>
                  </a:cubicBezTo>
                  <a:cubicBezTo>
                    <a:pt x="48" y="960"/>
                    <a:pt x="29" y="876"/>
                    <a:pt x="28" y="789"/>
                  </a:cubicBezTo>
                  <a:cubicBezTo>
                    <a:pt x="24" y="631"/>
                    <a:pt x="81" y="500"/>
                    <a:pt x="200" y="397"/>
                  </a:cubicBezTo>
                  <a:cubicBezTo>
                    <a:pt x="238" y="365"/>
                    <a:pt x="276" y="332"/>
                    <a:pt x="314" y="299"/>
                  </a:cubicBezTo>
                  <a:cubicBezTo>
                    <a:pt x="408" y="218"/>
                    <a:pt x="500" y="134"/>
                    <a:pt x="567" y="26"/>
                  </a:cubicBezTo>
                  <a:cubicBezTo>
                    <a:pt x="567" y="25"/>
                    <a:pt x="569" y="25"/>
                    <a:pt x="570" y="24"/>
                  </a:cubicBezTo>
                  <a:cubicBezTo>
                    <a:pt x="577" y="47"/>
                    <a:pt x="584" y="69"/>
                    <a:pt x="592" y="98"/>
                  </a:cubicBezTo>
                  <a:cubicBezTo>
                    <a:pt x="621" y="65"/>
                    <a:pt x="646" y="37"/>
                    <a:pt x="667" y="13"/>
                  </a:cubicBezTo>
                  <a:cubicBezTo>
                    <a:pt x="669" y="27"/>
                    <a:pt x="671" y="44"/>
                    <a:pt x="675" y="62"/>
                  </a:cubicBezTo>
                  <a:cubicBezTo>
                    <a:pt x="678" y="74"/>
                    <a:pt x="685" y="78"/>
                    <a:pt x="697" y="71"/>
                  </a:cubicBezTo>
                  <a:cubicBezTo>
                    <a:pt x="719" y="58"/>
                    <a:pt x="741" y="48"/>
                    <a:pt x="761" y="34"/>
                  </a:cubicBezTo>
                  <a:cubicBezTo>
                    <a:pt x="777" y="23"/>
                    <a:pt x="791" y="9"/>
                    <a:pt x="803" y="0"/>
                  </a:cubicBezTo>
                  <a:cubicBezTo>
                    <a:pt x="803" y="17"/>
                    <a:pt x="803" y="37"/>
                    <a:pt x="803" y="57"/>
                  </a:cubicBezTo>
                  <a:cubicBezTo>
                    <a:pt x="802" y="77"/>
                    <a:pt x="813" y="80"/>
                    <a:pt x="829" y="76"/>
                  </a:cubicBezTo>
                  <a:cubicBezTo>
                    <a:pt x="852" y="69"/>
                    <a:pt x="875" y="62"/>
                    <a:pt x="896" y="56"/>
                  </a:cubicBezTo>
                  <a:cubicBezTo>
                    <a:pt x="891" y="75"/>
                    <a:pt x="885" y="95"/>
                    <a:pt x="879" y="116"/>
                  </a:cubicBezTo>
                  <a:cubicBezTo>
                    <a:pt x="919" y="124"/>
                    <a:pt x="950" y="115"/>
                    <a:pt x="978" y="91"/>
                  </a:cubicBezTo>
                  <a:cubicBezTo>
                    <a:pt x="979" y="93"/>
                    <a:pt x="981" y="94"/>
                    <a:pt x="982" y="95"/>
                  </a:cubicBezTo>
                  <a:cubicBezTo>
                    <a:pt x="969" y="117"/>
                    <a:pt x="956" y="139"/>
                    <a:pt x="943" y="160"/>
                  </a:cubicBezTo>
                  <a:cubicBezTo>
                    <a:pt x="979" y="157"/>
                    <a:pt x="999" y="141"/>
                    <a:pt x="1038" y="80"/>
                  </a:cubicBezTo>
                  <a:cubicBezTo>
                    <a:pt x="1053" y="112"/>
                    <a:pt x="1050" y="143"/>
                    <a:pt x="1032" y="173"/>
                  </a:cubicBezTo>
                  <a:cubicBezTo>
                    <a:pt x="1055" y="176"/>
                    <a:pt x="1066" y="170"/>
                    <a:pt x="1071" y="148"/>
                  </a:cubicBezTo>
                  <a:cubicBezTo>
                    <a:pt x="1076" y="131"/>
                    <a:pt x="1077" y="114"/>
                    <a:pt x="1081" y="93"/>
                  </a:cubicBezTo>
                  <a:cubicBezTo>
                    <a:pt x="1091" y="108"/>
                    <a:pt x="1099" y="119"/>
                    <a:pt x="1107" y="130"/>
                  </a:cubicBezTo>
                  <a:cubicBezTo>
                    <a:pt x="1192" y="243"/>
                    <a:pt x="1277" y="356"/>
                    <a:pt x="1362" y="469"/>
                  </a:cubicBezTo>
                  <a:cubicBezTo>
                    <a:pt x="1434" y="566"/>
                    <a:pt x="1471" y="673"/>
                    <a:pt x="1461" y="796"/>
                  </a:cubicBezTo>
                  <a:cubicBezTo>
                    <a:pt x="1455" y="882"/>
                    <a:pt x="1440" y="966"/>
                    <a:pt x="1415" y="1048"/>
                  </a:cubicBezTo>
                  <a:cubicBezTo>
                    <a:pt x="1412" y="1058"/>
                    <a:pt x="1410" y="1065"/>
                    <a:pt x="1422" y="1071"/>
                  </a:cubicBezTo>
                  <a:cubicBezTo>
                    <a:pt x="1455" y="1088"/>
                    <a:pt x="1473" y="1117"/>
                    <a:pt x="1483" y="1151"/>
                  </a:cubicBezTo>
                  <a:cubicBezTo>
                    <a:pt x="1488" y="1167"/>
                    <a:pt x="1492" y="1184"/>
                    <a:pt x="1496" y="1201"/>
                  </a:cubicBezTo>
                  <a:cubicBezTo>
                    <a:pt x="1496" y="1218"/>
                    <a:pt x="1496" y="1236"/>
                    <a:pt x="1496" y="1253"/>
                  </a:cubicBezTo>
                  <a:cubicBezTo>
                    <a:pt x="1481" y="1297"/>
                    <a:pt x="1466" y="1342"/>
                    <a:pt x="1450" y="1386"/>
                  </a:cubicBezTo>
                  <a:cubicBezTo>
                    <a:pt x="1434" y="1432"/>
                    <a:pt x="1409" y="1471"/>
                    <a:pt x="1360" y="1489"/>
                  </a:cubicBezTo>
                  <a:cubicBezTo>
                    <a:pt x="1354" y="1491"/>
                    <a:pt x="1349" y="1500"/>
                    <a:pt x="1347" y="1506"/>
                  </a:cubicBezTo>
                  <a:cubicBezTo>
                    <a:pt x="1305" y="1645"/>
                    <a:pt x="1237" y="1769"/>
                    <a:pt x="1130" y="1869"/>
                  </a:cubicBezTo>
                  <a:cubicBezTo>
                    <a:pt x="1033" y="1960"/>
                    <a:pt x="919" y="2016"/>
                    <a:pt x="784" y="2024"/>
                  </a:cubicBezTo>
                  <a:cubicBezTo>
                    <a:pt x="615" y="2035"/>
                    <a:pt x="473" y="1972"/>
                    <a:pt x="354" y="1855"/>
                  </a:cubicBezTo>
                  <a:cubicBezTo>
                    <a:pt x="255" y="1757"/>
                    <a:pt x="192" y="1639"/>
                    <a:pt x="152" y="1508"/>
                  </a:cubicBezTo>
                  <a:cubicBezTo>
                    <a:pt x="150" y="1501"/>
                    <a:pt x="146" y="1491"/>
                    <a:pt x="140" y="1489"/>
                  </a:cubicBezTo>
                  <a:cubicBezTo>
                    <a:pt x="84" y="1472"/>
                    <a:pt x="60" y="1428"/>
                    <a:pt x="42" y="1377"/>
                  </a:cubicBezTo>
                  <a:cubicBezTo>
                    <a:pt x="28" y="1336"/>
                    <a:pt x="14" y="1294"/>
                    <a:pt x="0" y="1253"/>
                  </a:cubicBezTo>
                  <a:close/>
                  <a:moveTo>
                    <a:pt x="328" y="610"/>
                  </a:moveTo>
                  <a:cubicBezTo>
                    <a:pt x="326" y="619"/>
                    <a:pt x="325" y="622"/>
                    <a:pt x="325" y="625"/>
                  </a:cubicBezTo>
                  <a:cubicBezTo>
                    <a:pt x="315" y="678"/>
                    <a:pt x="308" y="731"/>
                    <a:pt x="294" y="783"/>
                  </a:cubicBezTo>
                  <a:cubicBezTo>
                    <a:pt x="270" y="874"/>
                    <a:pt x="239" y="964"/>
                    <a:pt x="214" y="1055"/>
                  </a:cubicBezTo>
                  <a:cubicBezTo>
                    <a:pt x="194" y="1129"/>
                    <a:pt x="189" y="1204"/>
                    <a:pt x="217" y="1279"/>
                  </a:cubicBezTo>
                  <a:cubicBezTo>
                    <a:pt x="232" y="1319"/>
                    <a:pt x="208" y="1357"/>
                    <a:pt x="165" y="1371"/>
                  </a:cubicBezTo>
                  <a:cubicBezTo>
                    <a:pt x="142" y="1290"/>
                    <a:pt x="119" y="1209"/>
                    <a:pt x="97" y="1128"/>
                  </a:cubicBezTo>
                  <a:cubicBezTo>
                    <a:pt x="95" y="1128"/>
                    <a:pt x="93" y="1127"/>
                    <a:pt x="91" y="1127"/>
                  </a:cubicBezTo>
                  <a:cubicBezTo>
                    <a:pt x="84" y="1137"/>
                    <a:pt x="75" y="1145"/>
                    <a:pt x="72" y="1156"/>
                  </a:cubicBezTo>
                  <a:cubicBezTo>
                    <a:pt x="66" y="1183"/>
                    <a:pt x="59" y="1210"/>
                    <a:pt x="59" y="1238"/>
                  </a:cubicBezTo>
                  <a:cubicBezTo>
                    <a:pt x="59" y="1291"/>
                    <a:pt x="90" y="1335"/>
                    <a:pt x="107" y="1383"/>
                  </a:cubicBezTo>
                  <a:cubicBezTo>
                    <a:pt x="123" y="1427"/>
                    <a:pt x="141" y="1435"/>
                    <a:pt x="191" y="1433"/>
                  </a:cubicBezTo>
                  <a:cubicBezTo>
                    <a:pt x="195" y="1447"/>
                    <a:pt x="199" y="1462"/>
                    <a:pt x="203" y="1477"/>
                  </a:cubicBezTo>
                  <a:cubicBezTo>
                    <a:pt x="241" y="1611"/>
                    <a:pt x="304" y="1732"/>
                    <a:pt x="408" y="1827"/>
                  </a:cubicBezTo>
                  <a:cubicBezTo>
                    <a:pt x="535" y="1944"/>
                    <a:pt x="682" y="1995"/>
                    <a:pt x="853" y="1957"/>
                  </a:cubicBezTo>
                  <a:cubicBezTo>
                    <a:pt x="987" y="1927"/>
                    <a:pt x="1088" y="1848"/>
                    <a:pt x="1169" y="1740"/>
                  </a:cubicBezTo>
                  <a:cubicBezTo>
                    <a:pt x="1234" y="1654"/>
                    <a:pt x="1276" y="1558"/>
                    <a:pt x="1301" y="1454"/>
                  </a:cubicBezTo>
                  <a:cubicBezTo>
                    <a:pt x="1305" y="1438"/>
                    <a:pt x="1310" y="1433"/>
                    <a:pt x="1327" y="1433"/>
                  </a:cubicBezTo>
                  <a:cubicBezTo>
                    <a:pt x="1341" y="1433"/>
                    <a:pt x="1359" y="1425"/>
                    <a:pt x="1369" y="1414"/>
                  </a:cubicBezTo>
                  <a:cubicBezTo>
                    <a:pt x="1381" y="1401"/>
                    <a:pt x="1389" y="1382"/>
                    <a:pt x="1397" y="1364"/>
                  </a:cubicBezTo>
                  <a:cubicBezTo>
                    <a:pt x="1405" y="1346"/>
                    <a:pt x="1412" y="1326"/>
                    <a:pt x="1420" y="1307"/>
                  </a:cubicBezTo>
                  <a:cubicBezTo>
                    <a:pt x="1440" y="1261"/>
                    <a:pt x="1444" y="1214"/>
                    <a:pt x="1428" y="1165"/>
                  </a:cubicBezTo>
                  <a:cubicBezTo>
                    <a:pt x="1422" y="1147"/>
                    <a:pt x="1414" y="1131"/>
                    <a:pt x="1393" y="1122"/>
                  </a:cubicBezTo>
                  <a:cubicBezTo>
                    <a:pt x="1368" y="1204"/>
                    <a:pt x="1355" y="1286"/>
                    <a:pt x="1351" y="1370"/>
                  </a:cubicBezTo>
                  <a:cubicBezTo>
                    <a:pt x="1307" y="1362"/>
                    <a:pt x="1295" y="1346"/>
                    <a:pt x="1299" y="1304"/>
                  </a:cubicBezTo>
                  <a:cubicBezTo>
                    <a:pt x="1306" y="1227"/>
                    <a:pt x="1319" y="1150"/>
                    <a:pt x="1308" y="1073"/>
                  </a:cubicBezTo>
                  <a:cubicBezTo>
                    <a:pt x="1301" y="1023"/>
                    <a:pt x="1291" y="973"/>
                    <a:pt x="1262" y="932"/>
                  </a:cubicBezTo>
                  <a:cubicBezTo>
                    <a:pt x="1230" y="887"/>
                    <a:pt x="1192" y="846"/>
                    <a:pt x="1156" y="803"/>
                  </a:cubicBezTo>
                  <a:cubicBezTo>
                    <a:pt x="1147" y="792"/>
                    <a:pt x="1135" y="783"/>
                    <a:pt x="1124" y="774"/>
                  </a:cubicBezTo>
                  <a:cubicBezTo>
                    <a:pt x="1120" y="771"/>
                    <a:pt x="1110" y="768"/>
                    <a:pt x="1108" y="770"/>
                  </a:cubicBezTo>
                  <a:cubicBezTo>
                    <a:pt x="1104" y="774"/>
                    <a:pt x="1101" y="782"/>
                    <a:pt x="1102" y="788"/>
                  </a:cubicBezTo>
                  <a:cubicBezTo>
                    <a:pt x="1105" y="801"/>
                    <a:pt x="1109" y="815"/>
                    <a:pt x="1114" y="828"/>
                  </a:cubicBezTo>
                  <a:cubicBezTo>
                    <a:pt x="1119" y="841"/>
                    <a:pt x="1126" y="854"/>
                    <a:pt x="1134" y="872"/>
                  </a:cubicBezTo>
                  <a:cubicBezTo>
                    <a:pt x="1086" y="832"/>
                    <a:pt x="1062" y="821"/>
                    <a:pt x="1034" y="826"/>
                  </a:cubicBezTo>
                  <a:cubicBezTo>
                    <a:pt x="1059" y="865"/>
                    <a:pt x="1062" y="878"/>
                    <a:pt x="1047" y="905"/>
                  </a:cubicBezTo>
                  <a:cubicBezTo>
                    <a:pt x="1042" y="900"/>
                    <a:pt x="1037" y="895"/>
                    <a:pt x="1031" y="890"/>
                  </a:cubicBezTo>
                  <a:cubicBezTo>
                    <a:pt x="1003" y="871"/>
                    <a:pt x="976" y="849"/>
                    <a:pt x="946" y="832"/>
                  </a:cubicBezTo>
                  <a:cubicBezTo>
                    <a:pt x="926" y="820"/>
                    <a:pt x="914" y="831"/>
                    <a:pt x="916" y="854"/>
                  </a:cubicBezTo>
                  <a:cubicBezTo>
                    <a:pt x="918" y="872"/>
                    <a:pt x="921" y="890"/>
                    <a:pt x="925" y="914"/>
                  </a:cubicBezTo>
                  <a:cubicBezTo>
                    <a:pt x="917" y="904"/>
                    <a:pt x="914" y="898"/>
                    <a:pt x="909" y="894"/>
                  </a:cubicBezTo>
                  <a:cubicBezTo>
                    <a:pt x="889" y="876"/>
                    <a:pt x="870" y="855"/>
                    <a:pt x="847" y="842"/>
                  </a:cubicBezTo>
                  <a:cubicBezTo>
                    <a:pt x="800" y="815"/>
                    <a:pt x="768" y="832"/>
                    <a:pt x="759" y="885"/>
                  </a:cubicBezTo>
                  <a:cubicBezTo>
                    <a:pt x="758" y="886"/>
                    <a:pt x="757" y="887"/>
                    <a:pt x="755" y="889"/>
                  </a:cubicBezTo>
                  <a:cubicBezTo>
                    <a:pt x="723" y="868"/>
                    <a:pt x="691" y="847"/>
                    <a:pt x="657" y="828"/>
                  </a:cubicBezTo>
                  <a:cubicBezTo>
                    <a:pt x="633" y="814"/>
                    <a:pt x="608" y="802"/>
                    <a:pt x="582" y="792"/>
                  </a:cubicBezTo>
                  <a:cubicBezTo>
                    <a:pt x="566" y="785"/>
                    <a:pt x="560" y="792"/>
                    <a:pt x="566" y="808"/>
                  </a:cubicBezTo>
                  <a:cubicBezTo>
                    <a:pt x="572" y="824"/>
                    <a:pt x="580" y="840"/>
                    <a:pt x="588" y="859"/>
                  </a:cubicBezTo>
                  <a:cubicBezTo>
                    <a:pt x="446" y="834"/>
                    <a:pt x="381" y="732"/>
                    <a:pt x="328" y="6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15B2F66-CCE3-414C-187C-159DA032D522}"/>
              </a:ext>
            </a:extLst>
          </p:cNvPr>
          <p:cNvGrpSpPr/>
          <p:nvPr/>
        </p:nvGrpSpPr>
        <p:grpSpPr>
          <a:xfrm>
            <a:off x="8726459" y="1766917"/>
            <a:ext cx="644165" cy="366348"/>
            <a:chOff x="3244270" y="1770798"/>
            <a:chExt cx="1116149" cy="634774"/>
          </a:xfrm>
          <a:solidFill>
            <a:schemeClr val="accent5"/>
          </a:solidFill>
        </p:grpSpPr>
        <p:sp>
          <p:nvSpPr>
            <p:cNvPr id="96" name="Freeform 17">
              <a:extLst>
                <a:ext uri="{FF2B5EF4-FFF2-40B4-BE49-F238E27FC236}">
                  <a16:creationId xmlns:a16="http://schemas.microsoft.com/office/drawing/2014/main" id="{8C8F31CC-0809-3667-FDA7-7F5958BE5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129" y="1802118"/>
              <a:ext cx="517290" cy="603301"/>
            </a:xfrm>
            <a:custGeom>
              <a:avLst/>
              <a:gdLst>
                <a:gd name="T0" fmla="*/ 190 w 280"/>
                <a:gd name="T1" fmla="*/ 169 h 327"/>
                <a:gd name="T2" fmla="*/ 247 w 280"/>
                <a:gd name="T3" fmla="*/ 197 h 327"/>
                <a:gd name="T4" fmla="*/ 277 w 280"/>
                <a:gd name="T5" fmla="*/ 306 h 327"/>
                <a:gd name="T6" fmla="*/ 0 w 280"/>
                <a:gd name="T7" fmla="*/ 327 h 327"/>
                <a:gd name="T8" fmla="*/ 12 w 280"/>
                <a:gd name="T9" fmla="*/ 235 h 327"/>
                <a:gd name="T10" fmla="*/ 27 w 280"/>
                <a:gd name="T11" fmla="*/ 201 h 327"/>
                <a:gd name="T12" fmla="*/ 96 w 280"/>
                <a:gd name="T13" fmla="*/ 167 h 327"/>
                <a:gd name="T14" fmla="*/ 139 w 280"/>
                <a:gd name="T15" fmla="*/ 196 h 327"/>
                <a:gd name="T16" fmla="*/ 111 w 280"/>
                <a:gd name="T17" fmla="*/ 165 h 327"/>
                <a:gd name="T18" fmla="*/ 113 w 280"/>
                <a:gd name="T19" fmla="*/ 153 h 327"/>
                <a:gd name="T20" fmla="*/ 104 w 280"/>
                <a:gd name="T21" fmla="*/ 151 h 327"/>
                <a:gd name="T22" fmla="*/ 76 w 280"/>
                <a:gd name="T23" fmla="*/ 146 h 327"/>
                <a:gd name="T24" fmla="*/ 70 w 280"/>
                <a:gd name="T25" fmla="*/ 138 h 327"/>
                <a:gd name="T26" fmla="*/ 81 w 280"/>
                <a:gd name="T27" fmla="*/ 125 h 327"/>
                <a:gd name="T28" fmla="*/ 72 w 280"/>
                <a:gd name="T29" fmla="*/ 115 h 327"/>
                <a:gd name="T30" fmla="*/ 61 w 280"/>
                <a:gd name="T31" fmla="*/ 103 h 327"/>
                <a:gd name="T32" fmla="*/ 64 w 280"/>
                <a:gd name="T33" fmla="*/ 97 h 327"/>
                <a:gd name="T34" fmla="*/ 64 w 280"/>
                <a:gd name="T35" fmla="*/ 76 h 327"/>
                <a:gd name="T36" fmla="*/ 70 w 280"/>
                <a:gd name="T37" fmla="*/ 75 h 327"/>
                <a:gd name="T38" fmla="*/ 81 w 280"/>
                <a:gd name="T39" fmla="*/ 64 h 327"/>
                <a:gd name="T40" fmla="*/ 98 w 280"/>
                <a:gd name="T41" fmla="*/ 17 h 327"/>
                <a:gd name="T42" fmla="*/ 120 w 280"/>
                <a:gd name="T43" fmla="*/ 6 h 327"/>
                <a:gd name="T44" fmla="*/ 187 w 280"/>
                <a:gd name="T45" fmla="*/ 20 h 327"/>
                <a:gd name="T46" fmla="*/ 201 w 280"/>
                <a:gd name="T47" fmla="*/ 61 h 327"/>
                <a:gd name="T48" fmla="*/ 205 w 280"/>
                <a:gd name="T49" fmla="*/ 78 h 327"/>
                <a:gd name="T50" fmla="*/ 206 w 280"/>
                <a:gd name="T51" fmla="*/ 91 h 327"/>
                <a:gd name="T52" fmla="*/ 204 w 280"/>
                <a:gd name="T53" fmla="*/ 105 h 327"/>
                <a:gd name="T54" fmla="*/ 223 w 280"/>
                <a:gd name="T55" fmla="*/ 105 h 327"/>
                <a:gd name="T56" fmla="*/ 222 w 280"/>
                <a:gd name="T57" fmla="*/ 114 h 327"/>
                <a:gd name="T58" fmla="*/ 223 w 280"/>
                <a:gd name="T59" fmla="*/ 125 h 327"/>
                <a:gd name="T60" fmla="*/ 196 w 280"/>
                <a:gd name="T61" fmla="*/ 144 h 327"/>
                <a:gd name="T62" fmla="*/ 187 w 280"/>
                <a:gd name="T63" fmla="*/ 146 h 327"/>
                <a:gd name="T64" fmla="*/ 172 w 280"/>
                <a:gd name="T65" fmla="*/ 152 h 327"/>
                <a:gd name="T66" fmla="*/ 177 w 280"/>
                <a:gd name="T67" fmla="*/ 164 h 327"/>
                <a:gd name="T68" fmla="*/ 148 w 280"/>
                <a:gd name="T69" fmla="*/ 19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0" h="327">
                  <a:moveTo>
                    <a:pt x="196" y="214"/>
                  </a:moveTo>
                  <a:cubicBezTo>
                    <a:pt x="194" y="199"/>
                    <a:pt x="192" y="184"/>
                    <a:pt x="190" y="169"/>
                  </a:cubicBezTo>
                  <a:cubicBezTo>
                    <a:pt x="204" y="176"/>
                    <a:pt x="217" y="182"/>
                    <a:pt x="231" y="189"/>
                  </a:cubicBezTo>
                  <a:cubicBezTo>
                    <a:pt x="236" y="191"/>
                    <a:pt x="242" y="195"/>
                    <a:pt x="247" y="197"/>
                  </a:cubicBezTo>
                  <a:cubicBezTo>
                    <a:pt x="258" y="201"/>
                    <a:pt x="263" y="208"/>
                    <a:pt x="265" y="220"/>
                  </a:cubicBezTo>
                  <a:cubicBezTo>
                    <a:pt x="268" y="248"/>
                    <a:pt x="273" y="277"/>
                    <a:pt x="277" y="306"/>
                  </a:cubicBezTo>
                  <a:cubicBezTo>
                    <a:pt x="278" y="313"/>
                    <a:pt x="279" y="320"/>
                    <a:pt x="280" y="327"/>
                  </a:cubicBezTo>
                  <a:cubicBezTo>
                    <a:pt x="186" y="327"/>
                    <a:pt x="93" y="327"/>
                    <a:pt x="0" y="327"/>
                  </a:cubicBezTo>
                  <a:cubicBezTo>
                    <a:pt x="1" y="313"/>
                    <a:pt x="2" y="300"/>
                    <a:pt x="4" y="287"/>
                  </a:cubicBezTo>
                  <a:cubicBezTo>
                    <a:pt x="6" y="269"/>
                    <a:pt x="9" y="252"/>
                    <a:pt x="12" y="235"/>
                  </a:cubicBezTo>
                  <a:cubicBezTo>
                    <a:pt x="13" y="228"/>
                    <a:pt x="15" y="221"/>
                    <a:pt x="16" y="215"/>
                  </a:cubicBezTo>
                  <a:cubicBezTo>
                    <a:pt x="18" y="209"/>
                    <a:pt x="21" y="204"/>
                    <a:pt x="27" y="201"/>
                  </a:cubicBezTo>
                  <a:cubicBezTo>
                    <a:pt x="49" y="190"/>
                    <a:pt x="71" y="179"/>
                    <a:pt x="93" y="168"/>
                  </a:cubicBezTo>
                  <a:cubicBezTo>
                    <a:pt x="94" y="168"/>
                    <a:pt x="94" y="168"/>
                    <a:pt x="96" y="167"/>
                  </a:cubicBezTo>
                  <a:cubicBezTo>
                    <a:pt x="94" y="183"/>
                    <a:pt x="93" y="198"/>
                    <a:pt x="91" y="214"/>
                  </a:cubicBezTo>
                  <a:cubicBezTo>
                    <a:pt x="106" y="203"/>
                    <a:pt x="120" y="191"/>
                    <a:pt x="139" y="196"/>
                  </a:cubicBezTo>
                  <a:cubicBezTo>
                    <a:pt x="133" y="190"/>
                    <a:pt x="126" y="184"/>
                    <a:pt x="120" y="178"/>
                  </a:cubicBezTo>
                  <a:cubicBezTo>
                    <a:pt x="117" y="174"/>
                    <a:pt x="114" y="170"/>
                    <a:pt x="111" y="165"/>
                  </a:cubicBezTo>
                  <a:cubicBezTo>
                    <a:pt x="110" y="164"/>
                    <a:pt x="108" y="161"/>
                    <a:pt x="112" y="160"/>
                  </a:cubicBezTo>
                  <a:cubicBezTo>
                    <a:pt x="113" y="159"/>
                    <a:pt x="113" y="155"/>
                    <a:pt x="113" y="153"/>
                  </a:cubicBezTo>
                  <a:cubicBezTo>
                    <a:pt x="113" y="152"/>
                    <a:pt x="111" y="151"/>
                    <a:pt x="109" y="151"/>
                  </a:cubicBezTo>
                  <a:cubicBezTo>
                    <a:pt x="107" y="151"/>
                    <a:pt x="106" y="151"/>
                    <a:pt x="104" y="151"/>
                  </a:cubicBezTo>
                  <a:cubicBezTo>
                    <a:pt x="100" y="150"/>
                    <a:pt x="96" y="151"/>
                    <a:pt x="97" y="145"/>
                  </a:cubicBezTo>
                  <a:cubicBezTo>
                    <a:pt x="90" y="147"/>
                    <a:pt x="84" y="150"/>
                    <a:pt x="76" y="146"/>
                  </a:cubicBezTo>
                  <a:cubicBezTo>
                    <a:pt x="80" y="145"/>
                    <a:pt x="83" y="144"/>
                    <a:pt x="85" y="143"/>
                  </a:cubicBezTo>
                  <a:cubicBezTo>
                    <a:pt x="80" y="141"/>
                    <a:pt x="75" y="140"/>
                    <a:pt x="70" y="138"/>
                  </a:cubicBezTo>
                  <a:cubicBezTo>
                    <a:pt x="65" y="135"/>
                    <a:pt x="62" y="130"/>
                    <a:pt x="60" y="124"/>
                  </a:cubicBezTo>
                  <a:cubicBezTo>
                    <a:pt x="67" y="127"/>
                    <a:pt x="73" y="129"/>
                    <a:pt x="81" y="125"/>
                  </a:cubicBezTo>
                  <a:cubicBezTo>
                    <a:pt x="71" y="125"/>
                    <a:pt x="65" y="122"/>
                    <a:pt x="61" y="114"/>
                  </a:cubicBezTo>
                  <a:cubicBezTo>
                    <a:pt x="65" y="114"/>
                    <a:pt x="68" y="114"/>
                    <a:pt x="72" y="115"/>
                  </a:cubicBezTo>
                  <a:cubicBezTo>
                    <a:pt x="67" y="111"/>
                    <a:pt x="64" y="108"/>
                    <a:pt x="60" y="105"/>
                  </a:cubicBezTo>
                  <a:cubicBezTo>
                    <a:pt x="60" y="104"/>
                    <a:pt x="60" y="104"/>
                    <a:pt x="61" y="103"/>
                  </a:cubicBezTo>
                  <a:cubicBezTo>
                    <a:pt x="66" y="107"/>
                    <a:pt x="72" y="107"/>
                    <a:pt x="79" y="105"/>
                  </a:cubicBezTo>
                  <a:cubicBezTo>
                    <a:pt x="73" y="103"/>
                    <a:pt x="68" y="102"/>
                    <a:pt x="64" y="97"/>
                  </a:cubicBezTo>
                  <a:cubicBezTo>
                    <a:pt x="69" y="97"/>
                    <a:pt x="74" y="97"/>
                    <a:pt x="75" y="91"/>
                  </a:cubicBezTo>
                  <a:cubicBezTo>
                    <a:pt x="66" y="87"/>
                    <a:pt x="63" y="83"/>
                    <a:pt x="64" y="76"/>
                  </a:cubicBezTo>
                  <a:cubicBezTo>
                    <a:pt x="68" y="80"/>
                    <a:pt x="72" y="83"/>
                    <a:pt x="78" y="81"/>
                  </a:cubicBezTo>
                  <a:cubicBezTo>
                    <a:pt x="75" y="79"/>
                    <a:pt x="73" y="77"/>
                    <a:pt x="70" y="75"/>
                  </a:cubicBezTo>
                  <a:cubicBezTo>
                    <a:pt x="71" y="75"/>
                    <a:pt x="71" y="75"/>
                    <a:pt x="71" y="74"/>
                  </a:cubicBezTo>
                  <a:cubicBezTo>
                    <a:pt x="77" y="74"/>
                    <a:pt x="80" y="69"/>
                    <a:pt x="81" y="64"/>
                  </a:cubicBezTo>
                  <a:cubicBezTo>
                    <a:pt x="83" y="59"/>
                    <a:pt x="83" y="54"/>
                    <a:pt x="84" y="50"/>
                  </a:cubicBezTo>
                  <a:cubicBezTo>
                    <a:pt x="86" y="37"/>
                    <a:pt x="90" y="26"/>
                    <a:pt x="98" y="17"/>
                  </a:cubicBezTo>
                  <a:cubicBezTo>
                    <a:pt x="101" y="13"/>
                    <a:pt x="106" y="11"/>
                    <a:pt x="110" y="10"/>
                  </a:cubicBezTo>
                  <a:cubicBezTo>
                    <a:pt x="113" y="9"/>
                    <a:pt x="117" y="8"/>
                    <a:pt x="120" y="6"/>
                  </a:cubicBezTo>
                  <a:cubicBezTo>
                    <a:pt x="129" y="1"/>
                    <a:pt x="138" y="0"/>
                    <a:pt x="148" y="2"/>
                  </a:cubicBezTo>
                  <a:cubicBezTo>
                    <a:pt x="162" y="5"/>
                    <a:pt x="176" y="9"/>
                    <a:pt x="187" y="20"/>
                  </a:cubicBezTo>
                  <a:cubicBezTo>
                    <a:pt x="195" y="27"/>
                    <a:pt x="199" y="36"/>
                    <a:pt x="199" y="47"/>
                  </a:cubicBezTo>
                  <a:cubicBezTo>
                    <a:pt x="200" y="51"/>
                    <a:pt x="200" y="56"/>
                    <a:pt x="201" y="61"/>
                  </a:cubicBezTo>
                  <a:cubicBezTo>
                    <a:pt x="202" y="66"/>
                    <a:pt x="205" y="70"/>
                    <a:pt x="213" y="70"/>
                  </a:cubicBezTo>
                  <a:cubicBezTo>
                    <a:pt x="209" y="74"/>
                    <a:pt x="207" y="76"/>
                    <a:pt x="205" y="78"/>
                  </a:cubicBezTo>
                  <a:cubicBezTo>
                    <a:pt x="208" y="85"/>
                    <a:pt x="213" y="85"/>
                    <a:pt x="220" y="77"/>
                  </a:cubicBezTo>
                  <a:cubicBezTo>
                    <a:pt x="220" y="84"/>
                    <a:pt x="216" y="88"/>
                    <a:pt x="206" y="91"/>
                  </a:cubicBezTo>
                  <a:cubicBezTo>
                    <a:pt x="208" y="96"/>
                    <a:pt x="209" y="97"/>
                    <a:pt x="220" y="97"/>
                  </a:cubicBezTo>
                  <a:cubicBezTo>
                    <a:pt x="216" y="103"/>
                    <a:pt x="211" y="104"/>
                    <a:pt x="204" y="105"/>
                  </a:cubicBezTo>
                  <a:cubicBezTo>
                    <a:pt x="211" y="108"/>
                    <a:pt x="217" y="108"/>
                    <a:pt x="223" y="104"/>
                  </a:cubicBezTo>
                  <a:cubicBezTo>
                    <a:pt x="223" y="105"/>
                    <a:pt x="223" y="105"/>
                    <a:pt x="223" y="105"/>
                  </a:cubicBezTo>
                  <a:cubicBezTo>
                    <a:pt x="220" y="108"/>
                    <a:pt x="216" y="111"/>
                    <a:pt x="212" y="115"/>
                  </a:cubicBezTo>
                  <a:cubicBezTo>
                    <a:pt x="216" y="115"/>
                    <a:pt x="219" y="114"/>
                    <a:pt x="222" y="114"/>
                  </a:cubicBezTo>
                  <a:cubicBezTo>
                    <a:pt x="220" y="122"/>
                    <a:pt x="214" y="125"/>
                    <a:pt x="203" y="125"/>
                  </a:cubicBezTo>
                  <a:cubicBezTo>
                    <a:pt x="208" y="129"/>
                    <a:pt x="214" y="129"/>
                    <a:pt x="223" y="125"/>
                  </a:cubicBezTo>
                  <a:cubicBezTo>
                    <a:pt x="222" y="137"/>
                    <a:pt x="205" y="144"/>
                    <a:pt x="190" y="136"/>
                  </a:cubicBezTo>
                  <a:cubicBezTo>
                    <a:pt x="192" y="139"/>
                    <a:pt x="194" y="141"/>
                    <a:pt x="196" y="144"/>
                  </a:cubicBezTo>
                  <a:cubicBezTo>
                    <a:pt x="193" y="145"/>
                    <a:pt x="190" y="146"/>
                    <a:pt x="188" y="147"/>
                  </a:cubicBezTo>
                  <a:cubicBezTo>
                    <a:pt x="187" y="146"/>
                    <a:pt x="187" y="146"/>
                    <a:pt x="187" y="146"/>
                  </a:cubicBezTo>
                  <a:cubicBezTo>
                    <a:pt x="187" y="147"/>
                    <a:pt x="186" y="149"/>
                    <a:pt x="186" y="150"/>
                  </a:cubicBezTo>
                  <a:cubicBezTo>
                    <a:pt x="181" y="151"/>
                    <a:pt x="176" y="151"/>
                    <a:pt x="172" y="152"/>
                  </a:cubicBezTo>
                  <a:cubicBezTo>
                    <a:pt x="172" y="155"/>
                    <a:pt x="171" y="158"/>
                    <a:pt x="176" y="159"/>
                  </a:cubicBezTo>
                  <a:cubicBezTo>
                    <a:pt x="176" y="159"/>
                    <a:pt x="177" y="162"/>
                    <a:pt x="177" y="164"/>
                  </a:cubicBezTo>
                  <a:cubicBezTo>
                    <a:pt x="176" y="167"/>
                    <a:pt x="174" y="170"/>
                    <a:pt x="172" y="172"/>
                  </a:cubicBezTo>
                  <a:cubicBezTo>
                    <a:pt x="164" y="180"/>
                    <a:pt x="156" y="188"/>
                    <a:pt x="148" y="196"/>
                  </a:cubicBezTo>
                  <a:cubicBezTo>
                    <a:pt x="168" y="190"/>
                    <a:pt x="182" y="202"/>
                    <a:pt x="196" y="2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97" name="Freeform 16">
              <a:extLst>
                <a:ext uri="{FF2B5EF4-FFF2-40B4-BE49-F238E27FC236}">
                  <a16:creationId xmlns:a16="http://schemas.microsoft.com/office/drawing/2014/main" id="{B96BCA9D-9D1C-E5E0-8165-F3D69602E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270" y="1770798"/>
              <a:ext cx="588281" cy="634774"/>
            </a:xfrm>
            <a:custGeom>
              <a:avLst/>
              <a:gdLst>
                <a:gd name="T0" fmla="*/ 0 w 302"/>
                <a:gd name="T1" fmla="*/ 322 h 322"/>
                <a:gd name="T2" fmla="*/ 2 w 302"/>
                <a:gd name="T3" fmla="*/ 289 h 322"/>
                <a:gd name="T4" fmla="*/ 11 w 302"/>
                <a:gd name="T5" fmla="*/ 234 h 322"/>
                <a:gd name="T6" fmla="*/ 16 w 302"/>
                <a:gd name="T7" fmla="*/ 217 h 322"/>
                <a:gd name="T8" fmla="*/ 35 w 302"/>
                <a:gd name="T9" fmla="*/ 201 h 322"/>
                <a:gd name="T10" fmla="*/ 66 w 302"/>
                <a:gd name="T11" fmla="*/ 189 h 322"/>
                <a:gd name="T12" fmla="*/ 100 w 302"/>
                <a:gd name="T13" fmla="*/ 176 h 322"/>
                <a:gd name="T14" fmla="*/ 107 w 302"/>
                <a:gd name="T15" fmla="*/ 171 h 322"/>
                <a:gd name="T16" fmla="*/ 111 w 302"/>
                <a:gd name="T17" fmla="*/ 163 h 322"/>
                <a:gd name="T18" fmla="*/ 115 w 302"/>
                <a:gd name="T19" fmla="*/ 145 h 322"/>
                <a:gd name="T20" fmla="*/ 114 w 302"/>
                <a:gd name="T21" fmla="*/ 142 h 322"/>
                <a:gd name="T22" fmla="*/ 103 w 302"/>
                <a:gd name="T23" fmla="*/ 119 h 322"/>
                <a:gd name="T24" fmla="*/ 98 w 302"/>
                <a:gd name="T25" fmla="*/ 114 h 322"/>
                <a:gd name="T26" fmla="*/ 92 w 302"/>
                <a:gd name="T27" fmla="*/ 107 h 322"/>
                <a:gd name="T28" fmla="*/ 86 w 302"/>
                <a:gd name="T29" fmla="*/ 77 h 322"/>
                <a:gd name="T30" fmla="*/ 92 w 302"/>
                <a:gd name="T31" fmla="*/ 72 h 322"/>
                <a:gd name="T32" fmla="*/ 91 w 302"/>
                <a:gd name="T33" fmla="*/ 58 h 322"/>
                <a:gd name="T34" fmla="*/ 99 w 302"/>
                <a:gd name="T35" fmla="*/ 26 h 322"/>
                <a:gd name="T36" fmla="*/ 115 w 302"/>
                <a:gd name="T37" fmla="*/ 17 h 322"/>
                <a:gd name="T38" fmla="*/ 142 w 302"/>
                <a:gd name="T39" fmla="*/ 3 h 322"/>
                <a:gd name="T40" fmla="*/ 179 w 302"/>
                <a:gd name="T41" fmla="*/ 10 h 322"/>
                <a:gd name="T42" fmla="*/ 193 w 302"/>
                <a:gd name="T43" fmla="*/ 5 h 322"/>
                <a:gd name="T44" fmla="*/ 194 w 302"/>
                <a:gd name="T45" fmla="*/ 6 h 322"/>
                <a:gd name="T46" fmla="*/ 200 w 302"/>
                <a:gd name="T47" fmla="*/ 25 h 322"/>
                <a:gd name="T48" fmla="*/ 206 w 302"/>
                <a:gd name="T49" fmla="*/ 44 h 322"/>
                <a:gd name="T50" fmla="*/ 207 w 302"/>
                <a:gd name="T51" fmla="*/ 69 h 322"/>
                <a:gd name="T52" fmla="*/ 212 w 302"/>
                <a:gd name="T53" fmla="*/ 77 h 322"/>
                <a:gd name="T54" fmla="*/ 207 w 302"/>
                <a:gd name="T55" fmla="*/ 102 h 322"/>
                <a:gd name="T56" fmla="*/ 205 w 302"/>
                <a:gd name="T57" fmla="*/ 107 h 322"/>
                <a:gd name="T58" fmla="*/ 199 w 302"/>
                <a:gd name="T59" fmla="*/ 118 h 322"/>
                <a:gd name="T60" fmla="*/ 189 w 302"/>
                <a:gd name="T61" fmla="*/ 143 h 322"/>
                <a:gd name="T62" fmla="*/ 190 w 302"/>
                <a:gd name="T63" fmla="*/ 160 h 322"/>
                <a:gd name="T64" fmla="*/ 198 w 302"/>
                <a:gd name="T65" fmla="*/ 172 h 322"/>
                <a:gd name="T66" fmla="*/ 210 w 302"/>
                <a:gd name="T67" fmla="*/ 179 h 322"/>
                <a:gd name="T68" fmla="*/ 274 w 302"/>
                <a:gd name="T69" fmla="*/ 206 h 322"/>
                <a:gd name="T70" fmla="*/ 293 w 302"/>
                <a:gd name="T71" fmla="*/ 231 h 322"/>
                <a:gd name="T72" fmla="*/ 300 w 302"/>
                <a:gd name="T73" fmla="*/ 290 h 322"/>
                <a:gd name="T74" fmla="*/ 302 w 302"/>
                <a:gd name="T75" fmla="*/ 313 h 322"/>
                <a:gd name="T76" fmla="*/ 302 w 302"/>
                <a:gd name="T77" fmla="*/ 322 h 322"/>
                <a:gd name="T78" fmla="*/ 0 w 302"/>
                <a:gd name="T7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2" h="322">
                  <a:moveTo>
                    <a:pt x="0" y="322"/>
                  </a:moveTo>
                  <a:cubicBezTo>
                    <a:pt x="1" y="311"/>
                    <a:pt x="1" y="300"/>
                    <a:pt x="2" y="289"/>
                  </a:cubicBezTo>
                  <a:cubicBezTo>
                    <a:pt x="5" y="271"/>
                    <a:pt x="8" y="253"/>
                    <a:pt x="11" y="234"/>
                  </a:cubicBezTo>
                  <a:cubicBezTo>
                    <a:pt x="12" y="229"/>
                    <a:pt x="13" y="223"/>
                    <a:pt x="16" y="217"/>
                  </a:cubicBezTo>
                  <a:cubicBezTo>
                    <a:pt x="19" y="208"/>
                    <a:pt x="27" y="204"/>
                    <a:pt x="35" y="201"/>
                  </a:cubicBezTo>
                  <a:cubicBezTo>
                    <a:pt x="45" y="197"/>
                    <a:pt x="56" y="193"/>
                    <a:pt x="66" y="189"/>
                  </a:cubicBezTo>
                  <a:cubicBezTo>
                    <a:pt x="77" y="185"/>
                    <a:pt x="89" y="181"/>
                    <a:pt x="100" y="176"/>
                  </a:cubicBezTo>
                  <a:cubicBezTo>
                    <a:pt x="103" y="175"/>
                    <a:pt x="105" y="173"/>
                    <a:pt x="107" y="171"/>
                  </a:cubicBezTo>
                  <a:cubicBezTo>
                    <a:pt x="108" y="168"/>
                    <a:pt x="110" y="166"/>
                    <a:pt x="111" y="163"/>
                  </a:cubicBezTo>
                  <a:cubicBezTo>
                    <a:pt x="116" y="158"/>
                    <a:pt x="115" y="151"/>
                    <a:pt x="115" y="145"/>
                  </a:cubicBezTo>
                  <a:cubicBezTo>
                    <a:pt x="115" y="144"/>
                    <a:pt x="114" y="143"/>
                    <a:pt x="114" y="142"/>
                  </a:cubicBezTo>
                  <a:cubicBezTo>
                    <a:pt x="108" y="135"/>
                    <a:pt x="105" y="127"/>
                    <a:pt x="103" y="119"/>
                  </a:cubicBezTo>
                  <a:cubicBezTo>
                    <a:pt x="102" y="116"/>
                    <a:pt x="101" y="115"/>
                    <a:pt x="98" y="114"/>
                  </a:cubicBezTo>
                  <a:cubicBezTo>
                    <a:pt x="96" y="113"/>
                    <a:pt x="92" y="110"/>
                    <a:pt x="92" y="107"/>
                  </a:cubicBezTo>
                  <a:cubicBezTo>
                    <a:pt x="89" y="97"/>
                    <a:pt x="88" y="87"/>
                    <a:pt x="86" y="77"/>
                  </a:cubicBezTo>
                  <a:cubicBezTo>
                    <a:pt x="86" y="73"/>
                    <a:pt x="89" y="72"/>
                    <a:pt x="92" y="72"/>
                  </a:cubicBezTo>
                  <a:cubicBezTo>
                    <a:pt x="92" y="67"/>
                    <a:pt x="91" y="62"/>
                    <a:pt x="91" y="58"/>
                  </a:cubicBezTo>
                  <a:cubicBezTo>
                    <a:pt x="91" y="47"/>
                    <a:pt x="93" y="36"/>
                    <a:pt x="99" y="26"/>
                  </a:cubicBezTo>
                  <a:cubicBezTo>
                    <a:pt x="102" y="20"/>
                    <a:pt x="107" y="15"/>
                    <a:pt x="115" y="17"/>
                  </a:cubicBezTo>
                  <a:cubicBezTo>
                    <a:pt x="119" y="4"/>
                    <a:pt x="127" y="0"/>
                    <a:pt x="142" y="3"/>
                  </a:cubicBezTo>
                  <a:cubicBezTo>
                    <a:pt x="154" y="5"/>
                    <a:pt x="166" y="7"/>
                    <a:pt x="179" y="10"/>
                  </a:cubicBezTo>
                  <a:cubicBezTo>
                    <a:pt x="184" y="11"/>
                    <a:pt x="190" y="11"/>
                    <a:pt x="193" y="5"/>
                  </a:cubicBezTo>
                  <a:cubicBezTo>
                    <a:pt x="194" y="6"/>
                    <a:pt x="194" y="6"/>
                    <a:pt x="194" y="6"/>
                  </a:cubicBezTo>
                  <a:cubicBezTo>
                    <a:pt x="198" y="12"/>
                    <a:pt x="196" y="19"/>
                    <a:pt x="200" y="25"/>
                  </a:cubicBezTo>
                  <a:cubicBezTo>
                    <a:pt x="204" y="30"/>
                    <a:pt x="206" y="37"/>
                    <a:pt x="206" y="44"/>
                  </a:cubicBezTo>
                  <a:cubicBezTo>
                    <a:pt x="207" y="52"/>
                    <a:pt x="207" y="60"/>
                    <a:pt x="207" y="69"/>
                  </a:cubicBezTo>
                  <a:cubicBezTo>
                    <a:pt x="212" y="69"/>
                    <a:pt x="213" y="73"/>
                    <a:pt x="212" y="77"/>
                  </a:cubicBezTo>
                  <a:cubicBezTo>
                    <a:pt x="210" y="85"/>
                    <a:pt x="209" y="94"/>
                    <a:pt x="207" y="102"/>
                  </a:cubicBezTo>
                  <a:cubicBezTo>
                    <a:pt x="207" y="104"/>
                    <a:pt x="206" y="107"/>
                    <a:pt x="205" y="107"/>
                  </a:cubicBezTo>
                  <a:cubicBezTo>
                    <a:pt x="200" y="110"/>
                    <a:pt x="199" y="114"/>
                    <a:pt x="199" y="118"/>
                  </a:cubicBezTo>
                  <a:cubicBezTo>
                    <a:pt x="198" y="127"/>
                    <a:pt x="194" y="135"/>
                    <a:pt x="189" y="143"/>
                  </a:cubicBezTo>
                  <a:cubicBezTo>
                    <a:pt x="185" y="148"/>
                    <a:pt x="187" y="155"/>
                    <a:pt x="190" y="160"/>
                  </a:cubicBezTo>
                  <a:cubicBezTo>
                    <a:pt x="192" y="164"/>
                    <a:pt x="195" y="169"/>
                    <a:pt x="198" y="172"/>
                  </a:cubicBezTo>
                  <a:cubicBezTo>
                    <a:pt x="201" y="175"/>
                    <a:pt x="206" y="177"/>
                    <a:pt x="210" y="179"/>
                  </a:cubicBezTo>
                  <a:cubicBezTo>
                    <a:pt x="231" y="188"/>
                    <a:pt x="253" y="197"/>
                    <a:pt x="274" y="206"/>
                  </a:cubicBezTo>
                  <a:cubicBezTo>
                    <a:pt x="285" y="210"/>
                    <a:pt x="292" y="218"/>
                    <a:pt x="293" y="231"/>
                  </a:cubicBezTo>
                  <a:cubicBezTo>
                    <a:pt x="295" y="251"/>
                    <a:pt x="298" y="270"/>
                    <a:pt x="300" y="290"/>
                  </a:cubicBezTo>
                  <a:cubicBezTo>
                    <a:pt x="301" y="298"/>
                    <a:pt x="301" y="305"/>
                    <a:pt x="302" y="313"/>
                  </a:cubicBezTo>
                  <a:cubicBezTo>
                    <a:pt x="302" y="316"/>
                    <a:pt x="302" y="319"/>
                    <a:pt x="302" y="322"/>
                  </a:cubicBezTo>
                  <a:cubicBezTo>
                    <a:pt x="201" y="322"/>
                    <a:pt x="101" y="322"/>
                    <a:pt x="0" y="3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DA4CE59-B1B9-3383-DCF8-D00F4244A4A1}"/>
              </a:ext>
            </a:extLst>
          </p:cNvPr>
          <p:cNvGrpSpPr/>
          <p:nvPr/>
        </p:nvGrpSpPr>
        <p:grpSpPr>
          <a:xfrm>
            <a:off x="6326158" y="1827054"/>
            <a:ext cx="521107" cy="318543"/>
            <a:chOff x="4684924" y="3450193"/>
            <a:chExt cx="700106" cy="427963"/>
          </a:xfrm>
          <a:solidFill>
            <a:schemeClr val="accent1"/>
          </a:solidFill>
        </p:grpSpPr>
        <p:grpSp>
          <p:nvGrpSpPr>
            <p:cNvPr id="99" name="Group 4">
              <a:extLst>
                <a:ext uri="{FF2B5EF4-FFF2-40B4-BE49-F238E27FC236}">
                  <a16:creationId xmlns:a16="http://schemas.microsoft.com/office/drawing/2014/main" id="{329AD481-2898-718B-37DA-4B900644485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684924" y="3465702"/>
              <a:ext cx="351968" cy="405420"/>
              <a:chOff x="1540" y="76"/>
              <a:chExt cx="2680" cy="3087"/>
            </a:xfrm>
            <a:grpFill/>
          </p:grpSpPr>
          <p:sp>
            <p:nvSpPr>
              <p:cNvPr id="101" name="Freeform 5">
                <a:extLst>
                  <a:ext uri="{FF2B5EF4-FFF2-40B4-BE49-F238E27FC236}">
                    <a16:creationId xmlns:a16="http://schemas.microsoft.com/office/drawing/2014/main" id="{37BD9AED-3A9D-5FEA-A236-A05C48E78B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0" y="76"/>
                <a:ext cx="2680" cy="3087"/>
              </a:xfrm>
              <a:custGeom>
                <a:avLst/>
                <a:gdLst>
                  <a:gd name="T0" fmla="*/ 924 w 1780"/>
                  <a:gd name="T1" fmla="*/ 0 h 2048"/>
                  <a:gd name="T2" fmla="*/ 1271 w 1780"/>
                  <a:gd name="T3" fmla="*/ 97 h 2048"/>
                  <a:gd name="T4" fmla="*/ 1772 w 1780"/>
                  <a:gd name="T5" fmla="*/ 1137 h 2048"/>
                  <a:gd name="T6" fmla="*/ 1780 w 1780"/>
                  <a:gd name="T7" fmla="*/ 1376 h 2048"/>
                  <a:gd name="T8" fmla="*/ 1755 w 1780"/>
                  <a:gd name="T9" fmla="*/ 1594 h 2048"/>
                  <a:gd name="T10" fmla="*/ 1538 w 1780"/>
                  <a:gd name="T11" fmla="*/ 1901 h 2048"/>
                  <a:gd name="T12" fmla="*/ 1257 w 1780"/>
                  <a:gd name="T13" fmla="*/ 1917 h 2048"/>
                  <a:gd name="T14" fmla="*/ 924 w 1780"/>
                  <a:gd name="T15" fmla="*/ 2048 h 2048"/>
                  <a:gd name="T16" fmla="*/ 821 w 1780"/>
                  <a:gd name="T17" fmla="*/ 2042 h 2048"/>
                  <a:gd name="T18" fmla="*/ 499 w 1780"/>
                  <a:gd name="T19" fmla="*/ 1907 h 2048"/>
                  <a:gd name="T20" fmla="*/ 105 w 1780"/>
                  <a:gd name="T21" fmla="*/ 1818 h 2048"/>
                  <a:gd name="T22" fmla="*/ 8 w 1780"/>
                  <a:gd name="T23" fmla="*/ 1467 h 2048"/>
                  <a:gd name="T24" fmla="*/ 0 w 1780"/>
                  <a:gd name="T25" fmla="*/ 1228 h 2048"/>
                  <a:gd name="T26" fmla="*/ 68 w 1780"/>
                  <a:gd name="T27" fmla="*/ 793 h 2048"/>
                  <a:gd name="T28" fmla="*/ 745 w 1780"/>
                  <a:gd name="T29" fmla="*/ 15 h 2048"/>
                  <a:gd name="T30" fmla="*/ 238 w 1780"/>
                  <a:gd name="T31" fmla="*/ 1057 h 2048"/>
                  <a:gd name="T32" fmla="*/ 216 w 1780"/>
                  <a:gd name="T33" fmla="*/ 1371 h 2048"/>
                  <a:gd name="T34" fmla="*/ 288 w 1780"/>
                  <a:gd name="T35" fmla="*/ 1404 h 2048"/>
                  <a:gd name="T36" fmla="*/ 516 w 1780"/>
                  <a:gd name="T37" fmla="*/ 1825 h 2048"/>
                  <a:gd name="T38" fmla="*/ 1468 w 1780"/>
                  <a:gd name="T39" fmla="*/ 1496 h 2048"/>
                  <a:gd name="T40" fmla="*/ 1506 w 1780"/>
                  <a:gd name="T41" fmla="*/ 1405 h 2048"/>
                  <a:gd name="T42" fmla="*/ 1577 w 1780"/>
                  <a:gd name="T43" fmla="*/ 1094 h 2048"/>
                  <a:gd name="T44" fmla="*/ 1525 w 1780"/>
                  <a:gd name="T45" fmla="*/ 915 h 2048"/>
                  <a:gd name="T46" fmla="*/ 1520 w 1780"/>
                  <a:gd name="T47" fmla="*/ 943 h 2048"/>
                  <a:gd name="T48" fmla="*/ 1413 w 1780"/>
                  <a:gd name="T49" fmla="*/ 1225 h 2048"/>
                  <a:gd name="T50" fmla="*/ 1418 w 1780"/>
                  <a:gd name="T51" fmla="*/ 938 h 2048"/>
                  <a:gd name="T52" fmla="*/ 1087 w 1780"/>
                  <a:gd name="T53" fmla="*/ 496 h 2048"/>
                  <a:gd name="T54" fmla="*/ 988 w 1780"/>
                  <a:gd name="T55" fmla="*/ 507 h 2048"/>
                  <a:gd name="T56" fmla="*/ 626 w 1780"/>
                  <a:gd name="T57" fmla="*/ 636 h 2048"/>
                  <a:gd name="T58" fmla="*/ 369 w 1780"/>
                  <a:gd name="T59" fmla="*/ 1227 h 2048"/>
                  <a:gd name="T60" fmla="*/ 265 w 1780"/>
                  <a:gd name="T61" fmla="*/ 993 h 2048"/>
                  <a:gd name="T62" fmla="*/ 238 w 1780"/>
                  <a:gd name="T63" fmla="*/ 1057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80" h="2048">
                    <a:moveTo>
                      <a:pt x="856" y="0"/>
                    </a:moveTo>
                    <a:cubicBezTo>
                      <a:pt x="879" y="0"/>
                      <a:pt x="901" y="0"/>
                      <a:pt x="924" y="0"/>
                    </a:cubicBezTo>
                    <a:cubicBezTo>
                      <a:pt x="932" y="1"/>
                      <a:pt x="941" y="3"/>
                      <a:pt x="949" y="4"/>
                    </a:cubicBezTo>
                    <a:cubicBezTo>
                      <a:pt x="1063" y="12"/>
                      <a:pt x="1171" y="42"/>
                      <a:pt x="1271" y="97"/>
                    </a:cubicBezTo>
                    <a:cubicBezTo>
                      <a:pt x="1415" y="176"/>
                      <a:pt x="1516" y="296"/>
                      <a:pt x="1587" y="442"/>
                    </a:cubicBezTo>
                    <a:cubicBezTo>
                      <a:pt x="1694" y="661"/>
                      <a:pt x="1746" y="896"/>
                      <a:pt x="1772" y="1137"/>
                    </a:cubicBezTo>
                    <a:cubicBezTo>
                      <a:pt x="1775" y="1167"/>
                      <a:pt x="1777" y="1198"/>
                      <a:pt x="1780" y="1228"/>
                    </a:cubicBezTo>
                    <a:cubicBezTo>
                      <a:pt x="1780" y="1277"/>
                      <a:pt x="1780" y="1327"/>
                      <a:pt x="1780" y="1376"/>
                    </a:cubicBezTo>
                    <a:cubicBezTo>
                      <a:pt x="1779" y="1382"/>
                      <a:pt x="1777" y="1389"/>
                      <a:pt x="1777" y="1395"/>
                    </a:cubicBezTo>
                    <a:cubicBezTo>
                      <a:pt x="1770" y="1461"/>
                      <a:pt x="1764" y="1528"/>
                      <a:pt x="1755" y="1594"/>
                    </a:cubicBezTo>
                    <a:cubicBezTo>
                      <a:pt x="1746" y="1661"/>
                      <a:pt x="1731" y="1727"/>
                      <a:pt x="1696" y="1787"/>
                    </a:cubicBezTo>
                    <a:cubicBezTo>
                      <a:pt x="1661" y="1849"/>
                      <a:pt x="1610" y="1888"/>
                      <a:pt x="1538" y="1901"/>
                    </a:cubicBezTo>
                    <a:cubicBezTo>
                      <a:pt x="1455" y="1915"/>
                      <a:pt x="1371" y="1912"/>
                      <a:pt x="1287" y="1908"/>
                    </a:cubicBezTo>
                    <a:cubicBezTo>
                      <a:pt x="1277" y="1907"/>
                      <a:pt x="1265" y="1911"/>
                      <a:pt x="1257" y="1917"/>
                    </a:cubicBezTo>
                    <a:cubicBezTo>
                      <a:pt x="1183" y="1974"/>
                      <a:pt x="1102" y="2014"/>
                      <a:pt x="1010" y="2034"/>
                    </a:cubicBezTo>
                    <a:cubicBezTo>
                      <a:pt x="982" y="2040"/>
                      <a:pt x="953" y="2043"/>
                      <a:pt x="924" y="2048"/>
                    </a:cubicBezTo>
                    <a:cubicBezTo>
                      <a:pt x="903" y="2048"/>
                      <a:pt x="881" y="2048"/>
                      <a:pt x="860" y="2048"/>
                    </a:cubicBezTo>
                    <a:cubicBezTo>
                      <a:pt x="847" y="2046"/>
                      <a:pt x="834" y="2044"/>
                      <a:pt x="821" y="2042"/>
                    </a:cubicBezTo>
                    <a:cubicBezTo>
                      <a:pt x="710" y="2027"/>
                      <a:pt x="611" y="1984"/>
                      <a:pt x="524" y="1915"/>
                    </a:cubicBezTo>
                    <a:cubicBezTo>
                      <a:pt x="517" y="1910"/>
                      <a:pt x="507" y="1907"/>
                      <a:pt x="499" y="1907"/>
                    </a:cubicBezTo>
                    <a:cubicBezTo>
                      <a:pt x="428" y="1907"/>
                      <a:pt x="358" y="1910"/>
                      <a:pt x="287" y="1907"/>
                    </a:cubicBezTo>
                    <a:cubicBezTo>
                      <a:pt x="215" y="1904"/>
                      <a:pt x="149" y="1881"/>
                      <a:pt x="105" y="1818"/>
                    </a:cubicBezTo>
                    <a:cubicBezTo>
                      <a:pt x="86" y="1790"/>
                      <a:pt x="69" y="1759"/>
                      <a:pt x="57" y="1727"/>
                    </a:cubicBezTo>
                    <a:cubicBezTo>
                      <a:pt x="26" y="1644"/>
                      <a:pt x="18" y="1555"/>
                      <a:pt x="8" y="1467"/>
                    </a:cubicBezTo>
                    <a:cubicBezTo>
                      <a:pt x="5" y="1438"/>
                      <a:pt x="3" y="1409"/>
                      <a:pt x="0" y="1380"/>
                    </a:cubicBezTo>
                    <a:cubicBezTo>
                      <a:pt x="0" y="1329"/>
                      <a:pt x="0" y="1279"/>
                      <a:pt x="0" y="1228"/>
                    </a:cubicBezTo>
                    <a:cubicBezTo>
                      <a:pt x="1" y="1222"/>
                      <a:pt x="3" y="1215"/>
                      <a:pt x="3" y="1209"/>
                    </a:cubicBezTo>
                    <a:cubicBezTo>
                      <a:pt x="10" y="1068"/>
                      <a:pt x="34" y="930"/>
                      <a:pt x="68" y="793"/>
                    </a:cubicBezTo>
                    <a:cubicBezTo>
                      <a:pt x="103" y="655"/>
                      <a:pt x="147" y="521"/>
                      <a:pt x="217" y="396"/>
                    </a:cubicBezTo>
                    <a:cubicBezTo>
                      <a:pt x="334" y="187"/>
                      <a:pt x="508" y="57"/>
                      <a:pt x="745" y="15"/>
                    </a:cubicBezTo>
                    <a:cubicBezTo>
                      <a:pt x="782" y="8"/>
                      <a:pt x="819" y="5"/>
                      <a:pt x="856" y="0"/>
                    </a:cubicBezTo>
                    <a:close/>
                    <a:moveTo>
                      <a:pt x="238" y="1057"/>
                    </a:moveTo>
                    <a:cubicBezTo>
                      <a:pt x="208" y="1062"/>
                      <a:pt x="208" y="1062"/>
                      <a:pt x="204" y="1085"/>
                    </a:cubicBezTo>
                    <a:cubicBezTo>
                      <a:pt x="189" y="1181"/>
                      <a:pt x="192" y="1277"/>
                      <a:pt x="216" y="1371"/>
                    </a:cubicBezTo>
                    <a:cubicBezTo>
                      <a:pt x="222" y="1396"/>
                      <a:pt x="240" y="1408"/>
                      <a:pt x="266" y="1406"/>
                    </a:cubicBezTo>
                    <a:cubicBezTo>
                      <a:pt x="273" y="1406"/>
                      <a:pt x="280" y="1405"/>
                      <a:pt x="288" y="1404"/>
                    </a:cubicBezTo>
                    <a:cubicBezTo>
                      <a:pt x="291" y="1413"/>
                      <a:pt x="293" y="1421"/>
                      <a:pt x="296" y="1429"/>
                    </a:cubicBezTo>
                    <a:cubicBezTo>
                      <a:pt x="334" y="1581"/>
                      <a:pt x="403" y="1716"/>
                      <a:pt x="516" y="1825"/>
                    </a:cubicBezTo>
                    <a:cubicBezTo>
                      <a:pt x="729" y="2032"/>
                      <a:pt x="1028" y="2039"/>
                      <a:pt x="1250" y="1841"/>
                    </a:cubicBezTo>
                    <a:cubicBezTo>
                      <a:pt x="1355" y="1747"/>
                      <a:pt x="1424" y="1629"/>
                      <a:pt x="1468" y="1496"/>
                    </a:cubicBezTo>
                    <a:cubicBezTo>
                      <a:pt x="1478" y="1466"/>
                      <a:pt x="1486" y="1435"/>
                      <a:pt x="1495" y="1404"/>
                    </a:cubicBezTo>
                    <a:cubicBezTo>
                      <a:pt x="1500" y="1405"/>
                      <a:pt x="1503" y="1405"/>
                      <a:pt x="1506" y="1405"/>
                    </a:cubicBezTo>
                    <a:cubicBezTo>
                      <a:pt x="1542" y="1409"/>
                      <a:pt x="1558" y="1399"/>
                      <a:pt x="1566" y="1364"/>
                    </a:cubicBezTo>
                    <a:cubicBezTo>
                      <a:pt x="1587" y="1274"/>
                      <a:pt x="1591" y="1184"/>
                      <a:pt x="1577" y="1094"/>
                    </a:cubicBezTo>
                    <a:cubicBezTo>
                      <a:pt x="1574" y="1074"/>
                      <a:pt x="1575" y="1053"/>
                      <a:pt x="1545" y="1058"/>
                    </a:cubicBezTo>
                    <a:cubicBezTo>
                      <a:pt x="1541" y="1009"/>
                      <a:pt x="1555" y="959"/>
                      <a:pt x="1525" y="915"/>
                    </a:cubicBezTo>
                    <a:cubicBezTo>
                      <a:pt x="1524" y="916"/>
                      <a:pt x="1522" y="917"/>
                      <a:pt x="1522" y="918"/>
                    </a:cubicBezTo>
                    <a:cubicBezTo>
                      <a:pt x="1521" y="926"/>
                      <a:pt x="1521" y="935"/>
                      <a:pt x="1520" y="943"/>
                    </a:cubicBezTo>
                    <a:cubicBezTo>
                      <a:pt x="1510" y="1001"/>
                      <a:pt x="1504" y="1059"/>
                      <a:pt x="1491" y="1116"/>
                    </a:cubicBezTo>
                    <a:cubicBezTo>
                      <a:pt x="1480" y="1160"/>
                      <a:pt x="1452" y="1196"/>
                      <a:pt x="1413" y="1225"/>
                    </a:cubicBezTo>
                    <a:cubicBezTo>
                      <a:pt x="1419" y="1208"/>
                      <a:pt x="1425" y="1194"/>
                      <a:pt x="1429" y="1180"/>
                    </a:cubicBezTo>
                    <a:cubicBezTo>
                      <a:pt x="1450" y="1098"/>
                      <a:pt x="1442" y="1017"/>
                      <a:pt x="1418" y="938"/>
                    </a:cubicBezTo>
                    <a:cubicBezTo>
                      <a:pt x="1385" y="832"/>
                      <a:pt x="1323" y="747"/>
                      <a:pt x="1234" y="680"/>
                    </a:cubicBezTo>
                    <a:cubicBezTo>
                      <a:pt x="1169" y="632"/>
                      <a:pt x="1113" y="576"/>
                      <a:pt x="1087" y="496"/>
                    </a:cubicBezTo>
                    <a:cubicBezTo>
                      <a:pt x="1083" y="484"/>
                      <a:pt x="1075" y="474"/>
                      <a:pt x="1071" y="467"/>
                    </a:cubicBezTo>
                    <a:cubicBezTo>
                      <a:pt x="1042" y="481"/>
                      <a:pt x="1016" y="496"/>
                      <a:pt x="988" y="507"/>
                    </a:cubicBezTo>
                    <a:cubicBezTo>
                      <a:pt x="956" y="520"/>
                      <a:pt x="923" y="528"/>
                      <a:pt x="890" y="540"/>
                    </a:cubicBezTo>
                    <a:cubicBezTo>
                      <a:pt x="802" y="571"/>
                      <a:pt x="710" y="596"/>
                      <a:pt x="626" y="636"/>
                    </a:cubicBezTo>
                    <a:cubicBezTo>
                      <a:pt x="435" y="727"/>
                      <a:pt x="343" y="885"/>
                      <a:pt x="340" y="1095"/>
                    </a:cubicBezTo>
                    <a:cubicBezTo>
                      <a:pt x="339" y="1139"/>
                      <a:pt x="348" y="1182"/>
                      <a:pt x="369" y="1227"/>
                    </a:cubicBezTo>
                    <a:cubicBezTo>
                      <a:pt x="328" y="1196"/>
                      <a:pt x="301" y="1161"/>
                      <a:pt x="290" y="1118"/>
                    </a:cubicBezTo>
                    <a:cubicBezTo>
                      <a:pt x="278" y="1077"/>
                      <a:pt x="271" y="1035"/>
                      <a:pt x="265" y="993"/>
                    </a:cubicBezTo>
                    <a:cubicBezTo>
                      <a:pt x="260" y="967"/>
                      <a:pt x="260" y="941"/>
                      <a:pt x="257" y="910"/>
                    </a:cubicBezTo>
                    <a:cubicBezTo>
                      <a:pt x="228" y="960"/>
                      <a:pt x="244" y="1009"/>
                      <a:pt x="238" y="10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02" name="Freeform 13">
                <a:extLst>
                  <a:ext uri="{FF2B5EF4-FFF2-40B4-BE49-F238E27FC236}">
                    <a16:creationId xmlns:a16="http://schemas.microsoft.com/office/drawing/2014/main" id="{D91606D1-9C8B-0650-0AA0-AE8B30578C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" y="2451"/>
                <a:ext cx="622" cy="216"/>
              </a:xfrm>
              <a:custGeom>
                <a:avLst/>
                <a:gdLst>
                  <a:gd name="T0" fmla="*/ 413 w 413"/>
                  <a:gd name="T1" fmla="*/ 15 h 143"/>
                  <a:gd name="T2" fmla="*/ 305 w 413"/>
                  <a:gd name="T3" fmla="*/ 126 h 143"/>
                  <a:gd name="T4" fmla="*/ 126 w 413"/>
                  <a:gd name="T5" fmla="*/ 125 h 143"/>
                  <a:gd name="T6" fmla="*/ 39 w 413"/>
                  <a:gd name="T7" fmla="*/ 65 h 143"/>
                  <a:gd name="T8" fmla="*/ 0 w 413"/>
                  <a:gd name="T9" fmla="*/ 9 h 143"/>
                  <a:gd name="T10" fmla="*/ 198 w 413"/>
                  <a:gd name="T11" fmla="*/ 22 h 143"/>
                  <a:gd name="T12" fmla="*/ 237 w 413"/>
                  <a:gd name="T13" fmla="*/ 21 h 143"/>
                  <a:gd name="T14" fmla="*/ 353 w 413"/>
                  <a:gd name="T15" fmla="*/ 16 h 143"/>
                  <a:gd name="T16" fmla="*/ 413 w 413"/>
                  <a:gd name="T17" fmla="*/ 1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3" h="143">
                    <a:moveTo>
                      <a:pt x="413" y="15"/>
                    </a:moveTo>
                    <a:cubicBezTo>
                      <a:pt x="386" y="65"/>
                      <a:pt x="360" y="110"/>
                      <a:pt x="305" y="126"/>
                    </a:cubicBezTo>
                    <a:cubicBezTo>
                      <a:pt x="245" y="142"/>
                      <a:pt x="185" y="143"/>
                      <a:pt x="126" y="125"/>
                    </a:cubicBezTo>
                    <a:cubicBezTo>
                      <a:pt x="90" y="115"/>
                      <a:pt x="61" y="94"/>
                      <a:pt x="39" y="65"/>
                    </a:cubicBezTo>
                    <a:cubicBezTo>
                      <a:pt x="25" y="48"/>
                      <a:pt x="14" y="29"/>
                      <a:pt x="0" y="9"/>
                    </a:cubicBezTo>
                    <a:cubicBezTo>
                      <a:pt x="68" y="15"/>
                      <a:pt x="134" y="0"/>
                      <a:pt x="198" y="22"/>
                    </a:cubicBezTo>
                    <a:cubicBezTo>
                      <a:pt x="210" y="26"/>
                      <a:pt x="224" y="22"/>
                      <a:pt x="237" y="21"/>
                    </a:cubicBezTo>
                    <a:cubicBezTo>
                      <a:pt x="276" y="19"/>
                      <a:pt x="314" y="17"/>
                      <a:pt x="353" y="16"/>
                    </a:cubicBezTo>
                    <a:cubicBezTo>
                      <a:pt x="372" y="15"/>
                      <a:pt x="391" y="15"/>
                      <a:pt x="41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</p:grpSp>
        <p:sp>
          <p:nvSpPr>
            <p:cNvPr id="100" name="Freeform 25">
              <a:extLst>
                <a:ext uri="{FF2B5EF4-FFF2-40B4-BE49-F238E27FC236}">
                  <a16:creationId xmlns:a16="http://schemas.microsoft.com/office/drawing/2014/main" id="{245C57E5-D8D0-E835-D81B-F47A407C6D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0409" y="3450193"/>
              <a:ext cx="314621" cy="427963"/>
            </a:xfrm>
            <a:custGeom>
              <a:avLst/>
              <a:gdLst>
                <a:gd name="T0" fmla="*/ 0 w 1496"/>
                <a:gd name="T1" fmla="*/ 1201 h 2035"/>
                <a:gd name="T2" fmla="*/ 60 w 1496"/>
                <a:gd name="T3" fmla="*/ 1081 h 2035"/>
                <a:gd name="T4" fmla="*/ 28 w 1496"/>
                <a:gd name="T5" fmla="*/ 789 h 2035"/>
                <a:gd name="T6" fmla="*/ 314 w 1496"/>
                <a:gd name="T7" fmla="*/ 299 h 2035"/>
                <a:gd name="T8" fmla="*/ 570 w 1496"/>
                <a:gd name="T9" fmla="*/ 24 h 2035"/>
                <a:gd name="T10" fmla="*/ 667 w 1496"/>
                <a:gd name="T11" fmla="*/ 13 h 2035"/>
                <a:gd name="T12" fmla="*/ 697 w 1496"/>
                <a:gd name="T13" fmla="*/ 71 h 2035"/>
                <a:gd name="T14" fmla="*/ 803 w 1496"/>
                <a:gd name="T15" fmla="*/ 0 h 2035"/>
                <a:gd name="T16" fmla="*/ 829 w 1496"/>
                <a:gd name="T17" fmla="*/ 76 h 2035"/>
                <a:gd name="T18" fmla="*/ 879 w 1496"/>
                <a:gd name="T19" fmla="*/ 116 h 2035"/>
                <a:gd name="T20" fmla="*/ 982 w 1496"/>
                <a:gd name="T21" fmla="*/ 95 h 2035"/>
                <a:gd name="T22" fmla="*/ 1038 w 1496"/>
                <a:gd name="T23" fmla="*/ 80 h 2035"/>
                <a:gd name="T24" fmla="*/ 1071 w 1496"/>
                <a:gd name="T25" fmla="*/ 148 h 2035"/>
                <a:gd name="T26" fmla="*/ 1107 w 1496"/>
                <a:gd name="T27" fmla="*/ 130 h 2035"/>
                <a:gd name="T28" fmla="*/ 1461 w 1496"/>
                <a:gd name="T29" fmla="*/ 796 h 2035"/>
                <a:gd name="T30" fmla="*/ 1422 w 1496"/>
                <a:gd name="T31" fmla="*/ 1071 h 2035"/>
                <a:gd name="T32" fmla="*/ 1496 w 1496"/>
                <a:gd name="T33" fmla="*/ 1201 h 2035"/>
                <a:gd name="T34" fmla="*/ 1450 w 1496"/>
                <a:gd name="T35" fmla="*/ 1386 h 2035"/>
                <a:gd name="T36" fmla="*/ 1347 w 1496"/>
                <a:gd name="T37" fmla="*/ 1506 h 2035"/>
                <a:gd name="T38" fmla="*/ 784 w 1496"/>
                <a:gd name="T39" fmla="*/ 2024 h 2035"/>
                <a:gd name="T40" fmla="*/ 152 w 1496"/>
                <a:gd name="T41" fmla="*/ 1508 h 2035"/>
                <a:gd name="T42" fmla="*/ 42 w 1496"/>
                <a:gd name="T43" fmla="*/ 1377 h 2035"/>
                <a:gd name="T44" fmla="*/ 328 w 1496"/>
                <a:gd name="T45" fmla="*/ 610 h 2035"/>
                <a:gd name="T46" fmla="*/ 294 w 1496"/>
                <a:gd name="T47" fmla="*/ 783 h 2035"/>
                <a:gd name="T48" fmla="*/ 217 w 1496"/>
                <a:gd name="T49" fmla="*/ 1279 h 2035"/>
                <a:gd name="T50" fmla="*/ 97 w 1496"/>
                <a:gd name="T51" fmla="*/ 1128 h 2035"/>
                <a:gd name="T52" fmla="*/ 72 w 1496"/>
                <a:gd name="T53" fmla="*/ 1156 h 2035"/>
                <a:gd name="T54" fmla="*/ 107 w 1496"/>
                <a:gd name="T55" fmla="*/ 1383 h 2035"/>
                <a:gd name="T56" fmla="*/ 203 w 1496"/>
                <a:gd name="T57" fmla="*/ 1477 h 2035"/>
                <a:gd name="T58" fmla="*/ 853 w 1496"/>
                <a:gd name="T59" fmla="*/ 1957 h 2035"/>
                <a:gd name="T60" fmla="*/ 1301 w 1496"/>
                <a:gd name="T61" fmla="*/ 1454 h 2035"/>
                <a:gd name="T62" fmla="*/ 1369 w 1496"/>
                <a:gd name="T63" fmla="*/ 1414 h 2035"/>
                <a:gd name="T64" fmla="*/ 1420 w 1496"/>
                <a:gd name="T65" fmla="*/ 1307 h 2035"/>
                <a:gd name="T66" fmla="*/ 1393 w 1496"/>
                <a:gd name="T67" fmla="*/ 1122 h 2035"/>
                <a:gd name="T68" fmla="*/ 1299 w 1496"/>
                <a:gd name="T69" fmla="*/ 1304 h 2035"/>
                <a:gd name="T70" fmla="*/ 1262 w 1496"/>
                <a:gd name="T71" fmla="*/ 932 h 2035"/>
                <a:gd name="T72" fmla="*/ 1124 w 1496"/>
                <a:gd name="T73" fmla="*/ 774 h 2035"/>
                <a:gd name="T74" fmla="*/ 1102 w 1496"/>
                <a:gd name="T75" fmla="*/ 788 h 2035"/>
                <a:gd name="T76" fmla="*/ 1134 w 1496"/>
                <a:gd name="T77" fmla="*/ 872 h 2035"/>
                <a:gd name="T78" fmla="*/ 1047 w 1496"/>
                <a:gd name="T79" fmla="*/ 905 h 2035"/>
                <a:gd name="T80" fmla="*/ 946 w 1496"/>
                <a:gd name="T81" fmla="*/ 832 h 2035"/>
                <a:gd name="T82" fmla="*/ 925 w 1496"/>
                <a:gd name="T83" fmla="*/ 914 h 2035"/>
                <a:gd name="T84" fmla="*/ 847 w 1496"/>
                <a:gd name="T85" fmla="*/ 842 h 2035"/>
                <a:gd name="T86" fmla="*/ 755 w 1496"/>
                <a:gd name="T87" fmla="*/ 889 h 2035"/>
                <a:gd name="T88" fmla="*/ 582 w 1496"/>
                <a:gd name="T89" fmla="*/ 792 h 2035"/>
                <a:gd name="T90" fmla="*/ 588 w 1496"/>
                <a:gd name="T91" fmla="*/ 859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6" h="2035">
                  <a:moveTo>
                    <a:pt x="0" y="1253"/>
                  </a:moveTo>
                  <a:cubicBezTo>
                    <a:pt x="0" y="1236"/>
                    <a:pt x="0" y="1218"/>
                    <a:pt x="0" y="1201"/>
                  </a:cubicBezTo>
                  <a:cubicBezTo>
                    <a:pt x="1" y="1195"/>
                    <a:pt x="3" y="1190"/>
                    <a:pt x="4" y="1184"/>
                  </a:cubicBezTo>
                  <a:cubicBezTo>
                    <a:pt x="12" y="1144"/>
                    <a:pt x="25" y="1105"/>
                    <a:pt x="60" y="1081"/>
                  </a:cubicBezTo>
                  <a:cubicBezTo>
                    <a:pt x="76" y="1070"/>
                    <a:pt x="77" y="1060"/>
                    <a:pt x="72" y="1044"/>
                  </a:cubicBezTo>
                  <a:cubicBezTo>
                    <a:pt x="48" y="960"/>
                    <a:pt x="29" y="876"/>
                    <a:pt x="28" y="789"/>
                  </a:cubicBezTo>
                  <a:cubicBezTo>
                    <a:pt x="24" y="631"/>
                    <a:pt x="81" y="500"/>
                    <a:pt x="200" y="397"/>
                  </a:cubicBezTo>
                  <a:cubicBezTo>
                    <a:pt x="238" y="365"/>
                    <a:pt x="276" y="332"/>
                    <a:pt x="314" y="299"/>
                  </a:cubicBezTo>
                  <a:cubicBezTo>
                    <a:pt x="408" y="218"/>
                    <a:pt x="500" y="134"/>
                    <a:pt x="567" y="26"/>
                  </a:cubicBezTo>
                  <a:cubicBezTo>
                    <a:pt x="567" y="25"/>
                    <a:pt x="569" y="25"/>
                    <a:pt x="570" y="24"/>
                  </a:cubicBezTo>
                  <a:cubicBezTo>
                    <a:pt x="577" y="47"/>
                    <a:pt x="584" y="69"/>
                    <a:pt x="592" y="98"/>
                  </a:cubicBezTo>
                  <a:cubicBezTo>
                    <a:pt x="621" y="65"/>
                    <a:pt x="646" y="37"/>
                    <a:pt x="667" y="13"/>
                  </a:cubicBezTo>
                  <a:cubicBezTo>
                    <a:pt x="669" y="27"/>
                    <a:pt x="671" y="44"/>
                    <a:pt x="675" y="62"/>
                  </a:cubicBezTo>
                  <a:cubicBezTo>
                    <a:pt x="678" y="74"/>
                    <a:pt x="685" y="78"/>
                    <a:pt x="697" y="71"/>
                  </a:cubicBezTo>
                  <a:cubicBezTo>
                    <a:pt x="719" y="58"/>
                    <a:pt x="741" y="48"/>
                    <a:pt x="761" y="34"/>
                  </a:cubicBezTo>
                  <a:cubicBezTo>
                    <a:pt x="777" y="23"/>
                    <a:pt x="791" y="9"/>
                    <a:pt x="803" y="0"/>
                  </a:cubicBezTo>
                  <a:cubicBezTo>
                    <a:pt x="803" y="17"/>
                    <a:pt x="803" y="37"/>
                    <a:pt x="803" y="57"/>
                  </a:cubicBezTo>
                  <a:cubicBezTo>
                    <a:pt x="802" y="77"/>
                    <a:pt x="813" y="80"/>
                    <a:pt x="829" y="76"/>
                  </a:cubicBezTo>
                  <a:cubicBezTo>
                    <a:pt x="852" y="69"/>
                    <a:pt x="875" y="62"/>
                    <a:pt x="896" y="56"/>
                  </a:cubicBezTo>
                  <a:cubicBezTo>
                    <a:pt x="891" y="75"/>
                    <a:pt x="885" y="95"/>
                    <a:pt x="879" y="116"/>
                  </a:cubicBezTo>
                  <a:cubicBezTo>
                    <a:pt x="919" y="124"/>
                    <a:pt x="950" y="115"/>
                    <a:pt x="978" y="91"/>
                  </a:cubicBezTo>
                  <a:cubicBezTo>
                    <a:pt x="979" y="93"/>
                    <a:pt x="981" y="94"/>
                    <a:pt x="982" y="95"/>
                  </a:cubicBezTo>
                  <a:cubicBezTo>
                    <a:pt x="969" y="117"/>
                    <a:pt x="956" y="139"/>
                    <a:pt x="943" y="160"/>
                  </a:cubicBezTo>
                  <a:cubicBezTo>
                    <a:pt x="979" y="157"/>
                    <a:pt x="999" y="141"/>
                    <a:pt x="1038" y="80"/>
                  </a:cubicBezTo>
                  <a:cubicBezTo>
                    <a:pt x="1053" y="112"/>
                    <a:pt x="1050" y="143"/>
                    <a:pt x="1032" y="173"/>
                  </a:cubicBezTo>
                  <a:cubicBezTo>
                    <a:pt x="1055" y="176"/>
                    <a:pt x="1066" y="170"/>
                    <a:pt x="1071" y="148"/>
                  </a:cubicBezTo>
                  <a:cubicBezTo>
                    <a:pt x="1076" y="131"/>
                    <a:pt x="1077" y="114"/>
                    <a:pt x="1081" y="93"/>
                  </a:cubicBezTo>
                  <a:cubicBezTo>
                    <a:pt x="1091" y="108"/>
                    <a:pt x="1099" y="119"/>
                    <a:pt x="1107" y="130"/>
                  </a:cubicBezTo>
                  <a:cubicBezTo>
                    <a:pt x="1192" y="243"/>
                    <a:pt x="1277" y="356"/>
                    <a:pt x="1362" y="469"/>
                  </a:cubicBezTo>
                  <a:cubicBezTo>
                    <a:pt x="1434" y="566"/>
                    <a:pt x="1471" y="673"/>
                    <a:pt x="1461" y="796"/>
                  </a:cubicBezTo>
                  <a:cubicBezTo>
                    <a:pt x="1455" y="882"/>
                    <a:pt x="1440" y="966"/>
                    <a:pt x="1415" y="1048"/>
                  </a:cubicBezTo>
                  <a:cubicBezTo>
                    <a:pt x="1412" y="1058"/>
                    <a:pt x="1410" y="1065"/>
                    <a:pt x="1422" y="1071"/>
                  </a:cubicBezTo>
                  <a:cubicBezTo>
                    <a:pt x="1455" y="1088"/>
                    <a:pt x="1473" y="1117"/>
                    <a:pt x="1483" y="1151"/>
                  </a:cubicBezTo>
                  <a:cubicBezTo>
                    <a:pt x="1488" y="1167"/>
                    <a:pt x="1492" y="1184"/>
                    <a:pt x="1496" y="1201"/>
                  </a:cubicBezTo>
                  <a:cubicBezTo>
                    <a:pt x="1496" y="1218"/>
                    <a:pt x="1496" y="1236"/>
                    <a:pt x="1496" y="1253"/>
                  </a:cubicBezTo>
                  <a:cubicBezTo>
                    <a:pt x="1481" y="1297"/>
                    <a:pt x="1466" y="1342"/>
                    <a:pt x="1450" y="1386"/>
                  </a:cubicBezTo>
                  <a:cubicBezTo>
                    <a:pt x="1434" y="1432"/>
                    <a:pt x="1409" y="1471"/>
                    <a:pt x="1360" y="1489"/>
                  </a:cubicBezTo>
                  <a:cubicBezTo>
                    <a:pt x="1354" y="1491"/>
                    <a:pt x="1349" y="1500"/>
                    <a:pt x="1347" y="1506"/>
                  </a:cubicBezTo>
                  <a:cubicBezTo>
                    <a:pt x="1305" y="1645"/>
                    <a:pt x="1237" y="1769"/>
                    <a:pt x="1130" y="1869"/>
                  </a:cubicBezTo>
                  <a:cubicBezTo>
                    <a:pt x="1033" y="1960"/>
                    <a:pt x="919" y="2016"/>
                    <a:pt x="784" y="2024"/>
                  </a:cubicBezTo>
                  <a:cubicBezTo>
                    <a:pt x="615" y="2035"/>
                    <a:pt x="473" y="1972"/>
                    <a:pt x="354" y="1855"/>
                  </a:cubicBezTo>
                  <a:cubicBezTo>
                    <a:pt x="255" y="1757"/>
                    <a:pt x="192" y="1639"/>
                    <a:pt x="152" y="1508"/>
                  </a:cubicBezTo>
                  <a:cubicBezTo>
                    <a:pt x="150" y="1501"/>
                    <a:pt x="146" y="1491"/>
                    <a:pt x="140" y="1489"/>
                  </a:cubicBezTo>
                  <a:cubicBezTo>
                    <a:pt x="84" y="1472"/>
                    <a:pt x="60" y="1428"/>
                    <a:pt x="42" y="1377"/>
                  </a:cubicBezTo>
                  <a:cubicBezTo>
                    <a:pt x="28" y="1336"/>
                    <a:pt x="14" y="1294"/>
                    <a:pt x="0" y="1253"/>
                  </a:cubicBezTo>
                  <a:close/>
                  <a:moveTo>
                    <a:pt x="328" y="610"/>
                  </a:moveTo>
                  <a:cubicBezTo>
                    <a:pt x="326" y="619"/>
                    <a:pt x="325" y="622"/>
                    <a:pt x="325" y="625"/>
                  </a:cubicBezTo>
                  <a:cubicBezTo>
                    <a:pt x="315" y="678"/>
                    <a:pt x="308" y="731"/>
                    <a:pt x="294" y="783"/>
                  </a:cubicBezTo>
                  <a:cubicBezTo>
                    <a:pt x="270" y="874"/>
                    <a:pt x="239" y="964"/>
                    <a:pt x="214" y="1055"/>
                  </a:cubicBezTo>
                  <a:cubicBezTo>
                    <a:pt x="194" y="1129"/>
                    <a:pt x="189" y="1204"/>
                    <a:pt x="217" y="1279"/>
                  </a:cubicBezTo>
                  <a:cubicBezTo>
                    <a:pt x="232" y="1319"/>
                    <a:pt x="208" y="1357"/>
                    <a:pt x="165" y="1371"/>
                  </a:cubicBezTo>
                  <a:cubicBezTo>
                    <a:pt x="142" y="1290"/>
                    <a:pt x="119" y="1209"/>
                    <a:pt x="97" y="1128"/>
                  </a:cubicBezTo>
                  <a:cubicBezTo>
                    <a:pt x="95" y="1128"/>
                    <a:pt x="93" y="1127"/>
                    <a:pt x="91" y="1127"/>
                  </a:cubicBezTo>
                  <a:cubicBezTo>
                    <a:pt x="84" y="1137"/>
                    <a:pt x="75" y="1145"/>
                    <a:pt x="72" y="1156"/>
                  </a:cubicBezTo>
                  <a:cubicBezTo>
                    <a:pt x="66" y="1183"/>
                    <a:pt x="59" y="1210"/>
                    <a:pt x="59" y="1238"/>
                  </a:cubicBezTo>
                  <a:cubicBezTo>
                    <a:pt x="59" y="1291"/>
                    <a:pt x="90" y="1335"/>
                    <a:pt x="107" y="1383"/>
                  </a:cubicBezTo>
                  <a:cubicBezTo>
                    <a:pt x="123" y="1427"/>
                    <a:pt x="141" y="1435"/>
                    <a:pt x="191" y="1433"/>
                  </a:cubicBezTo>
                  <a:cubicBezTo>
                    <a:pt x="195" y="1447"/>
                    <a:pt x="199" y="1462"/>
                    <a:pt x="203" y="1477"/>
                  </a:cubicBezTo>
                  <a:cubicBezTo>
                    <a:pt x="241" y="1611"/>
                    <a:pt x="304" y="1732"/>
                    <a:pt x="408" y="1827"/>
                  </a:cubicBezTo>
                  <a:cubicBezTo>
                    <a:pt x="535" y="1944"/>
                    <a:pt x="682" y="1995"/>
                    <a:pt x="853" y="1957"/>
                  </a:cubicBezTo>
                  <a:cubicBezTo>
                    <a:pt x="987" y="1927"/>
                    <a:pt x="1088" y="1848"/>
                    <a:pt x="1169" y="1740"/>
                  </a:cubicBezTo>
                  <a:cubicBezTo>
                    <a:pt x="1234" y="1654"/>
                    <a:pt x="1276" y="1558"/>
                    <a:pt x="1301" y="1454"/>
                  </a:cubicBezTo>
                  <a:cubicBezTo>
                    <a:pt x="1305" y="1438"/>
                    <a:pt x="1310" y="1433"/>
                    <a:pt x="1327" y="1433"/>
                  </a:cubicBezTo>
                  <a:cubicBezTo>
                    <a:pt x="1341" y="1433"/>
                    <a:pt x="1359" y="1425"/>
                    <a:pt x="1369" y="1414"/>
                  </a:cubicBezTo>
                  <a:cubicBezTo>
                    <a:pt x="1381" y="1401"/>
                    <a:pt x="1389" y="1382"/>
                    <a:pt x="1397" y="1364"/>
                  </a:cubicBezTo>
                  <a:cubicBezTo>
                    <a:pt x="1405" y="1346"/>
                    <a:pt x="1412" y="1326"/>
                    <a:pt x="1420" y="1307"/>
                  </a:cubicBezTo>
                  <a:cubicBezTo>
                    <a:pt x="1440" y="1261"/>
                    <a:pt x="1444" y="1214"/>
                    <a:pt x="1428" y="1165"/>
                  </a:cubicBezTo>
                  <a:cubicBezTo>
                    <a:pt x="1422" y="1147"/>
                    <a:pt x="1414" y="1131"/>
                    <a:pt x="1393" y="1122"/>
                  </a:cubicBezTo>
                  <a:cubicBezTo>
                    <a:pt x="1368" y="1204"/>
                    <a:pt x="1355" y="1286"/>
                    <a:pt x="1351" y="1370"/>
                  </a:cubicBezTo>
                  <a:cubicBezTo>
                    <a:pt x="1307" y="1362"/>
                    <a:pt x="1295" y="1346"/>
                    <a:pt x="1299" y="1304"/>
                  </a:cubicBezTo>
                  <a:cubicBezTo>
                    <a:pt x="1306" y="1227"/>
                    <a:pt x="1319" y="1150"/>
                    <a:pt x="1308" y="1073"/>
                  </a:cubicBezTo>
                  <a:cubicBezTo>
                    <a:pt x="1301" y="1023"/>
                    <a:pt x="1291" y="973"/>
                    <a:pt x="1262" y="932"/>
                  </a:cubicBezTo>
                  <a:cubicBezTo>
                    <a:pt x="1230" y="887"/>
                    <a:pt x="1192" y="846"/>
                    <a:pt x="1156" y="803"/>
                  </a:cubicBezTo>
                  <a:cubicBezTo>
                    <a:pt x="1147" y="792"/>
                    <a:pt x="1135" y="783"/>
                    <a:pt x="1124" y="774"/>
                  </a:cubicBezTo>
                  <a:cubicBezTo>
                    <a:pt x="1120" y="771"/>
                    <a:pt x="1110" y="768"/>
                    <a:pt x="1108" y="770"/>
                  </a:cubicBezTo>
                  <a:cubicBezTo>
                    <a:pt x="1104" y="774"/>
                    <a:pt x="1101" y="782"/>
                    <a:pt x="1102" y="788"/>
                  </a:cubicBezTo>
                  <a:cubicBezTo>
                    <a:pt x="1105" y="801"/>
                    <a:pt x="1109" y="815"/>
                    <a:pt x="1114" y="828"/>
                  </a:cubicBezTo>
                  <a:cubicBezTo>
                    <a:pt x="1119" y="841"/>
                    <a:pt x="1126" y="854"/>
                    <a:pt x="1134" y="872"/>
                  </a:cubicBezTo>
                  <a:cubicBezTo>
                    <a:pt x="1086" y="832"/>
                    <a:pt x="1062" y="821"/>
                    <a:pt x="1034" y="826"/>
                  </a:cubicBezTo>
                  <a:cubicBezTo>
                    <a:pt x="1059" y="865"/>
                    <a:pt x="1062" y="878"/>
                    <a:pt x="1047" y="905"/>
                  </a:cubicBezTo>
                  <a:cubicBezTo>
                    <a:pt x="1042" y="900"/>
                    <a:pt x="1037" y="895"/>
                    <a:pt x="1031" y="890"/>
                  </a:cubicBezTo>
                  <a:cubicBezTo>
                    <a:pt x="1003" y="871"/>
                    <a:pt x="976" y="849"/>
                    <a:pt x="946" y="832"/>
                  </a:cubicBezTo>
                  <a:cubicBezTo>
                    <a:pt x="926" y="820"/>
                    <a:pt x="914" y="831"/>
                    <a:pt x="916" y="854"/>
                  </a:cubicBezTo>
                  <a:cubicBezTo>
                    <a:pt x="918" y="872"/>
                    <a:pt x="921" y="890"/>
                    <a:pt x="925" y="914"/>
                  </a:cubicBezTo>
                  <a:cubicBezTo>
                    <a:pt x="917" y="904"/>
                    <a:pt x="914" y="898"/>
                    <a:pt x="909" y="894"/>
                  </a:cubicBezTo>
                  <a:cubicBezTo>
                    <a:pt x="889" y="876"/>
                    <a:pt x="870" y="855"/>
                    <a:pt x="847" y="842"/>
                  </a:cubicBezTo>
                  <a:cubicBezTo>
                    <a:pt x="800" y="815"/>
                    <a:pt x="768" y="832"/>
                    <a:pt x="759" y="885"/>
                  </a:cubicBezTo>
                  <a:cubicBezTo>
                    <a:pt x="758" y="886"/>
                    <a:pt x="757" y="887"/>
                    <a:pt x="755" y="889"/>
                  </a:cubicBezTo>
                  <a:cubicBezTo>
                    <a:pt x="723" y="868"/>
                    <a:pt x="691" y="847"/>
                    <a:pt x="657" y="828"/>
                  </a:cubicBezTo>
                  <a:cubicBezTo>
                    <a:pt x="633" y="814"/>
                    <a:pt x="608" y="802"/>
                    <a:pt x="582" y="792"/>
                  </a:cubicBezTo>
                  <a:cubicBezTo>
                    <a:pt x="566" y="785"/>
                    <a:pt x="560" y="792"/>
                    <a:pt x="566" y="808"/>
                  </a:cubicBezTo>
                  <a:cubicBezTo>
                    <a:pt x="572" y="824"/>
                    <a:pt x="580" y="840"/>
                    <a:pt x="588" y="859"/>
                  </a:cubicBezTo>
                  <a:cubicBezTo>
                    <a:pt x="446" y="834"/>
                    <a:pt x="381" y="732"/>
                    <a:pt x="328" y="6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1DD65-000F-3736-B25C-BA4DD4BF23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ALwO</a:t>
            </a:r>
            <a:r>
              <a:rPr lang="en-US" dirty="0"/>
              <a:t>, adolescents living with obesity.</a:t>
            </a:r>
            <a:br>
              <a:rPr lang="en-US" dirty="0"/>
            </a:br>
            <a:r>
              <a:rPr lang="en-CA" dirty="0"/>
              <a:t>Halford et al. Pediatric Obesity. 2022;e12957. doi:10.1111/ijpo.12957.</a:t>
            </a:r>
            <a:endParaRPr lang="en-US" dirty="0"/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1360FD0-DB01-EEA5-4302-4EF74FC109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13" y="6346830"/>
            <a:ext cx="1393658" cy="37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6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>
        <p:bldAsOne/>
      </p:bldGraphic>
      <p:bldP spid="69" grpId="0"/>
      <p:bldP spid="55" grpId="0" animBg="1"/>
      <p:bldP spid="56" grpId="0"/>
      <p:bldP spid="57" grpId="0" animBg="1"/>
      <p:bldP spid="58" grpId="0"/>
      <p:bldP spid="77" grpId="0"/>
      <p:bldP spid="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">
            <a:extLst>
              <a:ext uri="{FF2B5EF4-FFF2-40B4-BE49-F238E27FC236}">
                <a16:creationId xmlns:a16="http://schemas.microsoft.com/office/drawing/2014/main" id="{8C483740-2265-49C0-BA7A-97B0A0B01172}"/>
              </a:ext>
            </a:extLst>
          </p:cNvPr>
          <p:cNvGraphicFramePr>
            <a:graphicFrameLocks/>
          </p:cNvGraphicFramePr>
          <p:nvPr/>
        </p:nvGraphicFramePr>
        <p:xfrm>
          <a:off x="277255" y="2405233"/>
          <a:ext cx="5405361" cy="4718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itle 11">
            <a:extLst>
              <a:ext uri="{FF2B5EF4-FFF2-40B4-BE49-F238E27FC236}">
                <a16:creationId xmlns:a16="http://schemas.microsoft.com/office/drawing/2014/main" id="{BD5EDC56-F2DD-4023-BED5-CDA929B5B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/>
              <a:t>Opfattet</a:t>
            </a:r>
            <a:r>
              <a:rPr lang="en-US" dirty="0"/>
              <a:t> </a:t>
            </a:r>
            <a:r>
              <a:rPr lang="en-US" dirty="0" err="1"/>
              <a:t>byrde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svær</a:t>
            </a:r>
            <a:r>
              <a:rPr lang="en-US" dirty="0"/>
              <a:t> </a:t>
            </a:r>
            <a:r>
              <a:rPr lang="en-US" dirty="0" err="1"/>
              <a:t>overvægt</a:t>
            </a:r>
            <a:r>
              <a:rPr lang="en-US" dirty="0"/>
              <a:t> hos den </a:t>
            </a:r>
            <a:r>
              <a:rPr lang="en-US" dirty="0" err="1"/>
              <a:t>unge</a:t>
            </a:r>
            <a:r>
              <a:rPr lang="en-US" dirty="0"/>
              <a:t> (2)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A4F120F-6A47-46F2-8AE4-FB8F02BAADC5}"/>
              </a:ext>
            </a:extLst>
          </p:cNvPr>
          <p:cNvSpPr/>
          <p:nvPr/>
        </p:nvSpPr>
        <p:spPr>
          <a:xfrm>
            <a:off x="6039317" y="2473960"/>
            <a:ext cx="886691" cy="26009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6C94BD4-9052-4A36-9D3F-546B0288F57F}"/>
              </a:ext>
            </a:extLst>
          </p:cNvPr>
          <p:cNvSpPr/>
          <p:nvPr/>
        </p:nvSpPr>
        <p:spPr>
          <a:xfrm>
            <a:off x="8254889" y="2555240"/>
            <a:ext cx="886691" cy="251968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2C920DB-7A13-420A-8C8D-7A72EC6B3010}"/>
              </a:ext>
            </a:extLst>
          </p:cNvPr>
          <p:cNvSpPr/>
          <p:nvPr/>
        </p:nvSpPr>
        <p:spPr>
          <a:xfrm>
            <a:off x="9055334" y="2744893"/>
            <a:ext cx="2714265" cy="264062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graphicFrame>
        <p:nvGraphicFramePr>
          <p:cNvPr id="70" name="Chart">
            <a:extLst>
              <a:ext uri="{FF2B5EF4-FFF2-40B4-BE49-F238E27FC236}">
                <a16:creationId xmlns:a16="http://schemas.microsoft.com/office/drawing/2014/main" id="{5E719343-DBFC-4B0F-96CD-66E4C2E5A776}"/>
              </a:ext>
            </a:extLst>
          </p:cNvPr>
          <p:cNvGraphicFramePr>
            <a:graphicFrameLocks/>
          </p:cNvGraphicFramePr>
          <p:nvPr/>
        </p:nvGraphicFramePr>
        <p:xfrm>
          <a:off x="6540161" y="2397613"/>
          <a:ext cx="4951593" cy="4718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2" name="Right Brace 51">
            <a:extLst>
              <a:ext uri="{FF2B5EF4-FFF2-40B4-BE49-F238E27FC236}">
                <a16:creationId xmlns:a16="http://schemas.microsoft.com/office/drawing/2014/main" id="{B6451448-A4E0-4BFA-A0EE-AE49B9846093}"/>
              </a:ext>
            </a:extLst>
          </p:cNvPr>
          <p:cNvSpPr/>
          <p:nvPr/>
        </p:nvSpPr>
        <p:spPr>
          <a:xfrm>
            <a:off x="2543066" y="2436398"/>
            <a:ext cx="218016" cy="2116553"/>
          </a:xfrm>
          <a:prstGeom prst="rightBrac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53" name="Respondents">
            <a:extLst>
              <a:ext uri="{FF2B5EF4-FFF2-40B4-BE49-F238E27FC236}">
                <a16:creationId xmlns:a16="http://schemas.microsoft.com/office/drawing/2014/main" id="{D626DFA7-6923-4B5E-89EE-C7452E5F19F6}"/>
              </a:ext>
            </a:extLst>
          </p:cNvPr>
          <p:cNvSpPr txBox="1"/>
          <p:nvPr/>
        </p:nvSpPr>
        <p:spPr>
          <a:xfrm>
            <a:off x="2706831" y="3277608"/>
            <a:ext cx="668773" cy="400112"/>
          </a:xfrm>
          <a:prstGeom prst="rect">
            <a:avLst/>
          </a:prstGeom>
        </p:spPr>
        <p:txBody>
          <a:bodyPr vert="horz" wrap="none" lIns="91440" tIns="45721" rIns="91440" bIns="45721" rtlCol="0" anchor="t">
            <a:spAutoFit/>
          </a:bodyPr>
          <a:lstStyle/>
          <a:p>
            <a:pPr marL="0" marR="0" lvl="0" indent="0" algn="l" defTabSz="162551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pis For Office" panose="020B0504010101010104" pitchFamily="34" charset="0"/>
              </a:rPr>
              <a:t>72% </a:t>
            </a:r>
            <a:b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pis For Office" panose="020B0504010101010104" pitchFamily="34" charset="0"/>
              </a:rPr>
            </a:b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pis For Office" panose="020B0504010101010104" pitchFamily="34" charset="0"/>
              </a:rPr>
              <a:t>Worried</a:t>
            </a:r>
          </a:p>
        </p:txBody>
      </p:sp>
      <p:sp>
        <p:nvSpPr>
          <p:cNvPr id="55" name="Respondents">
            <a:extLst>
              <a:ext uri="{FF2B5EF4-FFF2-40B4-BE49-F238E27FC236}">
                <a16:creationId xmlns:a16="http://schemas.microsoft.com/office/drawing/2014/main" id="{B084C4A7-4173-4D79-BB0A-56DAAAF611BC}"/>
              </a:ext>
            </a:extLst>
          </p:cNvPr>
          <p:cNvSpPr txBox="1"/>
          <p:nvPr/>
        </p:nvSpPr>
        <p:spPr>
          <a:xfrm>
            <a:off x="2716389" y="4804363"/>
            <a:ext cx="896399" cy="400112"/>
          </a:xfrm>
          <a:prstGeom prst="rect">
            <a:avLst/>
          </a:prstGeom>
        </p:spPr>
        <p:txBody>
          <a:bodyPr vert="horz" wrap="none" lIns="91440" tIns="45721" rIns="91440" bIns="45721" rtlCol="0" anchor="t">
            <a:spAutoFit/>
          </a:bodyPr>
          <a:lstStyle/>
          <a:p>
            <a:pPr marL="0" marR="0" lvl="0" indent="0" algn="l" defTabSz="162551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pis For Office" panose="020B0504010101010104" pitchFamily="34" charset="0"/>
              </a:rPr>
              <a:t>28% </a:t>
            </a:r>
            <a:b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pis For Office" panose="020B0504010101010104" pitchFamily="34" charset="0"/>
              </a:rPr>
            </a:b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pis For Office" panose="020B0504010101010104" pitchFamily="34" charset="0"/>
              </a:rPr>
              <a:t>Not worried</a:t>
            </a:r>
          </a:p>
        </p:txBody>
      </p:sp>
      <p:sp>
        <p:nvSpPr>
          <p:cNvPr id="56" name="Right Brace 55">
            <a:extLst>
              <a:ext uri="{FF2B5EF4-FFF2-40B4-BE49-F238E27FC236}">
                <a16:creationId xmlns:a16="http://schemas.microsoft.com/office/drawing/2014/main" id="{14B11CEF-60FB-4311-B504-8EB6FB0E9BEC}"/>
              </a:ext>
            </a:extLst>
          </p:cNvPr>
          <p:cNvSpPr/>
          <p:nvPr/>
        </p:nvSpPr>
        <p:spPr>
          <a:xfrm>
            <a:off x="2543066" y="4597466"/>
            <a:ext cx="218016" cy="800748"/>
          </a:xfrm>
          <a:prstGeom prst="rightBrac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3B0A3488-F3D2-44FA-993D-1869BA560FFB}"/>
              </a:ext>
            </a:extLst>
          </p:cNvPr>
          <p:cNvSpPr/>
          <p:nvPr/>
        </p:nvSpPr>
        <p:spPr>
          <a:xfrm>
            <a:off x="4965672" y="2446054"/>
            <a:ext cx="218016" cy="1735421"/>
          </a:xfrm>
          <a:prstGeom prst="rightBrac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58" name="Respondents">
            <a:extLst>
              <a:ext uri="{FF2B5EF4-FFF2-40B4-BE49-F238E27FC236}">
                <a16:creationId xmlns:a16="http://schemas.microsoft.com/office/drawing/2014/main" id="{914728D3-13DC-4069-9F3B-DE7B31B9D74C}"/>
              </a:ext>
            </a:extLst>
          </p:cNvPr>
          <p:cNvSpPr txBox="1"/>
          <p:nvPr/>
        </p:nvSpPr>
        <p:spPr>
          <a:xfrm>
            <a:off x="5129438" y="3129948"/>
            <a:ext cx="668773" cy="400112"/>
          </a:xfrm>
          <a:prstGeom prst="rect">
            <a:avLst/>
          </a:prstGeom>
        </p:spPr>
        <p:txBody>
          <a:bodyPr vert="horz" wrap="none" lIns="91440" tIns="45721" rIns="91440" bIns="45721" rtlCol="0" anchor="t">
            <a:spAutoFit/>
          </a:bodyPr>
          <a:lstStyle/>
          <a:p>
            <a:pPr marL="0" marR="0" lvl="0" indent="0" algn="l" defTabSz="162551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pis For Office" panose="020B0504010101010104" pitchFamily="34" charset="0"/>
              </a:rPr>
              <a:t>60% </a:t>
            </a:r>
            <a:b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pis For Office" panose="020B0504010101010104" pitchFamily="34" charset="0"/>
              </a:rPr>
            </a:b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pis For Office" panose="020B0504010101010104" pitchFamily="34" charset="0"/>
              </a:rPr>
              <a:t>Worried</a:t>
            </a:r>
          </a:p>
        </p:txBody>
      </p:sp>
      <p:sp>
        <p:nvSpPr>
          <p:cNvPr id="59" name="Respondents">
            <a:extLst>
              <a:ext uri="{FF2B5EF4-FFF2-40B4-BE49-F238E27FC236}">
                <a16:creationId xmlns:a16="http://schemas.microsoft.com/office/drawing/2014/main" id="{C1446FAB-9AB2-416B-99FD-75198BF2C5A8}"/>
              </a:ext>
            </a:extLst>
          </p:cNvPr>
          <p:cNvSpPr txBox="1"/>
          <p:nvPr/>
        </p:nvSpPr>
        <p:spPr>
          <a:xfrm>
            <a:off x="5144305" y="4624187"/>
            <a:ext cx="896399" cy="400112"/>
          </a:xfrm>
          <a:prstGeom prst="rect">
            <a:avLst/>
          </a:prstGeom>
        </p:spPr>
        <p:txBody>
          <a:bodyPr vert="horz" wrap="none" lIns="91440" tIns="45721" rIns="91440" bIns="45721" rtlCol="0" anchor="t">
            <a:spAutoFit/>
          </a:bodyPr>
          <a:lstStyle/>
          <a:p>
            <a:pPr marL="0" marR="0" lvl="0" indent="0" algn="l" defTabSz="162551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pis For Office" panose="020B0504010101010104" pitchFamily="34" charset="0"/>
              </a:rPr>
              <a:t>40% </a:t>
            </a:r>
            <a:b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pis For Office" panose="020B0504010101010104" pitchFamily="34" charset="0"/>
              </a:rPr>
            </a:b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pis For Office" panose="020B0504010101010104" pitchFamily="34" charset="0"/>
              </a:rPr>
              <a:t>Not worried</a:t>
            </a:r>
          </a:p>
        </p:txBody>
      </p:sp>
      <p:sp>
        <p:nvSpPr>
          <p:cNvPr id="60" name="Right Brace 59">
            <a:extLst>
              <a:ext uri="{FF2B5EF4-FFF2-40B4-BE49-F238E27FC236}">
                <a16:creationId xmlns:a16="http://schemas.microsoft.com/office/drawing/2014/main" id="{54E34CF3-10AE-4065-A75A-F5D855923D75}"/>
              </a:ext>
            </a:extLst>
          </p:cNvPr>
          <p:cNvSpPr/>
          <p:nvPr/>
        </p:nvSpPr>
        <p:spPr>
          <a:xfrm>
            <a:off x="4970982" y="4260851"/>
            <a:ext cx="218016" cy="1137363"/>
          </a:xfrm>
          <a:prstGeom prst="rightBrac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F4AAB8A-912A-C58B-0DCD-DD4D134BEE1F}"/>
              </a:ext>
            </a:extLst>
          </p:cNvPr>
          <p:cNvSpPr txBox="1"/>
          <p:nvPr/>
        </p:nvSpPr>
        <p:spPr>
          <a:xfrm>
            <a:off x="433457" y="1221318"/>
            <a:ext cx="5602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Den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unges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bekymring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 om (over)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vægt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CEE09C7-40CD-917B-35BA-1BF6CBB04B51}"/>
              </a:ext>
            </a:extLst>
          </p:cNvPr>
          <p:cNvSpPr txBox="1"/>
          <p:nvPr/>
        </p:nvSpPr>
        <p:spPr>
          <a:xfrm>
            <a:off x="6574079" y="1221318"/>
            <a:ext cx="4525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Bekymring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 om den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unges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 (over)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vægts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indflydelse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på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fremtidigt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helbred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/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sundhed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Respondents">
            <a:extLst>
              <a:ext uri="{FF2B5EF4-FFF2-40B4-BE49-F238E27FC236}">
                <a16:creationId xmlns:a16="http://schemas.microsoft.com/office/drawing/2014/main" id="{DC6B3602-170C-7F88-75A9-19B70CF5D6FB}"/>
              </a:ext>
            </a:extLst>
          </p:cNvPr>
          <p:cNvSpPr txBox="1"/>
          <p:nvPr/>
        </p:nvSpPr>
        <p:spPr>
          <a:xfrm>
            <a:off x="1023299" y="1996714"/>
            <a:ext cx="1711046" cy="284695"/>
          </a:xfrm>
          <a:prstGeom prst="rect">
            <a:avLst/>
          </a:prstGeom>
        </p:spPr>
        <p:txBody>
          <a:bodyPr vert="horz" wrap="square" lIns="68580" tIns="34291" rIns="68580" bIns="34291" rtlCol="0" anchor="t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ALwO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 (n=5,275)</a:t>
            </a:r>
          </a:p>
        </p:txBody>
      </p:sp>
      <p:sp>
        <p:nvSpPr>
          <p:cNvPr id="66" name="Respondents">
            <a:extLst>
              <a:ext uri="{FF2B5EF4-FFF2-40B4-BE49-F238E27FC236}">
                <a16:creationId xmlns:a16="http://schemas.microsoft.com/office/drawing/2014/main" id="{98B30704-29D7-42AB-9BF6-CA375D527A7A}"/>
              </a:ext>
            </a:extLst>
          </p:cNvPr>
          <p:cNvSpPr txBox="1"/>
          <p:nvPr/>
        </p:nvSpPr>
        <p:spPr>
          <a:xfrm>
            <a:off x="3553765" y="1996714"/>
            <a:ext cx="2147430" cy="284695"/>
          </a:xfrm>
          <a:prstGeom prst="rect">
            <a:avLst/>
          </a:prstGeom>
        </p:spPr>
        <p:txBody>
          <a:bodyPr vert="horz" wrap="square" lIns="68580" tIns="34291" rIns="68580" bIns="34291" rtlCol="0" anchor="t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B97DE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Pårørende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97DE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 (n=5,389)</a:t>
            </a:r>
          </a:p>
        </p:txBody>
      </p:sp>
      <p:sp>
        <p:nvSpPr>
          <p:cNvPr id="82" name="Respondents">
            <a:extLst>
              <a:ext uri="{FF2B5EF4-FFF2-40B4-BE49-F238E27FC236}">
                <a16:creationId xmlns:a16="http://schemas.microsoft.com/office/drawing/2014/main" id="{568BC7BD-FE2B-74DC-AB01-4C61FA5271B2}"/>
              </a:ext>
            </a:extLst>
          </p:cNvPr>
          <p:cNvSpPr txBox="1"/>
          <p:nvPr/>
        </p:nvSpPr>
        <p:spPr>
          <a:xfrm>
            <a:off x="6816412" y="1993566"/>
            <a:ext cx="1464183" cy="284695"/>
          </a:xfrm>
          <a:prstGeom prst="rect">
            <a:avLst/>
          </a:prstGeom>
        </p:spPr>
        <p:txBody>
          <a:bodyPr vert="horz" wrap="none" lIns="68580" tIns="34291" rIns="68580" bIns="34291" rtlCol="0" anchor="t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ALwO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 (n=5,275)</a:t>
            </a:r>
          </a:p>
        </p:txBody>
      </p:sp>
      <p:sp>
        <p:nvSpPr>
          <p:cNvPr id="87" name="Respondents">
            <a:extLst>
              <a:ext uri="{FF2B5EF4-FFF2-40B4-BE49-F238E27FC236}">
                <a16:creationId xmlns:a16="http://schemas.microsoft.com/office/drawing/2014/main" id="{09E05257-9964-F2ED-82B2-17AC43AF969D}"/>
              </a:ext>
            </a:extLst>
          </p:cNvPr>
          <p:cNvSpPr txBox="1"/>
          <p:nvPr/>
        </p:nvSpPr>
        <p:spPr>
          <a:xfrm>
            <a:off x="9346883" y="1996714"/>
            <a:ext cx="2147430" cy="284695"/>
          </a:xfrm>
          <a:prstGeom prst="rect">
            <a:avLst/>
          </a:prstGeom>
        </p:spPr>
        <p:txBody>
          <a:bodyPr vert="horz" wrap="square" lIns="68580" tIns="34291" rIns="68580" bIns="34291" rtlCol="0" anchor="t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B97DE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Pårørende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97DE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 (n=5,389)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FF3F136-8D80-A221-57DE-BE2C9DDC8E8B}"/>
              </a:ext>
            </a:extLst>
          </p:cNvPr>
          <p:cNvCxnSpPr>
            <a:cxnSpLocks/>
          </p:cNvCxnSpPr>
          <p:nvPr/>
        </p:nvCxnSpPr>
        <p:spPr>
          <a:xfrm>
            <a:off x="6092898" y="1221318"/>
            <a:ext cx="0" cy="4827057"/>
          </a:xfrm>
          <a:prstGeom prst="line">
            <a:avLst/>
          </a:prstGeom>
          <a:ln w="19050" cap="rnd">
            <a:solidFill>
              <a:schemeClr val="accent6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35BE8B9-1C79-324B-E6DF-80FEC4CE7E8D}"/>
              </a:ext>
            </a:extLst>
          </p:cNvPr>
          <p:cNvGrpSpPr/>
          <p:nvPr/>
        </p:nvGrpSpPr>
        <p:grpSpPr>
          <a:xfrm>
            <a:off x="2947697" y="1862167"/>
            <a:ext cx="644165" cy="366348"/>
            <a:chOff x="3244270" y="1770798"/>
            <a:chExt cx="1116149" cy="634774"/>
          </a:xfrm>
          <a:solidFill>
            <a:schemeClr val="accent5"/>
          </a:solidFill>
        </p:grpSpPr>
        <p:sp>
          <p:nvSpPr>
            <p:cNvPr id="64" name="Freeform 17">
              <a:extLst>
                <a:ext uri="{FF2B5EF4-FFF2-40B4-BE49-F238E27FC236}">
                  <a16:creationId xmlns:a16="http://schemas.microsoft.com/office/drawing/2014/main" id="{DA32142C-BA38-ACBE-84F4-BCA98F2E6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129" y="1802118"/>
              <a:ext cx="517290" cy="603301"/>
            </a:xfrm>
            <a:custGeom>
              <a:avLst/>
              <a:gdLst>
                <a:gd name="T0" fmla="*/ 190 w 280"/>
                <a:gd name="T1" fmla="*/ 169 h 327"/>
                <a:gd name="T2" fmla="*/ 247 w 280"/>
                <a:gd name="T3" fmla="*/ 197 h 327"/>
                <a:gd name="T4" fmla="*/ 277 w 280"/>
                <a:gd name="T5" fmla="*/ 306 h 327"/>
                <a:gd name="T6" fmla="*/ 0 w 280"/>
                <a:gd name="T7" fmla="*/ 327 h 327"/>
                <a:gd name="T8" fmla="*/ 12 w 280"/>
                <a:gd name="T9" fmla="*/ 235 h 327"/>
                <a:gd name="T10" fmla="*/ 27 w 280"/>
                <a:gd name="T11" fmla="*/ 201 h 327"/>
                <a:gd name="T12" fmla="*/ 96 w 280"/>
                <a:gd name="T13" fmla="*/ 167 h 327"/>
                <a:gd name="T14" fmla="*/ 139 w 280"/>
                <a:gd name="T15" fmla="*/ 196 h 327"/>
                <a:gd name="T16" fmla="*/ 111 w 280"/>
                <a:gd name="T17" fmla="*/ 165 h 327"/>
                <a:gd name="T18" fmla="*/ 113 w 280"/>
                <a:gd name="T19" fmla="*/ 153 h 327"/>
                <a:gd name="T20" fmla="*/ 104 w 280"/>
                <a:gd name="T21" fmla="*/ 151 h 327"/>
                <a:gd name="T22" fmla="*/ 76 w 280"/>
                <a:gd name="T23" fmla="*/ 146 h 327"/>
                <a:gd name="T24" fmla="*/ 70 w 280"/>
                <a:gd name="T25" fmla="*/ 138 h 327"/>
                <a:gd name="T26" fmla="*/ 81 w 280"/>
                <a:gd name="T27" fmla="*/ 125 h 327"/>
                <a:gd name="T28" fmla="*/ 72 w 280"/>
                <a:gd name="T29" fmla="*/ 115 h 327"/>
                <a:gd name="T30" fmla="*/ 61 w 280"/>
                <a:gd name="T31" fmla="*/ 103 h 327"/>
                <a:gd name="T32" fmla="*/ 64 w 280"/>
                <a:gd name="T33" fmla="*/ 97 h 327"/>
                <a:gd name="T34" fmla="*/ 64 w 280"/>
                <a:gd name="T35" fmla="*/ 76 h 327"/>
                <a:gd name="T36" fmla="*/ 70 w 280"/>
                <a:gd name="T37" fmla="*/ 75 h 327"/>
                <a:gd name="T38" fmla="*/ 81 w 280"/>
                <a:gd name="T39" fmla="*/ 64 h 327"/>
                <a:gd name="T40" fmla="*/ 98 w 280"/>
                <a:gd name="T41" fmla="*/ 17 h 327"/>
                <a:gd name="T42" fmla="*/ 120 w 280"/>
                <a:gd name="T43" fmla="*/ 6 h 327"/>
                <a:gd name="T44" fmla="*/ 187 w 280"/>
                <a:gd name="T45" fmla="*/ 20 h 327"/>
                <a:gd name="T46" fmla="*/ 201 w 280"/>
                <a:gd name="T47" fmla="*/ 61 h 327"/>
                <a:gd name="T48" fmla="*/ 205 w 280"/>
                <a:gd name="T49" fmla="*/ 78 h 327"/>
                <a:gd name="T50" fmla="*/ 206 w 280"/>
                <a:gd name="T51" fmla="*/ 91 h 327"/>
                <a:gd name="T52" fmla="*/ 204 w 280"/>
                <a:gd name="T53" fmla="*/ 105 h 327"/>
                <a:gd name="T54" fmla="*/ 223 w 280"/>
                <a:gd name="T55" fmla="*/ 105 h 327"/>
                <a:gd name="T56" fmla="*/ 222 w 280"/>
                <a:gd name="T57" fmla="*/ 114 h 327"/>
                <a:gd name="T58" fmla="*/ 223 w 280"/>
                <a:gd name="T59" fmla="*/ 125 h 327"/>
                <a:gd name="T60" fmla="*/ 196 w 280"/>
                <a:gd name="T61" fmla="*/ 144 h 327"/>
                <a:gd name="T62" fmla="*/ 187 w 280"/>
                <a:gd name="T63" fmla="*/ 146 h 327"/>
                <a:gd name="T64" fmla="*/ 172 w 280"/>
                <a:gd name="T65" fmla="*/ 152 h 327"/>
                <a:gd name="T66" fmla="*/ 177 w 280"/>
                <a:gd name="T67" fmla="*/ 164 h 327"/>
                <a:gd name="T68" fmla="*/ 148 w 280"/>
                <a:gd name="T69" fmla="*/ 19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0" h="327">
                  <a:moveTo>
                    <a:pt x="196" y="214"/>
                  </a:moveTo>
                  <a:cubicBezTo>
                    <a:pt x="194" y="199"/>
                    <a:pt x="192" y="184"/>
                    <a:pt x="190" y="169"/>
                  </a:cubicBezTo>
                  <a:cubicBezTo>
                    <a:pt x="204" y="176"/>
                    <a:pt x="217" y="182"/>
                    <a:pt x="231" y="189"/>
                  </a:cubicBezTo>
                  <a:cubicBezTo>
                    <a:pt x="236" y="191"/>
                    <a:pt x="242" y="195"/>
                    <a:pt x="247" y="197"/>
                  </a:cubicBezTo>
                  <a:cubicBezTo>
                    <a:pt x="258" y="201"/>
                    <a:pt x="263" y="208"/>
                    <a:pt x="265" y="220"/>
                  </a:cubicBezTo>
                  <a:cubicBezTo>
                    <a:pt x="268" y="248"/>
                    <a:pt x="273" y="277"/>
                    <a:pt x="277" y="306"/>
                  </a:cubicBezTo>
                  <a:cubicBezTo>
                    <a:pt x="278" y="313"/>
                    <a:pt x="279" y="320"/>
                    <a:pt x="280" y="327"/>
                  </a:cubicBezTo>
                  <a:cubicBezTo>
                    <a:pt x="186" y="327"/>
                    <a:pt x="93" y="327"/>
                    <a:pt x="0" y="327"/>
                  </a:cubicBezTo>
                  <a:cubicBezTo>
                    <a:pt x="1" y="313"/>
                    <a:pt x="2" y="300"/>
                    <a:pt x="4" y="287"/>
                  </a:cubicBezTo>
                  <a:cubicBezTo>
                    <a:pt x="6" y="269"/>
                    <a:pt x="9" y="252"/>
                    <a:pt x="12" y="235"/>
                  </a:cubicBezTo>
                  <a:cubicBezTo>
                    <a:pt x="13" y="228"/>
                    <a:pt x="15" y="221"/>
                    <a:pt x="16" y="215"/>
                  </a:cubicBezTo>
                  <a:cubicBezTo>
                    <a:pt x="18" y="209"/>
                    <a:pt x="21" y="204"/>
                    <a:pt x="27" y="201"/>
                  </a:cubicBezTo>
                  <a:cubicBezTo>
                    <a:pt x="49" y="190"/>
                    <a:pt x="71" y="179"/>
                    <a:pt x="93" y="168"/>
                  </a:cubicBezTo>
                  <a:cubicBezTo>
                    <a:pt x="94" y="168"/>
                    <a:pt x="94" y="168"/>
                    <a:pt x="96" y="167"/>
                  </a:cubicBezTo>
                  <a:cubicBezTo>
                    <a:pt x="94" y="183"/>
                    <a:pt x="93" y="198"/>
                    <a:pt x="91" y="214"/>
                  </a:cubicBezTo>
                  <a:cubicBezTo>
                    <a:pt x="106" y="203"/>
                    <a:pt x="120" y="191"/>
                    <a:pt x="139" y="196"/>
                  </a:cubicBezTo>
                  <a:cubicBezTo>
                    <a:pt x="133" y="190"/>
                    <a:pt x="126" y="184"/>
                    <a:pt x="120" y="178"/>
                  </a:cubicBezTo>
                  <a:cubicBezTo>
                    <a:pt x="117" y="174"/>
                    <a:pt x="114" y="170"/>
                    <a:pt x="111" y="165"/>
                  </a:cubicBezTo>
                  <a:cubicBezTo>
                    <a:pt x="110" y="164"/>
                    <a:pt x="108" y="161"/>
                    <a:pt x="112" y="160"/>
                  </a:cubicBezTo>
                  <a:cubicBezTo>
                    <a:pt x="113" y="159"/>
                    <a:pt x="113" y="155"/>
                    <a:pt x="113" y="153"/>
                  </a:cubicBezTo>
                  <a:cubicBezTo>
                    <a:pt x="113" y="152"/>
                    <a:pt x="111" y="151"/>
                    <a:pt x="109" y="151"/>
                  </a:cubicBezTo>
                  <a:cubicBezTo>
                    <a:pt x="107" y="151"/>
                    <a:pt x="106" y="151"/>
                    <a:pt x="104" y="151"/>
                  </a:cubicBezTo>
                  <a:cubicBezTo>
                    <a:pt x="100" y="150"/>
                    <a:pt x="96" y="151"/>
                    <a:pt x="97" y="145"/>
                  </a:cubicBezTo>
                  <a:cubicBezTo>
                    <a:pt x="90" y="147"/>
                    <a:pt x="84" y="150"/>
                    <a:pt x="76" y="146"/>
                  </a:cubicBezTo>
                  <a:cubicBezTo>
                    <a:pt x="80" y="145"/>
                    <a:pt x="83" y="144"/>
                    <a:pt x="85" y="143"/>
                  </a:cubicBezTo>
                  <a:cubicBezTo>
                    <a:pt x="80" y="141"/>
                    <a:pt x="75" y="140"/>
                    <a:pt x="70" y="138"/>
                  </a:cubicBezTo>
                  <a:cubicBezTo>
                    <a:pt x="65" y="135"/>
                    <a:pt x="62" y="130"/>
                    <a:pt x="60" y="124"/>
                  </a:cubicBezTo>
                  <a:cubicBezTo>
                    <a:pt x="67" y="127"/>
                    <a:pt x="73" y="129"/>
                    <a:pt x="81" y="125"/>
                  </a:cubicBezTo>
                  <a:cubicBezTo>
                    <a:pt x="71" y="125"/>
                    <a:pt x="65" y="122"/>
                    <a:pt x="61" y="114"/>
                  </a:cubicBezTo>
                  <a:cubicBezTo>
                    <a:pt x="65" y="114"/>
                    <a:pt x="68" y="114"/>
                    <a:pt x="72" y="115"/>
                  </a:cubicBezTo>
                  <a:cubicBezTo>
                    <a:pt x="67" y="111"/>
                    <a:pt x="64" y="108"/>
                    <a:pt x="60" y="105"/>
                  </a:cubicBezTo>
                  <a:cubicBezTo>
                    <a:pt x="60" y="104"/>
                    <a:pt x="60" y="104"/>
                    <a:pt x="61" y="103"/>
                  </a:cubicBezTo>
                  <a:cubicBezTo>
                    <a:pt x="66" y="107"/>
                    <a:pt x="72" y="107"/>
                    <a:pt x="79" y="105"/>
                  </a:cubicBezTo>
                  <a:cubicBezTo>
                    <a:pt x="73" y="103"/>
                    <a:pt x="68" y="102"/>
                    <a:pt x="64" y="97"/>
                  </a:cubicBezTo>
                  <a:cubicBezTo>
                    <a:pt x="69" y="97"/>
                    <a:pt x="74" y="97"/>
                    <a:pt x="75" y="91"/>
                  </a:cubicBezTo>
                  <a:cubicBezTo>
                    <a:pt x="66" y="87"/>
                    <a:pt x="63" y="83"/>
                    <a:pt x="64" y="76"/>
                  </a:cubicBezTo>
                  <a:cubicBezTo>
                    <a:pt x="68" y="80"/>
                    <a:pt x="72" y="83"/>
                    <a:pt x="78" y="81"/>
                  </a:cubicBezTo>
                  <a:cubicBezTo>
                    <a:pt x="75" y="79"/>
                    <a:pt x="73" y="77"/>
                    <a:pt x="70" y="75"/>
                  </a:cubicBezTo>
                  <a:cubicBezTo>
                    <a:pt x="71" y="75"/>
                    <a:pt x="71" y="75"/>
                    <a:pt x="71" y="74"/>
                  </a:cubicBezTo>
                  <a:cubicBezTo>
                    <a:pt x="77" y="74"/>
                    <a:pt x="80" y="69"/>
                    <a:pt x="81" y="64"/>
                  </a:cubicBezTo>
                  <a:cubicBezTo>
                    <a:pt x="83" y="59"/>
                    <a:pt x="83" y="54"/>
                    <a:pt x="84" y="50"/>
                  </a:cubicBezTo>
                  <a:cubicBezTo>
                    <a:pt x="86" y="37"/>
                    <a:pt x="90" y="26"/>
                    <a:pt x="98" y="17"/>
                  </a:cubicBezTo>
                  <a:cubicBezTo>
                    <a:pt x="101" y="13"/>
                    <a:pt x="106" y="11"/>
                    <a:pt x="110" y="10"/>
                  </a:cubicBezTo>
                  <a:cubicBezTo>
                    <a:pt x="113" y="9"/>
                    <a:pt x="117" y="8"/>
                    <a:pt x="120" y="6"/>
                  </a:cubicBezTo>
                  <a:cubicBezTo>
                    <a:pt x="129" y="1"/>
                    <a:pt x="138" y="0"/>
                    <a:pt x="148" y="2"/>
                  </a:cubicBezTo>
                  <a:cubicBezTo>
                    <a:pt x="162" y="5"/>
                    <a:pt x="176" y="9"/>
                    <a:pt x="187" y="20"/>
                  </a:cubicBezTo>
                  <a:cubicBezTo>
                    <a:pt x="195" y="27"/>
                    <a:pt x="199" y="36"/>
                    <a:pt x="199" y="47"/>
                  </a:cubicBezTo>
                  <a:cubicBezTo>
                    <a:pt x="200" y="51"/>
                    <a:pt x="200" y="56"/>
                    <a:pt x="201" y="61"/>
                  </a:cubicBezTo>
                  <a:cubicBezTo>
                    <a:pt x="202" y="66"/>
                    <a:pt x="205" y="70"/>
                    <a:pt x="213" y="70"/>
                  </a:cubicBezTo>
                  <a:cubicBezTo>
                    <a:pt x="209" y="74"/>
                    <a:pt x="207" y="76"/>
                    <a:pt x="205" y="78"/>
                  </a:cubicBezTo>
                  <a:cubicBezTo>
                    <a:pt x="208" y="85"/>
                    <a:pt x="213" y="85"/>
                    <a:pt x="220" y="77"/>
                  </a:cubicBezTo>
                  <a:cubicBezTo>
                    <a:pt x="220" y="84"/>
                    <a:pt x="216" y="88"/>
                    <a:pt x="206" y="91"/>
                  </a:cubicBezTo>
                  <a:cubicBezTo>
                    <a:pt x="208" y="96"/>
                    <a:pt x="209" y="97"/>
                    <a:pt x="220" y="97"/>
                  </a:cubicBezTo>
                  <a:cubicBezTo>
                    <a:pt x="216" y="103"/>
                    <a:pt x="211" y="104"/>
                    <a:pt x="204" y="105"/>
                  </a:cubicBezTo>
                  <a:cubicBezTo>
                    <a:pt x="211" y="108"/>
                    <a:pt x="217" y="108"/>
                    <a:pt x="223" y="104"/>
                  </a:cubicBezTo>
                  <a:cubicBezTo>
                    <a:pt x="223" y="105"/>
                    <a:pt x="223" y="105"/>
                    <a:pt x="223" y="105"/>
                  </a:cubicBezTo>
                  <a:cubicBezTo>
                    <a:pt x="220" y="108"/>
                    <a:pt x="216" y="111"/>
                    <a:pt x="212" y="115"/>
                  </a:cubicBezTo>
                  <a:cubicBezTo>
                    <a:pt x="216" y="115"/>
                    <a:pt x="219" y="114"/>
                    <a:pt x="222" y="114"/>
                  </a:cubicBezTo>
                  <a:cubicBezTo>
                    <a:pt x="220" y="122"/>
                    <a:pt x="214" y="125"/>
                    <a:pt x="203" y="125"/>
                  </a:cubicBezTo>
                  <a:cubicBezTo>
                    <a:pt x="208" y="129"/>
                    <a:pt x="214" y="129"/>
                    <a:pt x="223" y="125"/>
                  </a:cubicBezTo>
                  <a:cubicBezTo>
                    <a:pt x="222" y="137"/>
                    <a:pt x="205" y="144"/>
                    <a:pt x="190" y="136"/>
                  </a:cubicBezTo>
                  <a:cubicBezTo>
                    <a:pt x="192" y="139"/>
                    <a:pt x="194" y="141"/>
                    <a:pt x="196" y="144"/>
                  </a:cubicBezTo>
                  <a:cubicBezTo>
                    <a:pt x="193" y="145"/>
                    <a:pt x="190" y="146"/>
                    <a:pt x="188" y="147"/>
                  </a:cubicBezTo>
                  <a:cubicBezTo>
                    <a:pt x="187" y="146"/>
                    <a:pt x="187" y="146"/>
                    <a:pt x="187" y="146"/>
                  </a:cubicBezTo>
                  <a:cubicBezTo>
                    <a:pt x="187" y="147"/>
                    <a:pt x="186" y="149"/>
                    <a:pt x="186" y="150"/>
                  </a:cubicBezTo>
                  <a:cubicBezTo>
                    <a:pt x="181" y="151"/>
                    <a:pt x="176" y="151"/>
                    <a:pt x="172" y="152"/>
                  </a:cubicBezTo>
                  <a:cubicBezTo>
                    <a:pt x="172" y="155"/>
                    <a:pt x="171" y="158"/>
                    <a:pt x="176" y="159"/>
                  </a:cubicBezTo>
                  <a:cubicBezTo>
                    <a:pt x="176" y="159"/>
                    <a:pt x="177" y="162"/>
                    <a:pt x="177" y="164"/>
                  </a:cubicBezTo>
                  <a:cubicBezTo>
                    <a:pt x="176" y="167"/>
                    <a:pt x="174" y="170"/>
                    <a:pt x="172" y="172"/>
                  </a:cubicBezTo>
                  <a:cubicBezTo>
                    <a:pt x="164" y="180"/>
                    <a:pt x="156" y="188"/>
                    <a:pt x="148" y="196"/>
                  </a:cubicBezTo>
                  <a:cubicBezTo>
                    <a:pt x="168" y="190"/>
                    <a:pt x="182" y="202"/>
                    <a:pt x="196" y="2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id="{1E6CAEE5-F56B-5EB8-49DA-CBC903501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270" y="1770798"/>
              <a:ext cx="588281" cy="634774"/>
            </a:xfrm>
            <a:custGeom>
              <a:avLst/>
              <a:gdLst>
                <a:gd name="T0" fmla="*/ 0 w 302"/>
                <a:gd name="T1" fmla="*/ 322 h 322"/>
                <a:gd name="T2" fmla="*/ 2 w 302"/>
                <a:gd name="T3" fmla="*/ 289 h 322"/>
                <a:gd name="T4" fmla="*/ 11 w 302"/>
                <a:gd name="T5" fmla="*/ 234 h 322"/>
                <a:gd name="T6" fmla="*/ 16 w 302"/>
                <a:gd name="T7" fmla="*/ 217 h 322"/>
                <a:gd name="T8" fmla="*/ 35 w 302"/>
                <a:gd name="T9" fmla="*/ 201 h 322"/>
                <a:gd name="T10" fmla="*/ 66 w 302"/>
                <a:gd name="T11" fmla="*/ 189 h 322"/>
                <a:gd name="T12" fmla="*/ 100 w 302"/>
                <a:gd name="T13" fmla="*/ 176 h 322"/>
                <a:gd name="T14" fmla="*/ 107 w 302"/>
                <a:gd name="T15" fmla="*/ 171 h 322"/>
                <a:gd name="T16" fmla="*/ 111 w 302"/>
                <a:gd name="T17" fmla="*/ 163 h 322"/>
                <a:gd name="T18" fmla="*/ 115 w 302"/>
                <a:gd name="T19" fmla="*/ 145 h 322"/>
                <a:gd name="T20" fmla="*/ 114 w 302"/>
                <a:gd name="T21" fmla="*/ 142 h 322"/>
                <a:gd name="T22" fmla="*/ 103 w 302"/>
                <a:gd name="T23" fmla="*/ 119 h 322"/>
                <a:gd name="T24" fmla="*/ 98 w 302"/>
                <a:gd name="T25" fmla="*/ 114 h 322"/>
                <a:gd name="T26" fmla="*/ 92 w 302"/>
                <a:gd name="T27" fmla="*/ 107 h 322"/>
                <a:gd name="T28" fmla="*/ 86 w 302"/>
                <a:gd name="T29" fmla="*/ 77 h 322"/>
                <a:gd name="T30" fmla="*/ 92 w 302"/>
                <a:gd name="T31" fmla="*/ 72 h 322"/>
                <a:gd name="T32" fmla="*/ 91 w 302"/>
                <a:gd name="T33" fmla="*/ 58 h 322"/>
                <a:gd name="T34" fmla="*/ 99 w 302"/>
                <a:gd name="T35" fmla="*/ 26 h 322"/>
                <a:gd name="T36" fmla="*/ 115 w 302"/>
                <a:gd name="T37" fmla="*/ 17 h 322"/>
                <a:gd name="T38" fmla="*/ 142 w 302"/>
                <a:gd name="T39" fmla="*/ 3 h 322"/>
                <a:gd name="T40" fmla="*/ 179 w 302"/>
                <a:gd name="T41" fmla="*/ 10 h 322"/>
                <a:gd name="T42" fmla="*/ 193 w 302"/>
                <a:gd name="T43" fmla="*/ 5 h 322"/>
                <a:gd name="T44" fmla="*/ 194 w 302"/>
                <a:gd name="T45" fmla="*/ 6 h 322"/>
                <a:gd name="T46" fmla="*/ 200 w 302"/>
                <a:gd name="T47" fmla="*/ 25 h 322"/>
                <a:gd name="T48" fmla="*/ 206 w 302"/>
                <a:gd name="T49" fmla="*/ 44 h 322"/>
                <a:gd name="T50" fmla="*/ 207 w 302"/>
                <a:gd name="T51" fmla="*/ 69 h 322"/>
                <a:gd name="T52" fmla="*/ 212 w 302"/>
                <a:gd name="T53" fmla="*/ 77 h 322"/>
                <a:gd name="T54" fmla="*/ 207 w 302"/>
                <a:gd name="T55" fmla="*/ 102 h 322"/>
                <a:gd name="T56" fmla="*/ 205 w 302"/>
                <a:gd name="T57" fmla="*/ 107 h 322"/>
                <a:gd name="T58" fmla="*/ 199 w 302"/>
                <a:gd name="T59" fmla="*/ 118 h 322"/>
                <a:gd name="T60" fmla="*/ 189 w 302"/>
                <a:gd name="T61" fmla="*/ 143 h 322"/>
                <a:gd name="T62" fmla="*/ 190 w 302"/>
                <a:gd name="T63" fmla="*/ 160 h 322"/>
                <a:gd name="T64" fmla="*/ 198 w 302"/>
                <a:gd name="T65" fmla="*/ 172 h 322"/>
                <a:gd name="T66" fmla="*/ 210 w 302"/>
                <a:gd name="T67" fmla="*/ 179 h 322"/>
                <a:gd name="T68" fmla="*/ 274 w 302"/>
                <a:gd name="T69" fmla="*/ 206 h 322"/>
                <a:gd name="T70" fmla="*/ 293 w 302"/>
                <a:gd name="T71" fmla="*/ 231 h 322"/>
                <a:gd name="T72" fmla="*/ 300 w 302"/>
                <a:gd name="T73" fmla="*/ 290 h 322"/>
                <a:gd name="T74" fmla="*/ 302 w 302"/>
                <a:gd name="T75" fmla="*/ 313 h 322"/>
                <a:gd name="T76" fmla="*/ 302 w 302"/>
                <a:gd name="T77" fmla="*/ 322 h 322"/>
                <a:gd name="T78" fmla="*/ 0 w 302"/>
                <a:gd name="T7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2" h="322">
                  <a:moveTo>
                    <a:pt x="0" y="322"/>
                  </a:moveTo>
                  <a:cubicBezTo>
                    <a:pt x="1" y="311"/>
                    <a:pt x="1" y="300"/>
                    <a:pt x="2" y="289"/>
                  </a:cubicBezTo>
                  <a:cubicBezTo>
                    <a:pt x="5" y="271"/>
                    <a:pt x="8" y="253"/>
                    <a:pt x="11" y="234"/>
                  </a:cubicBezTo>
                  <a:cubicBezTo>
                    <a:pt x="12" y="229"/>
                    <a:pt x="13" y="223"/>
                    <a:pt x="16" y="217"/>
                  </a:cubicBezTo>
                  <a:cubicBezTo>
                    <a:pt x="19" y="208"/>
                    <a:pt x="27" y="204"/>
                    <a:pt x="35" y="201"/>
                  </a:cubicBezTo>
                  <a:cubicBezTo>
                    <a:pt x="45" y="197"/>
                    <a:pt x="56" y="193"/>
                    <a:pt x="66" y="189"/>
                  </a:cubicBezTo>
                  <a:cubicBezTo>
                    <a:pt x="77" y="185"/>
                    <a:pt x="89" y="181"/>
                    <a:pt x="100" y="176"/>
                  </a:cubicBezTo>
                  <a:cubicBezTo>
                    <a:pt x="103" y="175"/>
                    <a:pt x="105" y="173"/>
                    <a:pt x="107" y="171"/>
                  </a:cubicBezTo>
                  <a:cubicBezTo>
                    <a:pt x="108" y="168"/>
                    <a:pt x="110" y="166"/>
                    <a:pt x="111" y="163"/>
                  </a:cubicBezTo>
                  <a:cubicBezTo>
                    <a:pt x="116" y="158"/>
                    <a:pt x="115" y="151"/>
                    <a:pt x="115" y="145"/>
                  </a:cubicBezTo>
                  <a:cubicBezTo>
                    <a:pt x="115" y="144"/>
                    <a:pt x="114" y="143"/>
                    <a:pt x="114" y="142"/>
                  </a:cubicBezTo>
                  <a:cubicBezTo>
                    <a:pt x="108" y="135"/>
                    <a:pt x="105" y="127"/>
                    <a:pt x="103" y="119"/>
                  </a:cubicBezTo>
                  <a:cubicBezTo>
                    <a:pt x="102" y="116"/>
                    <a:pt x="101" y="115"/>
                    <a:pt x="98" y="114"/>
                  </a:cubicBezTo>
                  <a:cubicBezTo>
                    <a:pt x="96" y="113"/>
                    <a:pt x="92" y="110"/>
                    <a:pt x="92" y="107"/>
                  </a:cubicBezTo>
                  <a:cubicBezTo>
                    <a:pt x="89" y="97"/>
                    <a:pt x="88" y="87"/>
                    <a:pt x="86" y="77"/>
                  </a:cubicBezTo>
                  <a:cubicBezTo>
                    <a:pt x="86" y="73"/>
                    <a:pt x="89" y="72"/>
                    <a:pt x="92" y="72"/>
                  </a:cubicBezTo>
                  <a:cubicBezTo>
                    <a:pt x="92" y="67"/>
                    <a:pt x="91" y="62"/>
                    <a:pt x="91" y="58"/>
                  </a:cubicBezTo>
                  <a:cubicBezTo>
                    <a:pt x="91" y="47"/>
                    <a:pt x="93" y="36"/>
                    <a:pt x="99" y="26"/>
                  </a:cubicBezTo>
                  <a:cubicBezTo>
                    <a:pt x="102" y="20"/>
                    <a:pt x="107" y="15"/>
                    <a:pt x="115" y="17"/>
                  </a:cubicBezTo>
                  <a:cubicBezTo>
                    <a:pt x="119" y="4"/>
                    <a:pt x="127" y="0"/>
                    <a:pt x="142" y="3"/>
                  </a:cubicBezTo>
                  <a:cubicBezTo>
                    <a:pt x="154" y="5"/>
                    <a:pt x="166" y="7"/>
                    <a:pt x="179" y="10"/>
                  </a:cubicBezTo>
                  <a:cubicBezTo>
                    <a:pt x="184" y="11"/>
                    <a:pt x="190" y="11"/>
                    <a:pt x="193" y="5"/>
                  </a:cubicBezTo>
                  <a:cubicBezTo>
                    <a:pt x="194" y="6"/>
                    <a:pt x="194" y="6"/>
                    <a:pt x="194" y="6"/>
                  </a:cubicBezTo>
                  <a:cubicBezTo>
                    <a:pt x="198" y="12"/>
                    <a:pt x="196" y="19"/>
                    <a:pt x="200" y="25"/>
                  </a:cubicBezTo>
                  <a:cubicBezTo>
                    <a:pt x="204" y="30"/>
                    <a:pt x="206" y="37"/>
                    <a:pt x="206" y="44"/>
                  </a:cubicBezTo>
                  <a:cubicBezTo>
                    <a:pt x="207" y="52"/>
                    <a:pt x="207" y="60"/>
                    <a:pt x="207" y="69"/>
                  </a:cubicBezTo>
                  <a:cubicBezTo>
                    <a:pt x="212" y="69"/>
                    <a:pt x="213" y="73"/>
                    <a:pt x="212" y="77"/>
                  </a:cubicBezTo>
                  <a:cubicBezTo>
                    <a:pt x="210" y="85"/>
                    <a:pt x="209" y="94"/>
                    <a:pt x="207" y="102"/>
                  </a:cubicBezTo>
                  <a:cubicBezTo>
                    <a:pt x="207" y="104"/>
                    <a:pt x="206" y="107"/>
                    <a:pt x="205" y="107"/>
                  </a:cubicBezTo>
                  <a:cubicBezTo>
                    <a:pt x="200" y="110"/>
                    <a:pt x="199" y="114"/>
                    <a:pt x="199" y="118"/>
                  </a:cubicBezTo>
                  <a:cubicBezTo>
                    <a:pt x="198" y="127"/>
                    <a:pt x="194" y="135"/>
                    <a:pt x="189" y="143"/>
                  </a:cubicBezTo>
                  <a:cubicBezTo>
                    <a:pt x="185" y="148"/>
                    <a:pt x="187" y="155"/>
                    <a:pt x="190" y="160"/>
                  </a:cubicBezTo>
                  <a:cubicBezTo>
                    <a:pt x="192" y="164"/>
                    <a:pt x="195" y="169"/>
                    <a:pt x="198" y="172"/>
                  </a:cubicBezTo>
                  <a:cubicBezTo>
                    <a:pt x="201" y="175"/>
                    <a:pt x="206" y="177"/>
                    <a:pt x="210" y="179"/>
                  </a:cubicBezTo>
                  <a:cubicBezTo>
                    <a:pt x="231" y="188"/>
                    <a:pt x="253" y="197"/>
                    <a:pt x="274" y="206"/>
                  </a:cubicBezTo>
                  <a:cubicBezTo>
                    <a:pt x="285" y="210"/>
                    <a:pt x="292" y="218"/>
                    <a:pt x="293" y="231"/>
                  </a:cubicBezTo>
                  <a:cubicBezTo>
                    <a:pt x="295" y="251"/>
                    <a:pt x="298" y="270"/>
                    <a:pt x="300" y="290"/>
                  </a:cubicBezTo>
                  <a:cubicBezTo>
                    <a:pt x="301" y="298"/>
                    <a:pt x="301" y="305"/>
                    <a:pt x="302" y="313"/>
                  </a:cubicBezTo>
                  <a:cubicBezTo>
                    <a:pt x="302" y="316"/>
                    <a:pt x="302" y="319"/>
                    <a:pt x="302" y="322"/>
                  </a:cubicBezTo>
                  <a:cubicBezTo>
                    <a:pt x="201" y="322"/>
                    <a:pt x="101" y="322"/>
                    <a:pt x="0" y="3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CDACCAB-26A3-EFC3-E804-7DEA48D50085}"/>
              </a:ext>
            </a:extLst>
          </p:cNvPr>
          <p:cNvGrpSpPr/>
          <p:nvPr/>
        </p:nvGrpSpPr>
        <p:grpSpPr>
          <a:xfrm>
            <a:off x="538065" y="1931829"/>
            <a:ext cx="521107" cy="318543"/>
            <a:chOff x="4684924" y="3450193"/>
            <a:chExt cx="700106" cy="427963"/>
          </a:xfrm>
          <a:solidFill>
            <a:schemeClr val="accent1"/>
          </a:solidFill>
        </p:grpSpPr>
        <p:grpSp>
          <p:nvGrpSpPr>
            <p:cNvPr id="72" name="Group 4">
              <a:extLst>
                <a:ext uri="{FF2B5EF4-FFF2-40B4-BE49-F238E27FC236}">
                  <a16:creationId xmlns:a16="http://schemas.microsoft.com/office/drawing/2014/main" id="{855952E2-55D6-A15C-D9A1-4A7B1B03145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684924" y="3465702"/>
              <a:ext cx="351968" cy="405420"/>
              <a:chOff x="1540" y="76"/>
              <a:chExt cx="2680" cy="3087"/>
            </a:xfrm>
            <a:grpFill/>
          </p:grpSpPr>
          <p:sp>
            <p:nvSpPr>
              <p:cNvPr id="98" name="Freeform 5">
                <a:extLst>
                  <a:ext uri="{FF2B5EF4-FFF2-40B4-BE49-F238E27FC236}">
                    <a16:creationId xmlns:a16="http://schemas.microsoft.com/office/drawing/2014/main" id="{CEE2C627-6EF6-9497-85B1-028D21FD32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0" y="76"/>
                <a:ext cx="2680" cy="3087"/>
              </a:xfrm>
              <a:custGeom>
                <a:avLst/>
                <a:gdLst>
                  <a:gd name="T0" fmla="*/ 924 w 1780"/>
                  <a:gd name="T1" fmla="*/ 0 h 2048"/>
                  <a:gd name="T2" fmla="*/ 1271 w 1780"/>
                  <a:gd name="T3" fmla="*/ 97 h 2048"/>
                  <a:gd name="T4" fmla="*/ 1772 w 1780"/>
                  <a:gd name="T5" fmla="*/ 1137 h 2048"/>
                  <a:gd name="T6" fmla="*/ 1780 w 1780"/>
                  <a:gd name="T7" fmla="*/ 1376 h 2048"/>
                  <a:gd name="T8" fmla="*/ 1755 w 1780"/>
                  <a:gd name="T9" fmla="*/ 1594 h 2048"/>
                  <a:gd name="T10" fmla="*/ 1538 w 1780"/>
                  <a:gd name="T11" fmla="*/ 1901 h 2048"/>
                  <a:gd name="T12" fmla="*/ 1257 w 1780"/>
                  <a:gd name="T13" fmla="*/ 1917 h 2048"/>
                  <a:gd name="T14" fmla="*/ 924 w 1780"/>
                  <a:gd name="T15" fmla="*/ 2048 h 2048"/>
                  <a:gd name="T16" fmla="*/ 821 w 1780"/>
                  <a:gd name="T17" fmla="*/ 2042 h 2048"/>
                  <a:gd name="T18" fmla="*/ 499 w 1780"/>
                  <a:gd name="T19" fmla="*/ 1907 h 2048"/>
                  <a:gd name="T20" fmla="*/ 105 w 1780"/>
                  <a:gd name="T21" fmla="*/ 1818 h 2048"/>
                  <a:gd name="T22" fmla="*/ 8 w 1780"/>
                  <a:gd name="T23" fmla="*/ 1467 h 2048"/>
                  <a:gd name="T24" fmla="*/ 0 w 1780"/>
                  <a:gd name="T25" fmla="*/ 1228 h 2048"/>
                  <a:gd name="T26" fmla="*/ 68 w 1780"/>
                  <a:gd name="T27" fmla="*/ 793 h 2048"/>
                  <a:gd name="T28" fmla="*/ 745 w 1780"/>
                  <a:gd name="T29" fmla="*/ 15 h 2048"/>
                  <a:gd name="T30" fmla="*/ 238 w 1780"/>
                  <a:gd name="T31" fmla="*/ 1057 h 2048"/>
                  <a:gd name="T32" fmla="*/ 216 w 1780"/>
                  <a:gd name="T33" fmla="*/ 1371 h 2048"/>
                  <a:gd name="T34" fmla="*/ 288 w 1780"/>
                  <a:gd name="T35" fmla="*/ 1404 h 2048"/>
                  <a:gd name="T36" fmla="*/ 516 w 1780"/>
                  <a:gd name="T37" fmla="*/ 1825 h 2048"/>
                  <a:gd name="T38" fmla="*/ 1468 w 1780"/>
                  <a:gd name="T39" fmla="*/ 1496 h 2048"/>
                  <a:gd name="T40" fmla="*/ 1506 w 1780"/>
                  <a:gd name="T41" fmla="*/ 1405 h 2048"/>
                  <a:gd name="T42" fmla="*/ 1577 w 1780"/>
                  <a:gd name="T43" fmla="*/ 1094 h 2048"/>
                  <a:gd name="T44" fmla="*/ 1525 w 1780"/>
                  <a:gd name="T45" fmla="*/ 915 h 2048"/>
                  <a:gd name="T46" fmla="*/ 1520 w 1780"/>
                  <a:gd name="T47" fmla="*/ 943 h 2048"/>
                  <a:gd name="T48" fmla="*/ 1413 w 1780"/>
                  <a:gd name="T49" fmla="*/ 1225 h 2048"/>
                  <a:gd name="T50" fmla="*/ 1418 w 1780"/>
                  <a:gd name="T51" fmla="*/ 938 h 2048"/>
                  <a:gd name="T52" fmla="*/ 1087 w 1780"/>
                  <a:gd name="T53" fmla="*/ 496 h 2048"/>
                  <a:gd name="T54" fmla="*/ 988 w 1780"/>
                  <a:gd name="T55" fmla="*/ 507 h 2048"/>
                  <a:gd name="T56" fmla="*/ 626 w 1780"/>
                  <a:gd name="T57" fmla="*/ 636 h 2048"/>
                  <a:gd name="T58" fmla="*/ 369 w 1780"/>
                  <a:gd name="T59" fmla="*/ 1227 h 2048"/>
                  <a:gd name="T60" fmla="*/ 265 w 1780"/>
                  <a:gd name="T61" fmla="*/ 993 h 2048"/>
                  <a:gd name="T62" fmla="*/ 238 w 1780"/>
                  <a:gd name="T63" fmla="*/ 1057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80" h="2048">
                    <a:moveTo>
                      <a:pt x="856" y="0"/>
                    </a:moveTo>
                    <a:cubicBezTo>
                      <a:pt x="879" y="0"/>
                      <a:pt x="901" y="0"/>
                      <a:pt x="924" y="0"/>
                    </a:cubicBezTo>
                    <a:cubicBezTo>
                      <a:pt x="932" y="1"/>
                      <a:pt x="941" y="3"/>
                      <a:pt x="949" y="4"/>
                    </a:cubicBezTo>
                    <a:cubicBezTo>
                      <a:pt x="1063" y="12"/>
                      <a:pt x="1171" y="42"/>
                      <a:pt x="1271" y="97"/>
                    </a:cubicBezTo>
                    <a:cubicBezTo>
                      <a:pt x="1415" y="176"/>
                      <a:pt x="1516" y="296"/>
                      <a:pt x="1587" y="442"/>
                    </a:cubicBezTo>
                    <a:cubicBezTo>
                      <a:pt x="1694" y="661"/>
                      <a:pt x="1746" y="896"/>
                      <a:pt x="1772" y="1137"/>
                    </a:cubicBezTo>
                    <a:cubicBezTo>
                      <a:pt x="1775" y="1167"/>
                      <a:pt x="1777" y="1198"/>
                      <a:pt x="1780" y="1228"/>
                    </a:cubicBezTo>
                    <a:cubicBezTo>
                      <a:pt x="1780" y="1277"/>
                      <a:pt x="1780" y="1327"/>
                      <a:pt x="1780" y="1376"/>
                    </a:cubicBezTo>
                    <a:cubicBezTo>
                      <a:pt x="1779" y="1382"/>
                      <a:pt x="1777" y="1389"/>
                      <a:pt x="1777" y="1395"/>
                    </a:cubicBezTo>
                    <a:cubicBezTo>
                      <a:pt x="1770" y="1461"/>
                      <a:pt x="1764" y="1528"/>
                      <a:pt x="1755" y="1594"/>
                    </a:cubicBezTo>
                    <a:cubicBezTo>
                      <a:pt x="1746" y="1661"/>
                      <a:pt x="1731" y="1727"/>
                      <a:pt x="1696" y="1787"/>
                    </a:cubicBezTo>
                    <a:cubicBezTo>
                      <a:pt x="1661" y="1849"/>
                      <a:pt x="1610" y="1888"/>
                      <a:pt x="1538" y="1901"/>
                    </a:cubicBezTo>
                    <a:cubicBezTo>
                      <a:pt x="1455" y="1915"/>
                      <a:pt x="1371" y="1912"/>
                      <a:pt x="1287" y="1908"/>
                    </a:cubicBezTo>
                    <a:cubicBezTo>
                      <a:pt x="1277" y="1907"/>
                      <a:pt x="1265" y="1911"/>
                      <a:pt x="1257" y="1917"/>
                    </a:cubicBezTo>
                    <a:cubicBezTo>
                      <a:pt x="1183" y="1974"/>
                      <a:pt x="1102" y="2014"/>
                      <a:pt x="1010" y="2034"/>
                    </a:cubicBezTo>
                    <a:cubicBezTo>
                      <a:pt x="982" y="2040"/>
                      <a:pt x="953" y="2043"/>
                      <a:pt x="924" y="2048"/>
                    </a:cubicBezTo>
                    <a:cubicBezTo>
                      <a:pt x="903" y="2048"/>
                      <a:pt x="881" y="2048"/>
                      <a:pt x="860" y="2048"/>
                    </a:cubicBezTo>
                    <a:cubicBezTo>
                      <a:pt x="847" y="2046"/>
                      <a:pt x="834" y="2044"/>
                      <a:pt x="821" y="2042"/>
                    </a:cubicBezTo>
                    <a:cubicBezTo>
                      <a:pt x="710" y="2027"/>
                      <a:pt x="611" y="1984"/>
                      <a:pt x="524" y="1915"/>
                    </a:cubicBezTo>
                    <a:cubicBezTo>
                      <a:pt x="517" y="1910"/>
                      <a:pt x="507" y="1907"/>
                      <a:pt x="499" y="1907"/>
                    </a:cubicBezTo>
                    <a:cubicBezTo>
                      <a:pt x="428" y="1907"/>
                      <a:pt x="358" y="1910"/>
                      <a:pt x="287" y="1907"/>
                    </a:cubicBezTo>
                    <a:cubicBezTo>
                      <a:pt x="215" y="1904"/>
                      <a:pt x="149" y="1881"/>
                      <a:pt x="105" y="1818"/>
                    </a:cubicBezTo>
                    <a:cubicBezTo>
                      <a:pt x="86" y="1790"/>
                      <a:pt x="69" y="1759"/>
                      <a:pt x="57" y="1727"/>
                    </a:cubicBezTo>
                    <a:cubicBezTo>
                      <a:pt x="26" y="1644"/>
                      <a:pt x="18" y="1555"/>
                      <a:pt x="8" y="1467"/>
                    </a:cubicBezTo>
                    <a:cubicBezTo>
                      <a:pt x="5" y="1438"/>
                      <a:pt x="3" y="1409"/>
                      <a:pt x="0" y="1380"/>
                    </a:cubicBezTo>
                    <a:cubicBezTo>
                      <a:pt x="0" y="1329"/>
                      <a:pt x="0" y="1279"/>
                      <a:pt x="0" y="1228"/>
                    </a:cubicBezTo>
                    <a:cubicBezTo>
                      <a:pt x="1" y="1222"/>
                      <a:pt x="3" y="1215"/>
                      <a:pt x="3" y="1209"/>
                    </a:cubicBezTo>
                    <a:cubicBezTo>
                      <a:pt x="10" y="1068"/>
                      <a:pt x="34" y="930"/>
                      <a:pt x="68" y="793"/>
                    </a:cubicBezTo>
                    <a:cubicBezTo>
                      <a:pt x="103" y="655"/>
                      <a:pt x="147" y="521"/>
                      <a:pt x="217" y="396"/>
                    </a:cubicBezTo>
                    <a:cubicBezTo>
                      <a:pt x="334" y="187"/>
                      <a:pt x="508" y="57"/>
                      <a:pt x="745" y="15"/>
                    </a:cubicBezTo>
                    <a:cubicBezTo>
                      <a:pt x="782" y="8"/>
                      <a:pt x="819" y="5"/>
                      <a:pt x="856" y="0"/>
                    </a:cubicBezTo>
                    <a:close/>
                    <a:moveTo>
                      <a:pt x="238" y="1057"/>
                    </a:moveTo>
                    <a:cubicBezTo>
                      <a:pt x="208" y="1062"/>
                      <a:pt x="208" y="1062"/>
                      <a:pt x="204" y="1085"/>
                    </a:cubicBezTo>
                    <a:cubicBezTo>
                      <a:pt x="189" y="1181"/>
                      <a:pt x="192" y="1277"/>
                      <a:pt x="216" y="1371"/>
                    </a:cubicBezTo>
                    <a:cubicBezTo>
                      <a:pt x="222" y="1396"/>
                      <a:pt x="240" y="1408"/>
                      <a:pt x="266" y="1406"/>
                    </a:cubicBezTo>
                    <a:cubicBezTo>
                      <a:pt x="273" y="1406"/>
                      <a:pt x="280" y="1405"/>
                      <a:pt x="288" y="1404"/>
                    </a:cubicBezTo>
                    <a:cubicBezTo>
                      <a:pt x="291" y="1413"/>
                      <a:pt x="293" y="1421"/>
                      <a:pt x="296" y="1429"/>
                    </a:cubicBezTo>
                    <a:cubicBezTo>
                      <a:pt x="334" y="1581"/>
                      <a:pt x="403" y="1716"/>
                      <a:pt x="516" y="1825"/>
                    </a:cubicBezTo>
                    <a:cubicBezTo>
                      <a:pt x="729" y="2032"/>
                      <a:pt x="1028" y="2039"/>
                      <a:pt x="1250" y="1841"/>
                    </a:cubicBezTo>
                    <a:cubicBezTo>
                      <a:pt x="1355" y="1747"/>
                      <a:pt x="1424" y="1629"/>
                      <a:pt x="1468" y="1496"/>
                    </a:cubicBezTo>
                    <a:cubicBezTo>
                      <a:pt x="1478" y="1466"/>
                      <a:pt x="1486" y="1435"/>
                      <a:pt x="1495" y="1404"/>
                    </a:cubicBezTo>
                    <a:cubicBezTo>
                      <a:pt x="1500" y="1405"/>
                      <a:pt x="1503" y="1405"/>
                      <a:pt x="1506" y="1405"/>
                    </a:cubicBezTo>
                    <a:cubicBezTo>
                      <a:pt x="1542" y="1409"/>
                      <a:pt x="1558" y="1399"/>
                      <a:pt x="1566" y="1364"/>
                    </a:cubicBezTo>
                    <a:cubicBezTo>
                      <a:pt x="1587" y="1274"/>
                      <a:pt x="1591" y="1184"/>
                      <a:pt x="1577" y="1094"/>
                    </a:cubicBezTo>
                    <a:cubicBezTo>
                      <a:pt x="1574" y="1074"/>
                      <a:pt x="1575" y="1053"/>
                      <a:pt x="1545" y="1058"/>
                    </a:cubicBezTo>
                    <a:cubicBezTo>
                      <a:pt x="1541" y="1009"/>
                      <a:pt x="1555" y="959"/>
                      <a:pt x="1525" y="915"/>
                    </a:cubicBezTo>
                    <a:cubicBezTo>
                      <a:pt x="1524" y="916"/>
                      <a:pt x="1522" y="917"/>
                      <a:pt x="1522" y="918"/>
                    </a:cubicBezTo>
                    <a:cubicBezTo>
                      <a:pt x="1521" y="926"/>
                      <a:pt x="1521" y="935"/>
                      <a:pt x="1520" y="943"/>
                    </a:cubicBezTo>
                    <a:cubicBezTo>
                      <a:pt x="1510" y="1001"/>
                      <a:pt x="1504" y="1059"/>
                      <a:pt x="1491" y="1116"/>
                    </a:cubicBezTo>
                    <a:cubicBezTo>
                      <a:pt x="1480" y="1160"/>
                      <a:pt x="1452" y="1196"/>
                      <a:pt x="1413" y="1225"/>
                    </a:cubicBezTo>
                    <a:cubicBezTo>
                      <a:pt x="1419" y="1208"/>
                      <a:pt x="1425" y="1194"/>
                      <a:pt x="1429" y="1180"/>
                    </a:cubicBezTo>
                    <a:cubicBezTo>
                      <a:pt x="1450" y="1098"/>
                      <a:pt x="1442" y="1017"/>
                      <a:pt x="1418" y="938"/>
                    </a:cubicBezTo>
                    <a:cubicBezTo>
                      <a:pt x="1385" y="832"/>
                      <a:pt x="1323" y="747"/>
                      <a:pt x="1234" y="680"/>
                    </a:cubicBezTo>
                    <a:cubicBezTo>
                      <a:pt x="1169" y="632"/>
                      <a:pt x="1113" y="576"/>
                      <a:pt x="1087" y="496"/>
                    </a:cubicBezTo>
                    <a:cubicBezTo>
                      <a:pt x="1083" y="484"/>
                      <a:pt x="1075" y="474"/>
                      <a:pt x="1071" y="467"/>
                    </a:cubicBezTo>
                    <a:cubicBezTo>
                      <a:pt x="1042" y="481"/>
                      <a:pt x="1016" y="496"/>
                      <a:pt x="988" y="507"/>
                    </a:cubicBezTo>
                    <a:cubicBezTo>
                      <a:pt x="956" y="520"/>
                      <a:pt x="923" y="528"/>
                      <a:pt x="890" y="540"/>
                    </a:cubicBezTo>
                    <a:cubicBezTo>
                      <a:pt x="802" y="571"/>
                      <a:pt x="710" y="596"/>
                      <a:pt x="626" y="636"/>
                    </a:cubicBezTo>
                    <a:cubicBezTo>
                      <a:pt x="435" y="727"/>
                      <a:pt x="343" y="885"/>
                      <a:pt x="340" y="1095"/>
                    </a:cubicBezTo>
                    <a:cubicBezTo>
                      <a:pt x="339" y="1139"/>
                      <a:pt x="348" y="1182"/>
                      <a:pt x="369" y="1227"/>
                    </a:cubicBezTo>
                    <a:cubicBezTo>
                      <a:pt x="328" y="1196"/>
                      <a:pt x="301" y="1161"/>
                      <a:pt x="290" y="1118"/>
                    </a:cubicBezTo>
                    <a:cubicBezTo>
                      <a:pt x="278" y="1077"/>
                      <a:pt x="271" y="1035"/>
                      <a:pt x="265" y="993"/>
                    </a:cubicBezTo>
                    <a:cubicBezTo>
                      <a:pt x="260" y="967"/>
                      <a:pt x="260" y="941"/>
                      <a:pt x="257" y="910"/>
                    </a:cubicBezTo>
                    <a:cubicBezTo>
                      <a:pt x="228" y="960"/>
                      <a:pt x="244" y="1009"/>
                      <a:pt x="238" y="10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99" name="Freeform 13">
                <a:extLst>
                  <a:ext uri="{FF2B5EF4-FFF2-40B4-BE49-F238E27FC236}">
                    <a16:creationId xmlns:a16="http://schemas.microsoft.com/office/drawing/2014/main" id="{C972B8F9-6ABA-6D85-13AF-030DC1E09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" y="2451"/>
                <a:ext cx="622" cy="216"/>
              </a:xfrm>
              <a:custGeom>
                <a:avLst/>
                <a:gdLst>
                  <a:gd name="T0" fmla="*/ 413 w 413"/>
                  <a:gd name="T1" fmla="*/ 15 h 143"/>
                  <a:gd name="T2" fmla="*/ 305 w 413"/>
                  <a:gd name="T3" fmla="*/ 126 h 143"/>
                  <a:gd name="T4" fmla="*/ 126 w 413"/>
                  <a:gd name="T5" fmla="*/ 125 h 143"/>
                  <a:gd name="T6" fmla="*/ 39 w 413"/>
                  <a:gd name="T7" fmla="*/ 65 h 143"/>
                  <a:gd name="T8" fmla="*/ 0 w 413"/>
                  <a:gd name="T9" fmla="*/ 9 h 143"/>
                  <a:gd name="T10" fmla="*/ 198 w 413"/>
                  <a:gd name="T11" fmla="*/ 22 h 143"/>
                  <a:gd name="T12" fmla="*/ 237 w 413"/>
                  <a:gd name="T13" fmla="*/ 21 h 143"/>
                  <a:gd name="T14" fmla="*/ 353 w 413"/>
                  <a:gd name="T15" fmla="*/ 16 h 143"/>
                  <a:gd name="T16" fmla="*/ 413 w 413"/>
                  <a:gd name="T17" fmla="*/ 1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3" h="143">
                    <a:moveTo>
                      <a:pt x="413" y="15"/>
                    </a:moveTo>
                    <a:cubicBezTo>
                      <a:pt x="386" y="65"/>
                      <a:pt x="360" y="110"/>
                      <a:pt x="305" y="126"/>
                    </a:cubicBezTo>
                    <a:cubicBezTo>
                      <a:pt x="245" y="142"/>
                      <a:pt x="185" y="143"/>
                      <a:pt x="126" y="125"/>
                    </a:cubicBezTo>
                    <a:cubicBezTo>
                      <a:pt x="90" y="115"/>
                      <a:pt x="61" y="94"/>
                      <a:pt x="39" y="65"/>
                    </a:cubicBezTo>
                    <a:cubicBezTo>
                      <a:pt x="25" y="48"/>
                      <a:pt x="14" y="29"/>
                      <a:pt x="0" y="9"/>
                    </a:cubicBezTo>
                    <a:cubicBezTo>
                      <a:pt x="68" y="15"/>
                      <a:pt x="134" y="0"/>
                      <a:pt x="198" y="22"/>
                    </a:cubicBezTo>
                    <a:cubicBezTo>
                      <a:pt x="210" y="26"/>
                      <a:pt x="224" y="22"/>
                      <a:pt x="237" y="21"/>
                    </a:cubicBezTo>
                    <a:cubicBezTo>
                      <a:pt x="276" y="19"/>
                      <a:pt x="314" y="17"/>
                      <a:pt x="353" y="16"/>
                    </a:cubicBezTo>
                    <a:cubicBezTo>
                      <a:pt x="372" y="15"/>
                      <a:pt x="391" y="15"/>
                      <a:pt x="41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</p:grpSp>
        <p:sp>
          <p:nvSpPr>
            <p:cNvPr id="75" name="Freeform 25">
              <a:extLst>
                <a:ext uri="{FF2B5EF4-FFF2-40B4-BE49-F238E27FC236}">
                  <a16:creationId xmlns:a16="http://schemas.microsoft.com/office/drawing/2014/main" id="{399EB51F-A2D6-ED07-D22E-7F0E47CDD5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0409" y="3450193"/>
              <a:ext cx="314621" cy="427963"/>
            </a:xfrm>
            <a:custGeom>
              <a:avLst/>
              <a:gdLst>
                <a:gd name="T0" fmla="*/ 0 w 1496"/>
                <a:gd name="T1" fmla="*/ 1201 h 2035"/>
                <a:gd name="T2" fmla="*/ 60 w 1496"/>
                <a:gd name="T3" fmla="*/ 1081 h 2035"/>
                <a:gd name="T4" fmla="*/ 28 w 1496"/>
                <a:gd name="T5" fmla="*/ 789 h 2035"/>
                <a:gd name="T6" fmla="*/ 314 w 1496"/>
                <a:gd name="T7" fmla="*/ 299 h 2035"/>
                <a:gd name="T8" fmla="*/ 570 w 1496"/>
                <a:gd name="T9" fmla="*/ 24 h 2035"/>
                <a:gd name="T10" fmla="*/ 667 w 1496"/>
                <a:gd name="T11" fmla="*/ 13 h 2035"/>
                <a:gd name="T12" fmla="*/ 697 w 1496"/>
                <a:gd name="T13" fmla="*/ 71 h 2035"/>
                <a:gd name="T14" fmla="*/ 803 w 1496"/>
                <a:gd name="T15" fmla="*/ 0 h 2035"/>
                <a:gd name="T16" fmla="*/ 829 w 1496"/>
                <a:gd name="T17" fmla="*/ 76 h 2035"/>
                <a:gd name="T18" fmla="*/ 879 w 1496"/>
                <a:gd name="T19" fmla="*/ 116 h 2035"/>
                <a:gd name="T20" fmla="*/ 982 w 1496"/>
                <a:gd name="T21" fmla="*/ 95 h 2035"/>
                <a:gd name="T22" fmla="*/ 1038 w 1496"/>
                <a:gd name="T23" fmla="*/ 80 h 2035"/>
                <a:gd name="T24" fmla="*/ 1071 w 1496"/>
                <a:gd name="T25" fmla="*/ 148 h 2035"/>
                <a:gd name="T26" fmla="*/ 1107 w 1496"/>
                <a:gd name="T27" fmla="*/ 130 h 2035"/>
                <a:gd name="T28" fmla="*/ 1461 w 1496"/>
                <a:gd name="T29" fmla="*/ 796 h 2035"/>
                <a:gd name="T30" fmla="*/ 1422 w 1496"/>
                <a:gd name="T31" fmla="*/ 1071 h 2035"/>
                <a:gd name="T32" fmla="*/ 1496 w 1496"/>
                <a:gd name="T33" fmla="*/ 1201 h 2035"/>
                <a:gd name="T34" fmla="*/ 1450 w 1496"/>
                <a:gd name="T35" fmla="*/ 1386 h 2035"/>
                <a:gd name="T36" fmla="*/ 1347 w 1496"/>
                <a:gd name="T37" fmla="*/ 1506 h 2035"/>
                <a:gd name="T38" fmla="*/ 784 w 1496"/>
                <a:gd name="T39" fmla="*/ 2024 h 2035"/>
                <a:gd name="T40" fmla="*/ 152 w 1496"/>
                <a:gd name="T41" fmla="*/ 1508 h 2035"/>
                <a:gd name="T42" fmla="*/ 42 w 1496"/>
                <a:gd name="T43" fmla="*/ 1377 h 2035"/>
                <a:gd name="T44" fmla="*/ 328 w 1496"/>
                <a:gd name="T45" fmla="*/ 610 h 2035"/>
                <a:gd name="T46" fmla="*/ 294 w 1496"/>
                <a:gd name="T47" fmla="*/ 783 h 2035"/>
                <a:gd name="T48" fmla="*/ 217 w 1496"/>
                <a:gd name="T49" fmla="*/ 1279 h 2035"/>
                <a:gd name="T50" fmla="*/ 97 w 1496"/>
                <a:gd name="T51" fmla="*/ 1128 h 2035"/>
                <a:gd name="T52" fmla="*/ 72 w 1496"/>
                <a:gd name="T53" fmla="*/ 1156 h 2035"/>
                <a:gd name="T54" fmla="*/ 107 w 1496"/>
                <a:gd name="T55" fmla="*/ 1383 h 2035"/>
                <a:gd name="T56" fmla="*/ 203 w 1496"/>
                <a:gd name="T57" fmla="*/ 1477 h 2035"/>
                <a:gd name="T58" fmla="*/ 853 w 1496"/>
                <a:gd name="T59" fmla="*/ 1957 h 2035"/>
                <a:gd name="T60" fmla="*/ 1301 w 1496"/>
                <a:gd name="T61" fmla="*/ 1454 h 2035"/>
                <a:gd name="T62" fmla="*/ 1369 w 1496"/>
                <a:gd name="T63" fmla="*/ 1414 h 2035"/>
                <a:gd name="T64" fmla="*/ 1420 w 1496"/>
                <a:gd name="T65" fmla="*/ 1307 h 2035"/>
                <a:gd name="T66" fmla="*/ 1393 w 1496"/>
                <a:gd name="T67" fmla="*/ 1122 h 2035"/>
                <a:gd name="T68" fmla="*/ 1299 w 1496"/>
                <a:gd name="T69" fmla="*/ 1304 h 2035"/>
                <a:gd name="T70" fmla="*/ 1262 w 1496"/>
                <a:gd name="T71" fmla="*/ 932 h 2035"/>
                <a:gd name="T72" fmla="*/ 1124 w 1496"/>
                <a:gd name="T73" fmla="*/ 774 h 2035"/>
                <a:gd name="T74" fmla="*/ 1102 w 1496"/>
                <a:gd name="T75" fmla="*/ 788 h 2035"/>
                <a:gd name="T76" fmla="*/ 1134 w 1496"/>
                <a:gd name="T77" fmla="*/ 872 h 2035"/>
                <a:gd name="T78" fmla="*/ 1047 w 1496"/>
                <a:gd name="T79" fmla="*/ 905 h 2035"/>
                <a:gd name="T80" fmla="*/ 946 w 1496"/>
                <a:gd name="T81" fmla="*/ 832 h 2035"/>
                <a:gd name="T82" fmla="*/ 925 w 1496"/>
                <a:gd name="T83" fmla="*/ 914 h 2035"/>
                <a:gd name="T84" fmla="*/ 847 w 1496"/>
                <a:gd name="T85" fmla="*/ 842 h 2035"/>
                <a:gd name="T86" fmla="*/ 755 w 1496"/>
                <a:gd name="T87" fmla="*/ 889 h 2035"/>
                <a:gd name="T88" fmla="*/ 582 w 1496"/>
                <a:gd name="T89" fmla="*/ 792 h 2035"/>
                <a:gd name="T90" fmla="*/ 588 w 1496"/>
                <a:gd name="T91" fmla="*/ 859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6" h="2035">
                  <a:moveTo>
                    <a:pt x="0" y="1253"/>
                  </a:moveTo>
                  <a:cubicBezTo>
                    <a:pt x="0" y="1236"/>
                    <a:pt x="0" y="1218"/>
                    <a:pt x="0" y="1201"/>
                  </a:cubicBezTo>
                  <a:cubicBezTo>
                    <a:pt x="1" y="1195"/>
                    <a:pt x="3" y="1190"/>
                    <a:pt x="4" y="1184"/>
                  </a:cubicBezTo>
                  <a:cubicBezTo>
                    <a:pt x="12" y="1144"/>
                    <a:pt x="25" y="1105"/>
                    <a:pt x="60" y="1081"/>
                  </a:cubicBezTo>
                  <a:cubicBezTo>
                    <a:pt x="76" y="1070"/>
                    <a:pt x="77" y="1060"/>
                    <a:pt x="72" y="1044"/>
                  </a:cubicBezTo>
                  <a:cubicBezTo>
                    <a:pt x="48" y="960"/>
                    <a:pt x="29" y="876"/>
                    <a:pt x="28" y="789"/>
                  </a:cubicBezTo>
                  <a:cubicBezTo>
                    <a:pt x="24" y="631"/>
                    <a:pt x="81" y="500"/>
                    <a:pt x="200" y="397"/>
                  </a:cubicBezTo>
                  <a:cubicBezTo>
                    <a:pt x="238" y="365"/>
                    <a:pt x="276" y="332"/>
                    <a:pt x="314" y="299"/>
                  </a:cubicBezTo>
                  <a:cubicBezTo>
                    <a:pt x="408" y="218"/>
                    <a:pt x="500" y="134"/>
                    <a:pt x="567" y="26"/>
                  </a:cubicBezTo>
                  <a:cubicBezTo>
                    <a:pt x="567" y="25"/>
                    <a:pt x="569" y="25"/>
                    <a:pt x="570" y="24"/>
                  </a:cubicBezTo>
                  <a:cubicBezTo>
                    <a:pt x="577" y="47"/>
                    <a:pt x="584" y="69"/>
                    <a:pt x="592" y="98"/>
                  </a:cubicBezTo>
                  <a:cubicBezTo>
                    <a:pt x="621" y="65"/>
                    <a:pt x="646" y="37"/>
                    <a:pt x="667" y="13"/>
                  </a:cubicBezTo>
                  <a:cubicBezTo>
                    <a:pt x="669" y="27"/>
                    <a:pt x="671" y="44"/>
                    <a:pt x="675" y="62"/>
                  </a:cubicBezTo>
                  <a:cubicBezTo>
                    <a:pt x="678" y="74"/>
                    <a:pt x="685" y="78"/>
                    <a:pt x="697" y="71"/>
                  </a:cubicBezTo>
                  <a:cubicBezTo>
                    <a:pt x="719" y="58"/>
                    <a:pt x="741" y="48"/>
                    <a:pt x="761" y="34"/>
                  </a:cubicBezTo>
                  <a:cubicBezTo>
                    <a:pt x="777" y="23"/>
                    <a:pt x="791" y="9"/>
                    <a:pt x="803" y="0"/>
                  </a:cubicBezTo>
                  <a:cubicBezTo>
                    <a:pt x="803" y="17"/>
                    <a:pt x="803" y="37"/>
                    <a:pt x="803" y="57"/>
                  </a:cubicBezTo>
                  <a:cubicBezTo>
                    <a:pt x="802" y="77"/>
                    <a:pt x="813" y="80"/>
                    <a:pt x="829" y="76"/>
                  </a:cubicBezTo>
                  <a:cubicBezTo>
                    <a:pt x="852" y="69"/>
                    <a:pt x="875" y="62"/>
                    <a:pt x="896" y="56"/>
                  </a:cubicBezTo>
                  <a:cubicBezTo>
                    <a:pt x="891" y="75"/>
                    <a:pt x="885" y="95"/>
                    <a:pt x="879" y="116"/>
                  </a:cubicBezTo>
                  <a:cubicBezTo>
                    <a:pt x="919" y="124"/>
                    <a:pt x="950" y="115"/>
                    <a:pt x="978" y="91"/>
                  </a:cubicBezTo>
                  <a:cubicBezTo>
                    <a:pt x="979" y="93"/>
                    <a:pt x="981" y="94"/>
                    <a:pt x="982" y="95"/>
                  </a:cubicBezTo>
                  <a:cubicBezTo>
                    <a:pt x="969" y="117"/>
                    <a:pt x="956" y="139"/>
                    <a:pt x="943" y="160"/>
                  </a:cubicBezTo>
                  <a:cubicBezTo>
                    <a:pt x="979" y="157"/>
                    <a:pt x="999" y="141"/>
                    <a:pt x="1038" y="80"/>
                  </a:cubicBezTo>
                  <a:cubicBezTo>
                    <a:pt x="1053" y="112"/>
                    <a:pt x="1050" y="143"/>
                    <a:pt x="1032" y="173"/>
                  </a:cubicBezTo>
                  <a:cubicBezTo>
                    <a:pt x="1055" y="176"/>
                    <a:pt x="1066" y="170"/>
                    <a:pt x="1071" y="148"/>
                  </a:cubicBezTo>
                  <a:cubicBezTo>
                    <a:pt x="1076" y="131"/>
                    <a:pt x="1077" y="114"/>
                    <a:pt x="1081" y="93"/>
                  </a:cubicBezTo>
                  <a:cubicBezTo>
                    <a:pt x="1091" y="108"/>
                    <a:pt x="1099" y="119"/>
                    <a:pt x="1107" y="130"/>
                  </a:cubicBezTo>
                  <a:cubicBezTo>
                    <a:pt x="1192" y="243"/>
                    <a:pt x="1277" y="356"/>
                    <a:pt x="1362" y="469"/>
                  </a:cubicBezTo>
                  <a:cubicBezTo>
                    <a:pt x="1434" y="566"/>
                    <a:pt x="1471" y="673"/>
                    <a:pt x="1461" y="796"/>
                  </a:cubicBezTo>
                  <a:cubicBezTo>
                    <a:pt x="1455" y="882"/>
                    <a:pt x="1440" y="966"/>
                    <a:pt x="1415" y="1048"/>
                  </a:cubicBezTo>
                  <a:cubicBezTo>
                    <a:pt x="1412" y="1058"/>
                    <a:pt x="1410" y="1065"/>
                    <a:pt x="1422" y="1071"/>
                  </a:cubicBezTo>
                  <a:cubicBezTo>
                    <a:pt x="1455" y="1088"/>
                    <a:pt x="1473" y="1117"/>
                    <a:pt x="1483" y="1151"/>
                  </a:cubicBezTo>
                  <a:cubicBezTo>
                    <a:pt x="1488" y="1167"/>
                    <a:pt x="1492" y="1184"/>
                    <a:pt x="1496" y="1201"/>
                  </a:cubicBezTo>
                  <a:cubicBezTo>
                    <a:pt x="1496" y="1218"/>
                    <a:pt x="1496" y="1236"/>
                    <a:pt x="1496" y="1253"/>
                  </a:cubicBezTo>
                  <a:cubicBezTo>
                    <a:pt x="1481" y="1297"/>
                    <a:pt x="1466" y="1342"/>
                    <a:pt x="1450" y="1386"/>
                  </a:cubicBezTo>
                  <a:cubicBezTo>
                    <a:pt x="1434" y="1432"/>
                    <a:pt x="1409" y="1471"/>
                    <a:pt x="1360" y="1489"/>
                  </a:cubicBezTo>
                  <a:cubicBezTo>
                    <a:pt x="1354" y="1491"/>
                    <a:pt x="1349" y="1500"/>
                    <a:pt x="1347" y="1506"/>
                  </a:cubicBezTo>
                  <a:cubicBezTo>
                    <a:pt x="1305" y="1645"/>
                    <a:pt x="1237" y="1769"/>
                    <a:pt x="1130" y="1869"/>
                  </a:cubicBezTo>
                  <a:cubicBezTo>
                    <a:pt x="1033" y="1960"/>
                    <a:pt x="919" y="2016"/>
                    <a:pt x="784" y="2024"/>
                  </a:cubicBezTo>
                  <a:cubicBezTo>
                    <a:pt x="615" y="2035"/>
                    <a:pt x="473" y="1972"/>
                    <a:pt x="354" y="1855"/>
                  </a:cubicBezTo>
                  <a:cubicBezTo>
                    <a:pt x="255" y="1757"/>
                    <a:pt x="192" y="1639"/>
                    <a:pt x="152" y="1508"/>
                  </a:cubicBezTo>
                  <a:cubicBezTo>
                    <a:pt x="150" y="1501"/>
                    <a:pt x="146" y="1491"/>
                    <a:pt x="140" y="1489"/>
                  </a:cubicBezTo>
                  <a:cubicBezTo>
                    <a:pt x="84" y="1472"/>
                    <a:pt x="60" y="1428"/>
                    <a:pt x="42" y="1377"/>
                  </a:cubicBezTo>
                  <a:cubicBezTo>
                    <a:pt x="28" y="1336"/>
                    <a:pt x="14" y="1294"/>
                    <a:pt x="0" y="1253"/>
                  </a:cubicBezTo>
                  <a:close/>
                  <a:moveTo>
                    <a:pt x="328" y="610"/>
                  </a:moveTo>
                  <a:cubicBezTo>
                    <a:pt x="326" y="619"/>
                    <a:pt x="325" y="622"/>
                    <a:pt x="325" y="625"/>
                  </a:cubicBezTo>
                  <a:cubicBezTo>
                    <a:pt x="315" y="678"/>
                    <a:pt x="308" y="731"/>
                    <a:pt x="294" y="783"/>
                  </a:cubicBezTo>
                  <a:cubicBezTo>
                    <a:pt x="270" y="874"/>
                    <a:pt x="239" y="964"/>
                    <a:pt x="214" y="1055"/>
                  </a:cubicBezTo>
                  <a:cubicBezTo>
                    <a:pt x="194" y="1129"/>
                    <a:pt x="189" y="1204"/>
                    <a:pt x="217" y="1279"/>
                  </a:cubicBezTo>
                  <a:cubicBezTo>
                    <a:pt x="232" y="1319"/>
                    <a:pt x="208" y="1357"/>
                    <a:pt x="165" y="1371"/>
                  </a:cubicBezTo>
                  <a:cubicBezTo>
                    <a:pt x="142" y="1290"/>
                    <a:pt x="119" y="1209"/>
                    <a:pt x="97" y="1128"/>
                  </a:cubicBezTo>
                  <a:cubicBezTo>
                    <a:pt x="95" y="1128"/>
                    <a:pt x="93" y="1127"/>
                    <a:pt x="91" y="1127"/>
                  </a:cubicBezTo>
                  <a:cubicBezTo>
                    <a:pt x="84" y="1137"/>
                    <a:pt x="75" y="1145"/>
                    <a:pt x="72" y="1156"/>
                  </a:cubicBezTo>
                  <a:cubicBezTo>
                    <a:pt x="66" y="1183"/>
                    <a:pt x="59" y="1210"/>
                    <a:pt x="59" y="1238"/>
                  </a:cubicBezTo>
                  <a:cubicBezTo>
                    <a:pt x="59" y="1291"/>
                    <a:pt x="90" y="1335"/>
                    <a:pt x="107" y="1383"/>
                  </a:cubicBezTo>
                  <a:cubicBezTo>
                    <a:pt x="123" y="1427"/>
                    <a:pt x="141" y="1435"/>
                    <a:pt x="191" y="1433"/>
                  </a:cubicBezTo>
                  <a:cubicBezTo>
                    <a:pt x="195" y="1447"/>
                    <a:pt x="199" y="1462"/>
                    <a:pt x="203" y="1477"/>
                  </a:cubicBezTo>
                  <a:cubicBezTo>
                    <a:pt x="241" y="1611"/>
                    <a:pt x="304" y="1732"/>
                    <a:pt x="408" y="1827"/>
                  </a:cubicBezTo>
                  <a:cubicBezTo>
                    <a:pt x="535" y="1944"/>
                    <a:pt x="682" y="1995"/>
                    <a:pt x="853" y="1957"/>
                  </a:cubicBezTo>
                  <a:cubicBezTo>
                    <a:pt x="987" y="1927"/>
                    <a:pt x="1088" y="1848"/>
                    <a:pt x="1169" y="1740"/>
                  </a:cubicBezTo>
                  <a:cubicBezTo>
                    <a:pt x="1234" y="1654"/>
                    <a:pt x="1276" y="1558"/>
                    <a:pt x="1301" y="1454"/>
                  </a:cubicBezTo>
                  <a:cubicBezTo>
                    <a:pt x="1305" y="1438"/>
                    <a:pt x="1310" y="1433"/>
                    <a:pt x="1327" y="1433"/>
                  </a:cubicBezTo>
                  <a:cubicBezTo>
                    <a:pt x="1341" y="1433"/>
                    <a:pt x="1359" y="1425"/>
                    <a:pt x="1369" y="1414"/>
                  </a:cubicBezTo>
                  <a:cubicBezTo>
                    <a:pt x="1381" y="1401"/>
                    <a:pt x="1389" y="1382"/>
                    <a:pt x="1397" y="1364"/>
                  </a:cubicBezTo>
                  <a:cubicBezTo>
                    <a:pt x="1405" y="1346"/>
                    <a:pt x="1412" y="1326"/>
                    <a:pt x="1420" y="1307"/>
                  </a:cubicBezTo>
                  <a:cubicBezTo>
                    <a:pt x="1440" y="1261"/>
                    <a:pt x="1444" y="1214"/>
                    <a:pt x="1428" y="1165"/>
                  </a:cubicBezTo>
                  <a:cubicBezTo>
                    <a:pt x="1422" y="1147"/>
                    <a:pt x="1414" y="1131"/>
                    <a:pt x="1393" y="1122"/>
                  </a:cubicBezTo>
                  <a:cubicBezTo>
                    <a:pt x="1368" y="1204"/>
                    <a:pt x="1355" y="1286"/>
                    <a:pt x="1351" y="1370"/>
                  </a:cubicBezTo>
                  <a:cubicBezTo>
                    <a:pt x="1307" y="1362"/>
                    <a:pt x="1295" y="1346"/>
                    <a:pt x="1299" y="1304"/>
                  </a:cubicBezTo>
                  <a:cubicBezTo>
                    <a:pt x="1306" y="1227"/>
                    <a:pt x="1319" y="1150"/>
                    <a:pt x="1308" y="1073"/>
                  </a:cubicBezTo>
                  <a:cubicBezTo>
                    <a:pt x="1301" y="1023"/>
                    <a:pt x="1291" y="973"/>
                    <a:pt x="1262" y="932"/>
                  </a:cubicBezTo>
                  <a:cubicBezTo>
                    <a:pt x="1230" y="887"/>
                    <a:pt x="1192" y="846"/>
                    <a:pt x="1156" y="803"/>
                  </a:cubicBezTo>
                  <a:cubicBezTo>
                    <a:pt x="1147" y="792"/>
                    <a:pt x="1135" y="783"/>
                    <a:pt x="1124" y="774"/>
                  </a:cubicBezTo>
                  <a:cubicBezTo>
                    <a:pt x="1120" y="771"/>
                    <a:pt x="1110" y="768"/>
                    <a:pt x="1108" y="770"/>
                  </a:cubicBezTo>
                  <a:cubicBezTo>
                    <a:pt x="1104" y="774"/>
                    <a:pt x="1101" y="782"/>
                    <a:pt x="1102" y="788"/>
                  </a:cubicBezTo>
                  <a:cubicBezTo>
                    <a:pt x="1105" y="801"/>
                    <a:pt x="1109" y="815"/>
                    <a:pt x="1114" y="828"/>
                  </a:cubicBezTo>
                  <a:cubicBezTo>
                    <a:pt x="1119" y="841"/>
                    <a:pt x="1126" y="854"/>
                    <a:pt x="1134" y="872"/>
                  </a:cubicBezTo>
                  <a:cubicBezTo>
                    <a:pt x="1086" y="832"/>
                    <a:pt x="1062" y="821"/>
                    <a:pt x="1034" y="826"/>
                  </a:cubicBezTo>
                  <a:cubicBezTo>
                    <a:pt x="1059" y="865"/>
                    <a:pt x="1062" y="878"/>
                    <a:pt x="1047" y="905"/>
                  </a:cubicBezTo>
                  <a:cubicBezTo>
                    <a:pt x="1042" y="900"/>
                    <a:pt x="1037" y="895"/>
                    <a:pt x="1031" y="890"/>
                  </a:cubicBezTo>
                  <a:cubicBezTo>
                    <a:pt x="1003" y="871"/>
                    <a:pt x="976" y="849"/>
                    <a:pt x="946" y="832"/>
                  </a:cubicBezTo>
                  <a:cubicBezTo>
                    <a:pt x="926" y="820"/>
                    <a:pt x="914" y="831"/>
                    <a:pt x="916" y="854"/>
                  </a:cubicBezTo>
                  <a:cubicBezTo>
                    <a:pt x="918" y="872"/>
                    <a:pt x="921" y="890"/>
                    <a:pt x="925" y="914"/>
                  </a:cubicBezTo>
                  <a:cubicBezTo>
                    <a:pt x="917" y="904"/>
                    <a:pt x="914" y="898"/>
                    <a:pt x="909" y="894"/>
                  </a:cubicBezTo>
                  <a:cubicBezTo>
                    <a:pt x="889" y="876"/>
                    <a:pt x="870" y="855"/>
                    <a:pt x="847" y="842"/>
                  </a:cubicBezTo>
                  <a:cubicBezTo>
                    <a:pt x="800" y="815"/>
                    <a:pt x="768" y="832"/>
                    <a:pt x="759" y="885"/>
                  </a:cubicBezTo>
                  <a:cubicBezTo>
                    <a:pt x="758" y="886"/>
                    <a:pt x="757" y="887"/>
                    <a:pt x="755" y="889"/>
                  </a:cubicBezTo>
                  <a:cubicBezTo>
                    <a:pt x="723" y="868"/>
                    <a:pt x="691" y="847"/>
                    <a:pt x="657" y="828"/>
                  </a:cubicBezTo>
                  <a:cubicBezTo>
                    <a:pt x="633" y="814"/>
                    <a:pt x="608" y="802"/>
                    <a:pt x="582" y="792"/>
                  </a:cubicBezTo>
                  <a:cubicBezTo>
                    <a:pt x="566" y="785"/>
                    <a:pt x="560" y="792"/>
                    <a:pt x="566" y="808"/>
                  </a:cubicBezTo>
                  <a:cubicBezTo>
                    <a:pt x="572" y="824"/>
                    <a:pt x="580" y="840"/>
                    <a:pt x="588" y="859"/>
                  </a:cubicBezTo>
                  <a:cubicBezTo>
                    <a:pt x="446" y="834"/>
                    <a:pt x="381" y="732"/>
                    <a:pt x="328" y="6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3252949-E29A-7246-F079-2962D5A2F444}"/>
              </a:ext>
            </a:extLst>
          </p:cNvPr>
          <p:cNvGrpSpPr/>
          <p:nvPr/>
        </p:nvGrpSpPr>
        <p:grpSpPr>
          <a:xfrm>
            <a:off x="8726459" y="1862167"/>
            <a:ext cx="644165" cy="366348"/>
            <a:chOff x="3244270" y="1770798"/>
            <a:chExt cx="1116149" cy="634774"/>
          </a:xfrm>
          <a:solidFill>
            <a:schemeClr val="accent5"/>
          </a:solidFill>
        </p:grpSpPr>
        <p:sp>
          <p:nvSpPr>
            <p:cNvPr id="101" name="Freeform 17">
              <a:extLst>
                <a:ext uri="{FF2B5EF4-FFF2-40B4-BE49-F238E27FC236}">
                  <a16:creationId xmlns:a16="http://schemas.microsoft.com/office/drawing/2014/main" id="{885E74B8-D2FD-50D9-8791-36930B2BA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129" y="1802118"/>
              <a:ext cx="517290" cy="603301"/>
            </a:xfrm>
            <a:custGeom>
              <a:avLst/>
              <a:gdLst>
                <a:gd name="T0" fmla="*/ 190 w 280"/>
                <a:gd name="T1" fmla="*/ 169 h 327"/>
                <a:gd name="T2" fmla="*/ 247 w 280"/>
                <a:gd name="T3" fmla="*/ 197 h 327"/>
                <a:gd name="T4" fmla="*/ 277 w 280"/>
                <a:gd name="T5" fmla="*/ 306 h 327"/>
                <a:gd name="T6" fmla="*/ 0 w 280"/>
                <a:gd name="T7" fmla="*/ 327 h 327"/>
                <a:gd name="T8" fmla="*/ 12 w 280"/>
                <a:gd name="T9" fmla="*/ 235 h 327"/>
                <a:gd name="T10" fmla="*/ 27 w 280"/>
                <a:gd name="T11" fmla="*/ 201 h 327"/>
                <a:gd name="T12" fmla="*/ 96 w 280"/>
                <a:gd name="T13" fmla="*/ 167 h 327"/>
                <a:gd name="T14" fmla="*/ 139 w 280"/>
                <a:gd name="T15" fmla="*/ 196 h 327"/>
                <a:gd name="T16" fmla="*/ 111 w 280"/>
                <a:gd name="T17" fmla="*/ 165 h 327"/>
                <a:gd name="T18" fmla="*/ 113 w 280"/>
                <a:gd name="T19" fmla="*/ 153 h 327"/>
                <a:gd name="T20" fmla="*/ 104 w 280"/>
                <a:gd name="T21" fmla="*/ 151 h 327"/>
                <a:gd name="T22" fmla="*/ 76 w 280"/>
                <a:gd name="T23" fmla="*/ 146 h 327"/>
                <a:gd name="T24" fmla="*/ 70 w 280"/>
                <a:gd name="T25" fmla="*/ 138 h 327"/>
                <a:gd name="T26" fmla="*/ 81 w 280"/>
                <a:gd name="T27" fmla="*/ 125 h 327"/>
                <a:gd name="T28" fmla="*/ 72 w 280"/>
                <a:gd name="T29" fmla="*/ 115 h 327"/>
                <a:gd name="T30" fmla="*/ 61 w 280"/>
                <a:gd name="T31" fmla="*/ 103 h 327"/>
                <a:gd name="T32" fmla="*/ 64 w 280"/>
                <a:gd name="T33" fmla="*/ 97 h 327"/>
                <a:gd name="T34" fmla="*/ 64 w 280"/>
                <a:gd name="T35" fmla="*/ 76 h 327"/>
                <a:gd name="T36" fmla="*/ 70 w 280"/>
                <a:gd name="T37" fmla="*/ 75 h 327"/>
                <a:gd name="T38" fmla="*/ 81 w 280"/>
                <a:gd name="T39" fmla="*/ 64 h 327"/>
                <a:gd name="T40" fmla="*/ 98 w 280"/>
                <a:gd name="T41" fmla="*/ 17 h 327"/>
                <a:gd name="T42" fmla="*/ 120 w 280"/>
                <a:gd name="T43" fmla="*/ 6 h 327"/>
                <a:gd name="T44" fmla="*/ 187 w 280"/>
                <a:gd name="T45" fmla="*/ 20 h 327"/>
                <a:gd name="T46" fmla="*/ 201 w 280"/>
                <a:gd name="T47" fmla="*/ 61 h 327"/>
                <a:gd name="T48" fmla="*/ 205 w 280"/>
                <a:gd name="T49" fmla="*/ 78 h 327"/>
                <a:gd name="T50" fmla="*/ 206 w 280"/>
                <a:gd name="T51" fmla="*/ 91 h 327"/>
                <a:gd name="T52" fmla="*/ 204 w 280"/>
                <a:gd name="T53" fmla="*/ 105 h 327"/>
                <a:gd name="T54" fmla="*/ 223 w 280"/>
                <a:gd name="T55" fmla="*/ 105 h 327"/>
                <a:gd name="T56" fmla="*/ 222 w 280"/>
                <a:gd name="T57" fmla="*/ 114 h 327"/>
                <a:gd name="T58" fmla="*/ 223 w 280"/>
                <a:gd name="T59" fmla="*/ 125 h 327"/>
                <a:gd name="T60" fmla="*/ 196 w 280"/>
                <a:gd name="T61" fmla="*/ 144 h 327"/>
                <a:gd name="T62" fmla="*/ 187 w 280"/>
                <a:gd name="T63" fmla="*/ 146 h 327"/>
                <a:gd name="T64" fmla="*/ 172 w 280"/>
                <a:gd name="T65" fmla="*/ 152 h 327"/>
                <a:gd name="T66" fmla="*/ 177 w 280"/>
                <a:gd name="T67" fmla="*/ 164 h 327"/>
                <a:gd name="T68" fmla="*/ 148 w 280"/>
                <a:gd name="T69" fmla="*/ 19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0" h="327">
                  <a:moveTo>
                    <a:pt x="196" y="214"/>
                  </a:moveTo>
                  <a:cubicBezTo>
                    <a:pt x="194" y="199"/>
                    <a:pt x="192" y="184"/>
                    <a:pt x="190" y="169"/>
                  </a:cubicBezTo>
                  <a:cubicBezTo>
                    <a:pt x="204" y="176"/>
                    <a:pt x="217" y="182"/>
                    <a:pt x="231" y="189"/>
                  </a:cubicBezTo>
                  <a:cubicBezTo>
                    <a:pt x="236" y="191"/>
                    <a:pt x="242" y="195"/>
                    <a:pt x="247" y="197"/>
                  </a:cubicBezTo>
                  <a:cubicBezTo>
                    <a:pt x="258" y="201"/>
                    <a:pt x="263" y="208"/>
                    <a:pt x="265" y="220"/>
                  </a:cubicBezTo>
                  <a:cubicBezTo>
                    <a:pt x="268" y="248"/>
                    <a:pt x="273" y="277"/>
                    <a:pt x="277" y="306"/>
                  </a:cubicBezTo>
                  <a:cubicBezTo>
                    <a:pt x="278" y="313"/>
                    <a:pt x="279" y="320"/>
                    <a:pt x="280" y="327"/>
                  </a:cubicBezTo>
                  <a:cubicBezTo>
                    <a:pt x="186" y="327"/>
                    <a:pt x="93" y="327"/>
                    <a:pt x="0" y="327"/>
                  </a:cubicBezTo>
                  <a:cubicBezTo>
                    <a:pt x="1" y="313"/>
                    <a:pt x="2" y="300"/>
                    <a:pt x="4" y="287"/>
                  </a:cubicBezTo>
                  <a:cubicBezTo>
                    <a:pt x="6" y="269"/>
                    <a:pt x="9" y="252"/>
                    <a:pt x="12" y="235"/>
                  </a:cubicBezTo>
                  <a:cubicBezTo>
                    <a:pt x="13" y="228"/>
                    <a:pt x="15" y="221"/>
                    <a:pt x="16" y="215"/>
                  </a:cubicBezTo>
                  <a:cubicBezTo>
                    <a:pt x="18" y="209"/>
                    <a:pt x="21" y="204"/>
                    <a:pt x="27" y="201"/>
                  </a:cubicBezTo>
                  <a:cubicBezTo>
                    <a:pt x="49" y="190"/>
                    <a:pt x="71" y="179"/>
                    <a:pt x="93" y="168"/>
                  </a:cubicBezTo>
                  <a:cubicBezTo>
                    <a:pt x="94" y="168"/>
                    <a:pt x="94" y="168"/>
                    <a:pt x="96" y="167"/>
                  </a:cubicBezTo>
                  <a:cubicBezTo>
                    <a:pt x="94" y="183"/>
                    <a:pt x="93" y="198"/>
                    <a:pt x="91" y="214"/>
                  </a:cubicBezTo>
                  <a:cubicBezTo>
                    <a:pt x="106" y="203"/>
                    <a:pt x="120" y="191"/>
                    <a:pt x="139" y="196"/>
                  </a:cubicBezTo>
                  <a:cubicBezTo>
                    <a:pt x="133" y="190"/>
                    <a:pt x="126" y="184"/>
                    <a:pt x="120" y="178"/>
                  </a:cubicBezTo>
                  <a:cubicBezTo>
                    <a:pt x="117" y="174"/>
                    <a:pt x="114" y="170"/>
                    <a:pt x="111" y="165"/>
                  </a:cubicBezTo>
                  <a:cubicBezTo>
                    <a:pt x="110" y="164"/>
                    <a:pt x="108" y="161"/>
                    <a:pt x="112" y="160"/>
                  </a:cubicBezTo>
                  <a:cubicBezTo>
                    <a:pt x="113" y="159"/>
                    <a:pt x="113" y="155"/>
                    <a:pt x="113" y="153"/>
                  </a:cubicBezTo>
                  <a:cubicBezTo>
                    <a:pt x="113" y="152"/>
                    <a:pt x="111" y="151"/>
                    <a:pt x="109" y="151"/>
                  </a:cubicBezTo>
                  <a:cubicBezTo>
                    <a:pt x="107" y="151"/>
                    <a:pt x="106" y="151"/>
                    <a:pt x="104" y="151"/>
                  </a:cubicBezTo>
                  <a:cubicBezTo>
                    <a:pt x="100" y="150"/>
                    <a:pt x="96" y="151"/>
                    <a:pt x="97" y="145"/>
                  </a:cubicBezTo>
                  <a:cubicBezTo>
                    <a:pt x="90" y="147"/>
                    <a:pt x="84" y="150"/>
                    <a:pt x="76" y="146"/>
                  </a:cubicBezTo>
                  <a:cubicBezTo>
                    <a:pt x="80" y="145"/>
                    <a:pt x="83" y="144"/>
                    <a:pt x="85" y="143"/>
                  </a:cubicBezTo>
                  <a:cubicBezTo>
                    <a:pt x="80" y="141"/>
                    <a:pt x="75" y="140"/>
                    <a:pt x="70" y="138"/>
                  </a:cubicBezTo>
                  <a:cubicBezTo>
                    <a:pt x="65" y="135"/>
                    <a:pt x="62" y="130"/>
                    <a:pt x="60" y="124"/>
                  </a:cubicBezTo>
                  <a:cubicBezTo>
                    <a:pt x="67" y="127"/>
                    <a:pt x="73" y="129"/>
                    <a:pt x="81" y="125"/>
                  </a:cubicBezTo>
                  <a:cubicBezTo>
                    <a:pt x="71" y="125"/>
                    <a:pt x="65" y="122"/>
                    <a:pt x="61" y="114"/>
                  </a:cubicBezTo>
                  <a:cubicBezTo>
                    <a:pt x="65" y="114"/>
                    <a:pt x="68" y="114"/>
                    <a:pt x="72" y="115"/>
                  </a:cubicBezTo>
                  <a:cubicBezTo>
                    <a:pt x="67" y="111"/>
                    <a:pt x="64" y="108"/>
                    <a:pt x="60" y="105"/>
                  </a:cubicBezTo>
                  <a:cubicBezTo>
                    <a:pt x="60" y="104"/>
                    <a:pt x="60" y="104"/>
                    <a:pt x="61" y="103"/>
                  </a:cubicBezTo>
                  <a:cubicBezTo>
                    <a:pt x="66" y="107"/>
                    <a:pt x="72" y="107"/>
                    <a:pt x="79" y="105"/>
                  </a:cubicBezTo>
                  <a:cubicBezTo>
                    <a:pt x="73" y="103"/>
                    <a:pt x="68" y="102"/>
                    <a:pt x="64" y="97"/>
                  </a:cubicBezTo>
                  <a:cubicBezTo>
                    <a:pt x="69" y="97"/>
                    <a:pt x="74" y="97"/>
                    <a:pt x="75" y="91"/>
                  </a:cubicBezTo>
                  <a:cubicBezTo>
                    <a:pt x="66" y="87"/>
                    <a:pt x="63" y="83"/>
                    <a:pt x="64" y="76"/>
                  </a:cubicBezTo>
                  <a:cubicBezTo>
                    <a:pt x="68" y="80"/>
                    <a:pt x="72" y="83"/>
                    <a:pt x="78" y="81"/>
                  </a:cubicBezTo>
                  <a:cubicBezTo>
                    <a:pt x="75" y="79"/>
                    <a:pt x="73" y="77"/>
                    <a:pt x="70" y="75"/>
                  </a:cubicBezTo>
                  <a:cubicBezTo>
                    <a:pt x="71" y="75"/>
                    <a:pt x="71" y="75"/>
                    <a:pt x="71" y="74"/>
                  </a:cubicBezTo>
                  <a:cubicBezTo>
                    <a:pt x="77" y="74"/>
                    <a:pt x="80" y="69"/>
                    <a:pt x="81" y="64"/>
                  </a:cubicBezTo>
                  <a:cubicBezTo>
                    <a:pt x="83" y="59"/>
                    <a:pt x="83" y="54"/>
                    <a:pt x="84" y="50"/>
                  </a:cubicBezTo>
                  <a:cubicBezTo>
                    <a:pt x="86" y="37"/>
                    <a:pt x="90" y="26"/>
                    <a:pt x="98" y="17"/>
                  </a:cubicBezTo>
                  <a:cubicBezTo>
                    <a:pt x="101" y="13"/>
                    <a:pt x="106" y="11"/>
                    <a:pt x="110" y="10"/>
                  </a:cubicBezTo>
                  <a:cubicBezTo>
                    <a:pt x="113" y="9"/>
                    <a:pt x="117" y="8"/>
                    <a:pt x="120" y="6"/>
                  </a:cubicBezTo>
                  <a:cubicBezTo>
                    <a:pt x="129" y="1"/>
                    <a:pt x="138" y="0"/>
                    <a:pt x="148" y="2"/>
                  </a:cubicBezTo>
                  <a:cubicBezTo>
                    <a:pt x="162" y="5"/>
                    <a:pt x="176" y="9"/>
                    <a:pt x="187" y="20"/>
                  </a:cubicBezTo>
                  <a:cubicBezTo>
                    <a:pt x="195" y="27"/>
                    <a:pt x="199" y="36"/>
                    <a:pt x="199" y="47"/>
                  </a:cubicBezTo>
                  <a:cubicBezTo>
                    <a:pt x="200" y="51"/>
                    <a:pt x="200" y="56"/>
                    <a:pt x="201" y="61"/>
                  </a:cubicBezTo>
                  <a:cubicBezTo>
                    <a:pt x="202" y="66"/>
                    <a:pt x="205" y="70"/>
                    <a:pt x="213" y="70"/>
                  </a:cubicBezTo>
                  <a:cubicBezTo>
                    <a:pt x="209" y="74"/>
                    <a:pt x="207" y="76"/>
                    <a:pt x="205" y="78"/>
                  </a:cubicBezTo>
                  <a:cubicBezTo>
                    <a:pt x="208" y="85"/>
                    <a:pt x="213" y="85"/>
                    <a:pt x="220" y="77"/>
                  </a:cubicBezTo>
                  <a:cubicBezTo>
                    <a:pt x="220" y="84"/>
                    <a:pt x="216" y="88"/>
                    <a:pt x="206" y="91"/>
                  </a:cubicBezTo>
                  <a:cubicBezTo>
                    <a:pt x="208" y="96"/>
                    <a:pt x="209" y="97"/>
                    <a:pt x="220" y="97"/>
                  </a:cubicBezTo>
                  <a:cubicBezTo>
                    <a:pt x="216" y="103"/>
                    <a:pt x="211" y="104"/>
                    <a:pt x="204" y="105"/>
                  </a:cubicBezTo>
                  <a:cubicBezTo>
                    <a:pt x="211" y="108"/>
                    <a:pt x="217" y="108"/>
                    <a:pt x="223" y="104"/>
                  </a:cubicBezTo>
                  <a:cubicBezTo>
                    <a:pt x="223" y="105"/>
                    <a:pt x="223" y="105"/>
                    <a:pt x="223" y="105"/>
                  </a:cubicBezTo>
                  <a:cubicBezTo>
                    <a:pt x="220" y="108"/>
                    <a:pt x="216" y="111"/>
                    <a:pt x="212" y="115"/>
                  </a:cubicBezTo>
                  <a:cubicBezTo>
                    <a:pt x="216" y="115"/>
                    <a:pt x="219" y="114"/>
                    <a:pt x="222" y="114"/>
                  </a:cubicBezTo>
                  <a:cubicBezTo>
                    <a:pt x="220" y="122"/>
                    <a:pt x="214" y="125"/>
                    <a:pt x="203" y="125"/>
                  </a:cubicBezTo>
                  <a:cubicBezTo>
                    <a:pt x="208" y="129"/>
                    <a:pt x="214" y="129"/>
                    <a:pt x="223" y="125"/>
                  </a:cubicBezTo>
                  <a:cubicBezTo>
                    <a:pt x="222" y="137"/>
                    <a:pt x="205" y="144"/>
                    <a:pt x="190" y="136"/>
                  </a:cubicBezTo>
                  <a:cubicBezTo>
                    <a:pt x="192" y="139"/>
                    <a:pt x="194" y="141"/>
                    <a:pt x="196" y="144"/>
                  </a:cubicBezTo>
                  <a:cubicBezTo>
                    <a:pt x="193" y="145"/>
                    <a:pt x="190" y="146"/>
                    <a:pt x="188" y="147"/>
                  </a:cubicBezTo>
                  <a:cubicBezTo>
                    <a:pt x="187" y="146"/>
                    <a:pt x="187" y="146"/>
                    <a:pt x="187" y="146"/>
                  </a:cubicBezTo>
                  <a:cubicBezTo>
                    <a:pt x="187" y="147"/>
                    <a:pt x="186" y="149"/>
                    <a:pt x="186" y="150"/>
                  </a:cubicBezTo>
                  <a:cubicBezTo>
                    <a:pt x="181" y="151"/>
                    <a:pt x="176" y="151"/>
                    <a:pt x="172" y="152"/>
                  </a:cubicBezTo>
                  <a:cubicBezTo>
                    <a:pt x="172" y="155"/>
                    <a:pt x="171" y="158"/>
                    <a:pt x="176" y="159"/>
                  </a:cubicBezTo>
                  <a:cubicBezTo>
                    <a:pt x="176" y="159"/>
                    <a:pt x="177" y="162"/>
                    <a:pt x="177" y="164"/>
                  </a:cubicBezTo>
                  <a:cubicBezTo>
                    <a:pt x="176" y="167"/>
                    <a:pt x="174" y="170"/>
                    <a:pt x="172" y="172"/>
                  </a:cubicBezTo>
                  <a:cubicBezTo>
                    <a:pt x="164" y="180"/>
                    <a:pt x="156" y="188"/>
                    <a:pt x="148" y="196"/>
                  </a:cubicBezTo>
                  <a:cubicBezTo>
                    <a:pt x="168" y="190"/>
                    <a:pt x="182" y="202"/>
                    <a:pt x="196" y="2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102" name="Freeform 16">
              <a:extLst>
                <a:ext uri="{FF2B5EF4-FFF2-40B4-BE49-F238E27FC236}">
                  <a16:creationId xmlns:a16="http://schemas.microsoft.com/office/drawing/2014/main" id="{C34F72C7-002E-3001-C99F-5C2E7062C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270" y="1770798"/>
              <a:ext cx="588281" cy="634774"/>
            </a:xfrm>
            <a:custGeom>
              <a:avLst/>
              <a:gdLst>
                <a:gd name="T0" fmla="*/ 0 w 302"/>
                <a:gd name="T1" fmla="*/ 322 h 322"/>
                <a:gd name="T2" fmla="*/ 2 w 302"/>
                <a:gd name="T3" fmla="*/ 289 h 322"/>
                <a:gd name="T4" fmla="*/ 11 w 302"/>
                <a:gd name="T5" fmla="*/ 234 h 322"/>
                <a:gd name="T6" fmla="*/ 16 w 302"/>
                <a:gd name="T7" fmla="*/ 217 h 322"/>
                <a:gd name="T8" fmla="*/ 35 w 302"/>
                <a:gd name="T9" fmla="*/ 201 h 322"/>
                <a:gd name="T10" fmla="*/ 66 w 302"/>
                <a:gd name="T11" fmla="*/ 189 h 322"/>
                <a:gd name="T12" fmla="*/ 100 w 302"/>
                <a:gd name="T13" fmla="*/ 176 h 322"/>
                <a:gd name="T14" fmla="*/ 107 w 302"/>
                <a:gd name="T15" fmla="*/ 171 h 322"/>
                <a:gd name="T16" fmla="*/ 111 w 302"/>
                <a:gd name="T17" fmla="*/ 163 h 322"/>
                <a:gd name="T18" fmla="*/ 115 w 302"/>
                <a:gd name="T19" fmla="*/ 145 h 322"/>
                <a:gd name="T20" fmla="*/ 114 w 302"/>
                <a:gd name="T21" fmla="*/ 142 h 322"/>
                <a:gd name="T22" fmla="*/ 103 w 302"/>
                <a:gd name="T23" fmla="*/ 119 h 322"/>
                <a:gd name="T24" fmla="*/ 98 w 302"/>
                <a:gd name="T25" fmla="*/ 114 h 322"/>
                <a:gd name="T26" fmla="*/ 92 w 302"/>
                <a:gd name="T27" fmla="*/ 107 h 322"/>
                <a:gd name="T28" fmla="*/ 86 w 302"/>
                <a:gd name="T29" fmla="*/ 77 h 322"/>
                <a:gd name="T30" fmla="*/ 92 w 302"/>
                <a:gd name="T31" fmla="*/ 72 h 322"/>
                <a:gd name="T32" fmla="*/ 91 w 302"/>
                <a:gd name="T33" fmla="*/ 58 h 322"/>
                <a:gd name="T34" fmla="*/ 99 w 302"/>
                <a:gd name="T35" fmla="*/ 26 h 322"/>
                <a:gd name="T36" fmla="*/ 115 w 302"/>
                <a:gd name="T37" fmla="*/ 17 h 322"/>
                <a:gd name="T38" fmla="*/ 142 w 302"/>
                <a:gd name="T39" fmla="*/ 3 h 322"/>
                <a:gd name="T40" fmla="*/ 179 w 302"/>
                <a:gd name="T41" fmla="*/ 10 h 322"/>
                <a:gd name="T42" fmla="*/ 193 w 302"/>
                <a:gd name="T43" fmla="*/ 5 h 322"/>
                <a:gd name="T44" fmla="*/ 194 w 302"/>
                <a:gd name="T45" fmla="*/ 6 h 322"/>
                <a:gd name="T46" fmla="*/ 200 w 302"/>
                <a:gd name="T47" fmla="*/ 25 h 322"/>
                <a:gd name="T48" fmla="*/ 206 w 302"/>
                <a:gd name="T49" fmla="*/ 44 h 322"/>
                <a:gd name="T50" fmla="*/ 207 w 302"/>
                <a:gd name="T51" fmla="*/ 69 h 322"/>
                <a:gd name="T52" fmla="*/ 212 w 302"/>
                <a:gd name="T53" fmla="*/ 77 h 322"/>
                <a:gd name="T54" fmla="*/ 207 w 302"/>
                <a:gd name="T55" fmla="*/ 102 h 322"/>
                <a:gd name="T56" fmla="*/ 205 w 302"/>
                <a:gd name="T57" fmla="*/ 107 h 322"/>
                <a:gd name="T58" fmla="*/ 199 w 302"/>
                <a:gd name="T59" fmla="*/ 118 h 322"/>
                <a:gd name="T60" fmla="*/ 189 w 302"/>
                <a:gd name="T61" fmla="*/ 143 h 322"/>
                <a:gd name="T62" fmla="*/ 190 w 302"/>
                <a:gd name="T63" fmla="*/ 160 h 322"/>
                <a:gd name="T64" fmla="*/ 198 w 302"/>
                <a:gd name="T65" fmla="*/ 172 h 322"/>
                <a:gd name="T66" fmla="*/ 210 w 302"/>
                <a:gd name="T67" fmla="*/ 179 h 322"/>
                <a:gd name="T68" fmla="*/ 274 w 302"/>
                <a:gd name="T69" fmla="*/ 206 h 322"/>
                <a:gd name="T70" fmla="*/ 293 w 302"/>
                <a:gd name="T71" fmla="*/ 231 h 322"/>
                <a:gd name="T72" fmla="*/ 300 w 302"/>
                <a:gd name="T73" fmla="*/ 290 h 322"/>
                <a:gd name="T74" fmla="*/ 302 w 302"/>
                <a:gd name="T75" fmla="*/ 313 h 322"/>
                <a:gd name="T76" fmla="*/ 302 w 302"/>
                <a:gd name="T77" fmla="*/ 322 h 322"/>
                <a:gd name="T78" fmla="*/ 0 w 302"/>
                <a:gd name="T7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2" h="322">
                  <a:moveTo>
                    <a:pt x="0" y="322"/>
                  </a:moveTo>
                  <a:cubicBezTo>
                    <a:pt x="1" y="311"/>
                    <a:pt x="1" y="300"/>
                    <a:pt x="2" y="289"/>
                  </a:cubicBezTo>
                  <a:cubicBezTo>
                    <a:pt x="5" y="271"/>
                    <a:pt x="8" y="253"/>
                    <a:pt x="11" y="234"/>
                  </a:cubicBezTo>
                  <a:cubicBezTo>
                    <a:pt x="12" y="229"/>
                    <a:pt x="13" y="223"/>
                    <a:pt x="16" y="217"/>
                  </a:cubicBezTo>
                  <a:cubicBezTo>
                    <a:pt x="19" y="208"/>
                    <a:pt x="27" y="204"/>
                    <a:pt x="35" y="201"/>
                  </a:cubicBezTo>
                  <a:cubicBezTo>
                    <a:pt x="45" y="197"/>
                    <a:pt x="56" y="193"/>
                    <a:pt x="66" y="189"/>
                  </a:cubicBezTo>
                  <a:cubicBezTo>
                    <a:pt x="77" y="185"/>
                    <a:pt x="89" y="181"/>
                    <a:pt x="100" y="176"/>
                  </a:cubicBezTo>
                  <a:cubicBezTo>
                    <a:pt x="103" y="175"/>
                    <a:pt x="105" y="173"/>
                    <a:pt x="107" y="171"/>
                  </a:cubicBezTo>
                  <a:cubicBezTo>
                    <a:pt x="108" y="168"/>
                    <a:pt x="110" y="166"/>
                    <a:pt x="111" y="163"/>
                  </a:cubicBezTo>
                  <a:cubicBezTo>
                    <a:pt x="116" y="158"/>
                    <a:pt x="115" y="151"/>
                    <a:pt x="115" y="145"/>
                  </a:cubicBezTo>
                  <a:cubicBezTo>
                    <a:pt x="115" y="144"/>
                    <a:pt x="114" y="143"/>
                    <a:pt x="114" y="142"/>
                  </a:cubicBezTo>
                  <a:cubicBezTo>
                    <a:pt x="108" y="135"/>
                    <a:pt x="105" y="127"/>
                    <a:pt x="103" y="119"/>
                  </a:cubicBezTo>
                  <a:cubicBezTo>
                    <a:pt x="102" y="116"/>
                    <a:pt x="101" y="115"/>
                    <a:pt x="98" y="114"/>
                  </a:cubicBezTo>
                  <a:cubicBezTo>
                    <a:pt x="96" y="113"/>
                    <a:pt x="92" y="110"/>
                    <a:pt x="92" y="107"/>
                  </a:cubicBezTo>
                  <a:cubicBezTo>
                    <a:pt x="89" y="97"/>
                    <a:pt x="88" y="87"/>
                    <a:pt x="86" y="77"/>
                  </a:cubicBezTo>
                  <a:cubicBezTo>
                    <a:pt x="86" y="73"/>
                    <a:pt x="89" y="72"/>
                    <a:pt x="92" y="72"/>
                  </a:cubicBezTo>
                  <a:cubicBezTo>
                    <a:pt x="92" y="67"/>
                    <a:pt x="91" y="62"/>
                    <a:pt x="91" y="58"/>
                  </a:cubicBezTo>
                  <a:cubicBezTo>
                    <a:pt x="91" y="47"/>
                    <a:pt x="93" y="36"/>
                    <a:pt x="99" y="26"/>
                  </a:cubicBezTo>
                  <a:cubicBezTo>
                    <a:pt x="102" y="20"/>
                    <a:pt x="107" y="15"/>
                    <a:pt x="115" y="17"/>
                  </a:cubicBezTo>
                  <a:cubicBezTo>
                    <a:pt x="119" y="4"/>
                    <a:pt x="127" y="0"/>
                    <a:pt x="142" y="3"/>
                  </a:cubicBezTo>
                  <a:cubicBezTo>
                    <a:pt x="154" y="5"/>
                    <a:pt x="166" y="7"/>
                    <a:pt x="179" y="10"/>
                  </a:cubicBezTo>
                  <a:cubicBezTo>
                    <a:pt x="184" y="11"/>
                    <a:pt x="190" y="11"/>
                    <a:pt x="193" y="5"/>
                  </a:cubicBezTo>
                  <a:cubicBezTo>
                    <a:pt x="194" y="6"/>
                    <a:pt x="194" y="6"/>
                    <a:pt x="194" y="6"/>
                  </a:cubicBezTo>
                  <a:cubicBezTo>
                    <a:pt x="198" y="12"/>
                    <a:pt x="196" y="19"/>
                    <a:pt x="200" y="25"/>
                  </a:cubicBezTo>
                  <a:cubicBezTo>
                    <a:pt x="204" y="30"/>
                    <a:pt x="206" y="37"/>
                    <a:pt x="206" y="44"/>
                  </a:cubicBezTo>
                  <a:cubicBezTo>
                    <a:pt x="207" y="52"/>
                    <a:pt x="207" y="60"/>
                    <a:pt x="207" y="69"/>
                  </a:cubicBezTo>
                  <a:cubicBezTo>
                    <a:pt x="212" y="69"/>
                    <a:pt x="213" y="73"/>
                    <a:pt x="212" y="77"/>
                  </a:cubicBezTo>
                  <a:cubicBezTo>
                    <a:pt x="210" y="85"/>
                    <a:pt x="209" y="94"/>
                    <a:pt x="207" y="102"/>
                  </a:cubicBezTo>
                  <a:cubicBezTo>
                    <a:pt x="207" y="104"/>
                    <a:pt x="206" y="107"/>
                    <a:pt x="205" y="107"/>
                  </a:cubicBezTo>
                  <a:cubicBezTo>
                    <a:pt x="200" y="110"/>
                    <a:pt x="199" y="114"/>
                    <a:pt x="199" y="118"/>
                  </a:cubicBezTo>
                  <a:cubicBezTo>
                    <a:pt x="198" y="127"/>
                    <a:pt x="194" y="135"/>
                    <a:pt x="189" y="143"/>
                  </a:cubicBezTo>
                  <a:cubicBezTo>
                    <a:pt x="185" y="148"/>
                    <a:pt x="187" y="155"/>
                    <a:pt x="190" y="160"/>
                  </a:cubicBezTo>
                  <a:cubicBezTo>
                    <a:pt x="192" y="164"/>
                    <a:pt x="195" y="169"/>
                    <a:pt x="198" y="172"/>
                  </a:cubicBezTo>
                  <a:cubicBezTo>
                    <a:pt x="201" y="175"/>
                    <a:pt x="206" y="177"/>
                    <a:pt x="210" y="179"/>
                  </a:cubicBezTo>
                  <a:cubicBezTo>
                    <a:pt x="231" y="188"/>
                    <a:pt x="253" y="197"/>
                    <a:pt x="274" y="206"/>
                  </a:cubicBezTo>
                  <a:cubicBezTo>
                    <a:pt x="285" y="210"/>
                    <a:pt x="292" y="218"/>
                    <a:pt x="293" y="231"/>
                  </a:cubicBezTo>
                  <a:cubicBezTo>
                    <a:pt x="295" y="251"/>
                    <a:pt x="298" y="270"/>
                    <a:pt x="300" y="290"/>
                  </a:cubicBezTo>
                  <a:cubicBezTo>
                    <a:pt x="301" y="298"/>
                    <a:pt x="301" y="305"/>
                    <a:pt x="302" y="313"/>
                  </a:cubicBezTo>
                  <a:cubicBezTo>
                    <a:pt x="302" y="316"/>
                    <a:pt x="302" y="319"/>
                    <a:pt x="302" y="322"/>
                  </a:cubicBezTo>
                  <a:cubicBezTo>
                    <a:pt x="201" y="322"/>
                    <a:pt x="101" y="322"/>
                    <a:pt x="0" y="3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5DEA050-19AD-72A4-77F2-A50A72C053C4}"/>
              </a:ext>
            </a:extLst>
          </p:cNvPr>
          <p:cNvGrpSpPr/>
          <p:nvPr/>
        </p:nvGrpSpPr>
        <p:grpSpPr>
          <a:xfrm>
            <a:off x="6326158" y="1931829"/>
            <a:ext cx="521107" cy="318543"/>
            <a:chOff x="4684924" y="3450193"/>
            <a:chExt cx="700106" cy="427963"/>
          </a:xfrm>
          <a:solidFill>
            <a:schemeClr val="accent1"/>
          </a:solidFill>
        </p:grpSpPr>
        <p:grpSp>
          <p:nvGrpSpPr>
            <p:cNvPr id="104" name="Group 4">
              <a:extLst>
                <a:ext uri="{FF2B5EF4-FFF2-40B4-BE49-F238E27FC236}">
                  <a16:creationId xmlns:a16="http://schemas.microsoft.com/office/drawing/2014/main" id="{EAB9F1A1-03A2-BB98-6091-1CF737820C0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684924" y="3465702"/>
              <a:ext cx="351968" cy="405420"/>
              <a:chOff x="1540" y="76"/>
              <a:chExt cx="2680" cy="3087"/>
            </a:xfrm>
            <a:grpFill/>
          </p:grpSpPr>
          <p:sp>
            <p:nvSpPr>
              <p:cNvPr id="106" name="Freeform 5">
                <a:extLst>
                  <a:ext uri="{FF2B5EF4-FFF2-40B4-BE49-F238E27FC236}">
                    <a16:creationId xmlns:a16="http://schemas.microsoft.com/office/drawing/2014/main" id="{64753C14-A224-3D53-03C0-67615A2BD8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0" y="76"/>
                <a:ext cx="2680" cy="3087"/>
              </a:xfrm>
              <a:custGeom>
                <a:avLst/>
                <a:gdLst>
                  <a:gd name="T0" fmla="*/ 924 w 1780"/>
                  <a:gd name="T1" fmla="*/ 0 h 2048"/>
                  <a:gd name="T2" fmla="*/ 1271 w 1780"/>
                  <a:gd name="T3" fmla="*/ 97 h 2048"/>
                  <a:gd name="T4" fmla="*/ 1772 w 1780"/>
                  <a:gd name="T5" fmla="*/ 1137 h 2048"/>
                  <a:gd name="T6" fmla="*/ 1780 w 1780"/>
                  <a:gd name="T7" fmla="*/ 1376 h 2048"/>
                  <a:gd name="T8" fmla="*/ 1755 w 1780"/>
                  <a:gd name="T9" fmla="*/ 1594 h 2048"/>
                  <a:gd name="T10" fmla="*/ 1538 w 1780"/>
                  <a:gd name="T11" fmla="*/ 1901 h 2048"/>
                  <a:gd name="T12" fmla="*/ 1257 w 1780"/>
                  <a:gd name="T13" fmla="*/ 1917 h 2048"/>
                  <a:gd name="T14" fmla="*/ 924 w 1780"/>
                  <a:gd name="T15" fmla="*/ 2048 h 2048"/>
                  <a:gd name="T16" fmla="*/ 821 w 1780"/>
                  <a:gd name="T17" fmla="*/ 2042 h 2048"/>
                  <a:gd name="T18" fmla="*/ 499 w 1780"/>
                  <a:gd name="T19" fmla="*/ 1907 h 2048"/>
                  <a:gd name="T20" fmla="*/ 105 w 1780"/>
                  <a:gd name="T21" fmla="*/ 1818 h 2048"/>
                  <a:gd name="T22" fmla="*/ 8 w 1780"/>
                  <a:gd name="T23" fmla="*/ 1467 h 2048"/>
                  <a:gd name="T24" fmla="*/ 0 w 1780"/>
                  <a:gd name="T25" fmla="*/ 1228 h 2048"/>
                  <a:gd name="T26" fmla="*/ 68 w 1780"/>
                  <a:gd name="T27" fmla="*/ 793 h 2048"/>
                  <a:gd name="T28" fmla="*/ 745 w 1780"/>
                  <a:gd name="T29" fmla="*/ 15 h 2048"/>
                  <a:gd name="T30" fmla="*/ 238 w 1780"/>
                  <a:gd name="T31" fmla="*/ 1057 h 2048"/>
                  <a:gd name="T32" fmla="*/ 216 w 1780"/>
                  <a:gd name="T33" fmla="*/ 1371 h 2048"/>
                  <a:gd name="T34" fmla="*/ 288 w 1780"/>
                  <a:gd name="T35" fmla="*/ 1404 h 2048"/>
                  <a:gd name="T36" fmla="*/ 516 w 1780"/>
                  <a:gd name="T37" fmla="*/ 1825 h 2048"/>
                  <a:gd name="T38" fmla="*/ 1468 w 1780"/>
                  <a:gd name="T39" fmla="*/ 1496 h 2048"/>
                  <a:gd name="T40" fmla="*/ 1506 w 1780"/>
                  <a:gd name="T41" fmla="*/ 1405 h 2048"/>
                  <a:gd name="T42" fmla="*/ 1577 w 1780"/>
                  <a:gd name="T43" fmla="*/ 1094 h 2048"/>
                  <a:gd name="T44" fmla="*/ 1525 w 1780"/>
                  <a:gd name="T45" fmla="*/ 915 h 2048"/>
                  <a:gd name="T46" fmla="*/ 1520 w 1780"/>
                  <a:gd name="T47" fmla="*/ 943 h 2048"/>
                  <a:gd name="T48" fmla="*/ 1413 w 1780"/>
                  <a:gd name="T49" fmla="*/ 1225 h 2048"/>
                  <a:gd name="T50" fmla="*/ 1418 w 1780"/>
                  <a:gd name="T51" fmla="*/ 938 h 2048"/>
                  <a:gd name="T52" fmla="*/ 1087 w 1780"/>
                  <a:gd name="T53" fmla="*/ 496 h 2048"/>
                  <a:gd name="T54" fmla="*/ 988 w 1780"/>
                  <a:gd name="T55" fmla="*/ 507 h 2048"/>
                  <a:gd name="T56" fmla="*/ 626 w 1780"/>
                  <a:gd name="T57" fmla="*/ 636 h 2048"/>
                  <a:gd name="T58" fmla="*/ 369 w 1780"/>
                  <a:gd name="T59" fmla="*/ 1227 h 2048"/>
                  <a:gd name="T60" fmla="*/ 265 w 1780"/>
                  <a:gd name="T61" fmla="*/ 993 h 2048"/>
                  <a:gd name="T62" fmla="*/ 238 w 1780"/>
                  <a:gd name="T63" fmla="*/ 1057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80" h="2048">
                    <a:moveTo>
                      <a:pt x="856" y="0"/>
                    </a:moveTo>
                    <a:cubicBezTo>
                      <a:pt x="879" y="0"/>
                      <a:pt x="901" y="0"/>
                      <a:pt x="924" y="0"/>
                    </a:cubicBezTo>
                    <a:cubicBezTo>
                      <a:pt x="932" y="1"/>
                      <a:pt x="941" y="3"/>
                      <a:pt x="949" y="4"/>
                    </a:cubicBezTo>
                    <a:cubicBezTo>
                      <a:pt x="1063" y="12"/>
                      <a:pt x="1171" y="42"/>
                      <a:pt x="1271" y="97"/>
                    </a:cubicBezTo>
                    <a:cubicBezTo>
                      <a:pt x="1415" y="176"/>
                      <a:pt x="1516" y="296"/>
                      <a:pt x="1587" y="442"/>
                    </a:cubicBezTo>
                    <a:cubicBezTo>
                      <a:pt x="1694" y="661"/>
                      <a:pt x="1746" y="896"/>
                      <a:pt x="1772" y="1137"/>
                    </a:cubicBezTo>
                    <a:cubicBezTo>
                      <a:pt x="1775" y="1167"/>
                      <a:pt x="1777" y="1198"/>
                      <a:pt x="1780" y="1228"/>
                    </a:cubicBezTo>
                    <a:cubicBezTo>
                      <a:pt x="1780" y="1277"/>
                      <a:pt x="1780" y="1327"/>
                      <a:pt x="1780" y="1376"/>
                    </a:cubicBezTo>
                    <a:cubicBezTo>
                      <a:pt x="1779" y="1382"/>
                      <a:pt x="1777" y="1389"/>
                      <a:pt x="1777" y="1395"/>
                    </a:cubicBezTo>
                    <a:cubicBezTo>
                      <a:pt x="1770" y="1461"/>
                      <a:pt x="1764" y="1528"/>
                      <a:pt x="1755" y="1594"/>
                    </a:cubicBezTo>
                    <a:cubicBezTo>
                      <a:pt x="1746" y="1661"/>
                      <a:pt x="1731" y="1727"/>
                      <a:pt x="1696" y="1787"/>
                    </a:cubicBezTo>
                    <a:cubicBezTo>
                      <a:pt x="1661" y="1849"/>
                      <a:pt x="1610" y="1888"/>
                      <a:pt x="1538" y="1901"/>
                    </a:cubicBezTo>
                    <a:cubicBezTo>
                      <a:pt x="1455" y="1915"/>
                      <a:pt x="1371" y="1912"/>
                      <a:pt x="1287" y="1908"/>
                    </a:cubicBezTo>
                    <a:cubicBezTo>
                      <a:pt x="1277" y="1907"/>
                      <a:pt x="1265" y="1911"/>
                      <a:pt x="1257" y="1917"/>
                    </a:cubicBezTo>
                    <a:cubicBezTo>
                      <a:pt x="1183" y="1974"/>
                      <a:pt x="1102" y="2014"/>
                      <a:pt x="1010" y="2034"/>
                    </a:cubicBezTo>
                    <a:cubicBezTo>
                      <a:pt x="982" y="2040"/>
                      <a:pt x="953" y="2043"/>
                      <a:pt x="924" y="2048"/>
                    </a:cubicBezTo>
                    <a:cubicBezTo>
                      <a:pt x="903" y="2048"/>
                      <a:pt x="881" y="2048"/>
                      <a:pt x="860" y="2048"/>
                    </a:cubicBezTo>
                    <a:cubicBezTo>
                      <a:pt x="847" y="2046"/>
                      <a:pt x="834" y="2044"/>
                      <a:pt x="821" y="2042"/>
                    </a:cubicBezTo>
                    <a:cubicBezTo>
                      <a:pt x="710" y="2027"/>
                      <a:pt x="611" y="1984"/>
                      <a:pt x="524" y="1915"/>
                    </a:cubicBezTo>
                    <a:cubicBezTo>
                      <a:pt x="517" y="1910"/>
                      <a:pt x="507" y="1907"/>
                      <a:pt x="499" y="1907"/>
                    </a:cubicBezTo>
                    <a:cubicBezTo>
                      <a:pt x="428" y="1907"/>
                      <a:pt x="358" y="1910"/>
                      <a:pt x="287" y="1907"/>
                    </a:cubicBezTo>
                    <a:cubicBezTo>
                      <a:pt x="215" y="1904"/>
                      <a:pt x="149" y="1881"/>
                      <a:pt x="105" y="1818"/>
                    </a:cubicBezTo>
                    <a:cubicBezTo>
                      <a:pt x="86" y="1790"/>
                      <a:pt x="69" y="1759"/>
                      <a:pt x="57" y="1727"/>
                    </a:cubicBezTo>
                    <a:cubicBezTo>
                      <a:pt x="26" y="1644"/>
                      <a:pt x="18" y="1555"/>
                      <a:pt x="8" y="1467"/>
                    </a:cubicBezTo>
                    <a:cubicBezTo>
                      <a:pt x="5" y="1438"/>
                      <a:pt x="3" y="1409"/>
                      <a:pt x="0" y="1380"/>
                    </a:cubicBezTo>
                    <a:cubicBezTo>
                      <a:pt x="0" y="1329"/>
                      <a:pt x="0" y="1279"/>
                      <a:pt x="0" y="1228"/>
                    </a:cubicBezTo>
                    <a:cubicBezTo>
                      <a:pt x="1" y="1222"/>
                      <a:pt x="3" y="1215"/>
                      <a:pt x="3" y="1209"/>
                    </a:cubicBezTo>
                    <a:cubicBezTo>
                      <a:pt x="10" y="1068"/>
                      <a:pt x="34" y="930"/>
                      <a:pt x="68" y="793"/>
                    </a:cubicBezTo>
                    <a:cubicBezTo>
                      <a:pt x="103" y="655"/>
                      <a:pt x="147" y="521"/>
                      <a:pt x="217" y="396"/>
                    </a:cubicBezTo>
                    <a:cubicBezTo>
                      <a:pt x="334" y="187"/>
                      <a:pt x="508" y="57"/>
                      <a:pt x="745" y="15"/>
                    </a:cubicBezTo>
                    <a:cubicBezTo>
                      <a:pt x="782" y="8"/>
                      <a:pt x="819" y="5"/>
                      <a:pt x="856" y="0"/>
                    </a:cubicBezTo>
                    <a:close/>
                    <a:moveTo>
                      <a:pt x="238" y="1057"/>
                    </a:moveTo>
                    <a:cubicBezTo>
                      <a:pt x="208" y="1062"/>
                      <a:pt x="208" y="1062"/>
                      <a:pt x="204" y="1085"/>
                    </a:cubicBezTo>
                    <a:cubicBezTo>
                      <a:pt x="189" y="1181"/>
                      <a:pt x="192" y="1277"/>
                      <a:pt x="216" y="1371"/>
                    </a:cubicBezTo>
                    <a:cubicBezTo>
                      <a:pt x="222" y="1396"/>
                      <a:pt x="240" y="1408"/>
                      <a:pt x="266" y="1406"/>
                    </a:cubicBezTo>
                    <a:cubicBezTo>
                      <a:pt x="273" y="1406"/>
                      <a:pt x="280" y="1405"/>
                      <a:pt x="288" y="1404"/>
                    </a:cubicBezTo>
                    <a:cubicBezTo>
                      <a:pt x="291" y="1413"/>
                      <a:pt x="293" y="1421"/>
                      <a:pt x="296" y="1429"/>
                    </a:cubicBezTo>
                    <a:cubicBezTo>
                      <a:pt x="334" y="1581"/>
                      <a:pt x="403" y="1716"/>
                      <a:pt x="516" y="1825"/>
                    </a:cubicBezTo>
                    <a:cubicBezTo>
                      <a:pt x="729" y="2032"/>
                      <a:pt x="1028" y="2039"/>
                      <a:pt x="1250" y="1841"/>
                    </a:cubicBezTo>
                    <a:cubicBezTo>
                      <a:pt x="1355" y="1747"/>
                      <a:pt x="1424" y="1629"/>
                      <a:pt x="1468" y="1496"/>
                    </a:cubicBezTo>
                    <a:cubicBezTo>
                      <a:pt x="1478" y="1466"/>
                      <a:pt x="1486" y="1435"/>
                      <a:pt x="1495" y="1404"/>
                    </a:cubicBezTo>
                    <a:cubicBezTo>
                      <a:pt x="1500" y="1405"/>
                      <a:pt x="1503" y="1405"/>
                      <a:pt x="1506" y="1405"/>
                    </a:cubicBezTo>
                    <a:cubicBezTo>
                      <a:pt x="1542" y="1409"/>
                      <a:pt x="1558" y="1399"/>
                      <a:pt x="1566" y="1364"/>
                    </a:cubicBezTo>
                    <a:cubicBezTo>
                      <a:pt x="1587" y="1274"/>
                      <a:pt x="1591" y="1184"/>
                      <a:pt x="1577" y="1094"/>
                    </a:cubicBezTo>
                    <a:cubicBezTo>
                      <a:pt x="1574" y="1074"/>
                      <a:pt x="1575" y="1053"/>
                      <a:pt x="1545" y="1058"/>
                    </a:cubicBezTo>
                    <a:cubicBezTo>
                      <a:pt x="1541" y="1009"/>
                      <a:pt x="1555" y="959"/>
                      <a:pt x="1525" y="915"/>
                    </a:cubicBezTo>
                    <a:cubicBezTo>
                      <a:pt x="1524" y="916"/>
                      <a:pt x="1522" y="917"/>
                      <a:pt x="1522" y="918"/>
                    </a:cubicBezTo>
                    <a:cubicBezTo>
                      <a:pt x="1521" y="926"/>
                      <a:pt x="1521" y="935"/>
                      <a:pt x="1520" y="943"/>
                    </a:cubicBezTo>
                    <a:cubicBezTo>
                      <a:pt x="1510" y="1001"/>
                      <a:pt x="1504" y="1059"/>
                      <a:pt x="1491" y="1116"/>
                    </a:cubicBezTo>
                    <a:cubicBezTo>
                      <a:pt x="1480" y="1160"/>
                      <a:pt x="1452" y="1196"/>
                      <a:pt x="1413" y="1225"/>
                    </a:cubicBezTo>
                    <a:cubicBezTo>
                      <a:pt x="1419" y="1208"/>
                      <a:pt x="1425" y="1194"/>
                      <a:pt x="1429" y="1180"/>
                    </a:cubicBezTo>
                    <a:cubicBezTo>
                      <a:pt x="1450" y="1098"/>
                      <a:pt x="1442" y="1017"/>
                      <a:pt x="1418" y="938"/>
                    </a:cubicBezTo>
                    <a:cubicBezTo>
                      <a:pt x="1385" y="832"/>
                      <a:pt x="1323" y="747"/>
                      <a:pt x="1234" y="680"/>
                    </a:cubicBezTo>
                    <a:cubicBezTo>
                      <a:pt x="1169" y="632"/>
                      <a:pt x="1113" y="576"/>
                      <a:pt x="1087" y="496"/>
                    </a:cubicBezTo>
                    <a:cubicBezTo>
                      <a:pt x="1083" y="484"/>
                      <a:pt x="1075" y="474"/>
                      <a:pt x="1071" y="467"/>
                    </a:cubicBezTo>
                    <a:cubicBezTo>
                      <a:pt x="1042" y="481"/>
                      <a:pt x="1016" y="496"/>
                      <a:pt x="988" y="507"/>
                    </a:cubicBezTo>
                    <a:cubicBezTo>
                      <a:pt x="956" y="520"/>
                      <a:pt x="923" y="528"/>
                      <a:pt x="890" y="540"/>
                    </a:cubicBezTo>
                    <a:cubicBezTo>
                      <a:pt x="802" y="571"/>
                      <a:pt x="710" y="596"/>
                      <a:pt x="626" y="636"/>
                    </a:cubicBezTo>
                    <a:cubicBezTo>
                      <a:pt x="435" y="727"/>
                      <a:pt x="343" y="885"/>
                      <a:pt x="340" y="1095"/>
                    </a:cubicBezTo>
                    <a:cubicBezTo>
                      <a:pt x="339" y="1139"/>
                      <a:pt x="348" y="1182"/>
                      <a:pt x="369" y="1227"/>
                    </a:cubicBezTo>
                    <a:cubicBezTo>
                      <a:pt x="328" y="1196"/>
                      <a:pt x="301" y="1161"/>
                      <a:pt x="290" y="1118"/>
                    </a:cubicBezTo>
                    <a:cubicBezTo>
                      <a:pt x="278" y="1077"/>
                      <a:pt x="271" y="1035"/>
                      <a:pt x="265" y="993"/>
                    </a:cubicBezTo>
                    <a:cubicBezTo>
                      <a:pt x="260" y="967"/>
                      <a:pt x="260" y="941"/>
                      <a:pt x="257" y="910"/>
                    </a:cubicBezTo>
                    <a:cubicBezTo>
                      <a:pt x="228" y="960"/>
                      <a:pt x="244" y="1009"/>
                      <a:pt x="238" y="10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07" name="Freeform 13">
                <a:extLst>
                  <a:ext uri="{FF2B5EF4-FFF2-40B4-BE49-F238E27FC236}">
                    <a16:creationId xmlns:a16="http://schemas.microsoft.com/office/drawing/2014/main" id="{60284DD9-BE83-FE16-D75D-BDAEF4381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" y="2451"/>
                <a:ext cx="622" cy="216"/>
              </a:xfrm>
              <a:custGeom>
                <a:avLst/>
                <a:gdLst>
                  <a:gd name="T0" fmla="*/ 413 w 413"/>
                  <a:gd name="T1" fmla="*/ 15 h 143"/>
                  <a:gd name="T2" fmla="*/ 305 w 413"/>
                  <a:gd name="T3" fmla="*/ 126 h 143"/>
                  <a:gd name="T4" fmla="*/ 126 w 413"/>
                  <a:gd name="T5" fmla="*/ 125 h 143"/>
                  <a:gd name="T6" fmla="*/ 39 w 413"/>
                  <a:gd name="T7" fmla="*/ 65 h 143"/>
                  <a:gd name="T8" fmla="*/ 0 w 413"/>
                  <a:gd name="T9" fmla="*/ 9 h 143"/>
                  <a:gd name="T10" fmla="*/ 198 w 413"/>
                  <a:gd name="T11" fmla="*/ 22 h 143"/>
                  <a:gd name="T12" fmla="*/ 237 w 413"/>
                  <a:gd name="T13" fmla="*/ 21 h 143"/>
                  <a:gd name="T14" fmla="*/ 353 w 413"/>
                  <a:gd name="T15" fmla="*/ 16 h 143"/>
                  <a:gd name="T16" fmla="*/ 413 w 413"/>
                  <a:gd name="T17" fmla="*/ 1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3" h="143">
                    <a:moveTo>
                      <a:pt x="413" y="15"/>
                    </a:moveTo>
                    <a:cubicBezTo>
                      <a:pt x="386" y="65"/>
                      <a:pt x="360" y="110"/>
                      <a:pt x="305" y="126"/>
                    </a:cubicBezTo>
                    <a:cubicBezTo>
                      <a:pt x="245" y="142"/>
                      <a:pt x="185" y="143"/>
                      <a:pt x="126" y="125"/>
                    </a:cubicBezTo>
                    <a:cubicBezTo>
                      <a:pt x="90" y="115"/>
                      <a:pt x="61" y="94"/>
                      <a:pt x="39" y="65"/>
                    </a:cubicBezTo>
                    <a:cubicBezTo>
                      <a:pt x="25" y="48"/>
                      <a:pt x="14" y="29"/>
                      <a:pt x="0" y="9"/>
                    </a:cubicBezTo>
                    <a:cubicBezTo>
                      <a:pt x="68" y="15"/>
                      <a:pt x="134" y="0"/>
                      <a:pt x="198" y="22"/>
                    </a:cubicBezTo>
                    <a:cubicBezTo>
                      <a:pt x="210" y="26"/>
                      <a:pt x="224" y="22"/>
                      <a:pt x="237" y="21"/>
                    </a:cubicBezTo>
                    <a:cubicBezTo>
                      <a:pt x="276" y="19"/>
                      <a:pt x="314" y="17"/>
                      <a:pt x="353" y="16"/>
                    </a:cubicBezTo>
                    <a:cubicBezTo>
                      <a:pt x="372" y="15"/>
                      <a:pt x="391" y="15"/>
                      <a:pt x="41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</p:grpSp>
        <p:sp>
          <p:nvSpPr>
            <p:cNvPr id="105" name="Freeform 25">
              <a:extLst>
                <a:ext uri="{FF2B5EF4-FFF2-40B4-BE49-F238E27FC236}">
                  <a16:creationId xmlns:a16="http://schemas.microsoft.com/office/drawing/2014/main" id="{BBB79959-F986-D6E0-D838-D47FAD0E80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0409" y="3450193"/>
              <a:ext cx="314621" cy="427963"/>
            </a:xfrm>
            <a:custGeom>
              <a:avLst/>
              <a:gdLst>
                <a:gd name="T0" fmla="*/ 0 w 1496"/>
                <a:gd name="T1" fmla="*/ 1201 h 2035"/>
                <a:gd name="T2" fmla="*/ 60 w 1496"/>
                <a:gd name="T3" fmla="*/ 1081 h 2035"/>
                <a:gd name="T4" fmla="*/ 28 w 1496"/>
                <a:gd name="T5" fmla="*/ 789 h 2035"/>
                <a:gd name="T6" fmla="*/ 314 w 1496"/>
                <a:gd name="T7" fmla="*/ 299 h 2035"/>
                <a:gd name="T8" fmla="*/ 570 w 1496"/>
                <a:gd name="T9" fmla="*/ 24 h 2035"/>
                <a:gd name="T10" fmla="*/ 667 w 1496"/>
                <a:gd name="T11" fmla="*/ 13 h 2035"/>
                <a:gd name="T12" fmla="*/ 697 w 1496"/>
                <a:gd name="T13" fmla="*/ 71 h 2035"/>
                <a:gd name="T14" fmla="*/ 803 w 1496"/>
                <a:gd name="T15" fmla="*/ 0 h 2035"/>
                <a:gd name="T16" fmla="*/ 829 w 1496"/>
                <a:gd name="T17" fmla="*/ 76 h 2035"/>
                <a:gd name="T18" fmla="*/ 879 w 1496"/>
                <a:gd name="T19" fmla="*/ 116 h 2035"/>
                <a:gd name="T20" fmla="*/ 982 w 1496"/>
                <a:gd name="T21" fmla="*/ 95 h 2035"/>
                <a:gd name="T22" fmla="*/ 1038 w 1496"/>
                <a:gd name="T23" fmla="*/ 80 h 2035"/>
                <a:gd name="T24" fmla="*/ 1071 w 1496"/>
                <a:gd name="T25" fmla="*/ 148 h 2035"/>
                <a:gd name="T26" fmla="*/ 1107 w 1496"/>
                <a:gd name="T27" fmla="*/ 130 h 2035"/>
                <a:gd name="T28" fmla="*/ 1461 w 1496"/>
                <a:gd name="T29" fmla="*/ 796 h 2035"/>
                <a:gd name="T30" fmla="*/ 1422 w 1496"/>
                <a:gd name="T31" fmla="*/ 1071 h 2035"/>
                <a:gd name="T32" fmla="*/ 1496 w 1496"/>
                <a:gd name="T33" fmla="*/ 1201 h 2035"/>
                <a:gd name="T34" fmla="*/ 1450 w 1496"/>
                <a:gd name="T35" fmla="*/ 1386 h 2035"/>
                <a:gd name="T36" fmla="*/ 1347 w 1496"/>
                <a:gd name="T37" fmla="*/ 1506 h 2035"/>
                <a:gd name="T38" fmla="*/ 784 w 1496"/>
                <a:gd name="T39" fmla="*/ 2024 h 2035"/>
                <a:gd name="T40" fmla="*/ 152 w 1496"/>
                <a:gd name="T41" fmla="*/ 1508 h 2035"/>
                <a:gd name="T42" fmla="*/ 42 w 1496"/>
                <a:gd name="T43" fmla="*/ 1377 h 2035"/>
                <a:gd name="T44" fmla="*/ 328 w 1496"/>
                <a:gd name="T45" fmla="*/ 610 h 2035"/>
                <a:gd name="T46" fmla="*/ 294 w 1496"/>
                <a:gd name="T47" fmla="*/ 783 h 2035"/>
                <a:gd name="T48" fmla="*/ 217 w 1496"/>
                <a:gd name="T49" fmla="*/ 1279 h 2035"/>
                <a:gd name="T50" fmla="*/ 97 w 1496"/>
                <a:gd name="T51" fmla="*/ 1128 h 2035"/>
                <a:gd name="T52" fmla="*/ 72 w 1496"/>
                <a:gd name="T53" fmla="*/ 1156 h 2035"/>
                <a:gd name="T54" fmla="*/ 107 w 1496"/>
                <a:gd name="T55" fmla="*/ 1383 h 2035"/>
                <a:gd name="T56" fmla="*/ 203 w 1496"/>
                <a:gd name="T57" fmla="*/ 1477 h 2035"/>
                <a:gd name="T58" fmla="*/ 853 w 1496"/>
                <a:gd name="T59" fmla="*/ 1957 h 2035"/>
                <a:gd name="T60" fmla="*/ 1301 w 1496"/>
                <a:gd name="T61" fmla="*/ 1454 h 2035"/>
                <a:gd name="T62" fmla="*/ 1369 w 1496"/>
                <a:gd name="T63" fmla="*/ 1414 h 2035"/>
                <a:gd name="T64" fmla="*/ 1420 w 1496"/>
                <a:gd name="T65" fmla="*/ 1307 h 2035"/>
                <a:gd name="T66" fmla="*/ 1393 w 1496"/>
                <a:gd name="T67" fmla="*/ 1122 h 2035"/>
                <a:gd name="T68" fmla="*/ 1299 w 1496"/>
                <a:gd name="T69" fmla="*/ 1304 h 2035"/>
                <a:gd name="T70" fmla="*/ 1262 w 1496"/>
                <a:gd name="T71" fmla="*/ 932 h 2035"/>
                <a:gd name="T72" fmla="*/ 1124 w 1496"/>
                <a:gd name="T73" fmla="*/ 774 h 2035"/>
                <a:gd name="T74" fmla="*/ 1102 w 1496"/>
                <a:gd name="T75" fmla="*/ 788 h 2035"/>
                <a:gd name="T76" fmla="*/ 1134 w 1496"/>
                <a:gd name="T77" fmla="*/ 872 h 2035"/>
                <a:gd name="T78" fmla="*/ 1047 w 1496"/>
                <a:gd name="T79" fmla="*/ 905 h 2035"/>
                <a:gd name="T80" fmla="*/ 946 w 1496"/>
                <a:gd name="T81" fmla="*/ 832 h 2035"/>
                <a:gd name="T82" fmla="*/ 925 w 1496"/>
                <a:gd name="T83" fmla="*/ 914 h 2035"/>
                <a:gd name="T84" fmla="*/ 847 w 1496"/>
                <a:gd name="T85" fmla="*/ 842 h 2035"/>
                <a:gd name="T86" fmla="*/ 755 w 1496"/>
                <a:gd name="T87" fmla="*/ 889 h 2035"/>
                <a:gd name="T88" fmla="*/ 582 w 1496"/>
                <a:gd name="T89" fmla="*/ 792 h 2035"/>
                <a:gd name="T90" fmla="*/ 588 w 1496"/>
                <a:gd name="T91" fmla="*/ 859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6" h="2035">
                  <a:moveTo>
                    <a:pt x="0" y="1253"/>
                  </a:moveTo>
                  <a:cubicBezTo>
                    <a:pt x="0" y="1236"/>
                    <a:pt x="0" y="1218"/>
                    <a:pt x="0" y="1201"/>
                  </a:cubicBezTo>
                  <a:cubicBezTo>
                    <a:pt x="1" y="1195"/>
                    <a:pt x="3" y="1190"/>
                    <a:pt x="4" y="1184"/>
                  </a:cubicBezTo>
                  <a:cubicBezTo>
                    <a:pt x="12" y="1144"/>
                    <a:pt x="25" y="1105"/>
                    <a:pt x="60" y="1081"/>
                  </a:cubicBezTo>
                  <a:cubicBezTo>
                    <a:pt x="76" y="1070"/>
                    <a:pt x="77" y="1060"/>
                    <a:pt x="72" y="1044"/>
                  </a:cubicBezTo>
                  <a:cubicBezTo>
                    <a:pt x="48" y="960"/>
                    <a:pt x="29" y="876"/>
                    <a:pt x="28" y="789"/>
                  </a:cubicBezTo>
                  <a:cubicBezTo>
                    <a:pt x="24" y="631"/>
                    <a:pt x="81" y="500"/>
                    <a:pt x="200" y="397"/>
                  </a:cubicBezTo>
                  <a:cubicBezTo>
                    <a:pt x="238" y="365"/>
                    <a:pt x="276" y="332"/>
                    <a:pt x="314" y="299"/>
                  </a:cubicBezTo>
                  <a:cubicBezTo>
                    <a:pt x="408" y="218"/>
                    <a:pt x="500" y="134"/>
                    <a:pt x="567" y="26"/>
                  </a:cubicBezTo>
                  <a:cubicBezTo>
                    <a:pt x="567" y="25"/>
                    <a:pt x="569" y="25"/>
                    <a:pt x="570" y="24"/>
                  </a:cubicBezTo>
                  <a:cubicBezTo>
                    <a:pt x="577" y="47"/>
                    <a:pt x="584" y="69"/>
                    <a:pt x="592" y="98"/>
                  </a:cubicBezTo>
                  <a:cubicBezTo>
                    <a:pt x="621" y="65"/>
                    <a:pt x="646" y="37"/>
                    <a:pt x="667" y="13"/>
                  </a:cubicBezTo>
                  <a:cubicBezTo>
                    <a:pt x="669" y="27"/>
                    <a:pt x="671" y="44"/>
                    <a:pt x="675" y="62"/>
                  </a:cubicBezTo>
                  <a:cubicBezTo>
                    <a:pt x="678" y="74"/>
                    <a:pt x="685" y="78"/>
                    <a:pt x="697" y="71"/>
                  </a:cubicBezTo>
                  <a:cubicBezTo>
                    <a:pt x="719" y="58"/>
                    <a:pt x="741" y="48"/>
                    <a:pt x="761" y="34"/>
                  </a:cubicBezTo>
                  <a:cubicBezTo>
                    <a:pt x="777" y="23"/>
                    <a:pt x="791" y="9"/>
                    <a:pt x="803" y="0"/>
                  </a:cubicBezTo>
                  <a:cubicBezTo>
                    <a:pt x="803" y="17"/>
                    <a:pt x="803" y="37"/>
                    <a:pt x="803" y="57"/>
                  </a:cubicBezTo>
                  <a:cubicBezTo>
                    <a:pt x="802" y="77"/>
                    <a:pt x="813" y="80"/>
                    <a:pt x="829" y="76"/>
                  </a:cubicBezTo>
                  <a:cubicBezTo>
                    <a:pt x="852" y="69"/>
                    <a:pt x="875" y="62"/>
                    <a:pt x="896" y="56"/>
                  </a:cubicBezTo>
                  <a:cubicBezTo>
                    <a:pt x="891" y="75"/>
                    <a:pt x="885" y="95"/>
                    <a:pt x="879" y="116"/>
                  </a:cubicBezTo>
                  <a:cubicBezTo>
                    <a:pt x="919" y="124"/>
                    <a:pt x="950" y="115"/>
                    <a:pt x="978" y="91"/>
                  </a:cubicBezTo>
                  <a:cubicBezTo>
                    <a:pt x="979" y="93"/>
                    <a:pt x="981" y="94"/>
                    <a:pt x="982" y="95"/>
                  </a:cubicBezTo>
                  <a:cubicBezTo>
                    <a:pt x="969" y="117"/>
                    <a:pt x="956" y="139"/>
                    <a:pt x="943" y="160"/>
                  </a:cubicBezTo>
                  <a:cubicBezTo>
                    <a:pt x="979" y="157"/>
                    <a:pt x="999" y="141"/>
                    <a:pt x="1038" y="80"/>
                  </a:cubicBezTo>
                  <a:cubicBezTo>
                    <a:pt x="1053" y="112"/>
                    <a:pt x="1050" y="143"/>
                    <a:pt x="1032" y="173"/>
                  </a:cubicBezTo>
                  <a:cubicBezTo>
                    <a:pt x="1055" y="176"/>
                    <a:pt x="1066" y="170"/>
                    <a:pt x="1071" y="148"/>
                  </a:cubicBezTo>
                  <a:cubicBezTo>
                    <a:pt x="1076" y="131"/>
                    <a:pt x="1077" y="114"/>
                    <a:pt x="1081" y="93"/>
                  </a:cubicBezTo>
                  <a:cubicBezTo>
                    <a:pt x="1091" y="108"/>
                    <a:pt x="1099" y="119"/>
                    <a:pt x="1107" y="130"/>
                  </a:cubicBezTo>
                  <a:cubicBezTo>
                    <a:pt x="1192" y="243"/>
                    <a:pt x="1277" y="356"/>
                    <a:pt x="1362" y="469"/>
                  </a:cubicBezTo>
                  <a:cubicBezTo>
                    <a:pt x="1434" y="566"/>
                    <a:pt x="1471" y="673"/>
                    <a:pt x="1461" y="796"/>
                  </a:cubicBezTo>
                  <a:cubicBezTo>
                    <a:pt x="1455" y="882"/>
                    <a:pt x="1440" y="966"/>
                    <a:pt x="1415" y="1048"/>
                  </a:cubicBezTo>
                  <a:cubicBezTo>
                    <a:pt x="1412" y="1058"/>
                    <a:pt x="1410" y="1065"/>
                    <a:pt x="1422" y="1071"/>
                  </a:cubicBezTo>
                  <a:cubicBezTo>
                    <a:pt x="1455" y="1088"/>
                    <a:pt x="1473" y="1117"/>
                    <a:pt x="1483" y="1151"/>
                  </a:cubicBezTo>
                  <a:cubicBezTo>
                    <a:pt x="1488" y="1167"/>
                    <a:pt x="1492" y="1184"/>
                    <a:pt x="1496" y="1201"/>
                  </a:cubicBezTo>
                  <a:cubicBezTo>
                    <a:pt x="1496" y="1218"/>
                    <a:pt x="1496" y="1236"/>
                    <a:pt x="1496" y="1253"/>
                  </a:cubicBezTo>
                  <a:cubicBezTo>
                    <a:pt x="1481" y="1297"/>
                    <a:pt x="1466" y="1342"/>
                    <a:pt x="1450" y="1386"/>
                  </a:cubicBezTo>
                  <a:cubicBezTo>
                    <a:pt x="1434" y="1432"/>
                    <a:pt x="1409" y="1471"/>
                    <a:pt x="1360" y="1489"/>
                  </a:cubicBezTo>
                  <a:cubicBezTo>
                    <a:pt x="1354" y="1491"/>
                    <a:pt x="1349" y="1500"/>
                    <a:pt x="1347" y="1506"/>
                  </a:cubicBezTo>
                  <a:cubicBezTo>
                    <a:pt x="1305" y="1645"/>
                    <a:pt x="1237" y="1769"/>
                    <a:pt x="1130" y="1869"/>
                  </a:cubicBezTo>
                  <a:cubicBezTo>
                    <a:pt x="1033" y="1960"/>
                    <a:pt x="919" y="2016"/>
                    <a:pt x="784" y="2024"/>
                  </a:cubicBezTo>
                  <a:cubicBezTo>
                    <a:pt x="615" y="2035"/>
                    <a:pt x="473" y="1972"/>
                    <a:pt x="354" y="1855"/>
                  </a:cubicBezTo>
                  <a:cubicBezTo>
                    <a:pt x="255" y="1757"/>
                    <a:pt x="192" y="1639"/>
                    <a:pt x="152" y="1508"/>
                  </a:cubicBezTo>
                  <a:cubicBezTo>
                    <a:pt x="150" y="1501"/>
                    <a:pt x="146" y="1491"/>
                    <a:pt x="140" y="1489"/>
                  </a:cubicBezTo>
                  <a:cubicBezTo>
                    <a:pt x="84" y="1472"/>
                    <a:pt x="60" y="1428"/>
                    <a:pt x="42" y="1377"/>
                  </a:cubicBezTo>
                  <a:cubicBezTo>
                    <a:pt x="28" y="1336"/>
                    <a:pt x="14" y="1294"/>
                    <a:pt x="0" y="1253"/>
                  </a:cubicBezTo>
                  <a:close/>
                  <a:moveTo>
                    <a:pt x="328" y="610"/>
                  </a:moveTo>
                  <a:cubicBezTo>
                    <a:pt x="326" y="619"/>
                    <a:pt x="325" y="622"/>
                    <a:pt x="325" y="625"/>
                  </a:cubicBezTo>
                  <a:cubicBezTo>
                    <a:pt x="315" y="678"/>
                    <a:pt x="308" y="731"/>
                    <a:pt x="294" y="783"/>
                  </a:cubicBezTo>
                  <a:cubicBezTo>
                    <a:pt x="270" y="874"/>
                    <a:pt x="239" y="964"/>
                    <a:pt x="214" y="1055"/>
                  </a:cubicBezTo>
                  <a:cubicBezTo>
                    <a:pt x="194" y="1129"/>
                    <a:pt x="189" y="1204"/>
                    <a:pt x="217" y="1279"/>
                  </a:cubicBezTo>
                  <a:cubicBezTo>
                    <a:pt x="232" y="1319"/>
                    <a:pt x="208" y="1357"/>
                    <a:pt x="165" y="1371"/>
                  </a:cubicBezTo>
                  <a:cubicBezTo>
                    <a:pt x="142" y="1290"/>
                    <a:pt x="119" y="1209"/>
                    <a:pt x="97" y="1128"/>
                  </a:cubicBezTo>
                  <a:cubicBezTo>
                    <a:pt x="95" y="1128"/>
                    <a:pt x="93" y="1127"/>
                    <a:pt x="91" y="1127"/>
                  </a:cubicBezTo>
                  <a:cubicBezTo>
                    <a:pt x="84" y="1137"/>
                    <a:pt x="75" y="1145"/>
                    <a:pt x="72" y="1156"/>
                  </a:cubicBezTo>
                  <a:cubicBezTo>
                    <a:pt x="66" y="1183"/>
                    <a:pt x="59" y="1210"/>
                    <a:pt x="59" y="1238"/>
                  </a:cubicBezTo>
                  <a:cubicBezTo>
                    <a:pt x="59" y="1291"/>
                    <a:pt x="90" y="1335"/>
                    <a:pt x="107" y="1383"/>
                  </a:cubicBezTo>
                  <a:cubicBezTo>
                    <a:pt x="123" y="1427"/>
                    <a:pt x="141" y="1435"/>
                    <a:pt x="191" y="1433"/>
                  </a:cubicBezTo>
                  <a:cubicBezTo>
                    <a:pt x="195" y="1447"/>
                    <a:pt x="199" y="1462"/>
                    <a:pt x="203" y="1477"/>
                  </a:cubicBezTo>
                  <a:cubicBezTo>
                    <a:pt x="241" y="1611"/>
                    <a:pt x="304" y="1732"/>
                    <a:pt x="408" y="1827"/>
                  </a:cubicBezTo>
                  <a:cubicBezTo>
                    <a:pt x="535" y="1944"/>
                    <a:pt x="682" y="1995"/>
                    <a:pt x="853" y="1957"/>
                  </a:cubicBezTo>
                  <a:cubicBezTo>
                    <a:pt x="987" y="1927"/>
                    <a:pt x="1088" y="1848"/>
                    <a:pt x="1169" y="1740"/>
                  </a:cubicBezTo>
                  <a:cubicBezTo>
                    <a:pt x="1234" y="1654"/>
                    <a:pt x="1276" y="1558"/>
                    <a:pt x="1301" y="1454"/>
                  </a:cubicBezTo>
                  <a:cubicBezTo>
                    <a:pt x="1305" y="1438"/>
                    <a:pt x="1310" y="1433"/>
                    <a:pt x="1327" y="1433"/>
                  </a:cubicBezTo>
                  <a:cubicBezTo>
                    <a:pt x="1341" y="1433"/>
                    <a:pt x="1359" y="1425"/>
                    <a:pt x="1369" y="1414"/>
                  </a:cubicBezTo>
                  <a:cubicBezTo>
                    <a:pt x="1381" y="1401"/>
                    <a:pt x="1389" y="1382"/>
                    <a:pt x="1397" y="1364"/>
                  </a:cubicBezTo>
                  <a:cubicBezTo>
                    <a:pt x="1405" y="1346"/>
                    <a:pt x="1412" y="1326"/>
                    <a:pt x="1420" y="1307"/>
                  </a:cubicBezTo>
                  <a:cubicBezTo>
                    <a:pt x="1440" y="1261"/>
                    <a:pt x="1444" y="1214"/>
                    <a:pt x="1428" y="1165"/>
                  </a:cubicBezTo>
                  <a:cubicBezTo>
                    <a:pt x="1422" y="1147"/>
                    <a:pt x="1414" y="1131"/>
                    <a:pt x="1393" y="1122"/>
                  </a:cubicBezTo>
                  <a:cubicBezTo>
                    <a:pt x="1368" y="1204"/>
                    <a:pt x="1355" y="1286"/>
                    <a:pt x="1351" y="1370"/>
                  </a:cubicBezTo>
                  <a:cubicBezTo>
                    <a:pt x="1307" y="1362"/>
                    <a:pt x="1295" y="1346"/>
                    <a:pt x="1299" y="1304"/>
                  </a:cubicBezTo>
                  <a:cubicBezTo>
                    <a:pt x="1306" y="1227"/>
                    <a:pt x="1319" y="1150"/>
                    <a:pt x="1308" y="1073"/>
                  </a:cubicBezTo>
                  <a:cubicBezTo>
                    <a:pt x="1301" y="1023"/>
                    <a:pt x="1291" y="973"/>
                    <a:pt x="1262" y="932"/>
                  </a:cubicBezTo>
                  <a:cubicBezTo>
                    <a:pt x="1230" y="887"/>
                    <a:pt x="1192" y="846"/>
                    <a:pt x="1156" y="803"/>
                  </a:cubicBezTo>
                  <a:cubicBezTo>
                    <a:pt x="1147" y="792"/>
                    <a:pt x="1135" y="783"/>
                    <a:pt x="1124" y="774"/>
                  </a:cubicBezTo>
                  <a:cubicBezTo>
                    <a:pt x="1120" y="771"/>
                    <a:pt x="1110" y="768"/>
                    <a:pt x="1108" y="770"/>
                  </a:cubicBezTo>
                  <a:cubicBezTo>
                    <a:pt x="1104" y="774"/>
                    <a:pt x="1101" y="782"/>
                    <a:pt x="1102" y="788"/>
                  </a:cubicBezTo>
                  <a:cubicBezTo>
                    <a:pt x="1105" y="801"/>
                    <a:pt x="1109" y="815"/>
                    <a:pt x="1114" y="828"/>
                  </a:cubicBezTo>
                  <a:cubicBezTo>
                    <a:pt x="1119" y="841"/>
                    <a:pt x="1126" y="854"/>
                    <a:pt x="1134" y="872"/>
                  </a:cubicBezTo>
                  <a:cubicBezTo>
                    <a:pt x="1086" y="832"/>
                    <a:pt x="1062" y="821"/>
                    <a:pt x="1034" y="826"/>
                  </a:cubicBezTo>
                  <a:cubicBezTo>
                    <a:pt x="1059" y="865"/>
                    <a:pt x="1062" y="878"/>
                    <a:pt x="1047" y="905"/>
                  </a:cubicBezTo>
                  <a:cubicBezTo>
                    <a:pt x="1042" y="900"/>
                    <a:pt x="1037" y="895"/>
                    <a:pt x="1031" y="890"/>
                  </a:cubicBezTo>
                  <a:cubicBezTo>
                    <a:pt x="1003" y="871"/>
                    <a:pt x="976" y="849"/>
                    <a:pt x="946" y="832"/>
                  </a:cubicBezTo>
                  <a:cubicBezTo>
                    <a:pt x="926" y="820"/>
                    <a:pt x="914" y="831"/>
                    <a:pt x="916" y="854"/>
                  </a:cubicBezTo>
                  <a:cubicBezTo>
                    <a:pt x="918" y="872"/>
                    <a:pt x="921" y="890"/>
                    <a:pt x="925" y="914"/>
                  </a:cubicBezTo>
                  <a:cubicBezTo>
                    <a:pt x="917" y="904"/>
                    <a:pt x="914" y="898"/>
                    <a:pt x="909" y="894"/>
                  </a:cubicBezTo>
                  <a:cubicBezTo>
                    <a:pt x="889" y="876"/>
                    <a:pt x="870" y="855"/>
                    <a:pt x="847" y="842"/>
                  </a:cubicBezTo>
                  <a:cubicBezTo>
                    <a:pt x="800" y="815"/>
                    <a:pt x="768" y="832"/>
                    <a:pt x="759" y="885"/>
                  </a:cubicBezTo>
                  <a:cubicBezTo>
                    <a:pt x="758" y="886"/>
                    <a:pt x="757" y="887"/>
                    <a:pt x="755" y="889"/>
                  </a:cubicBezTo>
                  <a:cubicBezTo>
                    <a:pt x="723" y="868"/>
                    <a:pt x="691" y="847"/>
                    <a:pt x="657" y="828"/>
                  </a:cubicBezTo>
                  <a:cubicBezTo>
                    <a:pt x="633" y="814"/>
                    <a:pt x="608" y="802"/>
                    <a:pt x="582" y="792"/>
                  </a:cubicBezTo>
                  <a:cubicBezTo>
                    <a:pt x="566" y="785"/>
                    <a:pt x="560" y="792"/>
                    <a:pt x="566" y="808"/>
                  </a:cubicBezTo>
                  <a:cubicBezTo>
                    <a:pt x="572" y="824"/>
                    <a:pt x="580" y="840"/>
                    <a:pt x="588" y="859"/>
                  </a:cubicBezTo>
                  <a:cubicBezTo>
                    <a:pt x="446" y="834"/>
                    <a:pt x="381" y="732"/>
                    <a:pt x="328" y="6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B1D6BA-8322-42E2-0F5B-0433D7D535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ALwO</a:t>
            </a:r>
            <a:r>
              <a:rPr lang="en-US" dirty="0"/>
              <a:t>, adolescents living with obesity.</a:t>
            </a:r>
            <a:br>
              <a:rPr lang="en-US" dirty="0"/>
            </a:br>
            <a:r>
              <a:rPr lang="en-CA" dirty="0"/>
              <a:t>Halford et al. Pediatric Obesity. 2022;e12957. doi:10.1111/ijpo.12957.</a:t>
            </a:r>
            <a:endParaRPr lang="en-US" dirty="0"/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A16A187-0849-5EB4-2B30-FFEB6FD13D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13" y="6346830"/>
            <a:ext cx="1393658" cy="374340"/>
          </a:xfrm>
          <a:prstGeom prst="rect">
            <a:avLst/>
          </a:prstGeom>
        </p:spPr>
      </p:pic>
      <p:sp>
        <p:nvSpPr>
          <p:cNvPr id="3" name="Right Brace 2">
            <a:extLst>
              <a:ext uri="{FF2B5EF4-FFF2-40B4-BE49-F238E27FC236}">
                <a16:creationId xmlns:a16="http://schemas.microsoft.com/office/drawing/2014/main" id="{E16CDED0-3D84-D31D-A7A6-6855A9222482}"/>
              </a:ext>
            </a:extLst>
          </p:cNvPr>
          <p:cNvSpPr/>
          <p:nvPr/>
        </p:nvSpPr>
        <p:spPr>
          <a:xfrm>
            <a:off x="8617451" y="2450507"/>
            <a:ext cx="45719" cy="2360218"/>
          </a:xfrm>
          <a:prstGeom prst="rightBrac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5" name="Respondents">
            <a:extLst>
              <a:ext uri="{FF2B5EF4-FFF2-40B4-BE49-F238E27FC236}">
                <a16:creationId xmlns:a16="http://schemas.microsoft.com/office/drawing/2014/main" id="{248D7433-9D09-9E77-7B5B-CA75998B5A93}"/>
              </a:ext>
            </a:extLst>
          </p:cNvPr>
          <p:cNvSpPr txBox="1"/>
          <p:nvPr/>
        </p:nvSpPr>
        <p:spPr>
          <a:xfrm>
            <a:off x="8781217" y="3432402"/>
            <a:ext cx="668773" cy="400112"/>
          </a:xfrm>
          <a:prstGeom prst="rect">
            <a:avLst/>
          </a:prstGeom>
        </p:spPr>
        <p:txBody>
          <a:bodyPr vert="horz" wrap="square" lIns="91440" tIns="45721" rIns="91440" bIns="45721" rtlCol="0" anchor="t">
            <a:spAutoFit/>
          </a:bodyPr>
          <a:lstStyle/>
          <a:p>
            <a:pPr marL="0" marR="0" lvl="0" indent="0" algn="l" defTabSz="162551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pis For Office" panose="020B0504010101010104" pitchFamily="34" charset="0"/>
              </a:rPr>
              <a:t>86% </a:t>
            </a:r>
            <a:b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pis For Office" panose="020B0504010101010104" pitchFamily="34" charset="0"/>
              </a:rPr>
            </a:b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pis For Office" panose="020B0504010101010104" pitchFamily="34" charset="0"/>
              </a:rPr>
              <a:t>Worried</a:t>
            </a:r>
          </a:p>
        </p:txBody>
      </p:sp>
      <p:sp>
        <p:nvSpPr>
          <p:cNvPr id="7" name="Respondents">
            <a:extLst>
              <a:ext uri="{FF2B5EF4-FFF2-40B4-BE49-F238E27FC236}">
                <a16:creationId xmlns:a16="http://schemas.microsoft.com/office/drawing/2014/main" id="{CF0DC5EC-EE4F-F789-ED8E-583B8013648A}"/>
              </a:ext>
            </a:extLst>
          </p:cNvPr>
          <p:cNvSpPr txBox="1"/>
          <p:nvPr/>
        </p:nvSpPr>
        <p:spPr>
          <a:xfrm>
            <a:off x="10919225" y="3414968"/>
            <a:ext cx="668773" cy="400112"/>
          </a:xfrm>
          <a:prstGeom prst="rect">
            <a:avLst/>
          </a:prstGeom>
        </p:spPr>
        <p:txBody>
          <a:bodyPr vert="horz" wrap="square" lIns="91440" tIns="45721" rIns="91440" bIns="45721" rtlCol="0" anchor="t">
            <a:spAutoFit/>
          </a:bodyPr>
          <a:lstStyle/>
          <a:p>
            <a:pPr marL="0" marR="0" lvl="0" indent="0" algn="l" defTabSz="162551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pis For Office" panose="020B0504010101010104" pitchFamily="34" charset="0"/>
              </a:rPr>
              <a:t>80% </a:t>
            </a:r>
            <a:b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pis For Office" panose="020B0504010101010104" pitchFamily="34" charset="0"/>
              </a:rPr>
            </a:b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pis For Office" panose="020B0504010101010104" pitchFamily="34" charset="0"/>
              </a:rPr>
              <a:t>Worried</a:t>
            </a:r>
          </a:p>
        </p:txBody>
      </p:sp>
      <p:sp>
        <p:nvSpPr>
          <p:cNvPr id="8" name="Respondents">
            <a:extLst>
              <a:ext uri="{FF2B5EF4-FFF2-40B4-BE49-F238E27FC236}">
                <a16:creationId xmlns:a16="http://schemas.microsoft.com/office/drawing/2014/main" id="{90A34D43-5623-4FF0-40D5-B422E37C1A5C}"/>
              </a:ext>
            </a:extLst>
          </p:cNvPr>
          <p:cNvSpPr txBox="1"/>
          <p:nvPr/>
        </p:nvSpPr>
        <p:spPr>
          <a:xfrm>
            <a:off x="8773263" y="4810725"/>
            <a:ext cx="667917" cy="554000"/>
          </a:xfrm>
          <a:prstGeom prst="rect">
            <a:avLst/>
          </a:prstGeom>
        </p:spPr>
        <p:txBody>
          <a:bodyPr vert="horz" wrap="square" lIns="91440" tIns="45721" rIns="91440" bIns="45721" rtlCol="0" anchor="t">
            <a:spAutoFit/>
          </a:bodyPr>
          <a:lstStyle/>
          <a:p>
            <a:pPr marL="0" marR="0" lvl="0" indent="0" algn="l" defTabSz="162551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pis For Office" panose="020B0504010101010104" pitchFamily="34" charset="0"/>
              </a:rPr>
              <a:t>15% </a:t>
            </a:r>
            <a:b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pis For Office" panose="020B0504010101010104" pitchFamily="34" charset="0"/>
              </a:rPr>
            </a:b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pis For Office" panose="020B0504010101010104" pitchFamily="34" charset="0"/>
              </a:rPr>
              <a:t>Not worried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0CC370AA-C70C-6C00-501C-6676C1578E90}"/>
              </a:ext>
            </a:extLst>
          </p:cNvPr>
          <p:cNvSpPr/>
          <p:nvPr/>
        </p:nvSpPr>
        <p:spPr>
          <a:xfrm>
            <a:off x="8599941" y="4880060"/>
            <a:ext cx="64268" cy="377073"/>
          </a:xfrm>
          <a:prstGeom prst="rightBrac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0" name="Respondents">
            <a:extLst>
              <a:ext uri="{FF2B5EF4-FFF2-40B4-BE49-F238E27FC236}">
                <a16:creationId xmlns:a16="http://schemas.microsoft.com/office/drawing/2014/main" id="{30345BB3-5146-E1FC-DD68-4B08763A9C0C}"/>
              </a:ext>
            </a:extLst>
          </p:cNvPr>
          <p:cNvSpPr txBox="1"/>
          <p:nvPr/>
        </p:nvSpPr>
        <p:spPr>
          <a:xfrm>
            <a:off x="10966857" y="4712929"/>
            <a:ext cx="667917" cy="554000"/>
          </a:xfrm>
          <a:prstGeom prst="rect">
            <a:avLst/>
          </a:prstGeom>
        </p:spPr>
        <p:txBody>
          <a:bodyPr vert="horz" wrap="square" lIns="91440" tIns="45721" rIns="91440" bIns="45721" rtlCol="0" anchor="t">
            <a:spAutoFit/>
          </a:bodyPr>
          <a:lstStyle/>
          <a:p>
            <a:pPr marL="0" marR="0" lvl="0" indent="0" algn="l" defTabSz="162551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pis For Office" panose="020B0504010101010104" pitchFamily="34" charset="0"/>
              </a:rPr>
              <a:t>20% </a:t>
            </a:r>
            <a:b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pis For Office" panose="020B0504010101010104" pitchFamily="34" charset="0"/>
              </a:rPr>
            </a:b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pis For Office" panose="020B0504010101010104" pitchFamily="34" charset="0"/>
              </a:rPr>
              <a:t>Not worried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6D601D39-A1EF-7422-FB29-D5E9CCEF3CD9}"/>
              </a:ext>
            </a:extLst>
          </p:cNvPr>
          <p:cNvSpPr/>
          <p:nvPr/>
        </p:nvSpPr>
        <p:spPr>
          <a:xfrm>
            <a:off x="10793534" y="4703133"/>
            <a:ext cx="45719" cy="554000"/>
          </a:xfrm>
          <a:prstGeom prst="rightBrac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A66A152-AAE8-1029-7214-6DE89528FB9F}"/>
              </a:ext>
            </a:extLst>
          </p:cNvPr>
          <p:cNvSpPr/>
          <p:nvPr/>
        </p:nvSpPr>
        <p:spPr>
          <a:xfrm>
            <a:off x="10799241" y="2449145"/>
            <a:ext cx="45719" cy="2196000"/>
          </a:xfrm>
          <a:prstGeom prst="rightBrac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81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Graphic spid="70" grpId="0">
        <p:bldAsOne/>
      </p:bldGraphic>
      <p:bldP spid="46" grpId="0"/>
      <p:bldP spid="82" grpId="0"/>
      <p:bldP spid="87" grpId="0"/>
      <p:bldP spid="3" grpId="0" animBg="1"/>
      <p:bldP spid="5" grpId="0"/>
      <p:bldP spid="7" grpId="0"/>
      <p:bldP spid="8" grpId="0"/>
      <p:bldP spid="9" grpId="0" animBg="1"/>
      <p:bldP spid="10" grpId="0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E49DBE4-9B54-4022-AACD-2A515198E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Holdninger</a:t>
            </a:r>
            <a:r>
              <a:rPr lang="en-US" dirty="0"/>
              <a:t> om </a:t>
            </a:r>
            <a:r>
              <a:rPr lang="en-US" dirty="0" err="1"/>
              <a:t>vægttab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D987FF-4950-C024-7361-735E6D4D47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ALwO</a:t>
            </a:r>
            <a:r>
              <a:rPr lang="en-US" dirty="0"/>
              <a:t>, adolescents living with obesity.</a:t>
            </a:r>
            <a:br>
              <a:rPr lang="en-US" dirty="0"/>
            </a:br>
            <a:r>
              <a:rPr lang="en-CA" dirty="0"/>
              <a:t>Halford et al. Pediatric Obesity. 2022;e12957. doi:10.1111/ijpo.12957.</a:t>
            </a:r>
            <a:endParaRPr lang="en-US" dirty="0"/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F3EA58D3-E81C-42C6-9F29-4170347D29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1904748"/>
              </p:ext>
            </p:extLst>
          </p:nvPr>
        </p:nvGraphicFramePr>
        <p:xfrm>
          <a:off x="-261256" y="1693502"/>
          <a:ext cx="11410527" cy="4229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0C7BCCB2-17C9-49B7-AC89-83AA12E3495E}"/>
              </a:ext>
            </a:extLst>
          </p:cNvPr>
          <p:cNvSpPr txBox="1"/>
          <p:nvPr/>
        </p:nvSpPr>
        <p:spPr>
          <a:xfrm>
            <a:off x="6052540" y="1385725"/>
            <a:ext cx="3001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Percentage of respondents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5DBD6AB-BD25-E06C-BA50-A4BB0CE54DB9}"/>
              </a:ext>
            </a:extLst>
          </p:cNvPr>
          <p:cNvGrpSpPr/>
          <p:nvPr/>
        </p:nvGrpSpPr>
        <p:grpSpPr>
          <a:xfrm>
            <a:off x="10547192" y="1944000"/>
            <a:ext cx="1644808" cy="648365"/>
            <a:chOff x="9994742" y="2259812"/>
            <a:chExt cx="1644808" cy="64836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5E49258-160C-2A71-8624-9243A8A4C41A}"/>
                </a:ext>
              </a:extLst>
            </p:cNvPr>
            <p:cNvSpPr txBox="1"/>
            <p:nvPr/>
          </p:nvSpPr>
          <p:spPr>
            <a:xfrm>
              <a:off x="9994742" y="2661956"/>
              <a:ext cx="16448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Pårørende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 (n=5,389)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EB81DB1-80D4-7F4C-C4CB-36AFFA81FF02}"/>
                </a:ext>
              </a:extLst>
            </p:cNvPr>
            <p:cNvSpPr txBox="1"/>
            <p:nvPr/>
          </p:nvSpPr>
          <p:spPr>
            <a:xfrm>
              <a:off x="9994743" y="2259812"/>
              <a:ext cx="14257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ALwO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 (n=5,275)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492DB5-E3B8-1A0E-D368-800AD71595B1}"/>
              </a:ext>
            </a:extLst>
          </p:cNvPr>
          <p:cNvGrpSpPr/>
          <p:nvPr/>
        </p:nvGrpSpPr>
        <p:grpSpPr>
          <a:xfrm>
            <a:off x="9965982" y="2250570"/>
            <a:ext cx="644165" cy="366348"/>
            <a:chOff x="3244270" y="1770798"/>
            <a:chExt cx="1116149" cy="634774"/>
          </a:xfrm>
          <a:solidFill>
            <a:schemeClr val="accent5"/>
          </a:solidFill>
        </p:grpSpPr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8CD6ED44-04E0-CEBA-96FB-A003353E9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129" y="1802118"/>
              <a:ext cx="517290" cy="603301"/>
            </a:xfrm>
            <a:custGeom>
              <a:avLst/>
              <a:gdLst>
                <a:gd name="T0" fmla="*/ 190 w 280"/>
                <a:gd name="T1" fmla="*/ 169 h 327"/>
                <a:gd name="T2" fmla="*/ 247 w 280"/>
                <a:gd name="T3" fmla="*/ 197 h 327"/>
                <a:gd name="T4" fmla="*/ 277 w 280"/>
                <a:gd name="T5" fmla="*/ 306 h 327"/>
                <a:gd name="T6" fmla="*/ 0 w 280"/>
                <a:gd name="T7" fmla="*/ 327 h 327"/>
                <a:gd name="T8" fmla="*/ 12 w 280"/>
                <a:gd name="T9" fmla="*/ 235 h 327"/>
                <a:gd name="T10" fmla="*/ 27 w 280"/>
                <a:gd name="T11" fmla="*/ 201 h 327"/>
                <a:gd name="T12" fmla="*/ 96 w 280"/>
                <a:gd name="T13" fmla="*/ 167 h 327"/>
                <a:gd name="T14" fmla="*/ 139 w 280"/>
                <a:gd name="T15" fmla="*/ 196 h 327"/>
                <a:gd name="T16" fmla="*/ 111 w 280"/>
                <a:gd name="T17" fmla="*/ 165 h 327"/>
                <a:gd name="T18" fmla="*/ 113 w 280"/>
                <a:gd name="T19" fmla="*/ 153 h 327"/>
                <a:gd name="T20" fmla="*/ 104 w 280"/>
                <a:gd name="T21" fmla="*/ 151 h 327"/>
                <a:gd name="T22" fmla="*/ 76 w 280"/>
                <a:gd name="T23" fmla="*/ 146 h 327"/>
                <a:gd name="T24" fmla="*/ 70 w 280"/>
                <a:gd name="T25" fmla="*/ 138 h 327"/>
                <a:gd name="T26" fmla="*/ 81 w 280"/>
                <a:gd name="T27" fmla="*/ 125 h 327"/>
                <a:gd name="T28" fmla="*/ 72 w 280"/>
                <a:gd name="T29" fmla="*/ 115 h 327"/>
                <a:gd name="T30" fmla="*/ 61 w 280"/>
                <a:gd name="T31" fmla="*/ 103 h 327"/>
                <a:gd name="T32" fmla="*/ 64 w 280"/>
                <a:gd name="T33" fmla="*/ 97 h 327"/>
                <a:gd name="T34" fmla="*/ 64 w 280"/>
                <a:gd name="T35" fmla="*/ 76 h 327"/>
                <a:gd name="T36" fmla="*/ 70 w 280"/>
                <a:gd name="T37" fmla="*/ 75 h 327"/>
                <a:gd name="T38" fmla="*/ 81 w 280"/>
                <a:gd name="T39" fmla="*/ 64 h 327"/>
                <a:gd name="T40" fmla="*/ 98 w 280"/>
                <a:gd name="T41" fmla="*/ 17 h 327"/>
                <a:gd name="T42" fmla="*/ 120 w 280"/>
                <a:gd name="T43" fmla="*/ 6 h 327"/>
                <a:gd name="T44" fmla="*/ 187 w 280"/>
                <a:gd name="T45" fmla="*/ 20 h 327"/>
                <a:gd name="T46" fmla="*/ 201 w 280"/>
                <a:gd name="T47" fmla="*/ 61 h 327"/>
                <a:gd name="T48" fmla="*/ 205 w 280"/>
                <a:gd name="T49" fmla="*/ 78 h 327"/>
                <a:gd name="T50" fmla="*/ 206 w 280"/>
                <a:gd name="T51" fmla="*/ 91 h 327"/>
                <a:gd name="T52" fmla="*/ 204 w 280"/>
                <a:gd name="T53" fmla="*/ 105 h 327"/>
                <a:gd name="T54" fmla="*/ 223 w 280"/>
                <a:gd name="T55" fmla="*/ 105 h 327"/>
                <a:gd name="T56" fmla="*/ 222 w 280"/>
                <a:gd name="T57" fmla="*/ 114 h 327"/>
                <a:gd name="T58" fmla="*/ 223 w 280"/>
                <a:gd name="T59" fmla="*/ 125 h 327"/>
                <a:gd name="T60" fmla="*/ 196 w 280"/>
                <a:gd name="T61" fmla="*/ 144 h 327"/>
                <a:gd name="T62" fmla="*/ 187 w 280"/>
                <a:gd name="T63" fmla="*/ 146 h 327"/>
                <a:gd name="T64" fmla="*/ 172 w 280"/>
                <a:gd name="T65" fmla="*/ 152 h 327"/>
                <a:gd name="T66" fmla="*/ 177 w 280"/>
                <a:gd name="T67" fmla="*/ 164 h 327"/>
                <a:gd name="T68" fmla="*/ 148 w 280"/>
                <a:gd name="T69" fmla="*/ 19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0" h="327">
                  <a:moveTo>
                    <a:pt x="196" y="214"/>
                  </a:moveTo>
                  <a:cubicBezTo>
                    <a:pt x="194" y="199"/>
                    <a:pt x="192" y="184"/>
                    <a:pt x="190" y="169"/>
                  </a:cubicBezTo>
                  <a:cubicBezTo>
                    <a:pt x="204" y="176"/>
                    <a:pt x="217" y="182"/>
                    <a:pt x="231" y="189"/>
                  </a:cubicBezTo>
                  <a:cubicBezTo>
                    <a:pt x="236" y="191"/>
                    <a:pt x="242" y="195"/>
                    <a:pt x="247" y="197"/>
                  </a:cubicBezTo>
                  <a:cubicBezTo>
                    <a:pt x="258" y="201"/>
                    <a:pt x="263" y="208"/>
                    <a:pt x="265" y="220"/>
                  </a:cubicBezTo>
                  <a:cubicBezTo>
                    <a:pt x="268" y="248"/>
                    <a:pt x="273" y="277"/>
                    <a:pt x="277" y="306"/>
                  </a:cubicBezTo>
                  <a:cubicBezTo>
                    <a:pt x="278" y="313"/>
                    <a:pt x="279" y="320"/>
                    <a:pt x="280" y="327"/>
                  </a:cubicBezTo>
                  <a:cubicBezTo>
                    <a:pt x="186" y="327"/>
                    <a:pt x="93" y="327"/>
                    <a:pt x="0" y="327"/>
                  </a:cubicBezTo>
                  <a:cubicBezTo>
                    <a:pt x="1" y="313"/>
                    <a:pt x="2" y="300"/>
                    <a:pt x="4" y="287"/>
                  </a:cubicBezTo>
                  <a:cubicBezTo>
                    <a:pt x="6" y="269"/>
                    <a:pt x="9" y="252"/>
                    <a:pt x="12" y="235"/>
                  </a:cubicBezTo>
                  <a:cubicBezTo>
                    <a:pt x="13" y="228"/>
                    <a:pt x="15" y="221"/>
                    <a:pt x="16" y="215"/>
                  </a:cubicBezTo>
                  <a:cubicBezTo>
                    <a:pt x="18" y="209"/>
                    <a:pt x="21" y="204"/>
                    <a:pt x="27" y="201"/>
                  </a:cubicBezTo>
                  <a:cubicBezTo>
                    <a:pt x="49" y="190"/>
                    <a:pt x="71" y="179"/>
                    <a:pt x="93" y="168"/>
                  </a:cubicBezTo>
                  <a:cubicBezTo>
                    <a:pt x="94" y="168"/>
                    <a:pt x="94" y="168"/>
                    <a:pt x="96" y="167"/>
                  </a:cubicBezTo>
                  <a:cubicBezTo>
                    <a:pt x="94" y="183"/>
                    <a:pt x="93" y="198"/>
                    <a:pt x="91" y="214"/>
                  </a:cubicBezTo>
                  <a:cubicBezTo>
                    <a:pt x="106" y="203"/>
                    <a:pt x="120" y="191"/>
                    <a:pt x="139" y="196"/>
                  </a:cubicBezTo>
                  <a:cubicBezTo>
                    <a:pt x="133" y="190"/>
                    <a:pt x="126" y="184"/>
                    <a:pt x="120" y="178"/>
                  </a:cubicBezTo>
                  <a:cubicBezTo>
                    <a:pt x="117" y="174"/>
                    <a:pt x="114" y="170"/>
                    <a:pt x="111" y="165"/>
                  </a:cubicBezTo>
                  <a:cubicBezTo>
                    <a:pt x="110" y="164"/>
                    <a:pt x="108" y="161"/>
                    <a:pt x="112" y="160"/>
                  </a:cubicBezTo>
                  <a:cubicBezTo>
                    <a:pt x="113" y="159"/>
                    <a:pt x="113" y="155"/>
                    <a:pt x="113" y="153"/>
                  </a:cubicBezTo>
                  <a:cubicBezTo>
                    <a:pt x="113" y="152"/>
                    <a:pt x="111" y="151"/>
                    <a:pt x="109" y="151"/>
                  </a:cubicBezTo>
                  <a:cubicBezTo>
                    <a:pt x="107" y="151"/>
                    <a:pt x="106" y="151"/>
                    <a:pt x="104" y="151"/>
                  </a:cubicBezTo>
                  <a:cubicBezTo>
                    <a:pt x="100" y="150"/>
                    <a:pt x="96" y="151"/>
                    <a:pt x="97" y="145"/>
                  </a:cubicBezTo>
                  <a:cubicBezTo>
                    <a:pt x="90" y="147"/>
                    <a:pt x="84" y="150"/>
                    <a:pt x="76" y="146"/>
                  </a:cubicBezTo>
                  <a:cubicBezTo>
                    <a:pt x="80" y="145"/>
                    <a:pt x="83" y="144"/>
                    <a:pt x="85" y="143"/>
                  </a:cubicBezTo>
                  <a:cubicBezTo>
                    <a:pt x="80" y="141"/>
                    <a:pt x="75" y="140"/>
                    <a:pt x="70" y="138"/>
                  </a:cubicBezTo>
                  <a:cubicBezTo>
                    <a:pt x="65" y="135"/>
                    <a:pt x="62" y="130"/>
                    <a:pt x="60" y="124"/>
                  </a:cubicBezTo>
                  <a:cubicBezTo>
                    <a:pt x="67" y="127"/>
                    <a:pt x="73" y="129"/>
                    <a:pt x="81" y="125"/>
                  </a:cubicBezTo>
                  <a:cubicBezTo>
                    <a:pt x="71" y="125"/>
                    <a:pt x="65" y="122"/>
                    <a:pt x="61" y="114"/>
                  </a:cubicBezTo>
                  <a:cubicBezTo>
                    <a:pt x="65" y="114"/>
                    <a:pt x="68" y="114"/>
                    <a:pt x="72" y="115"/>
                  </a:cubicBezTo>
                  <a:cubicBezTo>
                    <a:pt x="67" y="111"/>
                    <a:pt x="64" y="108"/>
                    <a:pt x="60" y="105"/>
                  </a:cubicBezTo>
                  <a:cubicBezTo>
                    <a:pt x="60" y="104"/>
                    <a:pt x="60" y="104"/>
                    <a:pt x="61" y="103"/>
                  </a:cubicBezTo>
                  <a:cubicBezTo>
                    <a:pt x="66" y="107"/>
                    <a:pt x="72" y="107"/>
                    <a:pt x="79" y="105"/>
                  </a:cubicBezTo>
                  <a:cubicBezTo>
                    <a:pt x="73" y="103"/>
                    <a:pt x="68" y="102"/>
                    <a:pt x="64" y="97"/>
                  </a:cubicBezTo>
                  <a:cubicBezTo>
                    <a:pt x="69" y="97"/>
                    <a:pt x="74" y="97"/>
                    <a:pt x="75" y="91"/>
                  </a:cubicBezTo>
                  <a:cubicBezTo>
                    <a:pt x="66" y="87"/>
                    <a:pt x="63" y="83"/>
                    <a:pt x="64" y="76"/>
                  </a:cubicBezTo>
                  <a:cubicBezTo>
                    <a:pt x="68" y="80"/>
                    <a:pt x="72" y="83"/>
                    <a:pt x="78" y="81"/>
                  </a:cubicBezTo>
                  <a:cubicBezTo>
                    <a:pt x="75" y="79"/>
                    <a:pt x="73" y="77"/>
                    <a:pt x="70" y="75"/>
                  </a:cubicBezTo>
                  <a:cubicBezTo>
                    <a:pt x="71" y="75"/>
                    <a:pt x="71" y="75"/>
                    <a:pt x="71" y="74"/>
                  </a:cubicBezTo>
                  <a:cubicBezTo>
                    <a:pt x="77" y="74"/>
                    <a:pt x="80" y="69"/>
                    <a:pt x="81" y="64"/>
                  </a:cubicBezTo>
                  <a:cubicBezTo>
                    <a:pt x="83" y="59"/>
                    <a:pt x="83" y="54"/>
                    <a:pt x="84" y="50"/>
                  </a:cubicBezTo>
                  <a:cubicBezTo>
                    <a:pt x="86" y="37"/>
                    <a:pt x="90" y="26"/>
                    <a:pt x="98" y="17"/>
                  </a:cubicBezTo>
                  <a:cubicBezTo>
                    <a:pt x="101" y="13"/>
                    <a:pt x="106" y="11"/>
                    <a:pt x="110" y="10"/>
                  </a:cubicBezTo>
                  <a:cubicBezTo>
                    <a:pt x="113" y="9"/>
                    <a:pt x="117" y="8"/>
                    <a:pt x="120" y="6"/>
                  </a:cubicBezTo>
                  <a:cubicBezTo>
                    <a:pt x="129" y="1"/>
                    <a:pt x="138" y="0"/>
                    <a:pt x="148" y="2"/>
                  </a:cubicBezTo>
                  <a:cubicBezTo>
                    <a:pt x="162" y="5"/>
                    <a:pt x="176" y="9"/>
                    <a:pt x="187" y="20"/>
                  </a:cubicBezTo>
                  <a:cubicBezTo>
                    <a:pt x="195" y="27"/>
                    <a:pt x="199" y="36"/>
                    <a:pt x="199" y="47"/>
                  </a:cubicBezTo>
                  <a:cubicBezTo>
                    <a:pt x="200" y="51"/>
                    <a:pt x="200" y="56"/>
                    <a:pt x="201" y="61"/>
                  </a:cubicBezTo>
                  <a:cubicBezTo>
                    <a:pt x="202" y="66"/>
                    <a:pt x="205" y="70"/>
                    <a:pt x="213" y="70"/>
                  </a:cubicBezTo>
                  <a:cubicBezTo>
                    <a:pt x="209" y="74"/>
                    <a:pt x="207" y="76"/>
                    <a:pt x="205" y="78"/>
                  </a:cubicBezTo>
                  <a:cubicBezTo>
                    <a:pt x="208" y="85"/>
                    <a:pt x="213" y="85"/>
                    <a:pt x="220" y="77"/>
                  </a:cubicBezTo>
                  <a:cubicBezTo>
                    <a:pt x="220" y="84"/>
                    <a:pt x="216" y="88"/>
                    <a:pt x="206" y="91"/>
                  </a:cubicBezTo>
                  <a:cubicBezTo>
                    <a:pt x="208" y="96"/>
                    <a:pt x="209" y="97"/>
                    <a:pt x="220" y="97"/>
                  </a:cubicBezTo>
                  <a:cubicBezTo>
                    <a:pt x="216" y="103"/>
                    <a:pt x="211" y="104"/>
                    <a:pt x="204" y="105"/>
                  </a:cubicBezTo>
                  <a:cubicBezTo>
                    <a:pt x="211" y="108"/>
                    <a:pt x="217" y="108"/>
                    <a:pt x="223" y="104"/>
                  </a:cubicBezTo>
                  <a:cubicBezTo>
                    <a:pt x="223" y="105"/>
                    <a:pt x="223" y="105"/>
                    <a:pt x="223" y="105"/>
                  </a:cubicBezTo>
                  <a:cubicBezTo>
                    <a:pt x="220" y="108"/>
                    <a:pt x="216" y="111"/>
                    <a:pt x="212" y="115"/>
                  </a:cubicBezTo>
                  <a:cubicBezTo>
                    <a:pt x="216" y="115"/>
                    <a:pt x="219" y="114"/>
                    <a:pt x="222" y="114"/>
                  </a:cubicBezTo>
                  <a:cubicBezTo>
                    <a:pt x="220" y="122"/>
                    <a:pt x="214" y="125"/>
                    <a:pt x="203" y="125"/>
                  </a:cubicBezTo>
                  <a:cubicBezTo>
                    <a:pt x="208" y="129"/>
                    <a:pt x="214" y="129"/>
                    <a:pt x="223" y="125"/>
                  </a:cubicBezTo>
                  <a:cubicBezTo>
                    <a:pt x="222" y="137"/>
                    <a:pt x="205" y="144"/>
                    <a:pt x="190" y="136"/>
                  </a:cubicBezTo>
                  <a:cubicBezTo>
                    <a:pt x="192" y="139"/>
                    <a:pt x="194" y="141"/>
                    <a:pt x="196" y="144"/>
                  </a:cubicBezTo>
                  <a:cubicBezTo>
                    <a:pt x="193" y="145"/>
                    <a:pt x="190" y="146"/>
                    <a:pt x="188" y="147"/>
                  </a:cubicBezTo>
                  <a:cubicBezTo>
                    <a:pt x="187" y="146"/>
                    <a:pt x="187" y="146"/>
                    <a:pt x="187" y="146"/>
                  </a:cubicBezTo>
                  <a:cubicBezTo>
                    <a:pt x="187" y="147"/>
                    <a:pt x="186" y="149"/>
                    <a:pt x="186" y="150"/>
                  </a:cubicBezTo>
                  <a:cubicBezTo>
                    <a:pt x="181" y="151"/>
                    <a:pt x="176" y="151"/>
                    <a:pt x="172" y="152"/>
                  </a:cubicBezTo>
                  <a:cubicBezTo>
                    <a:pt x="172" y="155"/>
                    <a:pt x="171" y="158"/>
                    <a:pt x="176" y="159"/>
                  </a:cubicBezTo>
                  <a:cubicBezTo>
                    <a:pt x="176" y="159"/>
                    <a:pt x="177" y="162"/>
                    <a:pt x="177" y="164"/>
                  </a:cubicBezTo>
                  <a:cubicBezTo>
                    <a:pt x="176" y="167"/>
                    <a:pt x="174" y="170"/>
                    <a:pt x="172" y="172"/>
                  </a:cubicBezTo>
                  <a:cubicBezTo>
                    <a:pt x="164" y="180"/>
                    <a:pt x="156" y="188"/>
                    <a:pt x="148" y="196"/>
                  </a:cubicBezTo>
                  <a:cubicBezTo>
                    <a:pt x="168" y="190"/>
                    <a:pt x="182" y="202"/>
                    <a:pt x="196" y="2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515F42A0-9E8E-5254-A29F-F5B83D469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270" y="1770798"/>
              <a:ext cx="588281" cy="634774"/>
            </a:xfrm>
            <a:custGeom>
              <a:avLst/>
              <a:gdLst>
                <a:gd name="T0" fmla="*/ 0 w 302"/>
                <a:gd name="T1" fmla="*/ 322 h 322"/>
                <a:gd name="T2" fmla="*/ 2 w 302"/>
                <a:gd name="T3" fmla="*/ 289 h 322"/>
                <a:gd name="T4" fmla="*/ 11 w 302"/>
                <a:gd name="T5" fmla="*/ 234 h 322"/>
                <a:gd name="T6" fmla="*/ 16 w 302"/>
                <a:gd name="T7" fmla="*/ 217 h 322"/>
                <a:gd name="T8" fmla="*/ 35 w 302"/>
                <a:gd name="T9" fmla="*/ 201 h 322"/>
                <a:gd name="T10" fmla="*/ 66 w 302"/>
                <a:gd name="T11" fmla="*/ 189 h 322"/>
                <a:gd name="T12" fmla="*/ 100 w 302"/>
                <a:gd name="T13" fmla="*/ 176 h 322"/>
                <a:gd name="T14" fmla="*/ 107 w 302"/>
                <a:gd name="T15" fmla="*/ 171 h 322"/>
                <a:gd name="T16" fmla="*/ 111 w 302"/>
                <a:gd name="T17" fmla="*/ 163 h 322"/>
                <a:gd name="T18" fmla="*/ 115 w 302"/>
                <a:gd name="T19" fmla="*/ 145 h 322"/>
                <a:gd name="T20" fmla="*/ 114 w 302"/>
                <a:gd name="T21" fmla="*/ 142 h 322"/>
                <a:gd name="T22" fmla="*/ 103 w 302"/>
                <a:gd name="T23" fmla="*/ 119 h 322"/>
                <a:gd name="T24" fmla="*/ 98 w 302"/>
                <a:gd name="T25" fmla="*/ 114 h 322"/>
                <a:gd name="T26" fmla="*/ 92 w 302"/>
                <a:gd name="T27" fmla="*/ 107 h 322"/>
                <a:gd name="T28" fmla="*/ 86 w 302"/>
                <a:gd name="T29" fmla="*/ 77 h 322"/>
                <a:gd name="T30" fmla="*/ 92 w 302"/>
                <a:gd name="T31" fmla="*/ 72 h 322"/>
                <a:gd name="T32" fmla="*/ 91 w 302"/>
                <a:gd name="T33" fmla="*/ 58 h 322"/>
                <a:gd name="T34" fmla="*/ 99 w 302"/>
                <a:gd name="T35" fmla="*/ 26 h 322"/>
                <a:gd name="T36" fmla="*/ 115 w 302"/>
                <a:gd name="T37" fmla="*/ 17 h 322"/>
                <a:gd name="T38" fmla="*/ 142 w 302"/>
                <a:gd name="T39" fmla="*/ 3 h 322"/>
                <a:gd name="T40" fmla="*/ 179 w 302"/>
                <a:gd name="T41" fmla="*/ 10 h 322"/>
                <a:gd name="T42" fmla="*/ 193 w 302"/>
                <a:gd name="T43" fmla="*/ 5 h 322"/>
                <a:gd name="T44" fmla="*/ 194 w 302"/>
                <a:gd name="T45" fmla="*/ 6 h 322"/>
                <a:gd name="T46" fmla="*/ 200 w 302"/>
                <a:gd name="T47" fmla="*/ 25 h 322"/>
                <a:gd name="T48" fmla="*/ 206 w 302"/>
                <a:gd name="T49" fmla="*/ 44 h 322"/>
                <a:gd name="T50" fmla="*/ 207 w 302"/>
                <a:gd name="T51" fmla="*/ 69 h 322"/>
                <a:gd name="T52" fmla="*/ 212 w 302"/>
                <a:gd name="T53" fmla="*/ 77 h 322"/>
                <a:gd name="T54" fmla="*/ 207 w 302"/>
                <a:gd name="T55" fmla="*/ 102 h 322"/>
                <a:gd name="T56" fmla="*/ 205 w 302"/>
                <a:gd name="T57" fmla="*/ 107 h 322"/>
                <a:gd name="T58" fmla="*/ 199 w 302"/>
                <a:gd name="T59" fmla="*/ 118 h 322"/>
                <a:gd name="T60" fmla="*/ 189 w 302"/>
                <a:gd name="T61" fmla="*/ 143 h 322"/>
                <a:gd name="T62" fmla="*/ 190 w 302"/>
                <a:gd name="T63" fmla="*/ 160 h 322"/>
                <a:gd name="T64" fmla="*/ 198 w 302"/>
                <a:gd name="T65" fmla="*/ 172 h 322"/>
                <a:gd name="T66" fmla="*/ 210 w 302"/>
                <a:gd name="T67" fmla="*/ 179 h 322"/>
                <a:gd name="T68" fmla="*/ 274 w 302"/>
                <a:gd name="T69" fmla="*/ 206 h 322"/>
                <a:gd name="T70" fmla="*/ 293 w 302"/>
                <a:gd name="T71" fmla="*/ 231 h 322"/>
                <a:gd name="T72" fmla="*/ 300 w 302"/>
                <a:gd name="T73" fmla="*/ 290 h 322"/>
                <a:gd name="T74" fmla="*/ 302 w 302"/>
                <a:gd name="T75" fmla="*/ 313 h 322"/>
                <a:gd name="T76" fmla="*/ 302 w 302"/>
                <a:gd name="T77" fmla="*/ 322 h 322"/>
                <a:gd name="T78" fmla="*/ 0 w 302"/>
                <a:gd name="T7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2" h="322">
                  <a:moveTo>
                    <a:pt x="0" y="322"/>
                  </a:moveTo>
                  <a:cubicBezTo>
                    <a:pt x="1" y="311"/>
                    <a:pt x="1" y="300"/>
                    <a:pt x="2" y="289"/>
                  </a:cubicBezTo>
                  <a:cubicBezTo>
                    <a:pt x="5" y="271"/>
                    <a:pt x="8" y="253"/>
                    <a:pt x="11" y="234"/>
                  </a:cubicBezTo>
                  <a:cubicBezTo>
                    <a:pt x="12" y="229"/>
                    <a:pt x="13" y="223"/>
                    <a:pt x="16" y="217"/>
                  </a:cubicBezTo>
                  <a:cubicBezTo>
                    <a:pt x="19" y="208"/>
                    <a:pt x="27" y="204"/>
                    <a:pt x="35" y="201"/>
                  </a:cubicBezTo>
                  <a:cubicBezTo>
                    <a:pt x="45" y="197"/>
                    <a:pt x="56" y="193"/>
                    <a:pt x="66" y="189"/>
                  </a:cubicBezTo>
                  <a:cubicBezTo>
                    <a:pt x="77" y="185"/>
                    <a:pt x="89" y="181"/>
                    <a:pt x="100" y="176"/>
                  </a:cubicBezTo>
                  <a:cubicBezTo>
                    <a:pt x="103" y="175"/>
                    <a:pt x="105" y="173"/>
                    <a:pt x="107" y="171"/>
                  </a:cubicBezTo>
                  <a:cubicBezTo>
                    <a:pt x="108" y="168"/>
                    <a:pt x="110" y="166"/>
                    <a:pt x="111" y="163"/>
                  </a:cubicBezTo>
                  <a:cubicBezTo>
                    <a:pt x="116" y="158"/>
                    <a:pt x="115" y="151"/>
                    <a:pt x="115" y="145"/>
                  </a:cubicBezTo>
                  <a:cubicBezTo>
                    <a:pt x="115" y="144"/>
                    <a:pt x="114" y="143"/>
                    <a:pt x="114" y="142"/>
                  </a:cubicBezTo>
                  <a:cubicBezTo>
                    <a:pt x="108" y="135"/>
                    <a:pt x="105" y="127"/>
                    <a:pt x="103" y="119"/>
                  </a:cubicBezTo>
                  <a:cubicBezTo>
                    <a:pt x="102" y="116"/>
                    <a:pt x="101" y="115"/>
                    <a:pt x="98" y="114"/>
                  </a:cubicBezTo>
                  <a:cubicBezTo>
                    <a:pt x="96" y="113"/>
                    <a:pt x="92" y="110"/>
                    <a:pt x="92" y="107"/>
                  </a:cubicBezTo>
                  <a:cubicBezTo>
                    <a:pt x="89" y="97"/>
                    <a:pt x="88" y="87"/>
                    <a:pt x="86" y="77"/>
                  </a:cubicBezTo>
                  <a:cubicBezTo>
                    <a:pt x="86" y="73"/>
                    <a:pt x="89" y="72"/>
                    <a:pt x="92" y="72"/>
                  </a:cubicBezTo>
                  <a:cubicBezTo>
                    <a:pt x="92" y="67"/>
                    <a:pt x="91" y="62"/>
                    <a:pt x="91" y="58"/>
                  </a:cubicBezTo>
                  <a:cubicBezTo>
                    <a:pt x="91" y="47"/>
                    <a:pt x="93" y="36"/>
                    <a:pt x="99" y="26"/>
                  </a:cubicBezTo>
                  <a:cubicBezTo>
                    <a:pt x="102" y="20"/>
                    <a:pt x="107" y="15"/>
                    <a:pt x="115" y="17"/>
                  </a:cubicBezTo>
                  <a:cubicBezTo>
                    <a:pt x="119" y="4"/>
                    <a:pt x="127" y="0"/>
                    <a:pt x="142" y="3"/>
                  </a:cubicBezTo>
                  <a:cubicBezTo>
                    <a:pt x="154" y="5"/>
                    <a:pt x="166" y="7"/>
                    <a:pt x="179" y="10"/>
                  </a:cubicBezTo>
                  <a:cubicBezTo>
                    <a:pt x="184" y="11"/>
                    <a:pt x="190" y="11"/>
                    <a:pt x="193" y="5"/>
                  </a:cubicBezTo>
                  <a:cubicBezTo>
                    <a:pt x="194" y="6"/>
                    <a:pt x="194" y="6"/>
                    <a:pt x="194" y="6"/>
                  </a:cubicBezTo>
                  <a:cubicBezTo>
                    <a:pt x="198" y="12"/>
                    <a:pt x="196" y="19"/>
                    <a:pt x="200" y="25"/>
                  </a:cubicBezTo>
                  <a:cubicBezTo>
                    <a:pt x="204" y="30"/>
                    <a:pt x="206" y="37"/>
                    <a:pt x="206" y="44"/>
                  </a:cubicBezTo>
                  <a:cubicBezTo>
                    <a:pt x="207" y="52"/>
                    <a:pt x="207" y="60"/>
                    <a:pt x="207" y="69"/>
                  </a:cubicBezTo>
                  <a:cubicBezTo>
                    <a:pt x="212" y="69"/>
                    <a:pt x="213" y="73"/>
                    <a:pt x="212" y="77"/>
                  </a:cubicBezTo>
                  <a:cubicBezTo>
                    <a:pt x="210" y="85"/>
                    <a:pt x="209" y="94"/>
                    <a:pt x="207" y="102"/>
                  </a:cubicBezTo>
                  <a:cubicBezTo>
                    <a:pt x="207" y="104"/>
                    <a:pt x="206" y="107"/>
                    <a:pt x="205" y="107"/>
                  </a:cubicBezTo>
                  <a:cubicBezTo>
                    <a:pt x="200" y="110"/>
                    <a:pt x="199" y="114"/>
                    <a:pt x="199" y="118"/>
                  </a:cubicBezTo>
                  <a:cubicBezTo>
                    <a:pt x="198" y="127"/>
                    <a:pt x="194" y="135"/>
                    <a:pt x="189" y="143"/>
                  </a:cubicBezTo>
                  <a:cubicBezTo>
                    <a:pt x="185" y="148"/>
                    <a:pt x="187" y="155"/>
                    <a:pt x="190" y="160"/>
                  </a:cubicBezTo>
                  <a:cubicBezTo>
                    <a:pt x="192" y="164"/>
                    <a:pt x="195" y="169"/>
                    <a:pt x="198" y="172"/>
                  </a:cubicBezTo>
                  <a:cubicBezTo>
                    <a:pt x="201" y="175"/>
                    <a:pt x="206" y="177"/>
                    <a:pt x="210" y="179"/>
                  </a:cubicBezTo>
                  <a:cubicBezTo>
                    <a:pt x="231" y="188"/>
                    <a:pt x="253" y="197"/>
                    <a:pt x="274" y="206"/>
                  </a:cubicBezTo>
                  <a:cubicBezTo>
                    <a:pt x="285" y="210"/>
                    <a:pt x="292" y="218"/>
                    <a:pt x="293" y="231"/>
                  </a:cubicBezTo>
                  <a:cubicBezTo>
                    <a:pt x="295" y="251"/>
                    <a:pt x="298" y="270"/>
                    <a:pt x="300" y="290"/>
                  </a:cubicBezTo>
                  <a:cubicBezTo>
                    <a:pt x="301" y="298"/>
                    <a:pt x="301" y="305"/>
                    <a:pt x="302" y="313"/>
                  </a:cubicBezTo>
                  <a:cubicBezTo>
                    <a:pt x="302" y="316"/>
                    <a:pt x="302" y="319"/>
                    <a:pt x="302" y="322"/>
                  </a:cubicBezTo>
                  <a:cubicBezTo>
                    <a:pt x="201" y="322"/>
                    <a:pt x="101" y="322"/>
                    <a:pt x="0" y="3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5F78CC-0059-9E35-A9F1-54E0C25D63DA}"/>
              </a:ext>
            </a:extLst>
          </p:cNvPr>
          <p:cNvGrpSpPr/>
          <p:nvPr/>
        </p:nvGrpSpPr>
        <p:grpSpPr>
          <a:xfrm>
            <a:off x="10026086" y="1868980"/>
            <a:ext cx="521107" cy="318543"/>
            <a:chOff x="4684924" y="3450193"/>
            <a:chExt cx="700106" cy="427963"/>
          </a:xfrm>
          <a:solidFill>
            <a:schemeClr val="accent1"/>
          </a:solidFill>
        </p:grpSpPr>
        <p:grpSp>
          <p:nvGrpSpPr>
            <p:cNvPr id="16" name="Group 4">
              <a:extLst>
                <a:ext uri="{FF2B5EF4-FFF2-40B4-BE49-F238E27FC236}">
                  <a16:creationId xmlns:a16="http://schemas.microsoft.com/office/drawing/2014/main" id="{1D82C5EB-2DCC-09FE-54BD-3BF9B9418AD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684924" y="3465702"/>
              <a:ext cx="351968" cy="405420"/>
              <a:chOff x="1540" y="76"/>
              <a:chExt cx="2680" cy="3087"/>
            </a:xfrm>
            <a:grpFill/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EA0EB6AE-3073-0EAD-A669-787D3C82D4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0" y="76"/>
                <a:ext cx="2680" cy="3087"/>
              </a:xfrm>
              <a:custGeom>
                <a:avLst/>
                <a:gdLst>
                  <a:gd name="T0" fmla="*/ 924 w 1780"/>
                  <a:gd name="T1" fmla="*/ 0 h 2048"/>
                  <a:gd name="T2" fmla="*/ 1271 w 1780"/>
                  <a:gd name="T3" fmla="*/ 97 h 2048"/>
                  <a:gd name="T4" fmla="*/ 1772 w 1780"/>
                  <a:gd name="T5" fmla="*/ 1137 h 2048"/>
                  <a:gd name="T6" fmla="*/ 1780 w 1780"/>
                  <a:gd name="T7" fmla="*/ 1376 h 2048"/>
                  <a:gd name="T8" fmla="*/ 1755 w 1780"/>
                  <a:gd name="T9" fmla="*/ 1594 h 2048"/>
                  <a:gd name="T10" fmla="*/ 1538 w 1780"/>
                  <a:gd name="T11" fmla="*/ 1901 h 2048"/>
                  <a:gd name="T12" fmla="*/ 1257 w 1780"/>
                  <a:gd name="T13" fmla="*/ 1917 h 2048"/>
                  <a:gd name="T14" fmla="*/ 924 w 1780"/>
                  <a:gd name="T15" fmla="*/ 2048 h 2048"/>
                  <a:gd name="T16" fmla="*/ 821 w 1780"/>
                  <a:gd name="T17" fmla="*/ 2042 h 2048"/>
                  <a:gd name="T18" fmla="*/ 499 w 1780"/>
                  <a:gd name="T19" fmla="*/ 1907 h 2048"/>
                  <a:gd name="T20" fmla="*/ 105 w 1780"/>
                  <a:gd name="T21" fmla="*/ 1818 h 2048"/>
                  <a:gd name="T22" fmla="*/ 8 w 1780"/>
                  <a:gd name="T23" fmla="*/ 1467 h 2048"/>
                  <a:gd name="T24" fmla="*/ 0 w 1780"/>
                  <a:gd name="T25" fmla="*/ 1228 h 2048"/>
                  <a:gd name="T26" fmla="*/ 68 w 1780"/>
                  <a:gd name="T27" fmla="*/ 793 h 2048"/>
                  <a:gd name="T28" fmla="*/ 745 w 1780"/>
                  <a:gd name="T29" fmla="*/ 15 h 2048"/>
                  <a:gd name="T30" fmla="*/ 238 w 1780"/>
                  <a:gd name="T31" fmla="*/ 1057 h 2048"/>
                  <a:gd name="T32" fmla="*/ 216 w 1780"/>
                  <a:gd name="T33" fmla="*/ 1371 h 2048"/>
                  <a:gd name="T34" fmla="*/ 288 w 1780"/>
                  <a:gd name="T35" fmla="*/ 1404 h 2048"/>
                  <a:gd name="T36" fmla="*/ 516 w 1780"/>
                  <a:gd name="T37" fmla="*/ 1825 h 2048"/>
                  <a:gd name="T38" fmla="*/ 1468 w 1780"/>
                  <a:gd name="T39" fmla="*/ 1496 h 2048"/>
                  <a:gd name="T40" fmla="*/ 1506 w 1780"/>
                  <a:gd name="T41" fmla="*/ 1405 h 2048"/>
                  <a:gd name="T42" fmla="*/ 1577 w 1780"/>
                  <a:gd name="T43" fmla="*/ 1094 h 2048"/>
                  <a:gd name="T44" fmla="*/ 1525 w 1780"/>
                  <a:gd name="T45" fmla="*/ 915 h 2048"/>
                  <a:gd name="T46" fmla="*/ 1520 w 1780"/>
                  <a:gd name="T47" fmla="*/ 943 h 2048"/>
                  <a:gd name="T48" fmla="*/ 1413 w 1780"/>
                  <a:gd name="T49" fmla="*/ 1225 h 2048"/>
                  <a:gd name="T50" fmla="*/ 1418 w 1780"/>
                  <a:gd name="T51" fmla="*/ 938 h 2048"/>
                  <a:gd name="T52" fmla="*/ 1087 w 1780"/>
                  <a:gd name="T53" fmla="*/ 496 h 2048"/>
                  <a:gd name="T54" fmla="*/ 988 w 1780"/>
                  <a:gd name="T55" fmla="*/ 507 h 2048"/>
                  <a:gd name="T56" fmla="*/ 626 w 1780"/>
                  <a:gd name="T57" fmla="*/ 636 h 2048"/>
                  <a:gd name="T58" fmla="*/ 369 w 1780"/>
                  <a:gd name="T59" fmla="*/ 1227 h 2048"/>
                  <a:gd name="T60" fmla="*/ 265 w 1780"/>
                  <a:gd name="T61" fmla="*/ 993 h 2048"/>
                  <a:gd name="T62" fmla="*/ 238 w 1780"/>
                  <a:gd name="T63" fmla="*/ 1057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80" h="2048">
                    <a:moveTo>
                      <a:pt x="856" y="0"/>
                    </a:moveTo>
                    <a:cubicBezTo>
                      <a:pt x="879" y="0"/>
                      <a:pt x="901" y="0"/>
                      <a:pt x="924" y="0"/>
                    </a:cubicBezTo>
                    <a:cubicBezTo>
                      <a:pt x="932" y="1"/>
                      <a:pt x="941" y="3"/>
                      <a:pt x="949" y="4"/>
                    </a:cubicBezTo>
                    <a:cubicBezTo>
                      <a:pt x="1063" y="12"/>
                      <a:pt x="1171" y="42"/>
                      <a:pt x="1271" y="97"/>
                    </a:cubicBezTo>
                    <a:cubicBezTo>
                      <a:pt x="1415" y="176"/>
                      <a:pt x="1516" y="296"/>
                      <a:pt x="1587" y="442"/>
                    </a:cubicBezTo>
                    <a:cubicBezTo>
                      <a:pt x="1694" y="661"/>
                      <a:pt x="1746" y="896"/>
                      <a:pt x="1772" y="1137"/>
                    </a:cubicBezTo>
                    <a:cubicBezTo>
                      <a:pt x="1775" y="1167"/>
                      <a:pt x="1777" y="1198"/>
                      <a:pt x="1780" y="1228"/>
                    </a:cubicBezTo>
                    <a:cubicBezTo>
                      <a:pt x="1780" y="1277"/>
                      <a:pt x="1780" y="1327"/>
                      <a:pt x="1780" y="1376"/>
                    </a:cubicBezTo>
                    <a:cubicBezTo>
                      <a:pt x="1779" y="1382"/>
                      <a:pt x="1777" y="1389"/>
                      <a:pt x="1777" y="1395"/>
                    </a:cubicBezTo>
                    <a:cubicBezTo>
                      <a:pt x="1770" y="1461"/>
                      <a:pt x="1764" y="1528"/>
                      <a:pt x="1755" y="1594"/>
                    </a:cubicBezTo>
                    <a:cubicBezTo>
                      <a:pt x="1746" y="1661"/>
                      <a:pt x="1731" y="1727"/>
                      <a:pt x="1696" y="1787"/>
                    </a:cubicBezTo>
                    <a:cubicBezTo>
                      <a:pt x="1661" y="1849"/>
                      <a:pt x="1610" y="1888"/>
                      <a:pt x="1538" y="1901"/>
                    </a:cubicBezTo>
                    <a:cubicBezTo>
                      <a:pt x="1455" y="1915"/>
                      <a:pt x="1371" y="1912"/>
                      <a:pt x="1287" y="1908"/>
                    </a:cubicBezTo>
                    <a:cubicBezTo>
                      <a:pt x="1277" y="1907"/>
                      <a:pt x="1265" y="1911"/>
                      <a:pt x="1257" y="1917"/>
                    </a:cubicBezTo>
                    <a:cubicBezTo>
                      <a:pt x="1183" y="1974"/>
                      <a:pt x="1102" y="2014"/>
                      <a:pt x="1010" y="2034"/>
                    </a:cubicBezTo>
                    <a:cubicBezTo>
                      <a:pt x="982" y="2040"/>
                      <a:pt x="953" y="2043"/>
                      <a:pt x="924" y="2048"/>
                    </a:cubicBezTo>
                    <a:cubicBezTo>
                      <a:pt x="903" y="2048"/>
                      <a:pt x="881" y="2048"/>
                      <a:pt x="860" y="2048"/>
                    </a:cubicBezTo>
                    <a:cubicBezTo>
                      <a:pt x="847" y="2046"/>
                      <a:pt x="834" y="2044"/>
                      <a:pt x="821" y="2042"/>
                    </a:cubicBezTo>
                    <a:cubicBezTo>
                      <a:pt x="710" y="2027"/>
                      <a:pt x="611" y="1984"/>
                      <a:pt x="524" y="1915"/>
                    </a:cubicBezTo>
                    <a:cubicBezTo>
                      <a:pt x="517" y="1910"/>
                      <a:pt x="507" y="1907"/>
                      <a:pt x="499" y="1907"/>
                    </a:cubicBezTo>
                    <a:cubicBezTo>
                      <a:pt x="428" y="1907"/>
                      <a:pt x="358" y="1910"/>
                      <a:pt x="287" y="1907"/>
                    </a:cubicBezTo>
                    <a:cubicBezTo>
                      <a:pt x="215" y="1904"/>
                      <a:pt x="149" y="1881"/>
                      <a:pt x="105" y="1818"/>
                    </a:cubicBezTo>
                    <a:cubicBezTo>
                      <a:pt x="86" y="1790"/>
                      <a:pt x="69" y="1759"/>
                      <a:pt x="57" y="1727"/>
                    </a:cubicBezTo>
                    <a:cubicBezTo>
                      <a:pt x="26" y="1644"/>
                      <a:pt x="18" y="1555"/>
                      <a:pt x="8" y="1467"/>
                    </a:cubicBezTo>
                    <a:cubicBezTo>
                      <a:pt x="5" y="1438"/>
                      <a:pt x="3" y="1409"/>
                      <a:pt x="0" y="1380"/>
                    </a:cubicBezTo>
                    <a:cubicBezTo>
                      <a:pt x="0" y="1329"/>
                      <a:pt x="0" y="1279"/>
                      <a:pt x="0" y="1228"/>
                    </a:cubicBezTo>
                    <a:cubicBezTo>
                      <a:pt x="1" y="1222"/>
                      <a:pt x="3" y="1215"/>
                      <a:pt x="3" y="1209"/>
                    </a:cubicBezTo>
                    <a:cubicBezTo>
                      <a:pt x="10" y="1068"/>
                      <a:pt x="34" y="930"/>
                      <a:pt x="68" y="793"/>
                    </a:cubicBezTo>
                    <a:cubicBezTo>
                      <a:pt x="103" y="655"/>
                      <a:pt x="147" y="521"/>
                      <a:pt x="217" y="396"/>
                    </a:cubicBezTo>
                    <a:cubicBezTo>
                      <a:pt x="334" y="187"/>
                      <a:pt x="508" y="57"/>
                      <a:pt x="745" y="15"/>
                    </a:cubicBezTo>
                    <a:cubicBezTo>
                      <a:pt x="782" y="8"/>
                      <a:pt x="819" y="5"/>
                      <a:pt x="856" y="0"/>
                    </a:cubicBezTo>
                    <a:close/>
                    <a:moveTo>
                      <a:pt x="238" y="1057"/>
                    </a:moveTo>
                    <a:cubicBezTo>
                      <a:pt x="208" y="1062"/>
                      <a:pt x="208" y="1062"/>
                      <a:pt x="204" y="1085"/>
                    </a:cubicBezTo>
                    <a:cubicBezTo>
                      <a:pt x="189" y="1181"/>
                      <a:pt x="192" y="1277"/>
                      <a:pt x="216" y="1371"/>
                    </a:cubicBezTo>
                    <a:cubicBezTo>
                      <a:pt x="222" y="1396"/>
                      <a:pt x="240" y="1408"/>
                      <a:pt x="266" y="1406"/>
                    </a:cubicBezTo>
                    <a:cubicBezTo>
                      <a:pt x="273" y="1406"/>
                      <a:pt x="280" y="1405"/>
                      <a:pt x="288" y="1404"/>
                    </a:cubicBezTo>
                    <a:cubicBezTo>
                      <a:pt x="291" y="1413"/>
                      <a:pt x="293" y="1421"/>
                      <a:pt x="296" y="1429"/>
                    </a:cubicBezTo>
                    <a:cubicBezTo>
                      <a:pt x="334" y="1581"/>
                      <a:pt x="403" y="1716"/>
                      <a:pt x="516" y="1825"/>
                    </a:cubicBezTo>
                    <a:cubicBezTo>
                      <a:pt x="729" y="2032"/>
                      <a:pt x="1028" y="2039"/>
                      <a:pt x="1250" y="1841"/>
                    </a:cubicBezTo>
                    <a:cubicBezTo>
                      <a:pt x="1355" y="1747"/>
                      <a:pt x="1424" y="1629"/>
                      <a:pt x="1468" y="1496"/>
                    </a:cubicBezTo>
                    <a:cubicBezTo>
                      <a:pt x="1478" y="1466"/>
                      <a:pt x="1486" y="1435"/>
                      <a:pt x="1495" y="1404"/>
                    </a:cubicBezTo>
                    <a:cubicBezTo>
                      <a:pt x="1500" y="1405"/>
                      <a:pt x="1503" y="1405"/>
                      <a:pt x="1506" y="1405"/>
                    </a:cubicBezTo>
                    <a:cubicBezTo>
                      <a:pt x="1542" y="1409"/>
                      <a:pt x="1558" y="1399"/>
                      <a:pt x="1566" y="1364"/>
                    </a:cubicBezTo>
                    <a:cubicBezTo>
                      <a:pt x="1587" y="1274"/>
                      <a:pt x="1591" y="1184"/>
                      <a:pt x="1577" y="1094"/>
                    </a:cubicBezTo>
                    <a:cubicBezTo>
                      <a:pt x="1574" y="1074"/>
                      <a:pt x="1575" y="1053"/>
                      <a:pt x="1545" y="1058"/>
                    </a:cubicBezTo>
                    <a:cubicBezTo>
                      <a:pt x="1541" y="1009"/>
                      <a:pt x="1555" y="959"/>
                      <a:pt x="1525" y="915"/>
                    </a:cubicBezTo>
                    <a:cubicBezTo>
                      <a:pt x="1524" y="916"/>
                      <a:pt x="1522" y="917"/>
                      <a:pt x="1522" y="918"/>
                    </a:cubicBezTo>
                    <a:cubicBezTo>
                      <a:pt x="1521" y="926"/>
                      <a:pt x="1521" y="935"/>
                      <a:pt x="1520" y="943"/>
                    </a:cubicBezTo>
                    <a:cubicBezTo>
                      <a:pt x="1510" y="1001"/>
                      <a:pt x="1504" y="1059"/>
                      <a:pt x="1491" y="1116"/>
                    </a:cubicBezTo>
                    <a:cubicBezTo>
                      <a:pt x="1480" y="1160"/>
                      <a:pt x="1452" y="1196"/>
                      <a:pt x="1413" y="1225"/>
                    </a:cubicBezTo>
                    <a:cubicBezTo>
                      <a:pt x="1419" y="1208"/>
                      <a:pt x="1425" y="1194"/>
                      <a:pt x="1429" y="1180"/>
                    </a:cubicBezTo>
                    <a:cubicBezTo>
                      <a:pt x="1450" y="1098"/>
                      <a:pt x="1442" y="1017"/>
                      <a:pt x="1418" y="938"/>
                    </a:cubicBezTo>
                    <a:cubicBezTo>
                      <a:pt x="1385" y="832"/>
                      <a:pt x="1323" y="747"/>
                      <a:pt x="1234" y="680"/>
                    </a:cubicBezTo>
                    <a:cubicBezTo>
                      <a:pt x="1169" y="632"/>
                      <a:pt x="1113" y="576"/>
                      <a:pt x="1087" y="496"/>
                    </a:cubicBezTo>
                    <a:cubicBezTo>
                      <a:pt x="1083" y="484"/>
                      <a:pt x="1075" y="474"/>
                      <a:pt x="1071" y="467"/>
                    </a:cubicBezTo>
                    <a:cubicBezTo>
                      <a:pt x="1042" y="481"/>
                      <a:pt x="1016" y="496"/>
                      <a:pt x="988" y="507"/>
                    </a:cubicBezTo>
                    <a:cubicBezTo>
                      <a:pt x="956" y="520"/>
                      <a:pt x="923" y="528"/>
                      <a:pt x="890" y="540"/>
                    </a:cubicBezTo>
                    <a:cubicBezTo>
                      <a:pt x="802" y="571"/>
                      <a:pt x="710" y="596"/>
                      <a:pt x="626" y="636"/>
                    </a:cubicBezTo>
                    <a:cubicBezTo>
                      <a:pt x="435" y="727"/>
                      <a:pt x="343" y="885"/>
                      <a:pt x="340" y="1095"/>
                    </a:cubicBezTo>
                    <a:cubicBezTo>
                      <a:pt x="339" y="1139"/>
                      <a:pt x="348" y="1182"/>
                      <a:pt x="369" y="1227"/>
                    </a:cubicBezTo>
                    <a:cubicBezTo>
                      <a:pt x="328" y="1196"/>
                      <a:pt x="301" y="1161"/>
                      <a:pt x="290" y="1118"/>
                    </a:cubicBezTo>
                    <a:cubicBezTo>
                      <a:pt x="278" y="1077"/>
                      <a:pt x="271" y="1035"/>
                      <a:pt x="265" y="993"/>
                    </a:cubicBezTo>
                    <a:cubicBezTo>
                      <a:pt x="260" y="967"/>
                      <a:pt x="260" y="941"/>
                      <a:pt x="257" y="910"/>
                    </a:cubicBezTo>
                    <a:cubicBezTo>
                      <a:pt x="228" y="960"/>
                      <a:pt x="244" y="1009"/>
                      <a:pt x="238" y="10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20" name="Freeform 13">
                <a:extLst>
                  <a:ext uri="{FF2B5EF4-FFF2-40B4-BE49-F238E27FC236}">
                    <a16:creationId xmlns:a16="http://schemas.microsoft.com/office/drawing/2014/main" id="{A7FFEC44-9937-F49B-7EE6-095D419DB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" y="2451"/>
                <a:ext cx="622" cy="216"/>
              </a:xfrm>
              <a:custGeom>
                <a:avLst/>
                <a:gdLst>
                  <a:gd name="T0" fmla="*/ 413 w 413"/>
                  <a:gd name="T1" fmla="*/ 15 h 143"/>
                  <a:gd name="T2" fmla="*/ 305 w 413"/>
                  <a:gd name="T3" fmla="*/ 126 h 143"/>
                  <a:gd name="T4" fmla="*/ 126 w 413"/>
                  <a:gd name="T5" fmla="*/ 125 h 143"/>
                  <a:gd name="T6" fmla="*/ 39 w 413"/>
                  <a:gd name="T7" fmla="*/ 65 h 143"/>
                  <a:gd name="T8" fmla="*/ 0 w 413"/>
                  <a:gd name="T9" fmla="*/ 9 h 143"/>
                  <a:gd name="T10" fmla="*/ 198 w 413"/>
                  <a:gd name="T11" fmla="*/ 22 h 143"/>
                  <a:gd name="T12" fmla="*/ 237 w 413"/>
                  <a:gd name="T13" fmla="*/ 21 h 143"/>
                  <a:gd name="T14" fmla="*/ 353 w 413"/>
                  <a:gd name="T15" fmla="*/ 16 h 143"/>
                  <a:gd name="T16" fmla="*/ 413 w 413"/>
                  <a:gd name="T17" fmla="*/ 1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3" h="143">
                    <a:moveTo>
                      <a:pt x="413" y="15"/>
                    </a:moveTo>
                    <a:cubicBezTo>
                      <a:pt x="386" y="65"/>
                      <a:pt x="360" y="110"/>
                      <a:pt x="305" y="126"/>
                    </a:cubicBezTo>
                    <a:cubicBezTo>
                      <a:pt x="245" y="142"/>
                      <a:pt x="185" y="143"/>
                      <a:pt x="126" y="125"/>
                    </a:cubicBezTo>
                    <a:cubicBezTo>
                      <a:pt x="90" y="115"/>
                      <a:pt x="61" y="94"/>
                      <a:pt x="39" y="65"/>
                    </a:cubicBezTo>
                    <a:cubicBezTo>
                      <a:pt x="25" y="48"/>
                      <a:pt x="14" y="29"/>
                      <a:pt x="0" y="9"/>
                    </a:cubicBezTo>
                    <a:cubicBezTo>
                      <a:pt x="68" y="15"/>
                      <a:pt x="134" y="0"/>
                      <a:pt x="198" y="22"/>
                    </a:cubicBezTo>
                    <a:cubicBezTo>
                      <a:pt x="210" y="26"/>
                      <a:pt x="224" y="22"/>
                      <a:pt x="237" y="21"/>
                    </a:cubicBezTo>
                    <a:cubicBezTo>
                      <a:pt x="276" y="19"/>
                      <a:pt x="314" y="17"/>
                      <a:pt x="353" y="16"/>
                    </a:cubicBezTo>
                    <a:cubicBezTo>
                      <a:pt x="372" y="15"/>
                      <a:pt x="391" y="15"/>
                      <a:pt x="41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</p:grp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2F5BD1F4-873C-9C25-4F36-13D146F743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0409" y="3450193"/>
              <a:ext cx="314621" cy="427963"/>
            </a:xfrm>
            <a:custGeom>
              <a:avLst/>
              <a:gdLst>
                <a:gd name="T0" fmla="*/ 0 w 1496"/>
                <a:gd name="T1" fmla="*/ 1201 h 2035"/>
                <a:gd name="T2" fmla="*/ 60 w 1496"/>
                <a:gd name="T3" fmla="*/ 1081 h 2035"/>
                <a:gd name="T4" fmla="*/ 28 w 1496"/>
                <a:gd name="T5" fmla="*/ 789 h 2035"/>
                <a:gd name="T6" fmla="*/ 314 w 1496"/>
                <a:gd name="T7" fmla="*/ 299 h 2035"/>
                <a:gd name="T8" fmla="*/ 570 w 1496"/>
                <a:gd name="T9" fmla="*/ 24 h 2035"/>
                <a:gd name="T10" fmla="*/ 667 w 1496"/>
                <a:gd name="T11" fmla="*/ 13 h 2035"/>
                <a:gd name="T12" fmla="*/ 697 w 1496"/>
                <a:gd name="T13" fmla="*/ 71 h 2035"/>
                <a:gd name="T14" fmla="*/ 803 w 1496"/>
                <a:gd name="T15" fmla="*/ 0 h 2035"/>
                <a:gd name="T16" fmla="*/ 829 w 1496"/>
                <a:gd name="T17" fmla="*/ 76 h 2035"/>
                <a:gd name="T18" fmla="*/ 879 w 1496"/>
                <a:gd name="T19" fmla="*/ 116 h 2035"/>
                <a:gd name="T20" fmla="*/ 982 w 1496"/>
                <a:gd name="T21" fmla="*/ 95 h 2035"/>
                <a:gd name="T22" fmla="*/ 1038 w 1496"/>
                <a:gd name="T23" fmla="*/ 80 h 2035"/>
                <a:gd name="T24" fmla="*/ 1071 w 1496"/>
                <a:gd name="T25" fmla="*/ 148 h 2035"/>
                <a:gd name="T26" fmla="*/ 1107 w 1496"/>
                <a:gd name="T27" fmla="*/ 130 h 2035"/>
                <a:gd name="T28" fmla="*/ 1461 w 1496"/>
                <a:gd name="T29" fmla="*/ 796 h 2035"/>
                <a:gd name="T30" fmla="*/ 1422 w 1496"/>
                <a:gd name="T31" fmla="*/ 1071 h 2035"/>
                <a:gd name="T32" fmla="*/ 1496 w 1496"/>
                <a:gd name="T33" fmla="*/ 1201 h 2035"/>
                <a:gd name="T34" fmla="*/ 1450 w 1496"/>
                <a:gd name="T35" fmla="*/ 1386 h 2035"/>
                <a:gd name="T36" fmla="*/ 1347 w 1496"/>
                <a:gd name="T37" fmla="*/ 1506 h 2035"/>
                <a:gd name="T38" fmla="*/ 784 w 1496"/>
                <a:gd name="T39" fmla="*/ 2024 h 2035"/>
                <a:gd name="T40" fmla="*/ 152 w 1496"/>
                <a:gd name="T41" fmla="*/ 1508 h 2035"/>
                <a:gd name="T42" fmla="*/ 42 w 1496"/>
                <a:gd name="T43" fmla="*/ 1377 h 2035"/>
                <a:gd name="T44" fmla="*/ 328 w 1496"/>
                <a:gd name="T45" fmla="*/ 610 h 2035"/>
                <a:gd name="T46" fmla="*/ 294 w 1496"/>
                <a:gd name="T47" fmla="*/ 783 h 2035"/>
                <a:gd name="T48" fmla="*/ 217 w 1496"/>
                <a:gd name="T49" fmla="*/ 1279 h 2035"/>
                <a:gd name="T50" fmla="*/ 97 w 1496"/>
                <a:gd name="T51" fmla="*/ 1128 h 2035"/>
                <a:gd name="T52" fmla="*/ 72 w 1496"/>
                <a:gd name="T53" fmla="*/ 1156 h 2035"/>
                <a:gd name="T54" fmla="*/ 107 w 1496"/>
                <a:gd name="T55" fmla="*/ 1383 h 2035"/>
                <a:gd name="T56" fmla="*/ 203 w 1496"/>
                <a:gd name="T57" fmla="*/ 1477 h 2035"/>
                <a:gd name="T58" fmla="*/ 853 w 1496"/>
                <a:gd name="T59" fmla="*/ 1957 h 2035"/>
                <a:gd name="T60" fmla="*/ 1301 w 1496"/>
                <a:gd name="T61" fmla="*/ 1454 h 2035"/>
                <a:gd name="T62" fmla="*/ 1369 w 1496"/>
                <a:gd name="T63" fmla="*/ 1414 h 2035"/>
                <a:gd name="T64" fmla="*/ 1420 w 1496"/>
                <a:gd name="T65" fmla="*/ 1307 h 2035"/>
                <a:gd name="T66" fmla="*/ 1393 w 1496"/>
                <a:gd name="T67" fmla="*/ 1122 h 2035"/>
                <a:gd name="T68" fmla="*/ 1299 w 1496"/>
                <a:gd name="T69" fmla="*/ 1304 h 2035"/>
                <a:gd name="T70" fmla="*/ 1262 w 1496"/>
                <a:gd name="T71" fmla="*/ 932 h 2035"/>
                <a:gd name="T72" fmla="*/ 1124 w 1496"/>
                <a:gd name="T73" fmla="*/ 774 h 2035"/>
                <a:gd name="T74" fmla="*/ 1102 w 1496"/>
                <a:gd name="T75" fmla="*/ 788 h 2035"/>
                <a:gd name="T76" fmla="*/ 1134 w 1496"/>
                <a:gd name="T77" fmla="*/ 872 h 2035"/>
                <a:gd name="T78" fmla="*/ 1047 w 1496"/>
                <a:gd name="T79" fmla="*/ 905 h 2035"/>
                <a:gd name="T80" fmla="*/ 946 w 1496"/>
                <a:gd name="T81" fmla="*/ 832 h 2035"/>
                <a:gd name="T82" fmla="*/ 925 w 1496"/>
                <a:gd name="T83" fmla="*/ 914 h 2035"/>
                <a:gd name="T84" fmla="*/ 847 w 1496"/>
                <a:gd name="T85" fmla="*/ 842 h 2035"/>
                <a:gd name="T86" fmla="*/ 755 w 1496"/>
                <a:gd name="T87" fmla="*/ 889 h 2035"/>
                <a:gd name="T88" fmla="*/ 582 w 1496"/>
                <a:gd name="T89" fmla="*/ 792 h 2035"/>
                <a:gd name="T90" fmla="*/ 588 w 1496"/>
                <a:gd name="T91" fmla="*/ 859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6" h="2035">
                  <a:moveTo>
                    <a:pt x="0" y="1253"/>
                  </a:moveTo>
                  <a:cubicBezTo>
                    <a:pt x="0" y="1236"/>
                    <a:pt x="0" y="1218"/>
                    <a:pt x="0" y="1201"/>
                  </a:cubicBezTo>
                  <a:cubicBezTo>
                    <a:pt x="1" y="1195"/>
                    <a:pt x="3" y="1190"/>
                    <a:pt x="4" y="1184"/>
                  </a:cubicBezTo>
                  <a:cubicBezTo>
                    <a:pt x="12" y="1144"/>
                    <a:pt x="25" y="1105"/>
                    <a:pt x="60" y="1081"/>
                  </a:cubicBezTo>
                  <a:cubicBezTo>
                    <a:pt x="76" y="1070"/>
                    <a:pt x="77" y="1060"/>
                    <a:pt x="72" y="1044"/>
                  </a:cubicBezTo>
                  <a:cubicBezTo>
                    <a:pt x="48" y="960"/>
                    <a:pt x="29" y="876"/>
                    <a:pt x="28" y="789"/>
                  </a:cubicBezTo>
                  <a:cubicBezTo>
                    <a:pt x="24" y="631"/>
                    <a:pt x="81" y="500"/>
                    <a:pt x="200" y="397"/>
                  </a:cubicBezTo>
                  <a:cubicBezTo>
                    <a:pt x="238" y="365"/>
                    <a:pt x="276" y="332"/>
                    <a:pt x="314" y="299"/>
                  </a:cubicBezTo>
                  <a:cubicBezTo>
                    <a:pt x="408" y="218"/>
                    <a:pt x="500" y="134"/>
                    <a:pt x="567" y="26"/>
                  </a:cubicBezTo>
                  <a:cubicBezTo>
                    <a:pt x="567" y="25"/>
                    <a:pt x="569" y="25"/>
                    <a:pt x="570" y="24"/>
                  </a:cubicBezTo>
                  <a:cubicBezTo>
                    <a:pt x="577" y="47"/>
                    <a:pt x="584" y="69"/>
                    <a:pt x="592" y="98"/>
                  </a:cubicBezTo>
                  <a:cubicBezTo>
                    <a:pt x="621" y="65"/>
                    <a:pt x="646" y="37"/>
                    <a:pt x="667" y="13"/>
                  </a:cubicBezTo>
                  <a:cubicBezTo>
                    <a:pt x="669" y="27"/>
                    <a:pt x="671" y="44"/>
                    <a:pt x="675" y="62"/>
                  </a:cubicBezTo>
                  <a:cubicBezTo>
                    <a:pt x="678" y="74"/>
                    <a:pt x="685" y="78"/>
                    <a:pt x="697" y="71"/>
                  </a:cubicBezTo>
                  <a:cubicBezTo>
                    <a:pt x="719" y="58"/>
                    <a:pt x="741" y="48"/>
                    <a:pt x="761" y="34"/>
                  </a:cubicBezTo>
                  <a:cubicBezTo>
                    <a:pt x="777" y="23"/>
                    <a:pt x="791" y="9"/>
                    <a:pt x="803" y="0"/>
                  </a:cubicBezTo>
                  <a:cubicBezTo>
                    <a:pt x="803" y="17"/>
                    <a:pt x="803" y="37"/>
                    <a:pt x="803" y="57"/>
                  </a:cubicBezTo>
                  <a:cubicBezTo>
                    <a:pt x="802" y="77"/>
                    <a:pt x="813" y="80"/>
                    <a:pt x="829" y="76"/>
                  </a:cubicBezTo>
                  <a:cubicBezTo>
                    <a:pt x="852" y="69"/>
                    <a:pt x="875" y="62"/>
                    <a:pt x="896" y="56"/>
                  </a:cubicBezTo>
                  <a:cubicBezTo>
                    <a:pt x="891" y="75"/>
                    <a:pt x="885" y="95"/>
                    <a:pt x="879" y="116"/>
                  </a:cubicBezTo>
                  <a:cubicBezTo>
                    <a:pt x="919" y="124"/>
                    <a:pt x="950" y="115"/>
                    <a:pt x="978" y="91"/>
                  </a:cubicBezTo>
                  <a:cubicBezTo>
                    <a:pt x="979" y="93"/>
                    <a:pt x="981" y="94"/>
                    <a:pt x="982" y="95"/>
                  </a:cubicBezTo>
                  <a:cubicBezTo>
                    <a:pt x="969" y="117"/>
                    <a:pt x="956" y="139"/>
                    <a:pt x="943" y="160"/>
                  </a:cubicBezTo>
                  <a:cubicBezTo>
                    <a:pt x="979" y="157"/>
                    <a:pt x="999" y="141"/>
                    <a:pt x="1038" y="80"/>
                  </a:cubicBezTo>
                  <a:cubicBezTo>
                    <a:pt x="1053" y="112"/>
                    <a:pt x="1050" y="143"/>
                    <a:pt x="1032" y="173"/>
                  </a:cubicBezTo>
                  <a:cubicBezTo>
                    <a:pt x="1055" y="176"/>
                    <a:pt x="1066" y="170"/>
                    <a:pt x="1071" y="148"/>
                  </a:cubicBezTo>
                  <a:cubicBezTo>
                    <a:pt x="1076" y="131"/>
                    <a:pt x="1077" y="114"/>
                    <a:pt x="1081" y="93"/>
                  </a:cubicBezTo>
                  <a:cubicBezTo>
                    <a:pt x="1091" y="108"/>
                    <a:pt x="1099" y="119"/>
                    <a:pt x="1107" y="130"/>
                  </a:cubicBezTo>
                  <a:cubicBezTo>
                    <a:pt x="1192" y="243"/>
                    <a:pt x="1277" y="356"/>
                    <a:pt x="1362" y="469"/>
                  </a:cubicBezTo>
                  <a:cubicBezTo>
                    <a:pt x="1434" y="566"/>
                    <a:pt x="1471" y="673"/>
                    <a:pt x="1461" y="796"/>
                  </a:cubicBezTo>
                  <a:cubicBezTo>
                    <a:pt x="1455" y="882"/>
                    <a:pt x="1440" y="966"/>
                    <a:pt x="1415" y="1048"/>
                  </a:cubicBezTo>
                  <a:cubicBezTo>
                    <a:pt x="1412" y="1058"/>
                    <a:pt x="1410" y="1065"/>
                    <a:pt x="1422" y="1071"/>
                  </a:cubicBezTo>
                  <a:cubicBezTo>
                    <a:pt x="1455" y="1088"/>
                    <a:pt x="1473" y="1117"/>
                    <a:pt x="1483" y="1151"/>
                  </a:cubicBezTo>
                  <a:cubicBezTo>
                    <a:pt x="1488" y="1167"/>
                    <a:pt x="1492" y="1184"/>
                    <a:pt x="1496" y="1201"/>
                  </a:cubicBezTo>
                  <a:cubicBezTo>
                    <a:pt x="1496" y="1218"/>
                    <a:pt x="1496" y="1236"/>
                    <a:pt x="1496" y="1253"/>
                  </a:cubicBezTo>
                  <a:cubicBezTo>
                    <a:pt x="1481" y="1297"/>
                    <a:pt x="1466" y="1342"/>
                    <a:pt x="1450" y="1386"/>
                  </a:cubicBezTo>
                  <a:cubicBezTo>
                    <a:pt x="1434" y="1432"/>
                    <a:pt x="1409" y="1471"/>
                    <a:pt x="1360" y="1489"/>
                  </a:cubicBezTo>
                  <a:cubicBezTo>
                    <a:pt x="1354" y="1491"/>
                    <a:pt x="1349" y="1500"/>
                    <a:pt x="1347" y="1506"/>
                  </a:cubicBezTo>
                  <a:cubicBezTo>
                    <a:pt x="1305" y="1645"/>
                    <a:pt x="1237" y="1769"/>
                    <a:pt x="1130" y="1869"/>
                  </a:cubicBezTo>
                  <a:cubicBezTo>
                    <a:pt x="1033" y="1960"/>
                    <a:pt x="919" y="2016"/>
                    <a:pt x="784" y="2024"/>
                  </a:cubicBezTo>
                  <a:cubicBezTo>
                    <a:pt x="615" y="2035"/>
                    <a:pt x="473" y="1972"/>
                    <a:pt x="354" y="1855"/>
                  </a:cubicBezTo>
                  <a:cubicBezTo>
                    <a:pt x="255" y="1757"/>
                    <a:pt x="192" y="1639"/>
                    <a:pt x="152" y="1508"/>
                  </a:cubicBezTo>
                  <a:cubicBezTo>
                    <a:pt x="150" y="1501"/>
                    <a:pt x="146" y="1491"/>
                    <a:pt x="140" y="1489"/>
                  </a:cubicBezTo>
                  <a:cubicBezTo>
                    <a:pt x="84" y="1472"/>
                    <a:pt x="60" y="1428"/>
                    <a:pt x="42" y="1377"/>
                  </a:cubicBezTo>
                  <a:cubicBezTo>
                    <a:pt x="28" y="1336"/>
                    <a:pt x="14" y="1294"/>
                    <a:pt x="0" y="1253"/>
                  </a:cubicBezTo>
                  <a:close/>
                  <a:moveTo>
                    <a:pt x="328" y="610"/>
                  </a:moveTo>
                  <a:cubicBezTo>
                    <a:pt x="326" y="619"/>
                    <a:pt x="325" y="622"/>
                    <a:pt x="325" y="625"/>
                  </a:cubicBezTo>
                  <a:cubicBezTo>
                    <a:pt x="315" y="678"/>
                    <a:pt x="308" y="731"/>
                    <a:pt x="294" y="783"/>
                  </a:cubicBezTo>
                  <a:cubicBezTo>
                    <a:pt x="270" y="874"/>
                    <a:pt x="239" y="964"/>
                    <a:pt x="214" y="1055"/>
                  </a:cubicBezTo>
                  <a:cubicBezTo>
                    <a:pt x="194" y="1129"/>
                    <a:pt x="189" y="1204"/>
                    <a:pt x="217" y="1279"/>
                  </a:cubicBezTo>
                  <a:cubicBezTo>
                    <a:pt x="232" y="1319"/>
                    <a:pt x="208" y="1357"/>
                    <a:pt x="165" y="1371"/>
                  </a:cubicBezTo>
                  <a:cubicBezTo>
                    <a:pt x="142" y="1290"/>
                    <a:pt x="119" y="1209"/>
                    <a:pt x="97" y="1128"/>
                  </a:cubicBezTo>
                  <a:cubicBezTo>
                    <a:pt x="95" y="1128"/>
                    <a:pt x="93" y="1127"/>
                    <a:pt x="91" y="1127"/>
                  </a:cubicBezTo>
                  <a:cubicBezTo>
                    <a:pt x="84" y="1137"/>
                    <a:pt x="75" y="1145"/>
                    <a:pt x="72" y="1156"/>
                  </a:cubicBezTo>
                  <a:cubicBezTo>
                    <a:pt x="66" y="1183"/>
                    <a:pt x="59" y="1210"/>
                    <a:pt x="59" y="1238"/>
                  </a:cubicBezTo>
                  <a:cubicBezTo>
                    <a:pt x="59" y="1291"/>
                    <a:pt x="90" y="1335"/>
                    <a:pt x="107" y="1383"/>
                  </a:cubicBezTo>
                  <a:cubicBezTo>
                    <a:pt x="123" y="1427"/>
                    <a:pt x="141" y="1435"/>
                    <a:pt x="191" y="1433"/>
                  </a:cubicBezTo>
                  <a:cubicBezTo>
                    <a:pt x="195" y="1447"/>
                    <a:pt x="199" y="1462"/>
                    <a:pt x="203" y="1477"/>
                  </a:cubicBezTo>
                  <a:cubicBezTo>
                    <a:pt x="241" y="1611"/>
                    <a:pt x="304" y="1732"/>
                    <a:pt x="408" y="1827"/>
                  </a:cubicBezTo>
                  <a:cubicBezTo>
                    <a:pt x="535" y="1944"/>
                    <a:pt x="682" y="1995"/>
                    <a:pt x="853" y="1957"/>
                  </a:cubicBezTo>
                  <a:cubicBezTo>
                    <a:pt x="987" y="1927"/>
                    <a:pt x="1088" y="1848"/>
                    <a:pt x="1169" y="1740"/>
                  </a:cubicBezTo>
                  <a:cubicBezTo>
                    <a:pt x="1234" y="1654"/>
                    <a:pt x="1276" y="1558"/>
                    <a:pt x="1301" y="1454"/>
                  </a:cubicBezTo>
                  <a:cubicBezTo>
                    <a:pt x="1305" y="1438"/>
                    <a:pt x="1310" y="1433"/>
                    <a:pt x="1327" y="1433"/>
                  </a:cubicBezTo>
                  <a:cubicBezTo>
                    <a:pt x="1341" y="1433"/>
                    <a:pt x="1359" y="1425"/>
                    <a:pt x="1369" y="1414"/>
                  </a:cubicBezTo>
                  <a:cubicBezTo>
                    <a:pt x="1381" y="1401"/>
                    <a:pt x="1389" y="1382"/>
                    <a:pt x="1397" y="1364"/>
                  </a:cubicBezTo>
                  <a:cubicBezTo>
                    <a:pt x="1405" y="1346"/>
                    <a:pt x="1412" y="1326"/>
                    <a:pt x="1420" y="1307"/>
                  </a:cubicBezTo>
                  <a:cubicBezTo>
                    <a:pt x="1440" y="1261"/>
                    <a:pt x="1444" y="1214"/>
                    <a:pt x="1428" y="1165"/>
                  </a:cubicBezTo>
                  <a:cubicBezTo>
                    <a:pt x="1422" y="1147"/>
                    <a:pt x="1414" y="1131"/>
                    <a:pt x="1393" y="1122"/>
                  </a:cubicBezTo>
                  <a:cubicBezTo>
                    <a:pt x="1368" y="1204"/>
                    <a:pt x="1355" y="1286"/>
                    <a:pt x="1351" y="1370"/>
                  </a:cubicBezTo>
                  <a:cubicBezTo>
                    <a:pt x="1307" y="1362"/>
                    <a:pt x="1295" y="1346"/>
                    <a:pt x="1299" y="1304"/>
                  </a:cubicBezTo>
                  <a:cubicBezTo>
                    <a:pt x="1306" y="1227"/>
                    <a:pt x="1319" y="1150"/>
                    <a:pt x="1308" y="1073"/>
                  </a:cubicBezTo>
                  <a:cubicBezTo>
                    <a:pt x="1301" y="1023"/>
                    <a:pt x="1291" y="973"/>
                    <a:pt x="1262" y="932"/>
                  </a:cubicBezTo>
                  <a:cubicBezTo>
                    <a:pt x="1230" y="887"/>
                    <a:pt x="1192" y="846"/>
                    <a:pt x="1156" y="803"/>
                  </a:cubicBezTo>
                  <a:cubicBezTo>
                    <a:pt x="1147" y="792"/>
                    <a:pt x="1135" y="783"/>
                    <a:pt x="1124" y="774"/>
                  </a:cubicBezTo>
                  <a:cubicBezTo>
                    <a:pt x="1120" y="771"/>
                    <a:pt x="1110" y="768"/>
                    <a:pt x="1108" y="770"/>
                  </a:cubicBezTo>
                  <a:cubicBezTo>
                    <a:pt x="1104" y="774"/>
                    <a:pt x="1101" y="782"/>
                    <a:pt x="1102" y="788"/>
                  </a:cubicBezTo>
                  <a:cubicBezTo>
                    <a:pt x="1105" y="801"/>
                    <a:pt x="1109" y="815"/>
                    <a:pt x="1114" y="828"/>
                  </a:cubicBezTo>
                  <a:cubicBezTo>
                    <a:pt x="1119" y="841"/>
                    <a:pt x="1126" y="854"/>
                    <a:pt x="1134" y="872"/>
                  </a:cubicBezTo>
                  <a:cubicBezTo>
                    <a:pt x="1086" y="832"/>
                    <a:pt x="1062" y="821"/>
                    <a:pt x="1034" y="826"/>
                  </a:cubicBezTo>
                  <a:cubicBezTo>
                    <a:pt x="1059" y="865"/>
                    <a:pt x="1062" y="878"/>
                    <a:pt x="1047" y="905"/>
                  </a:cubicBezTo>
                  <a:cubicBezTo>
                    <a:pt x="1042" y="900"/>
                    <a:pt x="1037" y="895"/>
                    <a:pt x="1031" y="890"/>
                  </a:cubicBezTo>
                  <a:cubicBezTo>
                    <a:pt x="1003" y="871"/>
                    <a:pt x="976" y="849"/>
                    <a:pt x="946" y="832"/>
                  </a:cubicBezTo>
                  <a:cubicBezTo>
                    <a:pt x="926" y="820"/>
                    <a:pt x="914" y="831"/>
                    <a:pt x="916" y="854"/>
                  </a:cubicBezTo>
                  <a:cubicBezTo>
                    <a:pt x="918" y="872"/>
                    <a:pt x="921" y="890"/>
                    <a:pt x="925" y="914"/>
                  </a:cubicBezTo>
                  <a:cubicBezTo>
                    <a:pt x="917" y="904"/>
                    <a:pt x="914" y="898"/>
                    <a:pt x="909" y="894"/>
                  </a:cubicBezTo>
                  <a:cubicBezTo>
                    <a:pt x="889" y="876"/>
                    <a:pt x="870" y="855"/>
                    <a:pt x="847" y="842"/>
                  </a:cubicBezTo>
                  <a:cubicBezTo>
                    <a:pt x="800" y="815"/>
                    <a:pt x="768" y="832"/>
                    <a:pt x="759" y="885"/>
                  </a:cubicBezTo>
                  <a:cubicBezTo>
                    <a:pt x="758" y="886"/>
                    <a:pt x="757" y="887"/>
                    <a:pt x="755" y="889"/>
                  </a:cubicBezTo>
                  <a:cubicBezTo>
                    <a:pt x="723" y="868"/>
                    <a:pt x="691" y="847"/>
                    <a:pt x="657" y="828"/>
                  </a:cubicBezTo>
                  <a:cubicBezTo>
                    <a:pt x="633" y="814"/>
                    <a:pt x="608" y="802"/>
                    <a:pt x="582" y="792"/>
                  </a:cubicBezTo>
                  <a:cubicBezTo>
                    <a:pt x="566" y="785"/>
                    <a:pt x="560" y="792"/>
                    <a:pt x="566" y="808"/>
                  </a:cubicBezTo>
                  <a:cubicBezTo>
                    <a:pt x="572" y="824"/>
                    <a:pt x="580" y="840"/>
                    <a:pt x="588" y="859"/>
                  </a:cubicBezTo>
                  <a:cubicBezTo>
                    <a:pt x="446" y="834"/>
                    <a:pt x="381" y="732"/>
                    <a:pt x="328" y="6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8ACBE8E-3C74-90DA-75E6-74AE38432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13" y="6346830"/>
            <a:ext cx="1393658" cy="37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2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spondents">
            <a:extLst>
              <a:ext uri="{FF2B5EF4-FFF2-40B4-BE49-F238E27FC236}">
                <a16:creationId xmlns:a16="http://schemas.microsoft.com/office/drawing/2014/main" id="{F07ECBA9-1985-E4DF-B2BA-05328CA5DA80}"/>
              </a:ext>
            </a:extLst>
          </p:cNvPr>
          <p:cNvSpPr txBox="1"/>
          <p:nvPr/>
        </p:nvSpPr>
        <p:spPr>
          <a:xfrm>
            <a:off x="1102022" y="2006239"/>
            <a:ext cx="1464183" cy="284695"/>
          </a:xfrm>
          <a:prstGeom prst="rect">
            <a:avLst/>
          </a:prstGeom>
        </p:spPr>
        <p:txBody>
          <a:bodyPr vert="horz" wrap="none" lIns="68580" tIns="34291" rIns="68580" bIns="34291" rtlCol="0" anchor="t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ALwO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 (n=5,275)</a:t>
            </a:r>
          </a:p>
        </p:txBody>
      </p:sp>
      <p:sp>
        <p:nvSpPr>
          <p:cNvPr id="44" name="Respondents">
            <a:extLst>
              <a:ext uri="{FF2B5EF4-FFF2-40B4-BE49-F238E27FC236}">
                <a16:creationId xmlns:a16="http://schemas.microsoft.com/office/drawing/2014/main" id="{E4C77E13-8472-054D-933C-93015982D888}"/>
              </a:ext>
            </a:extLst>
          </p:cNvPr>
          <p:cNvSpPr txBox="1"/>
          <p:nvPr/>
        </p:nvSpPr>
        <p:spPr>
          <a:xfrm>
            <a:off x="3893746" y="2006239"/>
            <a:ext cx="2147430" cy="284695"/>
          </a:xfrm>
          <a:prstGeom prst="rect">
            <a:avLst/>
          </a:prstGeom>
        </p:spPr>
        <p:txBody>
          <a:bodyPr vert="horz" wrap="square" lIns="68580" tIns="34291" rIns="68580" bIns="34291" rtlCol="0" anchor="t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B97DE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Pårørende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97DE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 (n=5,389)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D8357D3-4FFE-2630-447B-8AA32373332A}"/>
              </a:ext>
            </a:extLst>
          </p:cNvPr>
          <p:cNvGrpSpPr/>
          <p:nvPr/>
        </p:nvGrpSpPr>
        <p:grpSpPr>
          <a:xfrm>
            <a:off x="6092898" y="1221318"/>
            <a:ext cx="5745561" cy="6034771"/>
            <a:chOff x="6092898" y="1221318"/>
            <a:chExt cx="5745561" cy="6034771"/>
          </a:xfrm>
        </p:grpSpPr>
        <p:graphicFrame>
          <p:nvGraphicFramePr>
            <p:cNvPr id="34" name="Chart">
              <a:extLst>
                <a:ext uri="{FF2B5EF4-FFF2-40B4-BE49-F238E27FC236}">
                  <a16:creationId xmlns:a16="http://schemas.microsoft.com/office/drawing/2014/main" id="{B07E3F33-932E-4682-85C2-19882007445C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656640" y="2537792"/>
            <a:ext cx="4951593" cy="47182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F61E8B8-D09B-DBBF-5F55-7877A79D161E}"/>
                </a:ext>
              </a:extLst>
            </p:cNvPr>
            <p:cNvSpPr txBox="1"/>
            <p:nvPr/>
          </p:nvSpPr>
          <p:spPr>
            <a:xfrm>
              <a:off x="6561438" y="1221318"/>
              <a:ext cx="52770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Arial" panose="020B0604020202020204" pitchFamily="34" charset="0"/>
                </a:rPr>
                <a:t>Sandsynligheden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Arial" panose="020B0604020202020204" pitchFamily="34" charset="0"/>
                </a:rPr>
                <a:t> for at </a:t>
              </a: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Arial" panose="020B0604020202020204" pitchFamily="34" charset="0"/>
                </a:rPr>
                <a:t>forsøge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Arial" panose="020B0604020202020204" pitchFamily="34" charset="0"/>
                </a:rPr>
                <a:t> et </a:t>
              </a: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Arial" panose="020B0604020202020204" pitchFamily="34" charset="0"/>
                </a:rPr>
                <a:t>vægttabsforløb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Arial" panose="020B0604020202020204" pitchFamily="34" charset="0"/>
                </a:rPr>
                <a:t>i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Arial" panose="020B0604020202020204" pitchFamily="34" charset="0"/>
                </a:rPr>
                <a:t>løbet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Arial" panose="020B0604020202020204" pitchFamily="34" charset="0"/>
                </a:rPr>
                <a:t>af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Arial" panose="020B0604020202020204" pitchFamily="34" charset="0"/>
                </a:rPr>
                <a:t> de </a:t>
              </a: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Arial" panose="020B0604020202020204" pitchFamily="34" charset="0"/>
                </a:rPr>
                <a:t>næste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Arial" panose="020B0604020202020204" pitchFamily="34" charset="0"/>
                </a:rPr>
                <a:t> 6 </a:t>
              </a: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Arial" panose="020B0604020202020204" pitchFamily="34" charset="0"/>
                </a:rPr>
                <a:t>måneder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65" name="Respondents">
              <a:extLst>
                <a:ext uri="{FF2B5EF4-FFF2-40B4-BE49-F238E27FC236}">
                  <a16:creationId xmlns:a16="http://schemas.microsoft.com/office/drawing/2014/main" id="{C1142AE6-D95C-688F-E237-2192695BAEFA}"/>
                </a:ext>
              </a:extLst>
            </p:cNvPr>
            <p:cNvSpPr txBox="1"/>
            <p:nvPr/>
          </p:nvSpPr>
          <p:spPr>
            <a:xfrm>
              <a:off x="7207326" y="2003091"/>
              <a:ext cx="1464183" cy="284695"/>
            </a:xfrm>
            <a:prstGeom prst="rect">
              <a:avLst/>
            </a:prstGeom>
          </p:spPr>
          <p:txBody>
            <a:bodyPr vert="horz" wrap="none" lIns="68580" tIns="34291" rIns="68580" bIns="34291" rtlCol="0" anchor="t">
              <a:sp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Arial" pitchFamily="34" charset="0"/>
                </a:rPr>
                <a:t>ALwO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Arial" pitchFamily="34" charset="0"/>
                </a:rPr>
                <a:t> (n=5,275)</a:t>
              </a:r>
            </a:p>
          </p:txBody>
        </p:sp>
        <p:sp>
          <p:nvSpPr>
            <p:cNvPr id="70" name="Respondents">
              <a:extLst>
                <a:ext uri="{FF2B5EF4-FFF2-40B4-BE49-F238E27FC236}">
                  <a16:creationId xmlns:a16="http://schemas.microsoft.com/office/drawing/2014/main" id="{FE2C879F-0646-3828-35C0-7003B65337C2}"/>
                </a:ext>
              </a:extLst>
            </p:cNvPr>
            <p:cNvSpPr txBox="1"/>
            <p:nvPr/>
          </p:nvSpPr>
          <p:spPr>
            <a:xfrm>
              <a:off x="9625824" y="2006239"/>
              <a:ext cx="2147430" cy="284695"/>
            </a:xfrm>
            <a:prstGeom prst="rect">
              <a:avLst/>
            </a:prstGeom>
          </p:spPr>
          <p:txBody>
            <a:bodyPr vert="horz" wrap="square" lIns="68580" tIns="34291" rIns="68580" bIns="34291" rtlCol="0" anchor="t">
              <a:sp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B97DE"/>
                  </a:solidFill>
                  <a:effectLst/>
                  <a:uLnTx/>
                  <a:uFillTx/>
                  <a:latin typeface="Apis For Office"/>
                  <a:ea typeface="+mn-ea"/>
                  <a:cs typeface="Arial" pitchFamily="34" charset="0"/>
                </a:rPr>
                <a:t>Pårørende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B97DE"/>
                  </a:solidFill>
                  <a:effectLst/>
                  <a:uLnTx/>
                  <a:uFillTx/>
                  <a:latin typeface="Apis For Office"/>
                  <a:ea typeface="+mn-ea"/>
                  <a:cs typeface="Arial" pitchFamily="34" charset="0"/>
                </a:rPr>
                <a:t> (n=5,389)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9986259-D7BD-C488-4A04-2439927F8DC4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8" y="1221318"/>
              <a:ext cx="0" cy="4827057"/>
            </a:xfrm>
            <a:prstGeom prst="line">
              <a:avLst/>
            </a:prstGeom>
            <a:ln w="19050" cap="rnd">
              <a:solidFill>
                <a:schemeClr val="accent6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754DBE7-C7EE-4516-A303-E09E17F3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896000" cy="548224"/>
          </a:xfrm>
        </p:spPr>
        <p:txBody>
          <a:bodyPr/>
          <a:lstStyle/>
          <a:p>
            <a:r>
              <a:rPr lang="en-CA" dirty="0"/>
              <a:t>Den </a:t>
            </a:r>
            <a:r>
              <a:rPr lang="en-CA" dirty="0" err="1"/>
              <a:t>unges</a:t>
            </a:r>
            <a:r>
              <a:rPr lang="en-CA" dirty="0"/>
              <a:t> </a:t>
            </a:r>
            <a:r>
              <a:rPr lang="en-CA" dirty="0" err="1"/>
              <a:t>vægttabsforsøg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ABB10D-E027-748E-0BFD-3D7FC3A5A9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ALwO</a:t>
            </a:r>
            <a:r>
              <a:rPr lang="en-US" dirty="0"/>
              <a:t>, adolescents living with obesity.</a:t>
            </a:r>
            <a:br>
              <a:rPr lang="en-US" dirty="0"/>
            </a:br>
            <a:r>
              <a:rPr lang="en-CA" dirty="0"/>
              <a:t>Halford et al. Pediatric Obesity. 2022;e12957. doi:10.1111/ijpo.12957.</a:t>
            </a:r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D818411-3C95-444F-9D65-E9693CC3ED62}"/>
              </a:ext>
            </a:extLst>
          </p:cNvPr>
          <p:cNvGraphicFramePr/>
          <p:nvPr/>
        </p:nvGraphicFramePr>
        <p:xfrm>
          <a:off x="-794080" y="2343968"/>
          <a:ext cx="4775200" cy="3183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F57DCEE4-DD25-4286-9EDF-644F10054663}"/>
              </a:ext>
            </a:extLst>
          </p:cNvPr>
          <p:cNvGraphicFramePr/>
          <p:nvPr/>
        </p:nvGraphicFramePr>
        <p:xfrm>
          <a:off x="2111666" y="2343968"/>
          <a:ext cx="4775200" cy="3183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3C677348-C9FB-F6DF-E2BB-320F70486CC4}"/>
              </a:ext>
            </a:extLst>
          </p:cNvPr>
          <p:cNvSpPr txBox="1"/>
          <p:nvPr/>
        </p:nvSpPr>
        <p:spPr>
          <a:xfrm>
            <a:off x="969747" y="1221318"/>
            <a:ext cx="4529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Andel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af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ALwO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 der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forsøgt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 at 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få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 et 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vægttab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 det 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forgange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år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2984187-9E2B-C27A-FEEB-41F169DE3CE4}"/>
              </a:ext>
            </a:extLst>
          </p:cNvPr>
          <p:cNvGrpSpPr/>
          <p:nvPr/>
        </p:nvGrpSpPr>
        <p:grpSpPr>
          <a:xfrm>
            <a:off x="3255606" y="1862167"/>
            <a:ext cx="644165" cy="366348"/>
            <a:chOff x="3244270" y="1770798"/>
            <a:chExt cx="1116149" cy="634774"/>
          </a:xfrm>
          <a:solidFill>
            <a:schemeClr val="accent5"/>
          </a:solidFill>
        </p:grpSpPr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F0BFC84F-BDC2-8CCA-468E-F99ED7BA5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129" y="1802118"/>
              <a:ext cx="517290" cy="603301"/>
            </a:xfrm>
            <a:custGeom>
              <a:avLst/>
              <a:gdLst>
                <a:gd name="T0" fmla="*/ 190 w 280"/>
                <a:gd name="T1" fmla="*/ 169 h 327"/>
                <a:gd name="T2" fmla="*/ 247 w 280"/>
                <a:gd name="T3" fmla="*/ 197 h 327"/>
                <a:gd name="T4" fmla="*/ 277 w 280"/>
                <a:gd name="T5" fmla="*/ 306 h 327"/>
                <a:gd name="T6" fmla="*/ 0 w 280"/>
                <a:gd name="T7" fmla="*/ 327 h 327"/>
                <a:gd name="T8" fmla="*/ 12 w 280"/>
                <a:gd name="T9" fmla="*/ 235 h 327"/>
                <a:gd name="T10" fmla="*/ 27 w 280"/>
                <a:gd name="T11" fmla="*/ 201 h 327"/>
                <a:gd name="T12" fmla="*/ 96 w 280"/>
                <a:gd name="T13" fmla="*/ 167 h 327"/>
                <a:gd name="T14" fmla="*/ 139 w 280"/>
                <a:gd name="T15" fmla="*/ 196 h 327"/>
                <a:gd name="T16" fmla="*/ 111 w 280"/>
                <a:gd name="T17" fmla="*/ 165 h 327"/>
                <a:gd name="T18" fmla="*/ 113 w 280"/>
                <a:gd name="T19" fmla="*/ 153 h 327"/>
                <a:gd name="T20" fmla="*/ 104 w 280"/>
                <a:gd name="T21" fmla="*/ 151 h 327"/>
                <a:gd name="T22" fmla="*/ 76 w 280"/>
                <a:gd name="T23" fmla="*/ 146 h 327"/>
                <a:gd name="T24" fmla="*/ 70 w 280"/>
                <a:gd name="T25" fmla="*/ 138 h 327"/>
                <a:gd name="T26" fmla="*/ 81 w 280"/>
                <a:gd name="T27" fmla="*/ 125 h 327"/>
                <a:gd name="T28" fmla="*/ 72 w 280"/>
                <a:gd name="T29" fmla="*/ 115 h 327"/>
                <a:gd name="T30" fmla="*/ 61 w 280"/>
                <a:gd name="T31" fmla="*/ 103 h 327"/>
                <a:gd name="T32" fmla="*/ 64 w 280"/>
                <a:gd name="T33" fmla="*/ 97 h 327"/>
                <a:gd name="T34" fmla="*/ 64 w 280"/>
                <a:gd name="T35" fmla="*/ 76 h 327"/>
                <a:gd name="T36" fmla="*/ 70 w 280"/>
                <a:gd name="T37" fmla="*/ 75 h 327"/>
                <a:gd name="T38" fmla="*/ 81 w 280"/>
                <a:gd name="T39" fmla="*/ 64 h 327"/>
                <a:gd name="T40" fmla="*/ 98 w 280"/>
                <a:gd name="T41" fmla="*/ 17 h 327"/>
                <a:gd name="T42" fmla="*/ 120 w 280"/>
                <a:gd name="T43" fmla="*/ 6 h 327"/>
                <a:gd name="T44" fmla="*/ 187 w 280"/>
                <a:gd name="T45" fmla="*/ 20 h 327"/>
                <a:gd name="T46" fmla="*/ 201 w 280"/>
                <a:gd name="T47" fmla="*/ 61 h 327"/>
                <a:gd name="T48" fmla="*/ 205 w 280"/>
                <a:gd name="T49" fmla="*/ 78 h 327"/>
                <a:gd name="T50" fmla="*/ 206 w 280"/>
                <a:gd name="T51" fmla="*/ 91 h 327"/>
                <a:gd name="T52" fmla="*/ 204 w 280"/>
                <a:gd name="T53" fmla="*/ 105 h 327"/>
                <a:gd name="T54" fmla="*/ 223 w 280"/>
                <a:gd name="T55" fmla="*/ 105 h 327"/>
                <a:gd name="T56" fmla="*/ 222 w 280"/>
                <a:gd name="T57" fmla="*/ 114 h 327"/>
                <a:gd name="T58" fmla="*/ 223 w 280"/>
                <a:gd name="T59" fmla="*/ 125 h 327"/>
                <a:gd name="T60" fmla="*/ 196 w 280"/>
                <a:gd name="T61" fmla="*/ 144 h 327"/>
                <a:gd name="T62" fmla="*/ 187 w 280"/>
                <a:gd name="T63" fmla="*/ 146 h 327"/>
                <a:gd name="T64" fmla="*/ 172 w 280"/>
                <a:gd name="T65" fmla="*/ 152 h 327"/>
                <a:gd name="T66" fmla="*/ 177 w 280"/>
                <a:gd name="T67" fmla="*/ 164 h 327"/>
                <a:gd name="T68" fmla="*/ 148 w 280"/>
                <a:gd name="T69" fmla="*/ 19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0" h="327">
                  <a:moveTo>
                    <a:pt x="196" y="214"/>
                  </a:moveTo>
                  <a:cubicBezTo>
                    <a:pt x="194" y="199"/>
                    <a:pt x="192" y="184"/>
                    <a:pt x="190" y="169"/>
                  </a:cubicBezTo>
                  <a:cubicBezTo>
                    <a:pt x="204" y="176"/>
                    <a:pt x="217" y="182"/>
                    <a:pt x="231" y="189"/>
                  </a:cubicBezTo>
                  <a:cubicBezTo>
                    <a:pt x="236" y="191"/>
                    <a:pt x="242" y="195"/>
                    <a:pt x="247" y="197"/>
                  </a:cubicBezTo>
                  <a:cubicBezTo>
                    <a:pt x="258" y="201"/>
                    <a:pt x="263" y="208"/>
                    <a:pt x="265" y="220"/>
                  </a:cubicBezTo>
                  <a:cubicBezTo>
                    <a:pt x="268" y="248"/>
                    <a:pt x="273" y="277"/>
                    <a:pt x="277" y="306"/>
                  </a:cubicBezTo>
                  <a:cubicBezTo>
                    <a:pt x="278" y="313"/>
                    <a:pt x="279" y="320"/>
                    <a:pt x="280" y="327"/>
                  </a:cubicBezTo>
                  <a:cubicBezTo>
                    <a:pt x="186" y="327"/>
                    <a:pt x="93" y="327"/>
                    <a:pt x="0" y="327"/>
                  </a:cubicBezTo>
                  <a:cubicBezTo>
                    <a:pt x="1" y="313"/>
                    <a:pt x="2" y="300"/>
                    <a:pt x="4" y="287"/>
                  </a:cubicBezTo>
                  <a:cubicBezTo>
                    <a:pt x="6" y="269"/>
                    <a:pt x="9" y="252"/>
                    <a:pt x="12" y="235"/>
                  </a:cubicBezTo>
                  <a:cubicBezTo>
                    <a:pt x="13" y="228"/>
                    <a:pt x="15" y="221"/>
                    <a:pt x="16" y="215"/>
                  </a:cubicBezTo>
                  <a:cubicBezTo>
                    <a:pt x="18" y="209"/>
                    <a:pt x="21" y="204"/>
                    <a:pt x="27" y="201"/>
                  </a:cubicBezTo>
                  <a:cubicBezTo>
                    <a:pt x="49" y="190"/>
                    <a:pt x="71" y="179"/>
                    <a:pt x="93" y="168"/>
                  </a:cubicBezTo>
                  <a:cubicBezTo>
                    <a:pt x="94" y="168"/>
                    <a:pt x="94" y="168"/>
                    <a:pt x="96" y="167"/>
                  </a:cubicBezTo>
                  <a:cubicBezTo>
                    <a:pt x="94" y="183"/>
                    <a:pt x="93" y="198"/>
                    <a:pt x="91" y="214"/>
                  </a:cubicBezTo>
                  <a:cubicBezTo>
                    <a:pt x="106" y="203"/>
                    <a:pt x="120" y="191"/>
                    <a:pt x="139" y="196"/>
                  </a:cubicBezTo>
                  <a:cubicBezTo>
                    <a:pt x="133" y="190"/>
                    <a:pt x="126" y="184"/>
                    <a:pt x="120" y="178"/>
                  </a:cubicBezTo>
                  <a:cubicBezTo>
                    <a:pt x="117" y="174"/>
                    <a:pt x="114" y="170"/>
                    <a:pt x="111" y="165"/>
                  </a:cubicBezTo>
                  <a:cubicBezTo>
                    <a:pt x="110" y="164"/>
                    <a:pt x="108" y="161"/>
                    <a:pt x="112" y="160"/>
                  </a:cubicBezTo>
                  <a:cubicBezTo>
                    <a:pt x="113" y="159"/>
                    <a:pt x="113" y="155"/>
                    <a:pt x="113" y="153"/>
                  </a:cubicBezTo>
                  <a:cubicBezTo>
                    <a:pt x="113" y="152"/>
                    <a:pt x="111" y="151"/>
                    <a:pt x="109" y="151"/>
                  </a:cubicBezTo>
                  <a:cubicBezTo>
                    <a:pt x="107" y="151"/>
                    <a:pt x="106" y="151"/>
                    <a:pt x="104" y="151"/>
                  </a:cubicBezTo>
                  <a:cubicBezTo>
                    <a:pt x="100" y="150"/>
                    <a:pt x="96" y="151"/>
                    <a:pt x="97" y="145"/>
                  </a:cubicBezTo>
                  <a:cubicBezTo>
                    <a:pt x="90" y="147"/>
                    <a:pt x="84" y="150"/>
                    <a:pt x="76" y="146"/>
                  </a:cubicBezTo>
                  <a:cubicBezTo>
                    <a:pt x="80" y="145"/>
                    <a:pt x="83" y="144"/>
                    <a:pt x="85" y="143"/>
                  </a:cubicBezTo>
                  <a:cubicBezTo>
                    <a:pt x="80" y="141"/>
                    <a:pt x="75" y="140"/>
                    <a:pt x="70" y="138"/>
                  </a:cubicBezTo>
                  <a:cubicBezTo>
                    <a:pt x="65" y="135"/>
                    <a:pt x="62" y="130"/>
                    <a:pt x="60" y="124"/>
                  </a:cubicBezTo>
                  <a:cubicBezTo>
                    <a:pt x="67" y="127"/>
                    <a:pt x="73" y="129"/>
                    <a:pt x="81" y="125"/>
                  </a:cubicBezTo>
                  <a:cubicBezTo>
                    <a:pt x="71" y="125"/>
                    <a:pt x="65" y="122"/>
                    <a:pt x="61" y="114"/>
                  </a:cubicBezTo>
                  <a:cubicBezTo>
                    <a:pt x="65" y="114"/>
                    <a:pt x="68" y="114"/>
                    <a:pt x="72" y="115"/>
                  </a:cubicBezTo>
                  <a:cubicBezTo>
                    <a:pt x="67" y="111"/>
                    <a:pt x="64" y="108"/>
                    <a:pt x="60" y="105"/>
                  </a:cubicBezTo>
                  <a:cubicBezTo>
                    <a:pt x="60" y="104"/>
                    <a:pt x="60" y="104"/>
                    <a:pt x="61" y="103"/>
                  </a:cubicBezTo>
                  <a:cubicBezTo>
                    <a:pt x="66" y="107"/>
                    <a:pt x="72" y="107"/>
                    <a:pt x="79" y="105"/>
                  </a:cubicBezTo>
                  <a:cubicBezTo>
                    <a:pt x="73" y="103"/>
                    <a:pt x="68" y="102"/>
                    <a:pt x="64" y="97"/>
                  </a:cubicBezTo>
                  <a:cubicBezTo>
                    <a:pt x="69" y="97"/>
                    <a:pt x="74" y="97"/>
                    <a:pt x="75" y="91"/>
                  </a:cubicBezTo>
                  <a:cubicBezTo>
                    <a:pt x="66" y="87"/>
                    <a:pt x="63" y="83"/>
                    <a:pt x="64" y="76"/>
                  </a:cubicBezTo>
                  <a:cubicBezTo>
                    <a:pt x="68" y="80"/>
                    <a:pt x="72" y="83"/>
                    <a:pt x="78" y="81"/>
                  </a:cubicBezTo>
                  <a:cubicBezTo>
                    <a:pt x="75" y="79"/>
                    <a:pt x="73" y="77"/>
                    <a:pt x="70" y="75"/>
                  </a:cubicBezTo>
                  <a:cubicBezTo>
                    <a:pt x="71" y="75"/>
                    <a:pt x="71" y="75"/>
                    <a:pt x="71" y="74"/>
                  </a:cubicBezTo>
                  <a:cubicBezTo>
                    <a:pt x="77" y="74"/>
                    <a:pt x="80" y="69"/>
                    <a:pt x="81" y="64"/>
                  </a:cubicBezTo>
                  <a:cubicBezTo>
                    <a:pt x="83" y="59"/>
                    <a:pt x="83" y="54"/>
                    <a:pt x="84" y="50"/>
                  </a:cubicBezTo>
                  <a:cubicBezTo>
                    <a:pt x="86" y="37"/>
                    <a:pt x="90" y="26"/>
                    <a:pt x="98" y="17"/>
                  </a:cubicBezTo>
                  <a:cubicBezTo>
                    <a:pt x="101" y="13"/>
                    <a:pt x="106" y="11"/>
                    <a:pt x="110" y="10"/>
                  </a:cubicBezTo>
                  <a:cubicBezTo>
                    <a:pt x="113" y="9"/>
                    <a:pt x="117" y="8"/>
                    <a:pt x="120" y="6"/>
                  </a:cubicBezTo>
                  <a:cubicBezTo>
                    <a:pt x="129" y="1"/>
                    <a:pt x="138" y="0"/>
                    <a:pt x="148" y="2"/>
                  </a:cubicBezTo>
                  <a:cubicBezTo>
                    <a:pt x="162" y="5"/>
                    <a:pt x="176" y="9"/>
                    <a:pt x="187" y="20"/>
                  </a:cubicBezTo>
                  <a:cubicBezTo>
                    <a:pt x="195" y="27"/>
                    <a:pt x="199" y="36"/>
                    <a:pt x="199" y="47"/>
                  </a:cubicBezTo>
                  <a:cubicBezTo>
                    <a:pt x="200" y="51"/>
                    <a:pt x="200" y="56"/>
                    <a:pt x="201" y="61"/>
                  </a:cubicBezTo>
                  <a:cubicBezTo>
                    <a:pt x="202" y="66"/>
                    <a:pt x="205" y="70"/>
                    <a:pt x="213" y="70"/>
                  </a:cubicBezTo>
                  <a:cubicBezTo>
                    <a:pt x="209" y="74"/>
                    <a:pt x="207" y="76"/>
                    <a:pt x="205" y="78"/>
                  </a:cubicBezTo>
                  <a:cubicBezTo>
                    <a:pt x="208" y="85"/>
                    <a:pt x="213" y="85"/>
                    <a:pt x="220" y="77"/>
                  </a:cubicBezTo>
                  <a:cubicBezTo>
                    <a:pt x="220" y="84"/>
                    <a:pt x="216" y="88"/>
                    <a:pt x="206" y="91"/>
                  </a:cubicBezTo>
                  <a:cubicBezTo>
                    <a:pt x="208" y="96"/>
                    <a:pt x="209" y="97"/>
                    <a:pt x="220" y="97"/>
                  </a:cubicBezTo>
                  <a:cubicBezTo>
                    <a:pt x="216" y="103"/>
                    <a:pt x="211" y="104"/>
                    <a:pt x="204" y="105"/>
                  </a:cubicBezTo>
                  <a:cubicBezTo>
                    <a:pt x="211" y="108"/>
                    <a:pt x="217" y="108"/>
                    <a:pt x="223" y="104"/>
                  </a:cubicBezTo>
                  <a:cubicBezTo>
                    <a:pt x="223" y="105"/>
                    <a:pt x="223" y="105"/>
                    <a:pt x="223" y="105"/>
                  </a:cubicBezTo>
                  <a:cubicBezTo>
                    <a:pt x="220" y="108"/>
                    <a:pt x="216" y="111"/>
                    <a:pt x="212" y="115"/>
                  </a:cubicBezTo>
                  <a:cubicBezTo>
                    <a:pt x="216" y="115"/>
                    <a:pt x="219" y="114"/>
                    <a:pt x="222" y="114"/>
                  </a:cubicBezTo>
                  <a:cubicBezTo>
                    <a:pt x="220" y="122"/>
                    <a:pt x="214" y="125"/>
                    <a:pt x="203" y="125"/>
                  </a:cubicBezTo>
                  <a:cubicBezTo>
                    <a:pt x="208" y="129"/>
                    <a:pt x="214" y="129"/>
                    <a:pt x="223" y="125"/>
                  </a:cubicBezTo>
                  <a:cubicBezTo>
                    <a:pt x="222" y="137"/>
                    <a:pt x="205" y="144"/>
                    <a:pt x="190" y="136"/>
                  </a:cubicBezTo>
                  <a:cubicBezTo>
                    <a:pt x="192" y="139"/>
                    <a:pt x="194" y="141"/>
                    <a:pt x="196" y="144"/>
                  </a:cubicBezTo>
                  <a:cubicBezTo>
                    <a:pt x="193" y="145"/>
                    <a:pt x="190" y="146"/>
                    <a:pt x="188" y="147"/>
                  </a:cubicBezTo>
                  <a:cubicBezTo>
                    <a:pt x="187" y="146"/>
                    <a:pt x="187" y="146"/>
                    <a:pt x="187" y="146"/>
                  </a:cubicBezTo>
                  <a:cubicBezTo>
                    <a:pt x="187" y="147"/>
                    <a:pt x="186" y="149"/>
                    <a:pt x="186" y="150"/>
                  </a:cubicBezTo>
                  <a:cubicBezTo>
                    <a:pt x="181" y="151"/>
                    <a:pt x="176" y="151"/>
                    <a:pt x="172" y="152"/>
                  </a:cubicBezTo>
                  <a:cubicBezTo>
                    <a:pt x="172" y="155"/>
                    <a:pt x="171" y="158"/>
                    <a:pt x="176" y="159"/>
                  </a:cubicBezTo>
                  <a:cubicBezTo>
                    <a:pt x="176" y="159"/>
                    <a:pt x="177" y="162"/>
                    <a:pt x="177" y="164"/>
                  </a:cubicBezTo>
                  <a:cubicBezTo>
                    <a:pt x="176" y="167"/>
                    <a:pt x="174" y="170"/>
                    <a:pt x="172" y="172"/>
                  </a:cubicBezTo>
                  <a:cubicBezTo>
                    <a:pt x="164" y="180"/>
                    <a:pt x="156" y="188"/>
                    <a:pt x="148" y="196"/>
                  </a:cubicBezTo>
                  <a:cubicBezTo>
                    <a:pt x="168" y="190"/>
                    <a:pt x="182" y="202"/>
                    <a:pt x="196" y="2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74ABF42E-6B19-5F48-732F-D90729B26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270" y="1770798"/>
              <a:ext cx="588281" cy="634774"/>
            </a:xfrm>
            <a:custGeom>
              <a:avLst/>
              <a:gdLst>
                <a:gd name="T0" fmla="*/ 0 w 302"/>
                <a:gd name="T1" fmla="*/ 322 h 322"/>
                <a:gd name="T2" fmla="*/ 2 w 302"/>
                <a:gd name="T3" fmla="*/ 289 h 322"/>
                <a:gd name="T4" fmla="*/ 11 w 302"/>
                <a:gd name="T5" fmla="*/ 234 h 322"/>
                <a:gd name="T6" fmla="*/ 16 w 302"/>
                <a:gd name="T7" fmla="*/ 217 h 322"/>
                <a:gd name="T8" fmla="*/ 35 w 302"/>
                <a:gd name="T9" fmla="*/ 201 h 322"/>
                <a:gd name="T10" fmla="*/ 66 w 302"/>
                <a:gd name="T11" fmla="*/ 189 h 322"/>
                <a:gd name="T12" fmla="*/ 100 w 302"/>
                <a:gd name="T13" fmla="*/ 176 h 322"/>
                <a:gd name="T14" fmla="*/ 107 w 302"/>
                <a:gd name="T15" fmla="*/ 171 h 322"/>
                <a:gd name="T16" fmla="*/ 111 w 302"/>
                <a:gd name="T17" fmla="*/ 163 h 322"/>
                <a:gd name="T18" fmla="*/ 115 w 302"/>
                <a:gd name="T19" fmla="*/ 145 h 322"/>
                <a:gd name="T20" fmla="*/ 114 w 302"/>
                <a:gd name="T21" fmla="*/ 142 h 322"/>
                <a:gd name="T22" fmla="*/ 103 w 302"/>
                <a:gd name="T23" fmla="*/ 119 h 322"/>
                <a:gd name="T24" fmla="*/ 98 w 302"/>
                <a:gd name="T25" fmla="*/ 114 h 322"/>
                <a:gd name="T26" fmla="*/ 92 w 302"/>
                <a:gd name="T27" fmla="*/ 107 h 322"/>
                <a:gd name="T28" fmla="*/ 86 w 302"/>
                <a:gd name="T29" fmla="*/ 77 h 322"/>
                <a:gd name="T30" fmla="*/ 92 w 302"/>
                <a:gd name="T31" fmla="*/ 72 h 322"/>
                <a:gd name="T32" fmla="*/ 91 w 302"/>
                <a:gd name="T33" fmla="*/ 58 h 322"/>
                <a:gd name="T34" fmla="*/ 99 w 302"/>
                <a:gd name="T35" fmla="*/ 26 h 322"/>
                <a:gd name="T36" fmla="*/ 115 w 302"/>
                <a:gd name="T37" fmla="*/ 17 h 322"/>
                <a:gd name="T38" fmla="*/ 142 w 302"/>
                <a:gd name="T39" fmla="*/ 3 h 322"/>
                <a:gd name="T40" fmla="*/ 179 w 302"/>
                <a:gd name="T41" fmla="*/ 10 h 322"/>
                <a:gd name="T42" fmla="*/ 193 w 302"/>
                <a:gd name="T43" fmla="*/ 5 h 322"/>
                <a:gd name="T44" fmla="*/ 194 w 302"/>
                <a:gd name="T45" fmla="*/ 6 h 322"/>
                <a:gd name="T46" fmla="*/ 200 w 302"/>
                <a:gd name="T47" fmla="*/ 25 h 322"/>
                <a:gd name="T48" fmla="*/ 206 w 302"/>
                <a:gd name="T49" fmla="*/ 44 h 322"/>
                <a:gd name="T50" fmla="*/ 207 w 302"/>
                <a:gd name="T51" fmla="*/ 69 h 322"/>
                <a:gd name="T52" fmla="*/ 212 w 302"/>
                <a:gd name="T53" fmla="*/ 77 h 322"/>
                <a:gd name="T54" fmla="*/ 207 w 302"/>
                <a:gd name="T55" fmla="*/ 102 h 322"/>
                <a:gd name="T56" fmla="*/ 205 w 302"/>
                <a:gd name="T57" fmla="*/ 107 h 322"/>
                <a:gd name="T58" fmla="*/ 199 w 302"/>
                <a:gd name="T59" fmla="*/ 118 h 322"/>
                <a:gd name="T60" fmla="*/ 189 w 302"/>
                <a:gd name="T61" fmla="*/ 143 h 322"/>
                <a:gd name="T62" fmla="*/ 190 w 302"/>
                <a:gd name="T63" fmla="*/ 160 h 322"/>
                <a:gd name="T64" fmla="*/ 198 w 302"/>
                <a:gd name="T65" fmla="*/ 172 h 322"/>
                <a:gd name="T66" fmla="*/ 210 w 302"/>
                <a:gd name="T67" fmla="*/ 179 h 322"/>
                <a:gd name="T68" fmla="*/ 274 w 302"/>
                <a:gd name="T69" fmla="*/ 206 h 322"/>
                <a:gd name="T70" fmla="*/ 293 w 302"/>
                <a:gd name="T71" fmla="*/ 231 h 322"/>
                <a:gd name="T72" fmla="*/ 300 w 302"/>
                <a:gd name="T73" fmla="*/ 290 h 322"/>
                <a:gd name="T74" fmla="*/ 302 w 302"/>
                <a:gd name="T75" fmla="*/ 313 h 322"/>
                <a:gd name="T76" fmla="*/ 302 w 302"/>
                <a:gd name="T77" fmla="*/ 322 h 322"/>
                <a:gd name="T78" fmla="*/ 0 w 302"/>
                <a:gd name="T7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2" h="322">
                  <a:moveTo>
                    <a:pt x="0" y="322"/>
                  </a:moveTo>
                  <a:cubicBezTo>
                    <a:pt x="1" y="311"/>
                    <a:pt x="1" y="300"/>
                    <a:pt x="2" y="289"/>
                  </a:cubicBezTo>
                  <a:cubicBezTo>
                    <a:pt x="5" y="271"/>
                    <a:pt x="8" y="253"/>
                    <a:pt x="11" y="234"/>
                  </a:cubicBezTo>
                  <a:cubicBezTo>
                    <a:pt x="12" y="229"/>
                    <a:pt x="13" y="223"/>
                    <a:pt x="16" y="217"/>
                  </a:cubicBezTo>
                  <a:cubicBezTo>
                    <a:pt x="19" y="208"/>
                    <a:pt x="27" y="204"/>
                    <a:pt x="35" y="201"/>
                  </a:cubicBezTo>
                  <a:cubicBezTo>
                    <a:pt x="45" y="197"/>
                    <a:pt x="56" y="193"/>
                    <a:pt x="66" y="189"/>
                  </a:cubicBezTo>
                  <a:cubicBezTo>
                    <a:pt x="77" y="185"/>
                    <a:pt x="89" y="181"/>
                    <a:pt x="100" y="176"/>
                  </a:cubicBezTo>
                  <a:cubicBezTo>
                    <a:pt x="103" y="175"/>
                    <a:pt x="105" y="173"/>
                    <a:pt x="107" y="171"/>
                  </a:cubicBezTo>
                  <a:cubicBezTo>
                    <a:pt x="108" y="168"/>
                    <a:pt x="110" y="166"/>
                    <a:pt x="111" y="163"/>
                  </a:cubicBezTo>
                  <a:cubicBezTo>
                    <a:pt x="116" y="158"/>
                    <a:pt x="115" y="151"/>
                    <a:pt x="115" y="145"/>
                  </a:cubicBezTo>
                  <a:cubicBezTo>
                    <a:pt x="115" y="144"/>
                    <a:pt x="114" y="143"/>
                    <a:pt x="114" y="142"/>
                  </a:cubicBezTo>
                  <a:cubicBezTo>
                    <a:pt x="108" y="135"/>
                    <a:pt x="105" y="127"/>
                    <a:pt x="103" y="119"/>
                  </a:cubicBezTo>
                  <a:cubicBezTo>
                    <a:pt x="102" y="116"/>
                    <a:pt x="101" y="115"/>
                    <a:pt x="98" y="114"/>
                  </a:cubicBezTo>
                  <a:cubicBezTo>
                    <a:pt x="96" y="113"/>
                    <a:pt x="92" y="110"/>
                    <a:pt x="92" y="107"/>
                  </a:cubicBezTo>
                  <a:cubicBezTo>
                    <a:pt x="89" y="97"/>
                    <a:pt x="88" y="87"/>
                    <a:pt x="86" y="77"/>
                  </a:cubicBezTo>
                  <a:cubicBezTo>
                    <a:pt x="86" y="73"/>
                    <a:pt x="89" y="72"/>
                    <a:pt x="92" y="72"/>
                  </a:cubicBezTo>
                  <a:cubicBezTo>
                    <a:pt x="92" y="67"/>
                    <a:pt x="91" y="62"/>
                    <a:pt x="91" y="58"/>
                  </a:cubicBezTo>
                  <a:cubicBezTo>
                    <a:pt x="91" y="47"/>
                    <a:pt x="93" y="36"/>
                    <a:pt x="99" y="26"/>
                  </a:cubicBezTo>
                  <a:cubicBezTo>
                    <a:pt x="102" y="20"/>
                    <a:pt x="107" y="15"/>
                    <a:pt x="115" y="17"/>
                  </a:cubicBezTo>
                  <a:cubicBezTo>
                    <a:pt x="119" y="4"/>
                    <a:pt x="127" y="0"/>
                    <a:pt x="142" y="3"/>
                  </a:cubicBezTo>
                  <a:cubicBezTo>
                    <a:pt x="154" y="5"/>
                    <a:pt x="166" y="7"/>
                    <a:pt x="179" y="10"/>
                  </a:cubicBezTo>
                  <a:cubicBezTo>
                    <a:pt x="184" y="11"/>
                    <a:pt x="190" y="11"/>
                    <a:pt x="193" y="5"/>
                  </a:cubicBezTo>
                  <a:cubicBezTo>
                    <a:pt x="194" y="6"/>
                    <a:pt x="194" y="6"/>
                    <a:pt x="194" y="6"/>
                  </a:cubicBezTo>
                  <a:cubicBezTo>
                    <a:pt x="198" y="12"/>
                    <a:pt x="196" y="19"/>
                    <a:pt x="200" y="25"/>
                  </a:cubicBezTo>
                  <a:cubicBezTo>
                    <a:pt x="204" y="30"/>
                    <a:pt x="206" y="37"/>
                    <a:pt x="206" y="44"/>
                  </a:cubicBezTo>
                  <a:cubicBezTo>
                    <a:pt x="207" y="52"/>
                    <a:pt x="207" y="60"/>
                    <a:pt x="207" y="69"/>
                  </a:cubicBezTo>
                  <a:cubicBezTo>
                    <a:pt x="212" y="69"/>
                    <a:pt x="213" y="73"/>
                    <a:pt x="212" y="77"/>
                  </a:cubicBezTo>
                  <a:cubicBezTo>
                    <a:pt x="210" y="85"/>
                    <a:pt x="209" y="94"/>
                    <a:pt x="207" y="102"/>
                  </a:cubicBezTo>
                  <a:cubicBezTo>
                    <a:pt x="207" y="104"/>
                    <a:pt x="206" y="107"/>
                    <a:pt x="205" y="107"/>
                  </a:cubicBezTo>
                  <a:cubicBezTo>
                    <a:pt x="200" y="110"/>
                    <a:pt x="199" y="114"/>
                    <a:pt x="199" y="118"/>
                  </a:cubicBezTo>
                  <a:cubicBezTo>
                    <a:pt x="198" y="127"/>
                    <a:pt x="194" y="135"/>
                    <a:pt x="189" y="143"/>
                  </a:cubicBezTo>
                  <a:cubicBezTo>
                    <a:pt x="185" y="148"/>
                    <a:pt x="187" y="155"/>
                    <a:pt x="190" y="160"/>
                  </a:cubicBezTo>
                  <a:cubicBezTo>
                    <a:pt x="192" y="164"/>
                    <a:pt x="195" y="169"/>
                    <a:pt x="198" y="172"/>
                  </a:cubicBezTo>
                  <a:cubicBezTo>
                    <a:pt x="201" y="175"/>
                    <a:pt x="206" y="177"/>
                    <a:pt x="210" y="179"/>
                  </a:cubicBezTo>
                  <a:cubicBezTo>
                    <a:pt x="231" y="188"/>
                    <a:pt x="253" y="197"/>
                    <a:pt x="274" y="206"/>
                  </a:cubicBezTo>
                  <a:cubicBezTo>
                    <a:pt x="285" y="210"/>
                    <a:pt x="292" y="218"/>
                    <a:pt x="293" y="231"/>
                  </a:cubicBezTo>
                  <a:cubicBezTo>
                    <a:pt x="295" y="251"/>
                    <a:pt x="298" y="270"/>
                    <a:pt x="300" y="290"/>
                  </a:cubicBezTo>
                  <a:cubicBezTo>
                    <a:pt x="301" y="298"/>
                    <a:pt x="301" y="305"/>
                    <a:pt x="302" y="313"/>
                  </a:cubicBezTo>
                  <a:cubicBezTo>
                    <a:pt x="302" y="316"/>
                    <a:pt x="302" y="319"/>
                    <a:pt x="302" y="322"/>
                  </a:cubicBezTo>
                  <a:cubicBezTo>
                    <a:pt x="201" y="322"/>
                    <a:pt x="101" y="322"/>
                    <a:pt x="0" y="3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20CE77C-A780-50B3-DF92-A2435DBE6D44}"/>
              </a:ext>
            </a:extLst>
          </p:cNvPr>
          <p:cNvGrpSpPr/>
          <p:nvPr/>
        </p:nvGrpSpPr>
        <p:grpSpPr>
          <a:xfrm>
            <a:off x="556727" y="1931829"/>
            <a:ext cx="521107" cy="318543"/>
            <a:chOff x="4684924" y="3450193"/>
            <a:chExt cx="700106" cy="427963"/>
          </a:xfrm>
          <a:solidFill>
            <a:schemeClr val="accent1"/>
          </a:solidFill>
        </p:grpSpPr>
        <p:grpSp>
          <p:nvGrpSpPr>
            <p:cNvPr id="53" name="Group 4">
              <a:extLst>
                <a:ext uri="{FF2B5EF4-FFF2-40B4-BE49-F238E27FC236}">
                  <a16:creationId xmlns:a16="http://schemas.microsoft.com/office/drawing/2014/main" id="{9D21BB7D-3C42-D5A3-A751-0F2B314C08E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684924" y="3465702"/>
              <a:ext cx="351968" cy="405420"/>
              <a:chOff x="1540" y="76"/>
              <a:chExt cx="2680" cy="3087"/>
            </a:xfrm>
            <a:grpFill/>
          </p:grpSpPr>
          <p:sp>
            <p:nvSpPr>
              <p:cNvPr id="55" name="Freeform 5">
                <a:extLst>
                  <a:ext uri="{FF2B5EF4-FFF2-40B4-BE49-F238E27FC236}">
                    <a16:creationId xmlns:a16="http://schemas.microsoft.com/office/drawing/2014/main" id="{AC768430-E005-45A7-30F4-201B3E0701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0" y="76"/>
                <a:ext cx="2680" cy="3087"/>
              </a:xfrm>
              <a:custGeom>
                <a:avLst/>
                <a:gdLst>
                  <a:gd name="T0" fmla="*/ 924 w 1780"/>
                  <a:gd name="T1" fmla="*/ 0 h 2048"/>
                  <a:gd name="T2" fmla="*/ 1271 w 1780"/>
                  <a:gd name="T3" fmla="*/ 97 h 2048"/>
                  <a:gd name="T4" fmla="*/ 1772 w 1780"/>
                  <a:gd name="T5" fmla="*/ 1137 h 2048"/>
                  <a:gd name="T6" fmla="*/ 1780 w 1780"/>
                  <a:gd name="T7" fmla="*/ 1376 h 2048"/>
                  <a:gd name="T8" fmla="*/ 1755 w 1780"/>
                  <a:gd name="T9" fmla="*/ 1594 h 2048"/>
                  <a:gd name="T10" fmla="*/ 1538 w 1780"/>
                  <a:gd name="T11" fmla="*/ 1901 h 2048"/>
                  <a:gd name="T12" fmla="*/ 1257 w 1780"/>
                  <a:gd name="T13" fmla="*/ 1917 h 2048"/>
                  <a:gd name="T14" fmla="*/ 924 w 1780"/>
                  <a:gd name="T15" fmla="*/ 2048 h 2048"/>
                  <a:gd name="T16" fmla="*/ 821 w 1780"/>
                  <a:gd name="T17" fmla="*/ 2042 h 2048"/>
                  <a:gd name="T18" fmla="*/ 499 w 1780"/>
                  <a:gd name="T19" fmla="*/ 1907 h 2048"/>
                  <a:gd name="T20" fmla="*/ 105 w 1780"/>
                  <a:gd name="T21" fmla="*/ 1818 h 2048"/>
                  <a:gd name="T22" fmla="*/ 8 w 1780"/>
                  <a:gd name="T23" fmla="*/ 1467 h 2048"/>
                  <a:gd name="T24" fmla="*/ 0 w 1780"/>
                  <a:gd name="T25" fmla="*/ 1228 h 2048"/>
                  <a:gd name="T26" fmla="*/ 68 w 1780"/>
                  <a:gd name="T27" fmla="*/ 793 h 2048"/>
                  <a:gd name="T28" fmla="*/ 745 w 1780"/>
                  <a:gd name="T29" fmla="*/ 15 h 2048"/>
                  <a:gd name="T30" fmla="*/ 238 w 1780"/>
                  <a:gd name="T31" fmla="*/ 1057 h 2048"/>
                  <a:gd name="T32" fmla="*/ 216 w 1780"/>
                  <a:gd name="T33" fmla="*/ 1371 h 2048"/>
                  <a:gd name="T34" fmla="*/ 288 w 1780"/>
                  <a:gd name="T35" fmla="*/ 1404 h 2048"/>
                  <a:gd name="T36" fmla="*/ 516 w 1780"/>
                  <a:gd name="T37" fmla="*/ 1825 h 2048"/>
                  <a:gd name="T38" fmla="*/ 1468 w 1780"/>
                  <a:gd name="T39" fmla="*/ 1496 h 2048"/>
                  <a:gd name="T40" fmla="*/ 1506 w 1780"/>
                  <a:gd name="T41" fmla="*/ 1405 h 2048"/>
                  <a:gd name="T42" fmla="*/ 1577 w 1780"/>
                  <a:gd name="T43" fmla="*/ 1094 h 2048"/>
                  <a:gd name="T44" fmla="*/ 1525 w 1780"/>
                  <a:gd name="T45" fmla="*/ 915 h 2048"/>
                  <a:gd name="T46" fmla="*/ 1520 w 1780"/>
                  <a:gd name="T47" fmla="*/ 943 h 2048"/>
                  <a:gd name="T48" fmla="*/ 1413 w 1780"/>
                  <a:gd name="T49" fmla="*/ 1225 h 2048"/>
                  <a:gd name="T50" fmla="*/ 1418 w 1780"/>
                  <a:gd name="T51" fmla="*/ 938 h 2048"/>
                  <a:gd name="T52" fmla="*/ 1087 w 1780"/>
                  <a:gd name="T53" fmla="*/ 496 h 2048"/>
                  <a:gd name="T54" fmla="*/ 988 w 1780"/>
                  <a:gd name="T55" fmla="*/ 507 h 2048"/>
                  <a:gd name="T56" fmla="*/ 626 w 1780"/>
                  <a:gd name="T57" fmla="*/ 636 h 2048"/>
                  <a:gd name="T58" fmla="*/ 369 w 1780"/>
                  <a:gd name="T59" fmla="*/ 1227 h 2048"/>
                  <a:gd name="T60" fmla="*/ 265 w 1780"/>
                  <a:gd name="T61" fmla="*/ 993 h 2048"/>
                  <a:gd name="T62" fmla="*/ 238 w 1780"/>
                  <a:gd name="T63" fmla="*/ 1057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80" h="2048">
                    <a:moveTo>
                      <a:pt x="856" y="0"/>
                    </a:moveTo>
                    <a:cubicBezTo>
                      <a:pt x="879" y="0"/>
                      <a:pt x="901" y="0"/>
                      <a:pt x="924" y="0"/>
                    </a:cubicBezTo>
                    <a:cubicBezTo>
                      <a:pt x="932" y="1"/>
                      <a:pt x="941" y="3"/>
                      <a:pt x="949" y="4"/>
                    </a:cubicBezTo>
                    <a:cubicBezTo>
                      <a:pt x="1063" y="12"/>
                      <a:pt x="1171" y="42"/>
                      <a:pt x="1271" y="97"/>
                    </a:cubicBezTo>
                    <a:cubicBezTo>
                      <a:pt x="1415" y="176"/>
                      <a:pt x="1516" y="296"/>
                      <a:pt x="1587" y="442"/>
                    </a:cubicBezTo>
                    <a:cubicBezTo>
                      <a:pt x="1694" y="661"/>
                      <a:pt x="1746" y="896"/>
                      <a:pt x="1772" y="1137"/>
                    </a:cubicBezTo>
                    <a:cubicBezTo>
                      <a:pt x="1775" y="1167"/>
                      <a:pt x="1777" y="1198"/>
                      <a:pt x="1780" y="1228"/>
                    </a:cubicBezTo>
                    <a:cubicBezTo>
                      <a:pt x="1780" y="1277"/>
                      <a:pt x="1780" y="1327"/>
                      <a:pt x="1780" y="1376"/>
                    </a:cubicBezTo>
                    <a:cubicBezTo>
                      <a:pt x="1779" y="1382"/>
                      <a:pt x="1777" y="1389"/>
                      <a:pt x="1777" y="1395"/>
                    </a:cubicBezTo>
                    <a:cubicBezTo>
                      <a:pt x="1770" y="1461"/>
                      <a:pt x="1764" y="1528"/>
                      <a:pt x="1755" y="1594"/>
                    </a:cubicBezTo>
                    <a:cubicBezTo>
                      <a:pt x="1746" y="1661"/>
                      <a:pt x="1731" y="1727"/>
                      <a:pt x="1696" y="1787"/>
                    </a:cubicBezTo>
                    <a:cubicBezTo>
                      <a:pt x="1661" y="1849"/>
                      <a:pt x="1610" y="1888"/>
                      <a:pt x="1538" y="1901"/>
                    </a:cubicBezTo>
                    <a:cubicBezTo>
                      <a:pt x="1455" y="1915"/>
                      <a:pt x="1371" y="1912"/>
                      <a:pt x="1287" y="1908"/>
                    </a:cubicBezTo>
                    <a:cubicBezTo>
                      <a:pt x="1277" y="1907"/>
                      <a:pt x="1265" y="1911"/>
                      <a:pt x="1257" y="1917"/>
                    </a:cubicBezTo>
                    <a:cubicBezTo>
                      <a:pt x="1183" y="1974"/>
                      <a:pt x="1102" y="2014"/>
                      <a:pt x="1010" y="2034"/>
                    </a:cubicBezTo>
                    <a:cubicBezTo>
                      <a:pt x="982" y="2040"/>
                      <a:pt x="953" y="2043"/>
                      <a:pt x="924" y="2048"/>
                    </a:cubicBezTo>
                    <a:cubicBezTo>
                      <a:pt x="903" y="2048"/>
                      <a:pt x="881" y="2048"/>
                      <a:pt x="860" y="2048"/>
                    </a:cubicBezTo>
                    <a:cubicBezTo>
                      <a:pt x="847" y="2046"/>
                      <a:pt x="834" y="2044"/>
                      <a:pt x="821" y="2042"/>
                    </a:cubicBezTo>
                    <a:cubicBezTo>
                      <a:pt x="710" y="2027"/>
                      <a:pt x="611" y="1984"/>
                      <a:pt x="524" y="1915"/>
                    </a:cubicBezTo>
                    <a:cubicBezTo>
                      <a:pt x="517" y="1910"/>
                      <a:pt x="507" y="1907"/>
                      <a:pt x="499" y="1907"/>
                    </a:cubicBezTo>
                    <a:cubicBezTo>
                      <a:pt x="428" y="1907"/>
                      <a:pt x="358" y="1910"/>
                      <a:pt x="287" y="1907"/>
                    </a:cubicBezTo>
                    <a:cubicBezTo>
                      <a:pt x="215" y="1904"/>
                      <a:pt x="149" y="1881"/>
                      <a:pt x="105" y="1818"/>
                    </a:cubicBezTo>
                    <a:cubicBezTo>
                      <a:pt x="86" y="1790"/>
                      <a:pt x="69" y="1759"/>
                      <a:pt x="57" y="1727"/>
                    </a:cubicBezTo>
                    <a:cubicBezTo>
                      <a:pt x="26" y="1644"/>
                      <a:pt x="18" y="1555"/>
                      <a:pt x="8" y="1467"/>
                    </a:cubicBezTo>
                    <a:cubicBezTo>
                      <a:pt x="5" y="1438"/>
                      <a:pt x="3" y="1409"/>
                      <a:pt x="0" y="1380"/>
                    </a:cubicBezTo>
                    <a:cubicBezTo>
                      <a:pt x="0" y="1329"/>
                      <a:pt x="0" y="1279"/>
                      <a:pt x="0" y="1228"/>
                    </a:cubicBezTo>
                    <a:cubicBezTo>
                      <a:pt x="1" y="1222"/>
                      <a:pt x="3" y="1215"/>
                      <a:pt x="3" y="1209"/>
                    </a:cubicBezTo>
                    <a:cubicBezTo>
                      <a:pt x="10" y="1068"/>
                      <a:pt x="34" y="930"/>
                      <a:pt x="68" y="793"/>
                    </a:cubicBezTo>
                    <a:cubicBezTo>
                      <a:pt x="103" y="655"/>
                      <a:pt x="147" y="521"/>
                      <a:pt x="217" y="396"/>
                    </a:cubicBezTo>
                    <a:cubicBezTo>
                      <a:pt x="334" y="187"/>
                      <a:pt x="508" y="57"/>
                      <a:pt x="745" y="15"/>
                    </a:cubicBezTo>
                    <a:cubicBezTo>
                      <a:pt x="782" y="8"/>
                      <a:pt x="819" y="5"/>
                      <a:pt x="856" y="0"/>
                    </a:cubicBezTo>
                    <a:close/>
                    <a:moveTo>
                      <a:pt x="238" y="1057"/>
                    </a:moveTo>
                    <a:cubicBezTo>
                      <a:pt x="208" y="1062"/>
                      <a:pt x="208" y="1062"/>
                      <a:pt x="204" y="1085"/>
                    </a:cubicBezTo>
                    <a:cubicBezTo>
                      <a:pt x="189" y="1181"/>
                      <a:pt x="192" y="1277"/>
                      <a:pt x="216" y="1371"/>
                    </a:cubicBezTo>
                    <a:cubicBezTo>
                      <a:pt x="222" y="1396"/>
                      <a:pt x="240" y="1408"/>
                      <a:pt x="266" y="1406"/>
                    </a:cubicBezTo>
                    <a:cubicBezTo>
                      <a:pt x="273" y="1406"/>
                      <a:pt x="280" y="1405"/>
                      <a:pt x="288" y="1404"/>
                    </a:cubicBezTo>
                    <a:cubicBezTo>
                      <a:pt x="291" y="1413"/>
                      <a:pt x="293" y="1421"/>
                      <a:pt x="296" y="1429"/>
                    </a:cubicBezTo>
                    <a:cubicBezTo>
                      <a:pt x="334" y="1581"/>
                      <a:pt x="403" y="1716"/>
                      <a:pt x="516" y="1825"/>
                    </a:cubicBezTo>
                    <a:cubicBezTo>
                      <a:pt x="729" y="2032"/>
                      <a:pt x="1028" y="2039"/>
                      <a:pt x="1250" y="1841"/>
                    </a:cubicBezTo>
                    <a:cubicBezTo>
                      <a:pt x="1355" y="1747"/>
                      <a:pt x="1424" y="1629"/>
                      <a:pt x="1468" y="1496"/>
                    </a:cubicBezTo>
                    <a:cubicBezTo>
                      <a:pt x="1478" y="1466"/>
                      <a:pt x="1486" y="1435"/>
                      <a:pt x="1495" y="1404"/>
                    </a:cubicBezTo>
                    <a:cubicBezTo>
                      <a:pt x="1500" y="1405"/>
                      <a:pt x="1503" y="1405"/>
                      <a:pt x="1506" y="1405"/>
                    </a:cubicBezTo>
                    <a:cubicBezTo>
                      <a:pt x="1542" y="1409"/>
                      <a:pt x="1558" y="1399"/>
                      <a:pt x="1566" y="1364"/>
                    </a:cubicBezTo>
                    <a:cubicBezTo>
                      <a:pt x="1587" y="1274"/>
                      <a:pt x="1591" y="1184"/>
                      <a:pt x="1577" y="1094"/>
                    </a:cubicBezTo>
                    <a:cubicBezTo>
                      <a:pt x="1574" y="1074"/>
                      <a:pt x="1575" y="1053"/>
                      <a:pt x="1545" y="1058"/>
                    </a:cubicBezTo>
                    <a:cubicBezTo>
                      <a:pt x="1541" y="1009"/>
                      <a:pt x="1555" y="959"/>
                      <a:pt x="1525" y="915"/>
                    </a:cubicBezTo>
                    <a:cubicBezTo>
                      <a:pt x="1524" y="916"/>
                      <a:pt x="1522" y="917"/>
                      <a:pt x="1522" y="918"/>
                    </a:cubicBezTo>
                    <a:cubicBezTo>
                      <a:pt x="1521" y="926"/>
                      <a:pt x="1521" y="935"/>
                      <a:pt x="1520" y="943"/>
                    </a:cubicBezTo>
                    <a:cubicBezTo>
                      <a:pt x="1510" y="1001"/>
                      <a:pt x="1504" y="1059"/>
                      <a:pt x="1491" y="1116"/>
                    </a:cubicBezTo>
                    <a:cubicBezTo>
                      <a:pt x="1480" y="1160"/>
                      <a:pt x="1452" y="1196"/>
                      <a:pt x="1413" y="1225"/>
                    </a:cubicBezTo>
                    <a:cubicBezTo>
                      <a:pt x="1419" y="1208"/>
                      <a:pt x="1425" y="1194"/>
                      <a:pt x="1429" y="1180"/>
                    </a:cubicBezTo>
                    <a:cubicBezTo>
                      <a:pt x="1450" y="1098"/>
                      <a:pt x="1442" y="1017"/>
                      <a:pt x="1418" y="938"/>
                    </a:cubicBezTo>
                    <a:cubicBezTo>
                      <a:pt x="1385" y="832"/>
                      <a:pt x="1323" y="747"/>
                      <a:pt x="1234" y="680"/>
                    </a:cubicBezTo>
                    <a:cubicBezTo>
                      <a:pt x="1169" y="632"/>
                      <a:pt x="1113" y="576"/>
                      <a:pt x="1087" y="496"/>
                    </a:cubicBezTo>
                    <a:cubicBezTo>
                      <a:pt x="1083" y="484"/>
                      <a:pt x="1075" y="474"/>
                      <a:pt x="1071" y="467"/>
                    </a:cubicBezTo>
                    <a:cubicBezTo>
                      <a:pt x="1042" y="481"/>
                      <a:pt x="1016" y="496"/>
                      <a:pt x="988" y="507"/>
                    </a:cubicBezTo>
                    <a:cubicBezTo>
                      <a:pt x="956" y="520"/>
                      <a:pt x="923" y="528"/>
                      <a:pt x="890" y="540"/>
                    </a:cubicBezTo>
                    <a:cubicBezTo>
                      <a:pt x="802" y="571"/>
                      <a:pt x="710" y="596"/>
                      <a:pt x="626" y="636"/>
                    </a:cubicBezTo>
                    <a:cubicBezTo>
                      <a:pt x="435" y="727"/>
                      <a:pt x="343" y="885"/>
                      <a:pt x="340" y="1095"/>
                    </a:cubicBezTo>
                    <a:cubicBezTo>
                      <a:pt x="339" y="1139"/>
                      <a:pt x="348" y="1182"/>
                      <a:pt x="369" y="1227"/>
                    </a:cubicBezTo>
                    <a:cubicBezTo>
                      <a:pt x="328" y="1196"/>
                      <a:pt x="301" y="1161"/>
                      <a:pt x="290" y="1118"/>
                    </a:cubicBezTo>
                    <a:cubicBezTo>
                      <a:pt x="278" y="1077"/>
                      <a:pt x="271" y="1035"/>
                      <a:pt x="265" y="993"/>
                    </a:cubicBezTo>
                    <a:cubicBezTo>
                      <a:pt x="260" y="967"/>
                      <a:pt x="260" y="941"/>
                      <a:pt x="257" y="910"/>
                    </a:cubicBezTo>
                    <a:cubicBezTo>
                      <a:pt x="228" y="960"/>
                      <a:pt x="244" y="1009"/>
                      <a:pt x="238" y="10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56" name="Freeform 13">
                <a:extLst>
                  <a:ext uri="{FF2B5EF4-FFF2-40B4-BE49-F238E27FC236}">
                    <a16:creationId xmlns:a16="http://schemas.microsoft.com/office/drawing/2014/main" id="{B8531734-2B2E-9328-7101-F7008361A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" y="2451"/>
                <a:ext cx="622" cy="216"/>
              </a:xfrm>
              <a:custGeom>
                <a:avLst/>
                <a:gdLst>
                  <a:gd name="T0" fmla="*/ 413 w 413"/>
                  <a:gd name="T1" fmla="*/ 15 h 143"/>
                  <a:gd name="T2" fmla="*/ 305 w 413"/>
                  <a:gd name="T3" fmla="*/ 126 h 143"/>
                  <a:gd name="T4" fmla="*/ 126 w 413"/>
                  <a:gd name="T5" fmla="*/ 125 h 143"/>
                  <a:gd name="T6" fmla="*/ 39 w 413"/>
                  <a:gd name="T7" fmla="*/ 65 h 143"/>
                  <a:gd name="T8" fmla="*/ 0 w 413"/>
                  <a:gd name="T9" fmla="*/ 9 h 143"/>
                  <a:gd name="T10" fmla="*/ 198 w 413"/>
                  <a:gd name="T11" fmla="*/ 22 h 143"/>
                  <a:gd name="T12" fmla="*/ 237 w 413"/>
                  <a:gd name="T13" fmla="*/ 21 h 143"/>
                  <a:gd name="T14" fmla="*/ 353 w 413"/>
                  <a:gd name="T15" fmla="*/ 16 h 143"/>
                  <a:gd name="T16" fmla="*/ 413 w 413"/>
                  <a:gd name="T17" fmla="*/ 1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3" h="143">
                    <a:moveTo>
                      <a:pt x="413" y="15"/>
                    </a:moveTo>
                    <a:cubicBezTo>
                      <a:pt x="386" y="65"/>
                      <a:pt x="360" y="110"/>
                      <a:pt x="305" y="126"/>
                    </a:cubicBezTo>
                    <a:cubicBezTo>
                      <a:pt x="245" y="142"/>
                      <a:pt x="185" y="143"/>
                      <a:pt x="126" y="125"/>
                    </a:cubicBezTo>
                    <a:cubicBezTo>
                      <a:pt x="90" y="115"/>
                      <a:pt x="61" y="94"/>
                      <a:pt x="39" y="65"/>
                    </a:cubicBezTo>
                    <a:cubicBezTo>
                      <a:pt x="25" y="48"/>
                      <a:pt x="14" y="29"/>
                      <a:pt x="0" y="9"/>
                    </a:cubicBezTo>
                    <a:cubicBezTo>
                      <a:pt x="68" y="15"/>
                      <a:pt x="134" y="0"/>
                      <a:pt x="198" y="22"/>
                    </a:cubicBezTo>
                    <a:cubicBezTo>
                      <a:pt x="210" y="26"/>
                      <a:pt x="224" y="22"/>
                      <a:pt x="237" y="21"/>
                    </a:cubicBezTo>
                    <a:cubicBezTo>
                      <a:pt x="276" y="19"/>
                      <a:pt x="314" y="17"/>
                      <a:pt x="353" y="16"/>
                    </a:cubicBezTo>
                    <a:cubicBezTo>
                      <a:pt x="372" y="15"/>
                      <a:pt x="391" y="15"/>
                      <a:pt x="41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</p:grpSp>
        <p:sp>
          <p:nvSpPr>
            <p:cNvPr id="54" name="Freeform 25">
              <a:extLst>
                <a:ext uri="{FF2B5EF4-FFF2-40B4-BE49-F238E27FC236}">
                  <a16:creationId xmlns:a16="http://schemas.microsoft.com/office/drawing/2014/main" id="{57080731-9D8A-077C-AA59-E76ECEDA1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0409" y="3450193"/>
              <a:ext cx="314621" cy="427963"/>
            </a:xfrm>
            <a:custGeom>
              <a:avLst/>
              <a:gdLst>
                <a:gd name="T0" fmla="*/ 0 w 1496"/>
                <a:gd name="T1" fmla="*/ 1201 h 2035"/>
                <a:gd name="T2" fmla="*/ 60 w 1496"/>
                <a:gd name="T3" fmla="*/ 1081 h 2035"/>
                <a:gd name="T4" fmla="*/ 28 w 1496"/>
                <a:gd name="T5" fmla="*/ 789 h 2035"/>
                <a:gd name="T6" fmla="*/ 314 w 1496"/>
                <a:gd name="T7" fmla="*/ 299 h 2035"/>
                <a:gd name="T8" fmla="*/ 570 w 1496"/>
                <a:gd name="T9" fmla="*/ 24 h 2035"/>
                <a:gd name="T10" fmla="*/ 667 w 1496"/>
                <a:gd name="T11" fmla="*/ 13 h 2035"/>
                <a:gd name="T12" fmla="*/ 697 w 1496"/>
                <a:gd name="T13" fmla="*/ 71 h 2035"/>
                <a:gd name="T14" fmla="*/ 803 w 1496"/>
                <a:gd name="T15" fmla="*/ 0 h 2035"/>
                <a:gd name="T16" fmla="*/ 829 w 1496"/>
                <a:gd name="T17" fmla="*/ 76 h 2035"/>
                <a:gd name="T18" fmla="*/ 879 w 1496"/>
                <a:gd name="T19" fmla="*/ 116 h 2035"/>
                <a:gd name="T20" fmla="*/ 982 w 1496"/>
                <a:gd name="T21" fmla="*/ 95 h 2035"/>
                <a:gd name="T22" fmla="*/ 1038 w 1496"/>
                <a:gd name="T23" fmla="*/ 80 h 2035"/>
                <a:gd name="T24" fmla="*/ 1071 w 1496"/>
                <a:gd name="T25" fmla="*/ 148 h 2035"/>
                <a:gd name="T26" fmla="*/ 1107 w 1496"/>
                <a:gd name="T27" fmla="*/ 130 h 2035"/>
                <a:gd name="T28" fmla="*/ 1461 w 1496"/>
                <a:gd name="T29" fmla="*/ 796 h 2035"/>
                <a:gd name="T30" fmla="*/ 1422 w 1496"/>
                <a:gd name="T31" fmla="*/ 1071 h 2035"/>
                <a:gd name="T32" fmla="*/ 1496 w 1496"/>
                <a:gd name="T33" fmla="*/ 1201 h 2035"/>
                <a:gd name="T34" fmla="*/ 1450 w 1496"/>
                <a:gd name="T35" fmla="*/ 1386 h 2035"/>
                <a:gd name="T36" fmla="*/ 1347 w 1496"/>
                <a:gd name="T37" fmla="*/ 1506 h 2035"/>
                <a:gd name="T38" fmla="*/ 784 w 1496"/>
                <a:gd name="T39" fmla="*/ 2024 h 2035"/>
                <a:gd name="T40" fmla="*/ 152 w 1496"/>
                <a:gd name="T41" fmla="*/ 1508 h 2035"/>
                <a:gd name="T42" fmla="*/ 42 w 1496"/>
                <a:gd name="T43" fmla="*/ 1377 h 2035"/>
                <a:gd name="T44" fmla="*/ 328 w 1496"/>
                <a:gd name="T45" fmla="*/ 610 h 2035"/>
                <a:gd name="T46" fmla="*/ 294 w 1496"/>
                <a:gd name="T47" fmla="*/ 783 h 2035"/>
                <a:gd name="T48" fmla="*/ 217 w 1496"/>
                <a:gd name="T49" fmla="*/ 1279 h 2035"/>
                <a:gd name="T50" fmla="*/ 97 w 1496"/>
                <a:gd name="T51" fmla="*/ 1128 h 2035"/>
                <a:gd name="T52" fmla="*/ 72 w 1496"/>
                <a:gd name="T53" fmla="*/ 1156 h 2035"/>
                <a:gd name="T54" fmla="*/ 107 w 1496"/>
                <a:gd name="T55" fmla="*/ 1383 h 2035"/>
                <a:gd name="T56" fmla="*/ 203 w 1496"/>
                <a:gd name="T57" fmla="*/ 1477 h 2035"/>
                <a:gd name="T58" fmla="*/ 853 w 1496"/>
                <a:gd name="T59" fmla="*/ 1957 h 2035"/>
                <a:gd name="T60" fmla="*/ 1301 w 1496"/>
                <a:gd name="T61" fmla="*/ 1454 h 2035"/>
                <a:gd name="T62" fmla="*/ 1369 w 1496"/>
                <a:gd name="T63" fmla="*/ 1414 h 2035"/>
                <a:gd name="T64" fmla="*/ 1420 w 1496"/>
                <a:gd name="T65" fmla="*/ 1307 h 2035"/>
                <a:gd name="T66" fmla="*/ 1393 w 1496"/>
                <a:gd name="T67" fmla="*/ 1122 h 2035"/>
                <a:gd name="T68" fmla="*/ 1299 w 1496"/>
                <a:gd name="T69" fmla="*/ 1304 h 2035"/>
                <a:gd name="T70" fmla="*/ 1262 w 1496"/>
                <a:gd name="T71" fmla="*/ 932 h 2035"/>
                <a:gd name="T72" fmla="*/ 1124 w 1496"/>
                <a:gd name="T73" fmla="*/ 774 h 2035"/>
                <a:gd name="T74" fmla="*/ 1102 w 1496"/>
                <a:gd name="T75" fmla="*/ 788 h 2035"/>
                <a:gd name="T76" fmla="*/ 1134 w 1496"/>
                <a:gd name="T77" fmla="*/ 872 h 2035"/>
                <a:gd name="T78" fmla="*/ 1047 w 1496"/>
                <a:gd name="T79" fmla="*/ 905 h 2035"/>
                <a:gd name="T80" fmla="*/ 946 w 1496"/>
                <a:gd name="T81" fmla="*/ 832 h 2035"/>
                <a:gd name="T82" fmla="*/ 925 w 1496"/>
                <a:gd name="T83" fmla="*/ 914 h 2035"/>
                <a:gd name="T84" fmla="*/ 847 w 1496"/>
                <a:gd name="T85" fmla="*/ 842 h 2035"/>
                <a:gd name="T86" fmla="*/ 755 w 1496"/>
                <a:gd name="T87" fmla="*/ 889 h 2035"/>
                <a:gd name="T88" fmla="*/ 582 w 1496"/>
                <a:gd name="T89" fmla="*/ 792 h 2035"/>
                <a:gd name="T90" fmla="*/ 588 w 1496"/>
                <a:gd name="T91" fmla="*/ 859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6" h="2035">
                  <a:moveTo>
                    <a:pt x="0" y="1253"/>
                  </a:moveTo>
                  <a:cubicBezTo>
                    <a:pt x="0" y="1236"/>
                    <a:pt x="0" y="1218"/>
                    <a:pt x="0" y="1201"/>
                  </a:cubicBezTo>
                  <a:cubicBezTo>
                    <a:pt x="1" y="1195"/>
                    <a:pt x="3" y="1190"/>
                    <a:pt x="4" y="1184"/>
                  </a:cubicBezTo>
                  <a:cubicBezTo>
                    <a:pt x="12" y="1144"/>
                    <a:pt x="25" y="1105"/>
                    <a:pt x="60" y="1081"/>
                  </a:cubicBezTo>
                  <a:cubicBezTo>
                    <a:pt x="76" y="1070"/>
                    <a:pt x="77" y="1060"/>
                    <a:pt x="72" y="1044"/>
                  </a:cubicBezTo>
                  <a:cubicBezTo>
                    <a:pt x="48" y="960"/>
                    <a:pt x="29" y="876"/>
                    <a:pt x="28" y="789"/>
                  </a:cubicBezTo>
                  <a:cubicBezTo>
                    <a:pt x="24" y="631"/>
                    <a:pt x="81" y="500"/>
                    <a:pt x="200" y="397"/>
                  </a:cubicBezTo>
                  <a:cubicBezTo>
                    <a:pt x="238" y="365"/>
                    <a:pt x="276" y="332"/>
                    <a:pt x="314" y="299"/>
                  </a:cubicBezTo>
                  <a:cubicBezTo>
                    <a:pt x="408" y="218"/>
                    <a:pt x="500" y="134"/>
                    <a:pt x="567" y="26"/>
                  </a:cubicBezTo>
                  <a:cubicBezTo>
                    <a:pt x="567" y="25"/>
                    <a:pt x="569" y="25"/>
                    <a:pt x="570" y="24"/>
                  </a:cubicBezTo>
                  <a:cubicBezTo>
                    <a:pt x="577" y="47"/>
                    <a:pt x="584" y="69"/>
                    <a:pt x="592" y="98"/>
                  </a:cubicBezTo>
                  <a:cubicBezTo>
                    <a:pt x="621" y="65"/>
                    <a:pt x="646" y="37"/>
                    <a:pt x="667" y="13"/>
                  </a:cubicBezTo>
                  <a:cubicBezTo>
                    <a:pt x="669" y="27"/>
                    <a:pt x="671" y="44"/>
                    <a:pt x="675" y="62"/>
                  </a:cubicBezTo>
                  <a:cubicBezTo>
                    <a:pt x="678" y="74"/>
                    <a:pt x="685" y="78"/>
                    <a:pt x="697" y="71"/>
                  </a:cubicBezTo>
                  <a:cubicBezTo>
                    <a:pt x="719" y="58"/>
                    <a:pt x="741" y="48"/>
                    <a:pt x="761" y="34"/>
                  </a:cubicBezTo>
                  <a:cubicBezTo>
                    <a:pt x="777" y="23"/>
                    <a:pt x="791" y="9"/>
                    <a:pt x="803" y="0"/>
                  </a:cubicBezTo>
                  <a:cubicBezTo>
                    <a:pt x="803" y="17"/>
                    <a:pt x="803" y="37"/>
                    <a:pt x="803" y="57"/>
                  </a:cubicBezTo>
                  <a:cubicBezTo>
                    <a:pt x="802" y="77"/>
                    <a:pt x="813" y="80"/>
                    <a:pt x="829" y="76"/>
                  </a:cubicBezTo>
                  <a:cubicBezTo>
                    <a:pt x="852" y="69"/>
                    <a:pt x="875" y="62"/>
                    <a:pt x="896" y="56"/>
                  </a:cubicBezTo>
                  <a:cubicBezTo>
                    <a:pt x="891" y="75"/>
                    <a:pt x="885" y="95"/>
                    <a:pt x="879" y="116"/>
                  </a:cubicBezTo>
                  <a:cubicBezTo>
                    <a:pt x="919" y="124"/>
                    <a:pt x="950" y="115"/>
                    <a:pt x="978" y="91"/>
                  </a:cubicBezTo>
                  <a:cubicBezTo>
                    <a:pt x="979" y="93"/>
                    <a:pt x="981" y="94"/>
                    <a:pt x="982" y="95"/>
                  </a:cubicBezTo>
                  <a:cubicBezTo>
                    <a:pt x="969" y="117"/>
                    <a:pt x="956" y="139"/>
                    <a:pt x="943" y="160"/>
                  </a:cubicBezTo>
                  <a:cubicBezTo>
                    <a:pt x="979" y="157"/>
                    <a:pt x="999" y="141"/>
                    <a:pt x="1038" y="80"/>
                  </a:cubicBezTo>
                  <a:cubicBezTo>
                    <a:pt x="1053" y="112"/>
                    <a:pt x="1050" y="143"/>
                    <a:pt x="1032" y="173"/>
                  </a:cubicBezTo>
                  <a:cubicBezTo>
                    <a:pt x="1055" y="176"/>
                    <a:pt x="1066" y="170"/>
                    <a:pt x="1071" y="148"/>
                  </a:cubicBezTo>
                  <a:cubicBezTo>
                    <a:pt x="1076" y="131"/>
                    <a:pt x="1077" y="114"/>
                    <a:pt x="1081" y="93"/>
                  </a:cubicBezTo>
                  <a:cubicBezTo>
                    <a:pt x="1091" y="108"/>
                    <a:pt x="1099" y="119"/>
                    <a:pt x="1107" y="130"/>
                  </a:cubicBezTo>
                  <a:cubicBezTo>
                    <a:pt x="1192" y="243"/>
                    <a:pt x="1277" y="356"/>
                    <a:pt x="1362" y="469"/>
                  </a:cubicBezTo>
                  <a:cubicBezTo>
                    <a:pt x="1434" y="566"/>
                    <a:pt x="1471" y="673"/>
                    <a:pt x="1461" y="796"/>
                  </a:cubicBezTo>
                  <a:cubicBezTo>
                    <a:pt x="1455" y="882"/>
                    <a:pt x="1440" y="966"/>
                    <a:pt x="1415" y="1048"/>
                  </a:cubicBezTo>
                  <a:cubicBezTo>
                    <a:pt x="1412" y="1058"/>
                    <a:pt x="1410" y="1065"/>
                    <a:pt x="1422" y="1071"/>
                  </a:cubicBezTo>
                  <a:cubicBezTo>
                    <a:pt x="1455" y="1088"/>
                    <a:pt x="1473" y="1117"/>
                    <a:pt x="1483" y="1151"/>
                  </a:cubicBezTo>
                  <a:cubicBezTo>
                    <a:pt x="1488" y="1167"/>
                    <a:pt x="1492" y="1184"/>
                    <a:pt x="1496" y="1201"/>
                  </a:cubicBezTo>
                  <a:cubicBezTo>
                    <a:pt x="1496" y="1218"/>
                    <a:pt x="1496" y="1236"/>
                    <a:pt x="1496" y="1253"/>
                  </a:cubicBezTo>
                  <a:cubicBezTo>
                    <a:pt x="1481" y="1297"/>
                    <a:pt x="1466" y="1342"/>
                    <a:pt x="1450" y="1386"/>
                  </a:cubicBezTo>
                  <a:cubicBezTo>
                    <a:pt x="1434" y="1432"/>
                    <a:pt x="1409" y="1471"/>
                    <a:pt x="1360" y="1489"/>
                  </a:cubicBezTo>
                  <a:cubicBezTo>
                    <a:pt x="1354" y="1491"/>
                    <a:pt x="1349" y="1500"/>
                    <a:pt x="1347" y="1506"/>
                  </a:cubicBezTo>
                  <a:cubicBezTo>
                    <a:pt x="1305" y="1645"/>
                    <a:pt x="1237" y="1769"/>
                    <a:pt x="1130" y="1869"/>
                  </a:cubicBezTo>
                  <a:cubicBezTo>
                    <a:pt x="1033" y="1960"/>
                    <a:pt x="919" y="2016"/>
                    <a:pt x="784" y="2024"/>
                  </a:cubicBezTo>
                  <a:cubicBezTo>
                    <a:pt x="615" y="2035"/>
                    <a:pt x="473" y="1972"/>
                    <a:pt x="354" y="1855"/>
                  </a:cubicBezTo>
                  <a:cubicBezTo>
                    <a:pt x="255" y="1757"/>
                    <a:pt x="192" y="1639"/>
                    <a:pt x="152" y="1508"/>
                  </a:cubicBezTo>
                  <a:cubicBezTo>
                    <a:pt x="150" y="1501"/>
                    <a:pt x="146" y="1491"/>
                    <a:pt x="140" y="1489"/>
                  </a:cubicBezTo>
                  <a:cubicBezTo>
                    <a:pt x="84" y="1472"/>
                    <a:pt x="60" y="1428"/>
                    <a:pt x="42" y="1377"/>
                  </a:cubicBezTo>
                  <a:cubicBezTo>
                    <a:pt x="28" y="1336"/>
                    <a:pt x="14" y="1294"/>
                    <a:pt x="0" y="1253"/>
                  </a:cubicBezTo>
                  <a:close/>
                  <a:moveTo>
                    <a:pt x="328" y="610"/>
                  </a:moveTo>
                  <a:cubicBezTo>
                    <a:pt x="326" y="619"/>
                    <a:pt x="325" y="622"/>
                    <a:pt x="325" y="625"/>
                  </a:cubicBezTo>
                  <a:cubicBezTo>
                    <a:pt x="315" y="678"/>
                    <a:pt x="308" y="731"/>
                    <a:pt x="294" y="783"/>
                  </a:cubicBezTo>
                  <a:cubicBezTo>
                    <a:pt x="270" y="874"/>
                    <a:pt x="239" y="964"/>
                    <a:pt x="214" y="1055"/>
                  </a:cubicBezTo>
                  <a:cubicBezTo>
                    <a:pt x="194" y="1129"/>
                    <a:pt x="189" y="1204"/>
                    <a:pt x="217" y="1279"/>
                  </a:cubicBezTo>
                  <a:cubicBezTo>
                    <a:pt x="232" y="1319"/>
                    <a:pt x="208" y="1357"/>
                    <a:pt x="165" y="1371"/>
                  </a:cubicBezTo>
                  <a:cubicBezTo>
                    <a:pt x="142" y="1290"/>
                    <a:pt x="119" y="1209"/>
                    <a:pt x="97" y="1128"/>
                  </a:cubicBezTo>
                  <a:cubicBezTo>
                    <a:pt x="95" y="1128"/>
                    <a:pt x="93" y="1127"/>
                    <a:pt x="91" y="1127"/>
                  </a:cubicBezTo>
                  <a:cubicBezTo>
                    <a:pt x="84" y="1137"/>
                    <a:pt x="75" y="1145"/>
                    <a:pt x="72" y="1156"/>
                  </a:cubicBezTo>
                  <a:cubicBezTo>
                    <a:pt x="66" y="1183"/>
                    <a:pt x="59" y="1210"/>
                    <a:pt x="59" y="1238"/>
                  </a:cubicBezTo>
                  <a:cubicBezTo>
                    <a:pt x="59" y="1291"/>
                    <a:pt x="90" y="1335"/>
                    <a:pt x="107" y="1383"/>
                  </a:cubicBezTo>
                  <a:cubicBezTo>
                    <a:pt x="123" y="1427"/>
                    <a:pt x="141" y="1435"/>
                    <a:pt x="191" y="1433"/>
                  </a:cubicBezTo>
                  <a:cubicBezTo>
                    <a:pt x="195" y="1447"/>
                    <a:pt x="199" y="1462"/>
                    <a:pt x="203" y="1477"/>
                  </a:cubicBezTo>
                  <a:cubicBezTo>
                    <a:pt x="241" y="1611"/>
                    <a:pt x="304" y="1732"/>
                    <a:pt x="408" y="1827"/>
                  </a:cubicBezTo>
                  <a:cubicBezTo>
                    <a:pt x="535" y="1944"/>
                    <a:pt x="682" y="1995"/>
                    <a:pt x="853" y="1957"/>
                  </a:cubicBezTo>
                  <a:cubicBezTo>
                    <a:pt x="987" y="1927"/>
                    <a:pt x="1088" y="1848"/>
                    <a:pt x="1169" y="1740"/>
                  </a:cubicBezTo>
                  <a:cubicBezTo>
                    <a:pt x="1234" y="1654"/>
                    <a:pt x="1276" y="1558"/>
                    <a:pt x="1301" y="1454"/>
                  </a:cubicBezTo>
                  <a:cubicBezTo>
                    <a:pt x="1305" y="1438"/>
                    <a:pt x="1310" y="1433"/>
                    <a:pt x="1327" y="1433"/>
                  </a:cubicBezTo>
                  <a:cubicBezTo>
                    <a:pt x="1341" y="1433"/>
                    <a:pt x="1359" y="1425"/>
                    <a:pt x="1369" y="1414"/>
                  </a:cubicBezTo>
                  <a:cubicBezTo>
                    <a:pt x="1381" y="1401"/>
                    <a:pt x="1389" y="1382"/>
                    <a:pt x="1397" y="1364"/>
                  </a:cubicBezTo>
                  <a:cubicBezTo>
                    <a:pt x="1405" y="1346"/>
                    <a:pt x="1412" y="1326"/>
                    <a:pt x="1420" y="1307"/>
                  </a:cubicBezTo>
                  <a:cubicBezTo>
                    <a:pt x="1440" y="1261"/>
                    <a:pt x="1444" y="1214"/>
                    <a:pt x="1428" y="1165"/>
                  </a:cubicBezTo>
                  <a:cubicBezTo>
                    <a:pt x="1422" y="1147"/>
                    <a:pt x="1414" y="1131"/>
                    <a:pt x="1393" y="1122"/>
                  </a:cubicBezTo>
                  <a:cubicBezTo>
                    <a:pt x="1368" y="1204"/>
                    <a:pt x="1355" y="1286"/>
                    <a:pt x="1351" y="1370"/>
                  </a:cubicBezTo>
                  <a:cubicBezTo>
                    <a:pt x="1307" y="1362"/>
                    <a:pt x="1295" y="1346"/>
                    <a:pt x="1299" y="1304"/>
                  </a:cubicBezTo>
                  <a:cubicBezTo>
                    <a:pt x="1306" y="1227"/>
                    <a:pt x="1319" y="1150"/>
                    <a:pt x="1308" y="1073"/>
                  </a:cubicBezTo>
                  <a:cubicBezTo>
                    <a:pt x="1301" y="1023"/>
                    <a:pt x="1291" y="973"/>
                    <a:pt x="1262" y="932"/>
                  </a:cubicBezTo>
                  <a:cubicBezTo>
                    <a:pt x="1230" y="887"/>
                    <a:pt x="1192" y="846"/>
                    <a:pt x="1156" y="803"/>
                  </a:cubicBezTo>
                  <a:cubicBezTo>
                    <a:pt x="1147" y="792"/>
                    <a:pt x="1135" y="783"/>
                    <a:pt x="1124" y="774"/>
                  </a:cubicBezTo>
                  <a:cubicBezTo>
                    <a:pt x="1120" y="771"/>
                    <a:pt x="1110" y="768"/>
                    <a:pt x="1108" y="770"/>
                  </a:cubicBezTo>
                  <a:cubicBezTo>
                    <a:pt x="1104" y="774"/>
                    <a:pt x="1101" y="782"/>
                    <a:pt x="1102" y="788"/>
                  </a:cubicBezTo>
                  <a:cubicBezTo>
                    <a:pt x="1105" y="801"/>
                    <a:pt x="1109" y="815"/>
                    <a:pt x="1114" y="828"/>
                  </a:cubicBezTo>
                  <a:cubicBezTo>
                    <a:pt x="1119" y="841"/>
                    <a:pt x="1126" y="854"/>
                    <a:pt x="1134" y="872"/>
                  </a:cubicBezTo>
                  <a:cubicBezTo>
                    <a:pt x="1086" y="832"/>
                    <a:pt x="1062" y="821"/>
                    <a:pt x="1034" y="826"/>
                  </a:cubicBezTo>
                  <a:cubicBezTo>
                    <a:pt x="1059" y="865"/>
                    <a:pt x="1062" y="878"/>
                    <a:pt x="1047" y="905"/>
                  </a:cubicBezTo>
                  <a:cubicBezTo>
                    <a:pt x="1042" y="900"/>
                    <a:pt x="1037" y="895"/>
                    <a:pt x="1031" y="890"/>
                  </a:cubicBezTo>
                  <a:cubicBezTo>
                    <a:pt x="1003" y="871"/>
                    <a:pt x="976" y="849"/>
                    <a:pt x="946" y="832"/>
                  </a:cubicBezTo>
                  <a:cubicBezTo>
                    <a:pt x="926" y="820"/>
                    <a:pt x="914" y="831"/>
                    <a:pt x="916" y="854"/>
                  </a:cubicBezTo>
                  <a:cubicBezTo>
                    <a:pt x="918" y="872"/>
                    <a:pt x="921" y="890"/>
                    <a:pt x="925" y="914"/>
                  </a:cubicBezTo>
                  <a:cubicBezTo>
                    <a:pt x="917" y="904"/>
                    <a:pt x="914" y="898"/>
                    <a:pt x="909" y="894"/>
                  </a:cubicBezTo>
                  <a:cubicBezTo>
                    <a:pt x="889" y="876"/>
                    <a:pt x="870" y="855"/>
                    <a:pt x="847" y="842"/>
                  </a:cubicBezTo>
                  <a:cubicBezTo>
                    <a:pt x="800" y="815"/>
                    <a:pt x="768" y="832"/>
                    <a:pt x="759" y="885"/>
                  </a:cubicBezTo>
                  <a:cubicBezTo>
                    <a:pt x="758" y="886"/>
                    <a:pt x="757" y="887"/>
                    <a:pt x="755" y="889"/>
                  </a:cubicBezTo>
                  <a:cubicBezTo>
                    <a:pt x="723" y="868"/>
                    <a:pt x="691" y="847"/>
                    <a:pt x="657" y="828"/>
                  </a:cubicBezTo>
                  <a:cubicBezTo>
                    <a:pt x="633" y="814"/>
                    <a:pt x="608" y="802"/>
                    <a:pt x="582" y="792"/>
                  </a:cubicBezTo>
                  <a:cubicBezTo>
                    <a:pt x="566" y="785"/>
                    <a:pt x="560" y="792"/>
                    <a:pt x="566" y="808"/>
                  </a:cubicBezTo>
                  <a:cubicBezTo>
                    <a:pt x="572" y="824"/>
                    <a:pt x="580" y="840"/>
                    <a:pt x="588" y="859"/>
                  </a:cubicBezTo>
                  <a:cubicBezTo>
                    <a:pt x="446" y="834"/>
                    <a:pt x="381" y="732"/>
                    <a:pt x="328" y="6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A86DA36-4C9C-ED80-D0AD-6B1E7DD7B4A8}"/>
              </a:ext>
            </a:extLst>
          </p:cNvPr>
          <p:cNvGrpSpPr/>
          <p:nvPr/>
        </p:nvGrpSpPr>
        <p:grpSpPr>
          <a:xfrm>
            <a:off x="8990848" y="1878789"/>
            <a:ext cx="644165" cy="366348"/>
            <a:chOff x="3244270" y="1770798"/>
            <a:chExt cx="1116149" cy="634774"/>
          </a:xfrm>
          <a:solidFill>
            <a:schemeClr val="accent5"/>
          </a:solidFill>
        </p:grpSpPr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E1444DC0-CB60-4C25-A544-C0B8E8448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129" y="1802118"/>
              <a:ext cx="517290" cy="603301"/>
            </a:xfrm>
            <a:custGeom>
              <a:avLst/>
              <a:gdLst>
                <a:gd name="T0" fmla="*/ 190 w 280"/>
                <a:gd name="T1" fmla="*/ 169 h 327"/>
                <a:gd name="T2" fmla="*/ 247 w 280"/>
                <a:gd name="T3" fmla="*/ 197 h 327"/>
                <a:gd name="T4" fmla="*/ 277 w 280"/>
                <a:gd name="T5" fmla="*/ 306 h 327"/>
                <a:gd name="T6" fmla="*/ 0 w 280"/>
                <a:gd name="T7" fmla="*/ 327 h 327"/>
                <a:gd name="T8" fmla="*/ 12 w 280"/>
                <a:gd name="T9" fmla="*/ 235 h 327"/>
                <a:gd name="T10" fmla="*/ 27 w 280"/>
                <a:gd name="T11" fmla="*/ 201 h 327"/>
                <a:gd name="T12" fmla="*/ 96 w 280"/>
                <a:gd name="T13" fmla="*/ 167 h 327"/>
                <a:gd name="T14" fmla="*/ 139 w 280"/>
                <a:gd name="T15" fmla="*/ 196 h 327"/>
                <a:gd name="T16" fmla="*/ 111 w 280"/>
                <a:gd name="T17" fmla="*/ 165 h 327"/>
                <a:gd name="T18" fmla="*/ 113 w 280"/>
                <a:gd name="T19" fmla="*/ 153 h 327"/>
                <a:gd name="T20" fmla="*/ 104 w 280"/>
                <a:gd name="T21" fmla="*/ 151 h 327"/>
                <a:gd name="T22" fmla="*/ 76 w 280"/>
                <a:gd name="T23" fmla="*/ 146 h 327"/>
                <a:gd name="T24" fmla="*/ 70 w 280"/>
                <a:gd name="T25" fmla="*/ 138 h 327"/>
                <a:gd name="T26" fmla="*/ 81 w 280"/>
                <a:gd name="T27" fmla="*/ 125 h 327"/>
                <a:gd name="T28" fmla="*/ 72 w 280"/>
                <a:gd name="T29" fmla="*/ 115 h 327"/>
                <a:gd name="T30" fmla="*/ 61 w 280"/>
                <a:gd name="T31" fmla="*/ 103 h 327"/>
                <a:gd name="T32" fmla="*/ 64 w 280"/>
                <a:gd name="T33" fmla="*/ 97 h 327"/>
                <a:gd name="T34" fmla="*/ 64 w 280"/>
                <a:gd name="T35" fmla="*/ 76 h 327"/>
                <a:gd name="T36" fmla="*/ 70 w 280"/>
                <a:gd name="T37" fmla="*/ 75 h 327"/>
                <a:gd name="T38" fmla="*/ 81 w 280"/>
                <a:gd name="T39" fmla="*/ 64 h 327"/>
                <a:gd name="T40" fmla="*/ 98 w 280"/>
                <a:gd name="T41" fmla="*/ 17 h 327"/>
                <a:gd name="T42" fmla="*/ 120 w 280"/>
                <a:gd name="T43" fmla="*/ 6 h 327"/>
                <a:gd name="T44" fmla="*/ 187 w 280"/>
                <a:gd name="T45" fmla="*/ 20 h 327"/>
                <a:gd name="T46" fmla="*/ 201 w 280"/>
                <a:gd name="T47" fmla="*/ 61 h 327"/>
                <a:gd name="T48" fmla="*/ 205 w 280"/>
                <a:gd name="T49" fmla="*/ 78 h 327"/>
                <a:gd name="T50" fmla="*/ 206 w 280"/>
                <a:gd name="T51" fmla="*/ 91 h 327"/>
                <a:gd name="T52" fmla="*/ 204 w 280"/>
                <a:gd name="T53" fmla="*/ 105 h 327"/>
                <a:gd name="T54" fmla="*/ 223 w 280"/>
                <a:gd name="T55" fmla="*/ 105 h 327"/>
                <a:gd name="T56" fmla="*/ 222 w 280"/>
                <a:gd name="T57" fmla="*/ 114 h 327"/>
                <a:gd name="T58" fmla="*/ 223 w 280"/>
                <a:gd name="T59" fmla="*/ 125 h 327"/>
                <a:gd name="T60" fmla="*/ 196 w 280"/>
                <a:gd name="T61" fmla="*/ 144 h 327"/>
                <a:gd name="T62" fmla="*/ 187 w 280"/>
                <a:gd name="T63" fmla="*/ 146 h 327"/>
                <a:gd name="T64" fmla="*/ 172 w 280"/>
                <a:gd name="T65" fmla="*/ 152 h 327"/>
                <a:gd name="T66" fmla="*/ 177 w 280"/>
                <a:gd name="T67" fmla="*/ 164 h 327"/>
                <a:gd name="T68" fmla="*/ 148 w 280"/>
                <a:gd name="T69" fmla="*/ 19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0" h="327">
                  <a:moveTo>
                    <a:pt x="196" y="214"/>
                  </a:moveTo>
                  <a:cubicBezTo>
                    <a:pt x="194" y="199"/>
                    <a:pt x="192" y="184"/>
                    <a:pt x="190" y="169"/>
                  </a:cubicBezTo>
                  <a:cubicBezTo>
                    <a:pt x="204" y="176"/>
                    <a:pt x="217" y="182"/>
                    <a:pt x="231" y="189"/>
                  </a:cubicBezTo>
                  <a:cubicBezTo>
                    <a:pt x="236" y="191"/>
                    <a:pt x="242" y="195"/>
                    <a:pt x="247" y="197"/>
                  </a:cubicBezTo>
                  <a:cubicBezTo>
                    <a:pt x="258" y="201"/>
                    <a:pt x="263" y="208"/>
                    <a:pt x="265" y="220"/>
                  </a:cubicBezTo>
                  <a:cubicBezTo>
                    <a:pt x="268" y="248"/>
                    <a:pt x="273" y="277"/>
                    <a:pt x="277" y="306"/>
                  </a:cubicBezTo>
                  <a:cubicBezTo>
                    <a:pt x="278" y="313"/>
                    <a:pt x="279" y="320"/>
                    <a:pt x="280" y="327"/>
                  </a:cubicBezTo>
                  <a:cubicBezTo>
                    <a:pt x="186" y="327"/>
                    <a:pt x="93" y="327"/>
                    <a:pt x="0" y="327"/>
                  </a:cubicBezTo>
                  <a:cubicBezTo>
                    <a:pt x="1" y="313"/>
                    <a:pt x="2" y="300"/>
                    <a:pt x="4" y="287"/>
                  </a:cubicBezTo>
                  <a:cubicBezTo>
                    <a:pt x="6" y="269"/>
                    <a:pt x="9" y="252"/>
                    <a:pt x="12" y="235"/>
                  </a:cubicBezTo>
                  <a:cubicBezTo>
                    <a:pt x="13" y="228"/>
                    <a:pt x="15" y="221"/>
                    <a:pt x="16" y="215"/>
                  </a:cubicBezTo>
                  <a:cubicBezTo>
                    <a:pt x="18" y="209"/>
                    <a:pt x="21" y="204"/>
                    <a:pt x="27" y="201"/>
                  </a:cubicBezTo>
                  <a:cubicBezTo>
                    <a:pt x="49" y="190"/>
                    <a:pt x="71" y="179"/>
                    <a:pt x="93" y="168"/>
                  </a:cubicBezTo>
                  <a:cubicBezTo>
                    <a:pt x="94" y="168"/>
                    <a:pt x="94" y="168"/>
                    <a:pt x="96" y="167"/>
                  </a:cubicBezTo>
                  <a:cubicBezTo>
                    <a:pt x="94" y="183"/>
                    <a:pt x="93" y="198"/>
                    <a:pt x="91" y="214"/>
                  </a:cubicBezTo>
                  <a:cubicBezTo>
                    <a:pt x="106" y="203"/>
                    <a:pt x="120" y="191"/>
                    <a:pt x="139" y="196"/>
                  </a:cubicBezTo>
                  <a:cubicBezTo>
                    <a:pt x="133" y="190"/>
                    <a:pt x="126" y="184"/>
                    <a:pt x="120" y="178"/>
                  </a:cubicBezTo>
                  <a:cubicBezTo>
                    <a:pt x="117" y="174"/>
                    <a:pt x="114" y="170"/>
                    <a:pt x="111" y="165"/>
                  </a:cubicBezTo>
                  <a:cubicBezTo>
                    <a:pt x="110" y="164"/>
                    <a:pt x="108" y="161"/>
                    <a:pt x="112" y="160"/>
                  </a:cubicBezTo>
                  <a:cubicBezTo>
                    <a:pt x="113" y="159"/>
                    <a:pt x="113" y="155"/>
                    <a:pt x="113" y="153"/>
                  </a:cubicBezTo>
                  <a:cubicBezTo>
                    <a:pt x="113" y="152"/>
                    <a:pt x="111" y="151"/>
                    <a:pt x="109" y="151"/>
                  </a:cubicBezTo>
                  <a:cubicBezTo>
                    <a:pt x="107" y="151"/>
                    <a:pt x="106" y="151"/>
                    <a:pt x="104" y="151"/>
                  </a:cubicBezTo>
                  <a:cubicBezTo>
                    <a:pt x="100" y="150"/>
                    <a:pt x="96" y="151"/>
                    <a:pt x="97" y="145"/>
                  </a:cubicBezTo>
                  <a:cubicBezTo>
                    <a:pt x="90" y="147"/>
                    <a:pt x="84" y="150"/>
                    <a:pt x="76" y="146"/>
                  </a:cubicBezTo>
                  <a:cubicBezTo>
                    <a:pt x="80" y="145"/>
                    <a:pt x="83" y="144"/>
                    <a:pt x="85" y="143"/>
                  </a:cubicBezTo>
                  <a:cubicBezTo>
                    <a:pt x="80" y="141"/>
                    <a:pt x="75" y="140"/>
                    <a:pt x="70" y="138"/>
                  </a:cubicBezTo>
                  <a:cubicBezTo>
                    <a:pt x="65" y="135"/>
                    <a:pt x="62" y="130"/>
                    <a:pt x="60" y="124"/>
                  </a:cubicBezTo>
                  <a:cubicBezTo>
                    <a:pt x="67" y="127"/>
                    <a:pt x="73" y="129"/>
                    <a:pt x="81" y="125"/>
                  </a:cubicBezTo>
                  <a:cubicBezTo>
                    <a:pt x="71" y="125"/>
                    <a:pt x="65" y="122"/>
                    <a:pt x="61" y="114"/>
                  </a:cubicBezTo>
                  <a:cubicBezTo>
                    <a:pt x="65" y="114"/>
                    <a:pt x="68" y="114"/>
                    <a:pt x="72" y="115"/>
                  </a:cubicBezTo>
                  <a:cubicBezTo>
                    <a:pt x="67" y="111"/>
                    <a:pt x="64" y="108"/>
                    <a:pt x="60" y="105"/>
                  </a:cubicBezTo>
                  <a:cubicBezTo>
                    <a:pt x="60" y="104"/>
                    <a:pt x="60" y="104"/>
                    <a:pt x="61" y="103"/>
                  </a:cubicBezTo>
                  <a:cubicBezTo>
                    <a:pt x="66" y="107"/>
                    <a:pt x="72" y="107"/>
                    <a:pt x="79" y="105"/>
                  </a:cubicBezTo>
                  <a:cubicBezTo>
                    <a:pt x="73" y="103"/>
                    <a:pt x="68" y="102"/>
                    <a:pt x="64" y="97"/>
                  </a:cubicBezTo>
                  <a:cubicBezTo>
                    <a:pt x="69" y="97"/>
                    <a:pt x="74" y="97"/>
                    <a:pt x="75" y="91"/>
                  </a:cubicBezTo>
                  <a:cubicBezTo>
                    <a:pt x="66" y="87"/>
                    <a:pt x="63" y="83"/>
                    <a:pt x="64" y="76"/>
                  </a:cubicBezTo>
                  <a:cubicBezTo>
                    <a:pt x="68" y="80"/>
                    <a:pt x="72" y="83"/>
                    <a:pt x="78" y="81"/>
                  </a:cubicBezTo>
                  <a:cubicBezTo>
                    <a:pt x="75" y="79"/>
                    <a:pt x="73" y="77"/>
                    <a:pt x="70" y="75"/>
                  </a:cubicBezTo>
                  <a:cubicBezTo>
                    <a:pt x="71" y="75"/>
                    <a:pt x="71" y="75"/>
                    <a:pt x="71" y="74"/>
                  </a:cubicBezTo>
                  <a:cubicBezTo>
                    <a:pt x="77" y="74"/>
                    <a:pt x="80" y="69"/>
                    <a:pt x="81" y="64"/>
                  </a:cubicBezTo>
                  <a:cubicBezTo>
                    <a:pt x="83" y="59"/>
                    <a:pt x="83" y="54"/>
                    <a:pt x="84" y="50"/>
                  </a:cubicBezTo>
                  <a:cubicBezTo>
                    <a:pt x="86" y="37"/>
                    <a:pt x="90" y="26"/>
                    <a:pt x="98" y="17"/>
                  </a:cubicBezTo>
                  <a:cubicBezTo>
                    <a:pt x="101" y="13"/>
                    <a:pt x="106" y="11"/>
                    <a:pt x="110" y="10"/>
                  </a:cubicBezTo>
                  <a:cubicBezTo>
                    <a:pt x="113" y="9"/>
                    <a:pt x="117" y="8"/>
                    <a:pt x="120" y="6"/>
                  </a:cubicBezTo>
                  <a:cubicBezTo>
                    <a:pt x="129" y="1"/>
                    <a:pt x="138" y="0"/>
                    <a:pt x="148" y="2"/>
                  </a:cubicBezTo>
                  <a:cubicBezTo>
                    <a:pt x="162" y="5"/>
                    <a:pt x="176" y="9"/>
                    <a:pt x="187" y="20"/>
                  </a:cubicBezTo>
                  <a:cubicBezTo>
                    <a:pt x="195" y="27"/>
                    <a:pt x="199" y="36"/>
                    <a:pt x="199" y="47"/>
                  </a:cubicBezTo>
                  <a:cubicBezTo>
                    <a:pt x="200" y="51"/>
                    <a:pt x="200" y="56"/>
                    <a:pt x="201" y="61"/>
                  </a:cubicBezTo>
                  <a:cubicBezTo>
                    <a:pt x="202" y="66"/>
                    <a:pt x="205" y="70"/>
                    <a:pt x="213" y="70"/>
                  </a:cubicBezTo>
                  <a:cubicBezTo>
                    <a:pt x="209" y="74"/>
                    <a:pt x="207" y="76"/>
                    <a:pt x="205" y="78"/>
                  </a:cubicBezTo>
                  <a:cubicBezTo>
                    <a:pt x="208" y="85"/>
                    <a:pt x="213" y="85"/>
                    <a:pt x="220" y="77"/>
                  </a:cubicBezTo>
                  <a:cubicBezTo>
                    <a:pt x="220" y="84"/>
                    <a:pt x="216" y="88"/>
                    <a:pt x="206" y="91"/>
                  </a:cubicBezTo>
                  <a:cubicBezTo>
                    <a:pt x="208" y="96"/>
                    <a:pt x="209" y="97"/>
                    <a:pt x="220" y="97"/>
                  </a:cubicBezTo>
                  <a:cubicBezTo>
                    <a:pt x="216" y="103"/>
                    <a:pt x="211" y="104"/>
                    <a:pt x="204" y="105"/>
                  </a:cubicBezTo>
                  <a:cubicBezTo>
                    <a:pt x="211" y="108"/>
                    <a:pt x="217" y="108"/>
                    <a:pt x="223" y="104"/>
                  </a:cubicBezTo>
                  <a:cubicBezTo>
                    <a:pt x="223" y="105"/>
                    <a:pt x="223" y="105"/>
                    <a:pt x="223" y="105"/>
                  </a:cubicBezTo>
                  <a:cubicBezTo>
                    <a:pt x="220" y="108"/>
                    <a:pt x="216" y="111"/>
                    <a:pt x="212" y="115"/>
                  </a:cubicBezTo>
                  <a:cubicBezTo>
                    <a:pt x="216" y="115"/>
                    <a:pt x="219" y="114"/>
                    <a:pt x="222" y="114"/>
                  </a:cubicBezTo>
                  <a:cubicBezTo>
                    <a:pt x="220" y="122"/>
                    <a:pt x="214" y="125"/>
                    <a:pt x="203" y="125"/>
                  </a:cubicBezTo>
                  <a:cubicBezTo>
                    <a:pt x="208" y="129"/>
                    <a:pt x="214" y="129"/>
                    <a:pt x="223" y="125"/>
                  </a:cubicBezTo>
                  <a:cubicBezTo>
                    <a:pt x="222" y="137"/>
                    <a:pt x="205" y="144"/>
                    <a:pt x="190" y="136"/>
                  </a:cubicBezTo>
                  <a:cubicBezTo>
                    <a:pt x="192" y="139"/>
                    <a:pt x="194" y="141"/>
                    <a:pt x="196" y="144"/>
                  </a:cubicBezTo>
                  <a:cubicBezTo>
                    <a:pt x="193" y="145"/>
                    <a:pt x="190" y="146"/>
                    <a:pt x="188" y="147"/>
                  </a:cubicBezTo>
                  <a:cubicBezTo>
                    <a:pt x="187" y="146"/>
                    <a:pt x="187" y="146"/>
                    <a:pt x="187" y="146"/>
                  </a:cubicBezTo>
                  <a:cubicBezTo>
                    <a:pt x="187" y="147"/>
                    <a:pt x="186" y="149"/>
                    <a:pt x="186" y="150"/>
                  </a:cubicBezTo>
                  <a:cubicBezTo>
                    <a:pt x="181" y="151"/>
                    <a:pt x="176" y="151"/>
                    <a:pt x="172" y="152"/>
                  </a:cubicBezTo>
                  <a:cubicBezTo>
                    <a:pt x="172" y="155"/>
                    <a:pt x="171" y="158"/>
                    <a:pt x="176" y="159"/>
                  </a:cubicBezTo>
                  <a:cubicBezTo>
                    <a:pt x="176" y="159"/>
                    <a:pt x="177" y="162"/>
                    <a:pt x="177" y="164"/>
                  </a:cubicBezTo>
                  <a:cubicBezTo>
                    <a:pt x="176" y="167"/>
                    <a:pt x="174" y="170"/>
                    <a:pt x="172" y="172"/>
                  </a:cubicBezTo>
                  <a:cubicBezTo>
                    <a:pt x="164" y="180"/>
                    <a:pt x="156" y="188"/>
                    <a:pt x="148" y="196"/>
                  </a:cubicBezTo>
                  <a:cubicBezTo>
                    <a:pt x="168" y="190"/>
                    <a:pt x="182" y="202"/>
                    <a:pt x="196" y="2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81" name="Freeform 16">
              <a:extLst>
                <a:ext uri="{FF2B5EF4-FFF2-40B4-BE49-F238E27FC236}">
                  <a16:creationId xmlns:a16="http://schemas.microsoft.com/office/drawing/2014/main" id="{C4C3C85F-943D-4F6E-353E-761A74CF3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270" y="1770798"/>
              <a:ext cx="588281" cy="634774"/>
            </a:xfrm>
            <a:custGeom>
              <a:avLst/>
              <a:gdLst>
                <a:gd name="T0" fmla="*/ 0 w 302"/>
                <a:gd name="T1" fmla="*/ 322 h 322"/>
                <a:gd name="T2" fmla="*/ 2 w 302"/>
                <a:gd name="T3" fmla="*/ 289 h 322"/>
                <a:gd name="T4" fmla="*/ 11 w 302"/>
                <a:gd name="T5" fmla="*/ 234 h 322"/>
                <a:gd name="T6" fmla="*/ 16 w 302"/>
                <a:gd name="T7" fmla="*/ 217 h 322"/>
                <a:gd name="T8" fmla="*/ 35 w 302"/>
                <a:gd name="T9" fmla="*/ 201 h 322"/>
                <a:gd name="T10" fmla="*/ 66 w 302"/>
                <a:gd name="T11" fmla="*/ 189 h 322"/>
                <a:gd name="T12" fmla="*/ 100 w 302"/>
                <a:gd name="T13" fmla="*/ 176 h 322"/>
                <a:gd name="T14" fmla="*/ 107 w 302"/>
                <a:gd name="T15" fmla="*/ 171 h 322"/>
                <a:gd name="T16" fmla="*/ 111 w 302"/>
                <a:gd name="T17" fmla="*/ 163 h 322"/>
                <a:gd name="T18" fmla="*/ 115 w 302"/>
                <a:gd name="T19" fmla="*/ 145 h 322"/>
                <a:gd name="T20" fmla="*/ 114 w 302"/>
                <a:gd name="T21" fmla="*/ 142 h 322"/>
                <a:gd name="T22" fmla="*/ 103 w 302"/>
                <a:gd name="T23" fmla="*/ 119 h 322"/>
                <a:gd name="T24" fmla="*/ 98 w 302"/>
                <a:gd name="T25" fmla="*/ 114 h 322"/>
                <a:gd name="T26" fmla="*/ 92 w 302"/>
                <a:gd name="T27" fmla="*/ 107 h 322"/>
                <a:gd name="T28" fmla="*/ 86 w 302"/>
                <a:gd name="T29" fmla="*/ 77 h 322"/>
                <a:gd name="T30" fmla="*/ 92 w 302"/>
                <a:gd name="T31" fmla="*/ 72 h 322"/>
                <a:gd name="T32" fmla="*/ 91 w 302"/>
                <a:gd name="T33" fmla="*/ 58 h 322"/>
                <a:gd name="T34" fmla="*/ 99 w 302"/>
                <a:gd name="T35" fmla="*/ 26 h 322"/>
                <a:gd name="T36" fmla="*/ 115 w 302"/>
                <a:gd name="T37" fmla="*/ 17 h 322"/>
                <a:gd name="T38" fmla="*/ 142 w 302"/>
                <a:gd name="T39" fmla="*/ 3 h 322"/>
                <a:gd name="T40" fmla="*/ 179 w 302"/>
                <a:gd name="T41" fmla="*/ 10 h 322"/>
                <a:gd name="T42" fmla="*/ 193 w 302"/>
                <a:gd name="T43" fmla="*/ 5 h 322"/>
                <a:gd name="T44" fmla="*/ 194 w 302"/>
                <a:gd name="T45" fmla="*/ 6 h 322"/>
                <a:gd name="T46" fmla="*/ 200 w 302"/>
                <a:gd name="T47" fmla="*/ 25 h 322"/>
                <a:gd name="T48" fmla="*/ 206 w 302"/>
                <a:gd name="T49" fmla="*/ 44 h 322"/>
                <a:gd name="T50" fmla="*/ 207 w 302"/>
                <a:gd name="T51" fmla="*/ 69 h 322"/>
                <a:gd name="T52" fmla="*/ 212 w 302"/>
                <a:gd name="T53" fmla="*/ 77 h 322"/>
                <a:gd name="T54" fmla="*/ 207 w 302"/>
                <a:gd name="T55" fmla="*/ 102 h 322"/>
                <a:gd name="T56" fmla="*/ 205 w 302"/>
                <a:gd name="T57" fmla="*/ 107 h 322"/>
                <a:gd name="T58" fmla="*/ 199 w 302"/>
                <a:gd name="T59" fmla="*/ 118 h 322"/>
                <a:gd name="T60" fmla="*/ 189 w 302"/>
                <a:gd name="T61" fmla="*/ 143 h 322"/>
                <a:gd name="T62" fmla="*/ 190 w 302"/>
                <a:gd name="T63" fmla="*/ 160 h 322"/>
                <a:gd name="T64" fmla="*/ 198 w 302"/>
                <a:gd name="T65" fmla="*/ 172 h 322"/>
                <a:gd name="T66" fmla="*/ 210 w 302"/>
                <a:gd name="T67" fmla="*/ 179 h 322"/>
                <a:gd name="T68" fmla="*/ 274 w 302"/>
                <a:gd name="T69" fmla="*/ 206 h 322"/>
                <a:gd name="T70" fmla="*/ 293 w 302"/>
                <a:gd name="T71" fmla="*/ 231 h 322"/>
                <a:gd name="T72" fmla="*/ 300 w 302"/>
                <a:gd name="T73" fmla="*/ 290 h 322"/>
                <a:gd name="T74" fmla="*/ 302 w 302"/>
                <a:gd name="T75" fmla="*/ 313 h 322"/>
                <a:gd name="T76" fmla="*/ 302 w 302"/>
                <a:gd name="T77" fmla="*/ 322 h 322"/>
                <a:gd name="T78" fmla="*/ 0 w 302"/>
                <a:gd name="T7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2" h="322">
                  <a:moveTo>
                    <a:pt x="0" y="322"/>
                  </a:moveTo>
                  <a:cubicBezTo>
                    <a:pt x="1" y="311"/>
                    <a:pt x="1" y="300"/>
                    <a:pt x="2" y="289"/>
                  </a:cubicBezTo>
                  <a:cubicBezTo>
                    <a:pt x="5" y="271"/>
                    <a:pt x="8" y="253"/>
                    <a:pt x="11" y="234"/>
                  </a:cubicBezTo>
                  <a:cubicBezTo>
                    <a:pt x="12" y="229"/>
                    <a:pt x="13" y="223"/>
                    <a:pt x="16" y="217"/>
                  </a:cubicBezTo>
                  <a:cubicBezTo>
                    <a:pt x="19" y="208"/>
                    <a:pt x="27" y="204"/>
                    <a:pt x="35" y="201"/>
                  </a:cubicBezTo>
                  <a:cubicBezTo>
                    <a:pt x="45" y="197"/>
                    <a:pt x="56" y="193"/>
                    <a:pt x="66" y="189"/>
                  </a:cubicBezTo>
                  <a:cubicBezTo>
                    <a:pt x="77" y="185"/>
                    <a:pt x="89" y="181"/>
                    <a:pt x="100" y="176"/>
                  </a:cubicBezTo>
                  <a:cubicBezTo>
                    <a:pt x="103" y="175"/>
                    <a:pt x="105" y="173"/>
                    <a:pt x="107" y="171"/>
                  </a:cubicBezTo>
                  <a:cubicBezTo>
                    <a:pt x="108" y="168"/>
                    <a:pt x="110" y="166"/>
                    <a:pt x="111" y="163"/>
                  </a:cubicBezTo>
                  <a:cubicBezTo>
                    <a:pt x="116" y="158"/>
                    <a:pt x="115" y="151"/>
                    <a:pt x="115" y="145"/>
                  </a:cubicBezTo>
                  <a:cubicBezTo>
                    <a:pt x="115" y="144"/>
                    <a:pt x="114" y="143"/>
                    <a:pt x="114" y="142"/>
                  </a:cubicBezTo>
                  <a:cubicBezTo>
                    <a:pt x="108" y="135"/>
                    <a:pt x="105" y="127"/>
                    <a:pt x="103" y="119"/>
                  </a:cubicBezTo>
                  <a:cubicBezTo>
                    <a:pt x="102" y="116"/>
                    <a:pt x="101" y="115"/>
                    <a:pt x="98" y="114"/>
                  </a:cubicBezTo>
                  <a:cubicBezTo>
                    <a:pt x="96" y="113"/>
                    <a:pt x="92" y="110"/>
                    <a:pt x="92" y="107"/>
                  </a:cubicBezTo>
                  <a:cubicBezTo>
                    <a:pt x="89" y="97"/>
                    <a:pt x="88" y="87"/>
                    <a:pt x="86" y="77"/>
                  </a:cubicBezTo>
                  <a:cubicBezTo>
                    <a:pt x="86" y="73"/>
                    <a:pt x="89" y="72"/>
                    <a:pt x="92" y="72"/>
                  </a:cubicBezTo>
                  <a:cubicBezTo>
                    <a:pt x="92" y="67"/>
                    <a:pt x="91" y="62"/>
                    <a:pt x="91" y="58"/>
                  </a:cubicBezTo>
                  <a:cubicBezTo>
                    <a:pt x="91" y="47"/>
                    <a:pt x="93" y="36"/>
                    <a:pt x="99" y="26"/>
                  </a:cubicBezTo>
                  <a:cubicBezTo>
                    <a:pt x="102" y="20"/>
                    <a:pt x="107" y="15"/>
                    <a:pt x="115" y="17"/>
                  </a:cubicBezTo>
                  <a:cubicBezTo>
                    <a:pt x="119" y="4"/>
                    <a:pt x="127" y="0"/>
                    <a:pt x="142" y="3"/>
                  </a:cubicBezTo>
                  <a:cubicBezTo>
                    <a:pt x="154" y="5"/>
                    <a:pt x="166" y="7"/>
                    <a:pt x="179" y="10"/>
                  </a:cubicBezTo>
                  <a:cubicBezTo>
                    <a:pt x="184" y="11"/>
                    <a:pt x="190" y="11"/>
                    <a:pt x="193" y="5"/>
                  </a:cubicBezTo>
                  <a:cubicBezTo>
                    <a:pt x="194" y="6"/>
                    <a:pt x="194" y="6"/>
                    <a:pt x="194" y="6"/>
                  </a:cubicBezTo>
                  <a:cubicBezTo>
                    <a:pt x="198" y="12"/>
                    <a:pt x="196" y="19"/>
                    <a:pt x="200" y="25"/>
                  </a:cubicBezTo>
                  <a:cubicBezTo>
                    <a:pt x="204" y="30"/>
                    <a:pt x="206" y="37"/>
                    <a:pt x="206" y="44"/>
                  </a:cubicBezTo>
                  <a:cubicBezTo>
                    <a:pt x="207" y="52"/>
                    <a:pt x="207" y="60"/>
                    <a:pt x="207" y="69"/>
                  </a:cubicBezTo>
                  <a:cubicBezTo>
                    <a:pt x="212" y="69"/>
                    <a:pt x="213" y="73"/>
                    <a:pt x="212" y="77"/>
                  </a:cubicBezTo>
                  <a:cubicBezTo>
                    <a:pt x="210" y="85"/>
                    <a:pt x="209" y="94"/>
                    <a:pt x="207" y="102"/>
                  </a:cubicBezTo>
                  <a:cubicBezTo>
                    <a:pt x="207" y="104"/>
                    <a:pt x="206" y="107"/>
                    <a:pt x="205" y="107"/>
                  </a:cubicBezTo>
                  <a:cubicBezTo>
                    <a:pt x="200" y="110"/>
                    <a:pt x="199" y="114"/>
                    <a:pt x="199" y="118"/>
                  </a:cubicBezTo>
                  <a:cubicBezTo>
                    <a:pt x="198" y="127"/>
                    <a:pt x="194" y="135"/>
                    <a:pt x="189" y="143"/>
                  </a:cubicBezTo>
                  <a:cubicBezTo>
                    <a:pt x="185" y="148"/>
                    <a:pt x="187" y="155"/>
                    <a:pt x="190" y="160"/>
                  </a:cubicBezTo>
                  <a:cubicBezTo>
                    <a:pt x="192" y="164"/>
                    <a:pt x="195" y="169"/>
                    <a:pt x="198" y="172"/>
                  </a:cubicBezTo>
                  <a:cubicBezTo>
                    <a:pt x="201" y="175"/>
                    <a:pt x="206" y="177"/>
                    <a:pt x="210" y="179"/>
                  </a:cubicBezTo>
                  <a:cubicBezTo>
                    <a:pt x="231" y="188"/>
                    <a:pt x="253" y="197"/>
                    <a:pt x="274" y="206"/>
                  </a:cubicBezTo>
                  <a:cubicBezTo>
                    <a:pt x="285" y="210"/>
                    <a:pt x="292" y="218"/>
                    <a:pt x="293" y="231"/>
                  </a:cubicBezTo>
                  <a:cubicBezTo>
                    <a:pt x="295" y="251"/>
                    <a:pt x="298" y="270"/>
                    <a:pt x="300" y="290"/>
                  </a:cubicBezTo>
                  <a:cubicBezTo>
                    <a:pt x="301" y="298"/>
                    <a:pt x="301" y="305"/>
                    <a:pt x="302" y="313"/>
                  </a:cubicBezTo>
                  <a:cubicBezTo>
                    <a:pt x="302" y="316"/>
                    <a:pt x="302" y="319"/>
                    <a:pt x="302" y="322"/>
                  </a:cubicBezTo>
                  <a:cubicBezTo>
                    <a:pt x="201" y="322"/>
                    <a:pt x="101" y="322"/>
                    <a:pt x="0" y="3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884A930-17FB-8FA5-6388-CEAA48B69967}"/>
              </a:ext>
            </a:extLst>
          </p:cNvPr>
          <p:cNvGrpSpPr/>
          <p:nvPr/>
        </p:nvGrpSpPr>
        <p:grpSpPr>
          <a:xfrm>
            <a:off x="6665194" y="1948451"/>
            <a:ext cx="521107" cy="318543"/>
            <a:chOff x="4684924" y="3450193"/>
            <a:chExt cx="700106" cy="427963"/>
          </a:xfrm>
          <a:solidFill>
            <a:schemeClr val="accent1"/>
          </a:solidFill>
        </p:grpSpPr>
        <p:grpSp>
          <p:nvGrpSpPr>
            <p:cNvPr id="83" name="Group 4">
              <a:extLst>
                <a:ext uri="{FF2B5EF4-FFF2-40B4-BE49-F238E27FC236}">
                  <a16:creationId xmlns:a16="http://schemas.microsoft.com/office/drawing/2014/main" id="{CE801257-B46B-1604-D27C-5D4F43E8A46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684924" y="3465702"/>
              <a:ext cx="351968" cy="405420"/>
              <a:chOff x="1540" y="76"/>
              <a:chExt cx="2680" cy="3087"/>
            </a:xfrm>
            <a:grpFill/>
          </p:grpSpPr>
          <p:sp>
            <p:nvSpPr>
              <p:cNvPr id="85" name="Freeform 5">
                <a:extLst>
                  <a:ext uri="{FF2B5EF4-FFF2-40B4-BE49-F238E27FC236}">
                    <a16:creationId xmlns:a16="http://schemas.microsoft.com/office/drawing/2014/main" id="{7C603F00-15B7-19BA-8011-A5EBB17498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0" y="76"/>
                <a:ext cx="2680" cy="3087"/>
              </a:xfrm>
              <a:custGeom>
                <a:avLst/>
                <a:gdLst>
                  <a:gd name="T0" fmla="*/ 924 w 1780"/>
                  <a:gd name="T1" fmla="*/ 0 h 2048"/>
                  <a:gd name="T2" fmla="*/ 1271 w 1780"/>
                  <a:gd name="T3" fmla="*/ 97 h 2048"/>
                  <a:gd name="T4" fmla="*/ 1772 w 1780"/>
                  <a:gd name="T5" fmla="*/ 1137 h 2048"/>
                  <a:gd name="T6" fmla="*/ 1780 w 1780"/>
                  <a:gd name="T7" fmla="*/ 1376 h 2048"/>
                  <a:gd name="T8" fmla="*/ 1755 w 1780"/>
                  <a:gd name="T9" fmla="*/ 1594 h 2048"/>
                  <a:gd name="T10" fmla="*/ 1538 w 1780"/>
                  <a:gd name="T11" fmla="*/ 1901 h 2048"/>
                  <a:gd name="T12" fmla="*/ 1257 w 1780"/>
                  <a:gd name="T13" fmla="*/ 1917 h 2048"/>
                  <a:gd name="T14" fmla="*/ 924 w 1780"/>
                  <a:gd name="T15" fmla="*/ 2048 h 2048"/>
                  <a:gd name="T16" fmla="*/ 821 w 1780"/>
                  <a:gd name="T17" fmla="*/ 2042 h 2048"/>
                  <a:gd name="T18" fmla="*/ 499 w 1780"/>
                  <a:gd name="T19" fmla="*/ 1907 h 2048"/>
                  <a:gd name="T20" fmla="*/ 105 w 1780"/>
                  <a:gd name="T21" fmla="*/ 1818 h 2048"/>
                  <a:gd name="T22" fmla="*/ 8 w 1780"/>
                  <a:gd name="T23" fmla="*/ 1467 h 2048"/>
                  <a:gd name="T24" fmla="*/ 0 w 1780"/>
                  <a:gd name="T25" fmla="*/ 1228 h 2048"/>
                  <a:gd name="T26" fmla="*/ 68 w 1780"/>
                  <a:gd name="T27" fmla="*/ 793 h 2048"/>
                  <a:gd name="T28" fmla="*/ 745 w 1780"/>
                  <a:gd name="T29" fmla="*/ 15 h 2048"/>
                  <a:gd name="T30" fmla="*/ 238 w 1780"/>
                  <a:gd name="T31" fmla="*/ 1057 h 2048"/>
                  <a:gd name="T32" fmla="*/ 216 w 1780"/>
                  <a:gd name="T33" fmla="*/ 1371 h 2048"/>
                  <a:gd name="T34" fmla="*/ 288 w 1780"/>
                  <a:gd name="T35" fmla="*/ 1404 h 2048"/>
                  <a:gd name="T36" fmla="*/ 516 w 1780"/>
                  <a:gd name="T37" fmla="*/ 1825 h 2048"/>
                  <a:gd name="T38" fmla="*/ 1468 w 1780"/>
                  <a:gd name="T39" fmla="*/ 1496 h 2048"/>
                  <a:gd name="T40" fmla="*/ 1506 w 1780"/>
                  <a:gd name="T41" fmla="*/ 1405 h 2048"/>
                  <a:gd name="T42" fmla="*/ 1577 w 1780"/>
                  <a:gd name="T43" fmla="*/ 1094 h 2048"/>
                  <a:gd name="T44" fmla="*/ 1525 w 1780"/>
                  <a:gd name="T45" fmla="*/ 915 h 2048"/>
                  <a:gd name="T46" fmla="*/ 1520 w 1780"/>
                  <a:gd name="T47" fmla="*/ 943 h 2048"/>
                  <a:gd name="T48" fmla="*/ 1413 w 1780"/>
                  <a:gd name="T49" fmla="*/ 1225 h 2048"/>
                  <a:gd name="T50" fmla="*/ 1418 w 1780"/>
                  <a:gd name="T51" fmla="*/ 938 h 2048"/>
                  <a:gd name="T52" fmla="*/ 1087 w 1780"/>
                  <a:gd name="T53" fmla="*/ 496 h 2048"/>
                  <a:gd name="T54" fmla="*/ 988 w 1780"/>
                  <a:gd name="T55" fmla="*/ 507 h 2048"/>
                  <a:gd name="T56" fmla="*/ 626 w 1780"/>
                  <a:gd name="T57" fmla="*/ 636 h 2048"/>
                  <a:gd name="T58" fmla="*/ 369 w 1780"/>
                  <a:gd name="T59" fmla="*/ 1227 h 2048"/>
                  <a:gd name="T60" fmla="*/ 265 w 1780"/>
                  <a:gd name="T61" fmla="*/ 993 h 2048"/>
                  <a:gd name="T62" fmla="*/ 238 w 1780"/>
                  <a:gd name="T63" fmla="*/ 1057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80" h="2048">
                    <a:moveTo>
                      <a:pt x="856" y="0"/>
                    </a:moveTo>
                    <a:cubicBezTo>
                      <a:pt x="879" y="0"/>
                      <a:pt x="901" y="0"/>
                      <a:pt x="924" y="0"/>
                    </a:cubicBezTo>
                    <a:cubicBezTo>
                      <a:pt x="932" y="1"/>
                      <a:pt x="941" y="3"/>
                      <a:pt x="949" y="4"/>
                    </a:cubicBezTo>
                    <a:cubicBezTo>
                      <a:pt x="1063" y="12"/>
                      <a:pt x="1171" y="42"/>
                      <a:pt x="1271" y="97"/>
                    </a:cubicBezTo>
                    <a:cubicBezTo>
                      <a:pt x="1415" y="176"/>
                      <a:pt x="1516" y="296"/>
                      <a:pt x="1587" y="442"/>
                    </a:cubicBezTo>
                    <a:cubicBezTo>
                      <a:pt x="1694" y="661"/>
                      <a:pt x="1746" y="896"/>
                      <a:pt x="1772" y="1137"/>
                    </a:cubicBezTo>
                    <a:cubicBezTo>
                      <a:pt x="1775" y="1167"/>
                      <a:pt x="1777" y="1198"/>
                      <a:pt x="1780" y="1228"/>
                    </a:cubicBezTo>
                    <a:cubicBezTo>
                      <a:pt x="1780" y="1277"/>
                      <a:pt x="1780" y="1327"/>
                      <a:pt x="1780" y="1376"/>
                    </a:cubicBezTo>
                    <a:cubicBezTo>
                      <a:pt x="1779" y="1382"/>
                      <a:pt x="1777" y="1389"/>
                      <a:pt x="1777" y="1395"/>
                    </a:cubicBezTo>
                    <a:cubicBezTo>
                      <a:pt x="1770" y="1461"/>
                      <a:pt x="1764" y="1528"/>
                      <a:pt x="1755" y="1594"/>
                    </a:cubicBezTo>
                    <a:cubicBezTo>
                      <a:pt x="1746" y="1661"/>
                      <a:pt x="1731" y="1727"/>
                      <a:pt x="1696" y="1787"/>
                    </a:cubicBezTo>
                    <a:cubicBezTo>
                      <a:pt x="1661" y="1849"/>
                      <a:pt x="1610" y="1888"/>
                      <a:pt x="1538" y="1901"/>
                    </a:cubicBezTo>
                    <a:cubicBezTo>
                      <a:pt x="1455" y="1915"/>
                      <a:pt x="1371" y="1912"/>
                      <a:pt x="1287" y="1908"/>
                    </a:cubicBezTo>
                    <a:cubicBezTo>
                      <a:pt x="1277" y="1907"/>
                      <a:pt x="1265" y="1911"/>
                      <a:pt x="1257" y="1917"/>
                    </a:cubicBezTo>
                    <a:cubicBezTo>
                      <a:pt x="1183" y="1974"/>
                      <a:pt x="1102" y="2014"/>
                      <a:pt x="1010" y="2034"/>
                    </a:cubicBezTo>
                    <a:cubicBezTo>
                      <a:pt x="982" y="2040"/>
                      <a:pt x="953" y="2043"/>
                      <a:pt x="924" y="2048"/>
                    </a:cubicBezTo>
                    <a:cubicBezTo>
                      <a:pt x="903" y="2048"/>
                      <a:pt x="881" y="2048"/>
                      <a:pt x="860" y="2048"/>
                    </a:cubicBezTo>
                    <a:cubicBezTo>
                      <a:pt x="847" y="2046"/>
                      <a:pt x="834" y="2044"/>
                      <a:pt x="821" y="2042"/>
                    </a:cubicBezTo>
                    <a:cubicBezTo>
                      <a:pt x="710" y="2027"/>
                      <a:pt x="611" y="1984"/>
                      <a:pt x="524" y="1915"/>
                    </a:cubicBezTo>
                    <a:cubicBezTo>
                      <a:pt x="517" y="1910"/>
                      <a:pt x="507" y="1907"/>
                      <a:pt x="499" y="1907"/>
                    </a:cubicBezTo>
                    <a:cubicBezTo>
                      <a:pt x="428" y="1907"/>
                      <a:pt x="358" y="1910"/>
                      <a:pt x="287" y="1907"/>
                    </a:cubicBezTo>
                    <a:cubicBezTo>
                      <a:pt x="215" y="1904"/>
                      <a:pt x="149" y="1881"/>
                      <a:pt x="105" y="1818"/>
                    </a:cubicBezTo>
                    <a:cubicBezTo>
                      <a:pt x="86" y="1790"/>
                      <a:pt x="69" y="1759"/>
                      <a:pt x="57" y="1727"/>
                    </a:cubicBezTo>
                    <a:cubicBezTo>
                      <a:pt x="26" y="1644"/>
                      <a:pt x="18" y="1555"/>
                      <a:pt x="8" y="1467"/>
                    </a:cubicBezTo>
                    <a:cubicBezTo>
                      <a:pt x="5" y="1438"/>
                      <a:pt x="3" y="1409"/>
                      <a:pt x="0" y="1380"/>
                    </a:cubicBezTo>
                    <a:cubicBezTo>
                      <a:pt x="0" y="1329"/>
                      <a:pt x="0" y="1279"/>
                      <a:pt x="0" y="1228"/>
                    </a:cubicBezTo>
                    <a:cubicBezTo>
                      <a:pt x="1" y="1222"/>
                      <a:pt x="3" y="1215"/>
                      <a:pt x="3" y="1209"/>
                    </a:cubicBezTo>
                    <a:cubicBezTo>
                      <a:pt x="10" y="1068"/>
                      <a:pt x="34" y="930"/>
                      <a:pt x="68" y="793"/>
                    </a:cubicBezTo>
                    <a:cubicBezTo>
                      <a:pt x="103" y="655"/>
                      <a:pt x="147" y="521"/>
                      <a:pt x="217" y="396"/>
                    </a:cubicBezTo>
                    <a:cubicBezTo>
                      <a:pt x="334" y="187"/>
                      <a:pt x="508" y="57"/>
                      <a:pt x="745" y="15"/>
                    </a:cubicBezTo>
                    <a:cubicBezTo>
                      <a:pt x="782" y="8"/>
                      <a:pt x="819" y="5"/>
                      <a:pt x="856" y="0"/>
                    </a:cubicBezTo>
                    <a:close/>
                    <a:moveTo>
                      <a:pt x="238" y="1057"/>
                    </a:moveTo>
                    <a:cubicBezTo>
                      <a:pt x="208" y="1062"/>
                      <a:pt x="208" y="1062"/>
                      <a:pt x="204" y="1085"/>
                    </a:cubicBezTo>
                    <a:cubicBezTo>
                      <a:pt x="189" y="1181"/>
                      <a:pt x="192" y="1277"/>
                      <a:pt x="216" y="1371"/>
                    </a:cubicBezTo>
                    <a:cubicBezTo>
                      <a:pt x="222" y="1396"/>
                      <a:pt x="240" y="1408"/>
                      <a:pt x="266" y="1406"/>
                    </a:cubicBezTo>
                    <a:cubicBezTo>
                      <a:pt x="273" y="1406"/>
                      <a:pt x="280" y="1405"/>
                      <a:pt x="288" y="1404"/>
                    </a:cubicBezTo>
                    <a:cubicBezTo>
                      <a:pt x="291" y="1413"/>
                      <a:pt x="293" y="1421"/>
                      <a:pt x="296" y="1429"/>
                    </a:cubicBezTo>
                    <a:cubicBezTo>
                      <a:pt x="334" y="1581"/>
                      <a:pt x="403" y="1716"/>
                      <a:pt x="516" y="1825"/>
                    </a:cubicBezTo>
                    <a:cubicBezTo>
                      <a:pt x="729" y="2032"/>
                      <a:pt x="1028" y="2039"/>
                      <a:pt x="1250" y="1841"/>
                    </a:cubicBezTo>
                    <a:cubicBezTo>
                      <a:pt x="1355" y="1747"/>
                      <a:pt x="1424" y="1629"/>
                      <a:pt x="1468" y="1496"/>
                    </a:cubicBezTo>
                    <a:cubicBezTo>
                      <a:pt x="1478" y="1466"/>
                      <a:pt x="1486" y="1435"/>
                      <a:pt x="1495" y="1404"/>
                    </a:cubicBezTo>
                    <a:cubicBezTo>
                      <a:pt x="1500" y="1405"/>
                      <a:pt x="1503" y="1405"/>
                      <a:pt x="1506" y="1405"/>
                    </a:cubicBezTo>
                    <a:cubicBezTo>
                      <a:pt x="1542" y="1409"/>
                      <a:pt x="1558" y="1399"/>
                      <a:pt x="1566" y="1364"/>
                    </a:cubicBezTo>
                    <a:cubicBezTo>
                      <a:pt x="1587" y="1274"/>
                      <a:pt x="1591" y="1184"/>
                      <a:pt x="1577" y="1094"/>
                    </a:cubicBezTo>
                    <a:cubicBezTo>
                      <a:pt x="1574" y="1074"/>
                      <a:pt x="1575" y="1053"/>
                      <a:pt x="1545" y="1058"/>
                    </a:cubicBezTo>
                    <a:cubicBezTo>
                      <a:pt x="1541" y="1009"/>
                      <a:pt x="1555" y="959"/>
                      <a:pt x="1525" y="915"/>
                    </a:cubicBezTo>
                    <a:cubicBezTo>
                      <a:pt x="1524" y="916"/>
                      <a:pt x="1522" y="917"/>
                      <a:pt x="1522" y="918"/>
                    </a:cubicBezTo>
                    <a:cubicBezTo>
                      <a:pt x="1521" y="926"/>
                      <a:pt x="1521" y="935"/>
                      <a:pt x="1520" y="943"/>
                    </a:cubicBezTo>
                    <a:cubicBezTo>
                      <a:pt x="1510" y="1001"/>
                      <a:pt x="1504" y="1059"/>
                      <a:pt x="1491" y="1116"/>
                    </a:cubicBezTo>
                    <a:cubicBezTo>
                      <a:pt x="1480" y="1160"/>
                      <a:pt x="1452" y="1196"/>
                      <a:pt x="1413" y="1225"/>
                    </a:cubicBezTo>
                    <a:cubicBezTo>
                      <a:pt x="1419" y="1208"/>
                      <a:pt x="1425" y="1194"/>
                      <a:pt x="1429" y="1180"/>
                    </a:cubicBezTo>
                    <a:cubicBezTo>
                      <a:pt x="1450" y="1098"/>
                      <a:pt x="1442" y="1017"/>
                      <a:pt x="1418" y="938"/>
                    </a:cubicBezTo>
                    <a:cubicBezTo>
                      <a:pt x="1385" y="832"/>
                      <a:pt x="1323" y="747"/>
                      <a:pt x="1234" y="680"/>
                    </a:cubicBezTo>
                    <a:cubicBezTo>
                      <a:pt x="1169" y="632"/>
                      <a:pt x="1113" y="576"/>
                      <a:pt x="1087" y="496"/>
                    </a:cubicBezTo>
                    <a:cubicBezTo>
                      <a:pt x="1083" y="484"/>
                      <a:pt x="1075" y="474"/>
                      <a:pt x="1071" y="467"/>
                    </a:cubicBezTo>
                    <a:cubicBezTo>
                      <a:pt x="1042" y="481"/>
                      <a:pt x="1016" y="496"/>
                      <a:pt x="988" y="507"/>
                    </a:cubicBezTo>
                    <a:cubicBezTo>
                      <a:pt x="956" y="520"/>
                      <a:pt x="923" y="528"/>
                      <a:pt x="890" y="540"/>
                    </a:cubicBezTo>
                    <a:cubicBezTo>
                      <a:pt x="802" y="571"/>
                      <a:pt x="710" y="596"/>
                      <a:pt x="626" y="636"/>
                    </a:cubicBezTo>
                    <a:cubicBezTo>
                      <a:pt x="435" y="727"/>
                      <a:pt x="343" y="885"/>
                      <a:pt x="340" y="1095"/>
                    </a:cubicBezTo>
                    <a:cubicBezTo>
                      <a:pt x="339" y="1139"/>
                      <a:pt x="348" y="1182"/>
                      <a:pt x="369" y="1227"/>
                    </a:cubicBezTo>
                    <a:cubicBezTo>
                      <a:pt x="328" y="1196"/>
                      <a:pt x="301" y="1161"/>
                      <a:pt x="290" y="1118"/>
                    </a:cubicBezTo>
                    <a:cubicBezTo>
                      <a:pt x="278" y="1077"/>
                      <a:pt x="271" y="1035"/>
                      <a:pt x="265" y="993"/>
                    </a:cubicBezTo>
                    <a:cubicBezTo>
                      <a:pt x="260" y="967"/>
                      <a:pt x="260" y="941"/>
                      <a:pt x="257" y="910"/>
                    </a:cubicBezTo>
                    <a:cubicBezTo>
                      <a:pt x="228" y="960"/>
                      <a:pt x="244" y="1009"/>
                      <a:pt x="238" y="10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86" name="Freeform 13">
                <a:extLst>
                  <a:ext uri="{FF2B5EF4-FFF2-40B4-BE49-F238E27FC236}">
                    <a16:creationId xmlns:a16="http://schemas.microsoft.com/office/drawing/2014/main" id="{84F878FE-451E-744A-948A-49252CE85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" y="2451"/>
                <a:ext cx="622" cy="216"/>
              </a:xfrm>
              <a:custGeom>
                <a:avLst/>
                <a:gdLst>
                  <a:gd name="T0" fmla="*/ 413 w 413"/>
                  <a:gd name="T1" fmla="*/ 15 h 143"/>
                  <a:gd name="T2" fmla="*/ 305 w 413"/>
                  <a:gd name="T3" fmla="*/ 126 h 143"/>
                  <a:gd name="T4" fmla="*/ 126 w 413"/>
                  <a:gd name="T5" fmla="*/ 125 h 143"/>
                  <a:gd name="T6" fmla="*/ 39 w 413"/>
                  <a:gd name="T7" fmla="*/ 65 h 143"/>
                  <a:gd name="T8" fmla="*/ 0 w 413"/>
                  <a:gd name="T9" fmla="*/ 9 h 143"/>
                  <a:gd name="T10" fmla="*/ 198 w 413"/>
                  <a:gd name="T11" fmla="*/ 22 h 143"/>
                  <a:gd name="T12" fmla="*/ 237 w 413"/>
                  <a:gd name="T13" fmla="*/ 21 h 143"/>
                  <a:gd name="T14" fmla="*/ 353 w 413"/>
                  <a:gd name="T15" fmla="*/ 16 h 143"/>
                  <a:gd name="T16" fmla="*/ 413 w 413"/>
                  <a:gd name="T17" fmla="*/ 1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3" h="143">
                    <a:moveTo>
                      <a:pt x="413" y="15"/>
                    </a:moveTo>
                    <a:cubicBezTo>
                      <a:pt x="386" y="65"/>
                      <a:pt x="360" y="110"/>
                      <a:pt x="305" y="126"/>
                    </a:cubicBezTo>
                    <a:cubicBezTo>
                      <a:pt x="245" y="142"/>
                      <a:pt x="185" y="143"/>
                      <a:pt x="126" y="125"/>
                    </a:cubicBezTo>
                    <a:cubicBezTo>
                      <a:pt x="90" y="115"/>
                      <a:pt x="61" y="94"/>
                      <a:pt x="39" y="65"/>
                    </a:cubicBezTo>
                    <a:cubicBezTo>
                      <a:pt x="25" y="48"/>
                      <a:pt x="14" y="29"/>
                      <a:pt x="0" y="9"/>
                    </a:cubicBezTo>
                    <a:cubicBezTo>
                      <a:pt x="68" y="15"/>
                      <a:pt x="134" y="0"/>
                      <a:pt x="198" y="22"/>
                    </a:cubicBezTo>
                    <a:cubicBezTo>
                      <a:pt x="210" y="26"/>
                      <a:pt x="224" y="22"/>
                      <a:pt x="237" y="21"/>
                    </a:cubicBezTo>
                    <a:cubicBezTo>
                      <a:pt x="276" y="19"/>
                      <a:pt x="314" y="17"/>
                      <a:pt x="353" y="16"/>
                    </a:cubicBezTo>
                    <a:cubicBezTo>
                      <a:pt x="372" y="15"/>
                      <a:pt x="391" y="15"/>
                      <a:pt x="41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</p:grpSp>
        <p:sp>
          <p:nvSpPr>
            <p:cNvPr id="84" name="Freeform 25">
              <a:extLst>
                <a:ext uri="{FF2B5EF4-FFF2-40B4-BE49-F238E27FC236}">
                  <a16:creationId xmlns:a16="http://schemas.microsoft.com/office/drawing/2014/main" id="{5C37F3F4-278B-BC31-A1A5-944E92479A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0409" y="3450193"/>
              <a:ext cx="314621" cy="427963"/>
            </a:xfrm>
            <a:custGeom>
              <a:avLst/>
              <a:gdLst>
                <a:gd name="T0" fmla="*/ 0 w 1496"/>
                <a:gd name="T1" fmla="*/ 1201 h 2035"/>
                <a:gd name="T2" fmla="*/ 60 w 1496"/>
                <a:gd name="T3" fmla="*/ 1081 h 2035"/>
                <a:gd name="T4" fmla="*/ 28 w 1496"/>
                <a:gd name="T5" fmla="*/ 789 h 2035"/>
                <a:gd name="T6" fmla="*/ 314 w 1496"/>
                <a:gd name="T7" fmla="*/ 299 h 2035"/>
                <a:gd name="T8" fmla="*/ 570 w 1496"/>
                <a:gd name="T9" fmla="*/ 24 h 2035"/>
                <a:gd name="T10" fmla="*/ 667 w 1496"/>
                <a:gd name="T11" fmla="*/ 13 h 2035"/>
                <a:gd name="T12" fmla="*/ 697 w 1496"/>
                <a:gd name="T13" fmla="*/ 71 h 2035"/>
                <a:gd name="T14" fmla="*/ 803 w 1496"/>
                <a:gd name="T15" fmla="*/ 0 h 2035"/>
                <a:gd name="T16" fmla="*/ 829 w 1496"/>
                <a:gd name="T17" fmla="*/ 76 h 2035"/>
                <a:gd name="T18" fmla="*/ 879 w 1496"/>
                <a:gd name="T19" fmla="*/ 116 h 2035"/>
                <a:gd name="T20" fmla="*/ 982 w 1496"/>
                <a:gd name="T21" fmla="*/ 95 h 2035"/>
                <a:gd name="T22" fmla="*/ 1038 w 1496"/>
                <a:gd name="T23" fmla="*/ 80 h 2035"/>
                <a:gd name="T24" fmla="*/ 1071 w 1496"/>
                <a:gd name="T25" fmla="*/ 148 h 2035"/>
                <a:gd name="T26" fmla="*/ 1107 w 1496"/>
                <a:gd name="T27" fmla="*/ 130 h 2035"/>
                <a:gd name="T28" fmla="*/ 1461 w 1496"/>
                <a:gd name="T29" fmla="*/ 796 h 2035"/>
                <a:gd name="T30" fmla="*/ 1422 w 1496"/>
                <a:gd name="T31" fmla="*/ 1071 h 2035"/>
                <a:gd name="T32" fmla="*/ 1496 w 1496"/>
                <a:gd name="T33" fmla="*/ 1201 h 2035"/>
                <a:gd name="T34" fmla="*/ 1450 w 1496"/>
                <a:gd name="T35" fmla="*/ 1386 h 2035"/>
                <a:gd name="T36" fmla="*/ 1347 w 1496"/>
                <a:gd name="T37" fmla="*/ 1506 h 2035"/>
                <a:gd name="T38" fmla="*/ 784 w 1496"/>
                <a:gd name="T39" fmla="*/ 2024 h 2035"/>
                <a:gd name="T40" fmla="*/ 152 w 1496"/>
                <a:gd name="T41" fmla="*/ 1508 h 2035"/>
                <a:gd name="T42" fmla="*/ 42 w 1496"/>
                <a:gd name="T43" fmla="*/ 1377 h 2035"/>
                <a:gd name="T44" fmla="*/ 328 w 1496"/>
                <a:gd name="T45" fmla="*/ 610 h 2035"/>
                <a:gd name="T46" fmla="*/ 294 w 1496"/>
                <a:gd name="T47" fmla="*/ 783 h 2035"/>
                <a:gd name="T48" fmla="*/ 217 w 1496"/>
                <a:gd name="T49" fmla="*/ 1279 h 2035"/>
                <a:gd name="T50" fmla="*/ 97 w 1496"/>
                <a:gd name="T51" fmla="*/ 1128 h 2035"/>
                <a:gd name="T52" fmla="*/ 72 w 1496"/>
                <a:gd name="T53" fmla="*/ 1156 h 2035"/>
                <a:gd name="T54" fmla="*/ 107 w 1496"/>
                <a:gd name="T55" fmla="*/ 1383 h 2035"/>
                <a:gd name="T56" fmla="*/ 203 w 1496"/>
                <a:gd name="T57" fmla="*/ 1477 h 2035"/>
                <a:gd name="T58" fmla="*/ 853 w 1496"/>
                <a:gd name="T59" fmla="*/ 1957 h 2035"/>
                <a:gd name="T60" fmla="*/ 1301 w 1496"/>
                <a:gd name="T61" fmla="*/ 1454 h 2035"/>
                <a:gd name="T62" fmla="*/ 1369 w 1496"/>
                <a:gd name="T63" fmla="*/ 1414 h 2035"/>
                <a:gd name="T64" fmla="*/ 1420 w 1496"/>
                <a:gd name="T65" fmla="*/ 1307 h 2035"/>
                <a:gd name="T66" fmla="*/ 1393 w 1496"/>
                <a:gd name="T67" fmla="*/ 1122 h 2035"/>
                <a:gd name="T68" fmla="*/ 1299 w 1496"/>
                <a:gd name="T69" fmla="*/ 1304 h 2035"/>
                <a:gd name="T70" fmla="*/ 1262 w 1496"/>
                <a:gd name="T71" fmla="*/ 932 h 2035"/>
                <a:gd name="T72" fmla="*/ 1124 w 1496"/>
                <a:gd name="T73" fmla="*/ 774 h 2035"/>
                <a:gd name="T74" fmla="*/ 1102 w 1496"/>
                <a:gd name="T75" fmla="*/ 788 h 2035"/>
                <a:gd name="T76" fmla="*/ 1134 w 1496"/>
                <a:gd name="T77" fmla="*/ 872 h 2035"/>
                <a:gd name="T78" fmla="*/ 1047 w 1496"/>
                <a:gd name="T79" fmla="*/ 905 h 2035"/>
                <a:gd name="T80" fmla="*/ 946 w 1496"/>
                <a:gd name="T81" fmla="*/ 832 h 2035"/>
                <a:gd name="T82" fmla="*/ 925 w 1496"/>
                <a:gd name="T83" fmla="*/ 914 h 2035"/>
                <a:gd name="T84" fmla="*/ 847 w 1496"/>
                <a:gd name="T85" fmla="*/ 842 h 2035"/>
                <a:gd name="T86" fmla="*/ 755 w 1496"/>
                <a:gd name="T87" fmla="*/ 889 h 2035"/>
                <a:gd name="T88" fmla="*/ 582 w 1496"/>
                <a:gd name="T89" fmla="*/ 792 h 2035"/>
                <a:gd name="T90" fmla="*/ 588 w 1496"/>
                <a:gd name="T91" fmla="*/ 859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6" h="2035">
                  <a:moveTo>
                    <a:pt x="0" y="1253"/>
                  </a:moveTo>
                  <a:cubicBezTo>
                    <a:pt x="0" y="1236"/>
                    <a:pt x="0" y="1218"/>
                    <a:pt x="0" y="1201"/>
                  </a:cubicBezTo>
                  <a:cubicBezTo>
                    <a:pt x="1" y="1195"/>
                    <a:pt x="3" y="1190"/>
                    <a:pt x="4" y="1184"/>
                  </a:cubicBezTo>
                  <a:cubicBezTo>
                    <a:pt x="12" y="1144"/>
                    <a:pt x="25" y="1105"/>
                    <a:pt x="60" y="1081"/>
                  </a:cubicBezTo>
                  <a:cubicBezTo>
                    <a:pt x="76" y="1070"/>
                    <a:pt x="77" y="1060"/>
                    <a:pt x="72" y="1044"/>
                  </a:cubicBezTo>
                  <a:cubicBezTo>
                    <a:pt x="48" y="960"/>
                    <a:pt x="29" y="876"/>
                    <a:pt x="28" y="789"/>
                  </a:cubicBezTo>
                  <a:cubicBezTo>
                    <a:pt x="24" y="631"/>
                    <a:pt x="81" y="500"/>
                    <a:pt x="200" y="397"/>
                  </a:cubicBezTo>
                  <a:cubicBezTo>
                    <a:pt x="238" y="365"/>
                    <a:pt x="276" y="332"/>
                    <a:pt x="314" y="299"/>
                  </a:cubicBezTo>
                  <a:cubicBezTo>
                    <a:pt x="408" y="218"/>
                    <a:pt x="500" y="134"/>
                    <a:pt x="567" y="26"/>
                  </a:cubicBezTo>
                  <a:cubicBezTo>
                    <a:pt x="567" y="25"/>
                    <a:pt x="569" y="25"/>
                    <a:pt x="570" y="24"/>
                  </a:cubicBezTo>
                  <a:cubicBezTo>
                    <a:pt x="577" y="47"/>
                    <a:pt x="584" y="69"/>
                    <a:pt x="592" y="98"/>
                  </a:cubicBezTo>
                  <a:cubicBezTo>
                    <a:pt x="621" y="65"/>
                    <a:pt x="646" y="37"/>
                    <a:pt x="667" y="13"/>
                  </a:cubicBezTo>
                  <a:cubicBezTo>
                    <a:pt x="669" y="27"/>
                    <a:pt x="671" y="44"/>
                    <a:pt x="675" y="62"/>
                  </a:cubicBezTo>
                  <a:cubicBezTo>
                    <a:pt x="678" y="74"/>
                    <a:pt x="685" y="78"/>
                    <a:pt x="697" y="71"/>
                  </a:cubicBezTo>
                  <a:cubicBezTo>
                    <a:pt x="719" y="58"/>
                    <a:pt x="741" y="48"/>
                    <a:pt x="761" y="34"/>
                  </a:cubicBezTo>
                  <a:cubicBezTo>
                    <a:pt x="777" y="23"/>
                    <a:pt x="791" y="9"/>
                    <a:pt x="803" y="0"/>
                  </a:cubicBezTo>
                  <a:cubicBezTo>
                    <a:pt x="803" y="17"/>
                    <a:pt x="803" y="37"/>
                    <a:pt x="803" y="57"/>
                  </a:cubicBezTo>
                  <a:cubicBezTo>
                    <a:pt x="802" y="77"/>
                    <a:pt x="813" y="80"/>
                    <a:pt x="829" y="76"/>
                  </a:cubicBezTo>
                  <a:cubicBezTo>
                    <a:pt x="852" y="69"/>
                    <a:pt x="875" y="62"/>
                    <a:pt x="896" y="56"/>
                  </a:cubicBezTo>
                  <a:cubicBezTo>
                    <a:pt x="891" y="75"/>
                    <a:pt x="885" y="95"/>
                    <a:pt x="879" y="116"/>
                  </a:cubicBezTo>
                  <a:cubicBezTo>
                    <a:pt x="919" y="124"/>
                    <a:pt x="950" y="115"/>
                    <a:pt x="978" y="91"/>
                  </a:cubicBezTo>
                  <a:cubicBezTo>
                    <a:pt x="979" y="93"/>
                    <a:pt x="981" y="94"/>
                    <a:pt x="982" y="95"/>
                  </a:cubicBezTo>
                  <a:cubicBezTo>
                    <a:pt x="969" y="117"/>
                    <a:pt x="956" y="139"/>
                    <a:pt x="943" y="160"/>
                  </a:cubicBezTo>
                  <a:cubicBezTo>
                    <a:pt x="979" y="157"/>
                    <a:pt x="999" y="141"/>
                    <a:pt x="1038" y="80"/>
                  </a:cubicBezTo>
                  <a:cubicBezTo>
                    <a:pt x="1053" y="112"/>
                    <a:pt x="1050" y="143"/>
                    <a:pt x="1032" y="173"/>
                  </a:cubicBezTo>
                  <a:cubicBezTo>
                    <a:pt x="1055" y="176"/>
                    <a:pt x="1066" y="170"/>
                    <a:pt x="1071" y="148"/>
                  </a:cubicBezTo>
                  <a:cubicBezTo>
                    <a:pt x="1076" y="131"/>
                    <a:pt x="1077" y="114"/>
                    <a:pt x="1081" y="93"/>
                  </a:cubicBezTo>
                  <a:cubicBezTo>
                    <a:pt x="1091" y="108"/>
                    <a:pt x="1099" y="119"/>
                    <a:pt x="1107" y="130"/>
                  </a:cubicBezTo>
                  <a:cubicBezTo>
                    <a:pt x="1192" y="243"/>
                    <a:pt x="1277" y="356"/>
                    <a:pt x="1362" y="469"/>
                  </a:cubicBezTo>
                  <a:cubicBezTo>
                    <a:pt x="1434" y="566"/>
                    <a:pt x="1471" y="673"/>
                    <a:pt x="1461" y="796"/>
                  </a:cubicBezTo>
                  <a:cubicBezTo>
                    <a:pt x="1455" y="882"/>
                    <a:pt x="1440" y="966"/>
                    <a:pt x="1415" y="1048"/>
                  </a:cubicBezTo>
                  <a:cubicBezTo>
                    <a:pt x="1412" y="1058"/>
                    <a:pt x="1410" y="1065"/>
                    <a:pt x="1422" y="1071"/>
                  </a:cubicBezTo>
                  <a:cubicBezTo>
                    <a:pt x="1455" y="1088"/>
                    <a:pt x="1473" y="1117"/>
                    <a:pt x="1483" y="1151"/>
                  </a:cubicBezTo>
                  <a:cubicBezTo>
                    <a:pt x="1488" y="1167"/>
                    <a:pt x="1492" y="1184"/>
                    <a:pt x="1496" y="1201"/>
                  </a:cubicBezTo>
                  <a:cubicBezTo>
                    <a:pt x="1496" y="1218"/>
                    <a:pt x="1496" y="1236"/>
                    <a:pt x="1496" y="1253"/>
                  </a:cubicBezTo>
                  <a:cubicBezTo>
                    <a:pt x="1481" y="1297"/>
                    <a:pt x="1466" y="1342"/>
                    <a:pt x="1450" y="1386"/>
                  </a:cubicBezTo>
                  <a:cubicBezTo>
                    <a:pt x="1434" y="1432"/>
                    <a:pt x="1409" y="1471"/>
                    <a:pt x="1360" y="1489"/>
                  </a:cubicBezTo>
                  <a:cubicBezTo>
                    <a:pt x="1354" y="1491"/>
                    <a:pt x="1349" y="1500"/>
                    <a:pt x="1347" y="1506"/>
                  </a:cubicBezTo>
                  <a:cubicBezTo>
                    <a:pt x="1305" y="1645"/>
                    <a:pt x="1237" y="1769"/>
                    <a:pt x="1130" y="1869"/>
                  </a:cubicBezTo>
                  <a:cubicBezTo>
                    <a:pt x="1033" y="1960"/>
                    <a:pt x="919" y="2016"/>
                    <a:pt x="784" y="2024"/>
                  </a:cubicBezTo>
                  <a:cubicBezTo>
                    <a:pt x="615" y="2035"/>
                    <a:pt x="473" y="1972"/>
                    <a:pt x="354" y="1855"/>
                  </a:cubicBezTo>
                  <a:cubicBezTo>
                    <a:pt x="255" y="1757"/>
                    <a:pt x="192" y="1639"/>
                    <a:pt x="152" y="1508"/>
                  </a:cubicBezTo>
                  <a:cubicBezTo>
                    <a:pt x="150" y="1501"/>
                    <a:pt x="146" y="1491"/>
                    <a:pt x="140" y="1489"/>
                  </a:cubicBezTo>
                  <a:cubicBezTo>
                    <a:pt x="84" y="1472"/>
                    <a:pt x="60" y="1428"/>
                    <a:pt x="42" y="1377"/>
                  </a:cubicBezTo>
                  <a:cubicBezTo>
                    <a:pt x="28" y="1336"/>
                    <a:pt x="14" y="1294"/>
                    <a:pt x="0" y="1253"/>
                  </a:cubicBezTo>
                  <a:close/>
                  <a:moveTo>
                    <a:pt x="328" y="610"/>
                  </a:moveTo>
                  <a:cubicBezTo>
                    <a:pt x="326" y="619"/>
                    <a:pt x="325" y="622"/>
                    <a:pt x="325" y="625"/>
                  </a:cubicBezTo>
                  <a:cubicBezTo>
                    <a:pt x="315" y="678"/>
                    <a:pt x="308" y="731"/>
                    <a:pt x="294" y="783"/>
                  </a:cubicBezTo>
                  <a:cubicBezTo>
                    <a:pt x="270" y="874"/>
                    <a:pt x="239" y="964"/>
                    <a:pt x="214" y="1055"/>
                  </a:cubicBezTo>
                  <a:cubicBezTo>
                    <a:pt x="194" y="1129"/>
                    <a:pt x="189" y="1204"/>
                    <a:pt x="217" y="1279"/>
                  </a:cubicBezTo>
                  <a:cubicBezTo>
                    <a:pt x="232" y="1319"/>
                    <a:pt x="208" y="1357"/>
                    <a:pt x="165" y="1371"/>
                  </a:cubicBezTo>
                  <a:cubicBezTo>
                    <a:pt x="142" y="1290"/>
                    <a:pt x="119" y="1209"/>
                    <a:pt x="97" y="1128"/>
                  </a:cubicBezTo>
                  <a:cubicBezTo>
                    <a:pt x="95" y="1128"/>
                    <a:pt x="93" y="1127"/>
                    <a:pt x="91" y="1127"/>
                  </a:cubicBezTo>
                  <a:cubicBezTo>
                    <a:pt x="84" y="1137"/>
                    <a:pt x="75" y="1145"/>
                    <a:pt x="72" y="1156"/>
                  </a:cubicBezTo>
                  <a:cubicBezTo>
                    <a:pt x="66" y="1183"/>
                    <a:pt x="59" y="1210"/>
                    <a:pt x="59" y="1238"/>
                  </a:cubicBezTo>
                  <a:cubicBezTo>
                    <a:pt x="59" y="1291"/>
                    <a:pt x="90" y="1335"/>
                    <a:pt x="107" y="1383"/>
                  </a:cubicBezTo>
                  <a:cubicBezTo>
                    <a:pt x="123" y="1427"/>
                    <a:pt x="141" y="1435"/>
                    <a:pt x="191" y="1433"/>
                  </a:cubicBezTo>
                  <a:cubicBezTo>
                    <a:pt x="195" y="1447"/>
                    <a:pt x="199" y="1462"/>
                    <a:pt x="203" y="1477"/>
                  </a:cubicBezTo>
                  <a:cubicBezTo>
                    <a:pt x="241" y="1611"/>
                    <a:pt x="304" y="1732"/>
                    <a:pt x="408" y="1827"/>
                  </a:cubicBezTo>
                  <a:cubicBezTo>
                    <a:pt x="535" y="1944"/>
                    <a:pt x="682" y="1995"/>
                    <a:pt x="853" y="1957"/>
                  </a:cubicBezTo>
                  <a:cubicBezTo>
                    <a:pt x="987" y="1927"/>
                    <a:pt x="1088" y="1848"/>
                    <a:pt x="1169" y="1740"/>
                  </a:cubicBezTo>
                  <a:cubicBezTo>
                    <a:pt x="1234" y="1654"/>
                    <a:pt x="1276" y="1558"/>
                    <a:pt x="1301" y="1454"/>
                  </a:cubicBezTo>
                  <a:cubicBezTo>
                    <a:pt x="1305" y="1438"/>
                    <a:pt x="1310" y="1433"/>
                    <a:pt x="1327" y="1433"/>
                  </a:cubicBezTo>
                  <a:cubicBezTo>
                    <a:pt x="1341" y="1433"/>
                    <a:pt x="1359" y="1425"/>
                    <a:pt x="1369" y="1414"/>
                  </a:cubicBezTo>
                  <a:cubicBezTo>
                    <a:pt x="1381" y="1401"/>
                    <a:pt x="1389" y="1382"/>
                    <a:pt x="1397" y="1364"/>
                  </a:cubicBezTo>
                  <a:cubicBezTo>
                    <a:pt x="1405" y="1346"/>
                    <a:pt x="1412" y="1326"/>
                    <a:pt x="1420" y="1307"/>
                  </a:cubicBezTo>
                  <a:cubicBezTo>
                    <a:pt x="1440" y="1261"/>
                    <a:pt x="1444" y="1214"/>
                    <a:pt x="1428" y="1165"/>
                  </a:cubicBezTo>
                  <a:cubicBezTo>
                    <a:pt x="1422" y="1147"/>
                    <a:pt x="1414" y="1131"/>
                    <a:pt x="1393" y="1122"/>
                  </a:cubicBezTo>
                  <a:cubicBezTo>
                    <a:pt x="1368" y="1204"/>
                    <a:pt x="1355" y="1286"/>
                    <a:pt x="1351" y="1370"/>
                  </a:cubicBezTo>
                  <a:cubicBezTo>
                    <a:pt x="1307" y="1362"/>
                    <a:pt x="1295" y="1346"/>
                    <a:pt x="1299" y="1304"/>
                  </a:cubicBezTo>
                  <a:cubicBezTo>
                    <a:pt x="1306" y="1227"/>
                    <a:pt x="1319" y="1150"/>
                    <a:pt x="1308" y="1073"/>
                  </a:cubicBezTo>
                  <a:cubicBezTo>
                    <a:pt x="1301" y="1023"/>
                    <a:pt x="1291" y="973"/>
                    <a:pt x="1262" y="932"/>
                  </a:cubicBezTo>
                  <a:cubicBezTo>
                    <a:pt x="1230" y="887"/>
                    <a:pt x="1192" y="846"/>
                    <a:pt x="1156" y="803"/>
                  </a:cubicBezTo>
                  <a:cubicBezTo>
                    <a:pt x="1147" y="792"/>
                    <a:pt x="1135" y="783"/>
                    <a:pt x="1124" y="774"/>
                  </a:cubicBezTo>
                  <a:cubicBezTo>
                    <a:pt x="1120" y="771"/>
                    <a:pt x="1110" y="768"/>
                    <a:pt x="1108" y="770"/>
                  </a:cubicBezTo>
                  <a:cubicBezTo>
                    <a:pt x="1104" y="774"/>
                    <a:pt x="1101" y="782"/>
                    <a:pt x="1102" y="788"/>
                  </a:cubicBezTo>
                  <a:cubicBezTo>
                    <a:pt x="1105" y="801"/>
                    <a:pt x="1109" y="815"/>
                    <a:pt x="1114" y="828"/>
                  </a:cubicBezTo>
                  <a:cubicBezTo>
                    <a:pt x="1119" y="841"/>
                    <a:pt x="1126" y="854"/>
                    <a:pt x="1134" y="872"/>
                  </a:cubicBezTo>
                  <a:cubicBezTo>
                    <a:pt x="1086" y="832"/>
                    <a:pt x="1062" y="821"/>
                    <a:pt x="1034" y="826"/>
                  </a:cubicBezTo>
                  <a:cubicBezTo>
                    <a:pt x="1059" y="865"/>
                    <a:pt x="1062" y="878"/>
                    <a:pt x="1047" y="905"/>
                  </a:cubicBezTo>
                  <a:cubicBezTo>
                    <a:pt x="1042" y="900"/>
                    <a:pt x="1037" y="895"/>
                    <a:pt x="1031" y="890"/>
                  </a:cubicBezTo>
                  <a:cubicBezTo>
                    <a:pt x="1003" y="871"/>
                    <a:pt x="976" y="849"/>
                    <a:pt x="946" y="832"/>
                  </a:cubicBezTo>
                  <a:cubicBezTo>
                    <a:pt x="926" y="820"/>
                    <a:pt x="914" y="831"/>
                    <a:pt x="916" y="854"/>
                  </a:cubicBezTo>
                  <a:cubicBezTo>
                    <a:pt x="918" y="872"/>
                    <a:pt x="921" y="890"/>
                    <a:pt x="925" y="914"/>
                  </a:cubicBezTo>
                  <a:cubicBezTo>
                    <a:pt x="917" y="904"/>
                    <a:pt x="914" y="898"/>
                    <a:pt x="909" y="894"/>
                  </a:cubicBezTo>
                  <a:cubicBezTo>
                    <a:pt x="889" y="876"/>
                    <a:pt x="870" y="855"/>
                    <a:pt x="847" y="842"/>
                  </a:cubicBezTo>
                  <a:cubicBezTo>
                    <a:pt x="800" y="815"/>
                    <a:pt x="768" y="832"/>
                    <a:pt x="759" y="885"/>
                  </a:cubicBezTo>
                  <a:cubicBezTo>
                    <a:pt x="758" y="886"/>
                    <a:pt x="757" y="887"/>
                    <a:pt x="755" y="889"/>
                  </a:cubicBezTo>
                  <a:cubicBezTo>
                    <a:pt x="723" y="868"/>
                    <a:pt x="691" y="847"/>
                    <a:pt x="657" y="828"/>
                  </a:cubicBezTo>
                  <a:cubicBezTo>
                    <a:pt x="633" y="814"/>
                    <a:pt x="608" y="802"/>
                    <a:pt x="582" y="792"/>
                  </a:cubicBezTo>
                  <a:cubicBezTo>
                    <a:pt x="566" y="785"/>
                    <a:pt x="560" y="792"/>
                    <a:pt x="566" y="808"/>
                  </a:cubicBezTo>
                  <a:cubicBezTo>
                    <a:pt x="572" y="824"/>
                    <a:pt x="580" y="840"/>
                    <a:pt x="588" y="859"/>
                  </a:cubicBezTo>
                  <a:cubicBezTo>
                    <a:pt x="446" y="834"/>
                    <a:pt x="381" y="732"/>
                    <a:pt x="328" y="6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</p:grp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7C65DB4-1BBC-331F-C4AC-93A894EA4A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13" y="6346830"/>
            <a:ext cx="1393658" cy="37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0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2CBFAB-6D3D-98F7-8E1D-775A1EDAB604}"/>
              </a:ext>
            </a:extLst>
          </p:cNvPr>
          <p:cNvSpPr txBox="1"/>
          <p:nvPr/>
        </p:nvSpPr>
        <p:spPr>
          <a:xfrm>
            <a:off x="2399723" y="2792437"/>
            <a:ext cx="476942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Baggrund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og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metode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5E8CE2-B8F9-4E3F-B52A-1864507CF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42" y="391246"/>
            <a:ext cx="9228035" cy="5664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048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B1497E-DBA3-4649-840C-0DCA7A173B05}"/>
              </a:ext>
            </a:extLst>
          </p:cNvPr>
          <p:cNvSpPr/>
          <p:nvPr/>
        </p:nvSpPr>
        <p:spPr>
          <a:xfrm>
            <a:off x="0" y="2230676"/>
            <a:ext cx="12192000" cy="1826974"/>
          </a:xfrm>
          <a:prstGeom prst="rect">
            <a:avLst/>
          </a:prstGeom>
          <a:solidFill>
            <a:srgbClr val="E9EBE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0D8B900-CE7B-4A89-8995-E57DE64B0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den </a:t>
            </a:r>
            <a:r>
              <a:rPr lang="en-US" dirty="0" err="1"/>
              <a:t>unges</a:t>
            </a:r>
            <a:r>
              <a:rPr lang="en-US" dirty="0"/>
              <a:t> </a:t>
            </a:r>
            <a:r>
              <a:rPr lang="en-US" dirty="0" err="1"/>
              <a:t>vægttab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109CBD-CB28-51C3-8300-D3D1668014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Select responses are presented.</a:t>
            </a:r>
            <a:br>
              <a:rPr lang="en-CA" dirty="0"/>
            </a:br>
            <a:r>
              <a:rPr lang="en-US" dirty="0" err="1"/>
              <a:t>ALwO</a:t>
            </a:r>
            <a:r>
              <a:rPr lang="en-US" dirty="0"/>
              <a:t>, adolescents living with obesity; HCP, healthcare professional.</a:t>
            </a:r>
            <a:br>
              <a:rPr lang="en-US" dirty="0"/>
            </a:br>
            <a:r>
              <a:rPr lang="en-CA" dirty="0"/>
              <a:t>Halford et al. Pediatric Obesity. 2022;e12957. doi:10.1111/ijpo.12957.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F61ADE-6D42-4B49-868D-7864CB38DA5B}"/>
              </a:ext>
            </a:extLst>
          </p:cNvPr>
          <p:cNvSpPr txBox="1"/>
          <p:nvPr/>
        </p:nvSpPr>
        <p:spPr>
          <a:xfrm>
            <a:off x="3464104" y="1879165"/>
            <a:ext cx="3033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Andel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GB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af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GB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respondenter</a:t>
            </a:r>
            <a:endParaRPr kumimoji="0" lang="en-GB" sz="1100" b="1" i="0" u="none" strike="noStrike" kern="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FFB9A6A5-E748-447B-B1F3-DFF24C66E63C}"/>
              </a:ext>
            </a:extLst>
          </p:cNvPr>
          <p:cNvGraphicFramePr/>
          <p:nvPr/>
        </p:nvGraphicFramePr>
        <p:xfrm>
          <a:off x="598309" y="2142466"/>
          <a:ext cx="7755244" cy="3839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Respondents">
            <a:extLst>
              <a:ext uri="{FF2B5EF4-FFF2-40B4-BE49-F238E27FC236}">
                <a16:creationId xmlns:a16="http://schemas.microsoft.com/office/drawing/2014/main" id="{04780F44-66FE-4DFD-45A7-69ABD55DF13A}"/>
              </a:ext>
            </a:extLst>
          </p:cNvPr>
          <p:cNvSpPr txBox="1"/>
          <p:nvPr/>
        </p:nvSpPr>
        <p:spPr>
          <a:xfrm>
            <a:off x="1517818" y="1494278"/>
            <a:ext cx="1464183" cy="284695"/>
          </a:xfrm>
          <a:prstGeom prst="rect">
            <a:avLst/>
          </a:prstGeom>
        </p:spPr>
        <p:txBody>
          <a:bodyPr vert="horz" wrap="none" lIns="68580" tIns="34291" rIns="68580" bIns="34291" rtlCol="0" anchor="t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ALwO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 (n=5,275)</a:t>
            </a:r>
          </a:p>
        </p:txBody>
      </p:sp>
      <p:sp>
        <p:nvSpPr>
          <p:cNvPr id="50" name="Respondents">
            <a:extLst>
              <a:ext uri="{FF2B5EF4-FFF2-40B4-BE49-F238E27FC236}">
                <a16:creationId xmlns:a16="http://schemas.microsoft.com/office/drawing/2014/main" id="{510434C7-7383-100F-F297-2788EAF0E6FC}"/>
              </a:ext>
            </a:extLst>
          </p:cNvPr>
          <p:cNvSpPr txBox="1"/>
          <p:nvPr/>
        </p:nvSpPr>
        <p:spPr>
          <a:xfrm>
            <a:off x="4001629" y="1494278"/>
            <a:ext cx="2147430" cy="284695"/>
          </a:xfrm>
          <a:prstGeom prst="rect">
            <a:avLst/>
          </a:prstGeom>
        </p:spPr>
        <p:txBody>
          <a:bodyPr vert="horz" wrap="square" lIns="68580" tIns="34291" rIns="68580" bIns="34291" rtlCol="0" anchor="t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B97DE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Pårørende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97DE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 (n=5,389)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82B0BE-E493-2FE7-BCE2-16D6B0659BC1}"/>
              </a:ext>
            </a:extLst>
          </p:cNvPr>
          <p:cNvGrpSpPr/>
          <p:nvPr/>
        </p:nvGrpSpPr>
        <p:grpSpPr>
          <a:xfrm>
            <a:off x="5520266" y="1472349"/>
            <a:ext cx="6827921" cy="5042751"/>
            <a:chOff x="5520266" y="1472349"/>
            <a:chExt cx="6827921" cy="5042751"/>
          </a:xfrm>
        </p:grpSpPr>
        <p:graphicFrame>
          <p:nvGraphicFramePr>
            <p:cNvPr id="43" name="Chart 42">
              <a:extLst>
                <a:ext uri="{FF2B5EF4-FFF2-40B4-BE49-F238E27FC236}">
                  <a16:creationId xmlns:a16="http://schemas.microsoft.com/office/drawing/2014/main" id="{BC8E9314-4B8B-4022-B000-C1A2DB70E59F}"/>
                </a:ext>
              </a:extLst>
            </p:cNvPr>
            <p:cNvGraphicFramePr/>
            <p:nvPr/>
          </p:nvGraphicFramePr>
          <p:xfrm>
            <a:off x="5520266" y="2222212"/>
            <a:ext cx="6827921" cy="42928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E7A8309-256C-E363-B903-DF2C402F94D9}"/>
                </a:ext>
              </a:extLst>
            </p:cNvPr>
            <p:cNvSpPr txBox="1"/>
            <p:nvPr/>
          </p:nvSpPr>
          <p:spPr>
            <a:xfrm>
              <a:off x="8693188" y="1879165"/>
              <a:ext cx="30331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Andel</a:t>
              </a: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 </a:t>
              </a:r>
              <a:r>
                <a:rPr kumimoji="0" lang="en-GB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af</a:t>
              </a: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 </a:t>
              </a:r>
              <a:r>
                <a:rPr kumimoji="0" lang="en-GB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respondenter</a:t>
              </a:r>
              <a:endPara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61" name="Respondents">
              <a:extLst>
                <a:ext uri="{FF2B5EF4-FFF2-40B4-BE49-F238E27FC236}">
                  <a16:creationId xmlns:a16="http://schemas.microsoft.com/office/drawing/2014/main" id="{C2FB6F63-F9B1-0978-2E6E-63415728B262}"/>
                </a:ext>
              </a:extLst>
            </p:cNvPr>
            <p:cNvSpPr txBox="1"/>
            <p:nvPr/>
          </p:nvSpPr>
          <p:spPr>
            <a:xfrm>
              <a:off x="9283357" y="1472349"/>
              <a:ext cx="1816601" cy="284695"/>
            </a:xfrm>
            <a:prstGeom prst="rect">
              <a:avLst/>
            </a:prstGeom>
          </p:spPr>
          <p:txBody>
            <a:bodyPr vert="horz" wrap="square" lIns="68580" tIns="34291" rIns="68580" bIns="34291" rtlCol="0" anchor="t">
              <a:sp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A918B"/>
                  </a:solidFill>
                  <a:effectLst/>
                  <a:uLnTx/>
                  <a:uFillTx/>
                  <a:latin typeface="Apis For Office"/>
                  <a:ea typeface="+mn-ea"/>
                  <a:cs typeface="Arial" pitchFamily="34" charset="0"/>
                </a:rPr>
                <a:t>All HCPs (n=2,323)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3A0FD60-4CD4-8A07-D2DE-D94A837C515A}"/>
              </a:ext>
            </a:extLst>
          </p:cNvPr>
          <p:cNvGrpSpPr/>
          <p:nvPr/>
        </p:nvGrpSpPr>
        <p:grpSpPr>
          <a:xfrm>
            <a:off x="3368824" y="1347384"/>
            <a:ext cx="644165" cy="366348"/>
            <a:chOff x="3244270" y="1770798"/>
            <a:chExt cx="1116149" cy="634774"/>
          </a:xfrm>
          <a:solidFill>
            <a:schemeClr val="accent5"/>
          </a:solidFill>
        </p:grpSpPr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1503924F-A5A3-FAD2-A2C5-9D054D870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129" y="1802118"/>
              <a:ext cx="517290" cy="603301"/>
            </a:xfrm>
            <a:custGeom>
              <a:avLst/>
              <a:gdLst>
                <a:gd name="T0" fmla="*/ 190 w 280"/>
                <a:gd name="T1" fmla="*/ 169 h 327"/>
                <a:gd name="T2" fmla="*/ 247 w 280"/>
                <a:gd name="T3" fmla="*/ 197 h 327"/>
                <a:gd name="T4" fmla="*/ 277 w 280"/>
                <a:gd name="T5" fmla="*/ 306 h 327"/>
                <a:gd name="T6" fmla="*/ 0 w 280"/>
                <a:gd name="T7" fmla="*/ 327 h 327"/>
                <a:gd name="T8" fmla="*/ 12 w 280"/>
                <a:gd name="T9" fmla="*/ 235 h 327"/>
                <a:gd name="T10" fmla="*/ 27 w 280"/>
                <a:gd name="T11" fmla="*/ 201 h 327"/>
                <a:gd name="T12" fmla="*/ 96 w 280"/>
                <a:gd name="T13" fmla="*/ 167 h 327"/>
                <a:gd name="T14" fmla="*/ 139 w 280"/>
                <a:gd name="T15" fmla="*/ 196 h 327"/>
                <a:gd name="T16" fmla="*/ 111 w 280"/>
                <a:gd name="T17" fmla="*/ 165 h 327"/>
                <a:gd name="T18" fmla="*/ 113 w 280"/>
                <a:gd name="T19" fmla="*/ 153 h 327"/>
                <a:gd name="T20" fmla="*/ 104 w 280"/>
                <a:gd name="T21" fmla="*/ 151 h 327"/>
                <a:gd name="T22" fmla="*/ 76 w 280"/>
                <a:gd name="T23" fmla="*/ 146 h 327"/>
                <a:gd name="T24" fmla="*/ 70 w 280"/>
                <a:gd name="T25" fmla="*/ 138 h 327"/>
                <a:gd name="T26" fmla="*/ 81 w 280"/>
                <a:gd name="T27" fmla="*/ 125 h 327"/>
                <a:gd name="T28" fmla="*/ 72 w 280"/>
                <a:gd name="T29" fmla="*/ 115 h 327"/>
                <a:gd name="T30" fmla="*/ 61 w 280"/>
                <a:gd name="T31" fmla="*/ 103 h 327"/>
                <a:gd name="T32" fmla="*/ 64 w 280"/>
                <a:gd name="T33" fmla="*/ 97 h 327"/>
                <a:gd name="T34" fmla="*/ 64 w 280"/>
                <a:gd name="T35" fmla="*/ 76 h 327"/>
                <a:gd name="T36" fmla="*/ 70 w 280"/>
                <a:gd name="T37" fmla="*/ 75 h 327"/>
                <a:gd name="T38" fmla="*/ 81 w 280"/>
                <a:gd name="T39" fmla="*/ 64 h 327"/>
                <a:gd name="T40" fmla="*/ 98 w 280"/>
                <a:gd name="T41" fmla="*/ 17 h 327"/>
                <a:gd name="T42" fmla="*/ 120 w 280"/>
                <a:gd name="T43" fmla="*/ 6 h 327"/>
                <a:gd name="T44" fmla="*/ 187 w 280"/>
                <a:gd name="T45" fmla="*/ 20 h 327"/>
                <a:gd name="T46" fmla="*/ 201 w 280"/>
                <a:gd name="T47" fmla="*/ 61 h 327"/>
                <a:gd name="T48" fmla="*/ 205 w 280"/>
                <a:gd name="T49" fmla="*/ 78 h 327"/>
                <a:gd name="T50" fmla="*/ 206 w 280"/>
                <a:gd name="T51" fmla="*/ 91 h 327"/>
                <a:gd name="T52" fmla="*/ 204 w 280"/>
                <a:gd name="T53" fmla="*/ 105 h 327"/>
                <a:gd name="T54" fmla="*/ 223 w 280"/>
                <a:gd name="T55" fmla="*/ 105 h 327"/>
                <a:gd name="T56" fmla="*/ 222 w 280"/>
                <a:gd name="T57" fmla="*/ 114 h 327"/>
                <a:gd name="T58" fmla="*/ 223 w 280"/>
                <a:gd name="T59" fmla="*/ 125 h 327"/>
                <a:gd name="T60" fmla="*/ 196 w 280"/>
                <a:gd name="T61" fmla="*/ 144 h 327"/>
                <a:gd name="T62" fmla="*/ 187 w 280"/>
                <a:gd name="T63" fmla="*/ 146 h 327"/>
                <a:gd name="T64" fmla="*/ 172 w 280"/>
                <a:gd name="T65" fmla="*/ 152 h 327"/>
                <a:gd name="T66" fmla="*/ 177 w 280"/>
                <a:gd name="T67" fmla="*/ 164 h 327"/>
                <a:gd name="T68" fmla="*/ 148 w 280"/>
                <a:gd name="T69" fmla="*/ 19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0" h="327">
                  <a:moveTo>
                    <a:pt x="196" y="214"/>
                  </a:moveTo>
                  <a:cubicBezTo>
                    <a:pt x="194" y="199"/>
                    <a:pt x="192" y="184"/>
                    <a:pt x="190" y="169"/>
                  </a:cubicBezTo>
                  <a:cubicBezTo>
                    <a:pt x="204" y="176"/>
                    <a:pt x="217" y="182"/>
                    <a:pt x="231" y="189"/>
                  </a:cubicBezTo>
                  <a:cubicBezTo>
                    <a:pt x="236" y="191"/>
                    <a:pt x="242" y="195"/>
                    <a:pt x="247" y="197"/>
                  </a:cubicBezTo>
                  <a:cubicBezTo>
                    <a:pt x="258" y="201"/>
                    <a:pt x="263" y="208"/>
                    <a:pt x="265" y="220"/>
                  </a:cubicBezTo>
                  <a:cubicBezTo>
                    <a:pt x="268" y="248"/>
                    <a:pt x="273" y="277"/>
                    <a:pt x="277" y="306"/>
                  </a:cubicBezTo>
                  <a:cubicBezTo>
                    <a:pt x="278" y="313"/>
                    <a:pt x="279" y="320"/>
                    <a:pt x="280" y="327"/>
                  </a:cubicBezTo>
                  <a:cubicBezTo>
                    <a:pt x="186" y="327"/>
                    <a:pt x="93" y="327"/>
                    <a:pt x="0" y="327"/>
                  </a:cubicBezTo>
                  <a:cubicBezTo>
                    <a:pt x="1" y="313"/>
                    <a:pt x="2" y="300"/>
                    <a:pt x="4" y="287"/>
                  </a:cubicBezTo>
                  <a:cubicBezTo>
                    <a:pt x="6" y="269"/>
                    <a:pt x="9" y="252"/>
                    <a:pt x="12" y="235"/>
                  </a:cubicBezTo>
                  <a:cubicBezTo>
                    <a:pt x="13" y="228"/>
                    <a:pt x="15" y="221"/>
                    <a:pt x="16" y="215"/>
                  </a:cubicBezTo>
                  <a:cubicBezTo>
                    <a:pt x="18" y="209"/>
                    <a:pt x="21" y="204"/>
                    <a:pt x="27" y="201"/>
                  </a:cubicBezTo>
                  <a:cubicBezTo>
                    <a:pt x="49" y="190"/>
                    <a:pt x="71" y="179"/>
                    <a:pt x="93" y="168"/>
                  </a:cubicBezTo>
                  <a:cubicBezTo>
                    <a:pt x="94" y="168"/>
                    <a:pt x="94" y="168"/>
                    <a:pt x="96" y="167"/>
                  </a:cubicBezTo>
                  <a:cubicBezTo>
                    <a:pt x="94" y="183"/>
                    <a:pt x="93" y="198"/>
                    <a:pt x="91" y="214"/>
                  </a:cubicBezTo>
                  <a:cubicBezTo>
                    <a:pt x="106" y="203"/>
                    <a:pt x="120" y="191"/>
                    <a:pt x="139" y="196"/>
                  </a:cubicBezTo>
                  <a:cubicBezTo>
                    <a:pt x="133" y="190"/>
                    <a:pt x="126" y="184"/>
                    <a:pt x="120" y="178"/>
                  </a:cubicBezTo>
                  <a:cubicBezTo>
                    <a:pt x="117" y="174"/>
                    <a:pt x="114" y="170"/>
                    <a:pt x="111" y="165"/>
                  </a:cubicBezTo>
                  <a:cubicBezTo>
                    <a:pt x="110" y="164"/>
                    <a:pt x="108" y="161"/>
                    <a:pt x="112" y="160"/>
                  </a:cubicBezTo>
                  <a:cubicBezTo>
                    <a:pt x="113" y="159"/>
                    <a:pt x="113" y="155"/>
                    <a:pt x="113" y="153"/>
                  </a:cubicBezTo>
                  <a:cubicBezTo>
                    <a:pt x="113" y="152"/>
                    <a:pt x="111" y="151"/>
                    <a:pt x="109" y="151"/>
                  </a:cubicBezTo>
                  <a:cubicBezTo>
                    <a:pt x="107" y="151"/>
                    <a:pt x="106" y="151"/>
                    <a:pt x="104" y="151"/>
                  </a:cubicBezTo>
                  <a:cubicBezTo>
                    <a:pt x="100" y="150"/>
                    <a:pt x="96" y="151"/>
                    <a:pt x="97" y="145"/>
                  </a:cubicBezTo>
                  <a:cubicBezTo>
                    <a:pt x="90" y="147"/>
                    <a:pt x="84" y="150"/>
                    <a:pt x="76" y="146"/>
                  </a:cubicBezTo>
                  <a:cubicBezTo>
                    <a:pt x="80" y="145"/>
                    <a:pt x="83" y="144"/>
                    <a:pt x="85" y="143"/>
                  </a:cubicBezTo>
                  <a:cubicBezTo>
                    <a:pt x="80" y="141"/>
                    <a:pt x="75" y="140"/>
                    <a:pt x="70" y="138"/>
                  </a:cubicBezTo>
                  <a:cubicBezTo>
                    <a:pt x="65" y="135"/>
                    <a:pt x="62" y="130"/>
                    <a:pt x="60" y="124"/>
                  </a:cubicBezTo>
                  <a:cubicBezTo>
                    <a:pt x="67" y="127"/>
                    <a:pt x="73" y="129"/>
                    <a:pt x="81" y="125"/>
                  </a:cubicBezTo>
                  <a:cubicBezTo>
                    <a:pt x="71" y="125"/>
                    <a:pt x="65" y="122"/>
                    <a:pt x="61" y="114"/>
                  </a:cubicBezTo>
                  <a:cubicBezTo>
                    <a:pt x="65" y="114"/>
                    <a:pt x="68" y="114"/>
                    <a:pt x="72" y="115"/>
                  </a:cubicBezTo>
                  <a:cubicBezTo>
                    <a:pt x="67" y="111"/>
                    <a:pt x="64" y="108"/>
                    <a:pt x="60" y="105"/>
                  </a:cubicBezTo>
                  <a:cubicBezTo>
                    <a:pt x="60" y="104"/>
                    <a:pt x="60" y="104"/>
                    <a:pt x="61" y="103"/>
                  </a:cubicBezTo>
                  <a:cubicBezTo>
                    <a:pt x="66" y="107"/>
                    <a:pt x="72" y="107"/>
                    <a:pt x="79" y="105"/>
                  </a:cubicBezTo>
                  <a:cubicBezTo>
                    <a:pt x="73" y="103"/>
                    <a:pt x="68" y="102"/>
                    <a:pt x="64" y="97"/>
                  </a:cubicBezTo>
                  <a:cubicBezTo>
                    <a:pt x="69" y="97"/>
                    <a:pt x="74" y="97"/>
                    <a:pt x="75" y="91"/>
                  </a:cubicBezTo>
                  <a:cubicBezTo>
                    <a:pt x="66" y="87"/>
                    <a:pt x="63" y="83"/>
                    <a:pt x="64" y="76"/>
                  </a:cubicBezTo>
                  <a:cubicBezTo>
                    <a:pt x="68" y="80"/>
                    <a:pt x="72" y="83"/>
                    <a:pt x="78" y="81"/>
                  </a:cubicBezTo>
                  <a:cubicBezTo>
                    <a:pt x="75" y="79"/>
                    <a:pt x="73" y="77"/>
                    <a:pt x="70" y="75"/>
                  </a:cubicBezTo>
                  <a:cubicBezTo>
                    <a:pt x="71" y="75"/>
                    <a:pt x="71" y="75"/>
                    <a:pt x="71" y="74"/>
                  </a:cubicBezTo>
                  <a:cubicBezTo>
                    <a:pt x="77" y="74"/>
                    <a:pt x="80" y="69"/>
                    <a:pt x="81" y="64"/>
                  </a:cubicBezTo>
                  <a:cubicBezTo>
                    <a:pt x="83" y="59"/>
                    <a:pt x="83" y="54"/>
                    <a:pt x="84" y="50"/>
                  </a:cubicBezTo>
                  <a:cubicBezTo>
                    <a:pt x="86" y="37"/>
                    <a:pt x="90" y="26"/>
                    <a:pt x="98" y="17"/>
                  </a:cubicBezTo>
                  <a:cubicBezTo>
                    <a:pt x="101" y="13"/>
                    <a:pt x="106" y="11"/>
                    <a:pt x="110" y="10"/>
                  </a:cubicBezTo>
                  <a:cubicBezTo>
                    <a:pt x="113" y="9"/>
                    <a:pt x="117" y="8"/>
                    <a:pt x="120" y="6"/>
                  </a:cubicBezTo>
                  <a:cubicBezTo>
                    <a:pt x="129" y="1"/>
                    <a:pt x="138" y="0"/>
                    <a:pt x="148" y="2"/>
                  </a:cubicBezTo>
                  <a:cubicBezTo>
                    <a:pt x="162" y="5"/>
                    <a:pt x="176" y="9"/>
                    <a:pt x="187" y="20"/>
                  </a:cubicBezTo>
                  <a:cubicBezTo>
                    <a:pt x="195" y="27"/>
                    <a:pt x="199" y="36"/>
                    <a:pt x="199" y="47"/>
                  </a:cubicBezTo>
                  <a:cubicBezTo>
                    <a:pt x="200" y="51"/>
                    <a:pt x="200" y="56"/>
                    <a:pt x="201" y="61"/>
                  </a:cubicBezTo>
                  <a:cubicBezTo>
                    <a:pt x="202" y="66"/>
                    <a:pt x="205" y="70"/>
                    <a:pt x="213" y="70"/>
                  </a:cubicBezTo>
                  <a:cubicBezTo>
                    <a:pt x="209" y="74"/>
                    <a:pt x="207" y="76"/>
                    <a:pt x="205" y="78"/>
                  </a:cubicBezTo>
                  <a:cubicBezTo>
                    <a:pt x="208" y="85"/>
                    <a:pt x="213" y="85"/>
                    <a:pt x="220" y="77"/>
                  </a:cubicBezTo>
                  <a:cubicBezTo>
                    <a:pt x="220" y="84"/>
                    <a:pt x="216" y="88"/>
                    <a:pt x="206" y="91"/>
                  </a:cubicBezTo>
                  <a:cubicBezTo>
                    <a:pt x="208" y="96"/>
                    <a:pt x="209" y="97"/>
                    <a:pt x="220" y="97"/>
                  </a:cubicBezTo>
                  <a:cubicBezTo>
                    <a:pt x="216" y="103"/>
                    <a:pt x="211" y="104"/>
                    <a:pt x="204" y="105"/>
                  </a:cubicBezTo>
                  <a:cubicBezTo>
                    <a:pt x="211" y="108"/>
                    <a:pt x="217" y="108"/>
                    <a:pt x="223" y="104"/>
                  </a:cubicBezTo>
                  <a:cubicBezTo>
                    <a:pt x="223" y="105"/>
                    <a:pt x="223" y="105"/>
                    <a:pt x="223" y="105"/>
                  </a:cubicBezTo>
                  <a:cubicBezTo>
                    <a:pt x="220" y="108"/>
                    <a:pt x="216" y="111"/>
                    <a:pt x="212" y="115"/>
                  </a:cubicBezTo>
                  <a:cubicBezTo>
                    <a:pt x="216" y="115"/>
                    <a:pt x="219" y="114"/>
                    <a:pt x="222" y="114"/>
                  </a:cubicBezTo>
                  <a:cubicBezTo>
                    <a:pt x="220" y="122"/>
                    <a:pt x="214" y="125"/>
                    <a:pt x="203" y="125"/>
                  </a:cubicBezTo>
                  <a:cubicBezTo>
                    <a:pt x="208" y="129"/>
                    <a:pt x="214" y="129"/>
                    <a:pt x="223" y="125"/>
                  </a:cubicBezTo>
                  <a:cubicBezTo>
                    <a:pt x="222" y="137"/>
                    <a:pt x="205" y="144"/>
                    <a:pt x="190" y="136"/>
                  </a:cubicBezTo>
                  <a:cubicBezTo>
                    <a:pt x="192" y="139"/>
                    <a:pt x="194" y="141"/>
                    <a:pt x="196" y="144"/>
                  </a:cubicBezTo>
                  <a:cubicBezTo>
                    <a:pt x="193" y="145"/>
                    <a:pt x="190" y="146"/>
                    <a:pt x="188" y="147"/>
                  </a:cubicBezTo>
                  <a:cubicBezTo>
                    <a:pt x="187" y="146"/>
                    <a:pt x="187" y="146"/>
                    <a:pt x="187" y="146"/>
                  </a:cubicBezTo>
                  <a:cubicBezTo>
                    <a:pt x="187" y="147"/>
                    <a:pt x="186" y="149"/>
                    <a:pt x="186" y="150"/>
                  </a:cubicBezTo>
                  <a:cubicBezTo>
                    <a:pt x="181" y="151"/>
                    <a:pt x="176" y="151"/>
                    <a:pt x="172" y="152"/>
                  </a:cubicBezTo>
                  <a:cubicBezTo>
                    <a:pt x="172" y="155"/>
                    <a:pt x="171" y="158"/>
                    <a:pt x="176" y="159"/>
                  </a:cubicBezTo>
                  <a:cubicBezTo>
                    <a:pt x="176" y="159"/>
                    <a:pt x="177" y="162"/>
                    <a:pt x="177" y="164"/>
                  </a:cubicBezTo>
                  <a:cubicBezTo>
                    <a:pt x="176" y="167"/>
                    <a:pt x="174" y="170"/>
                    <a:pt x="172" y="172"/>
                  </a:cubicBezTo>
                  <a:cubicBezTo>
                    <a:pt x="164" y="180"/>
                    <a:pt x="156" y="188"/>
                    <a:pt x="148" y="196"/>
                  </a:cubicBezTo>
                  <a:cubicBezTo>
                    <a:pt x="168" y="190"/>
                    <a:pt x="182" y="202"/>
                    <a:pt x="196" y="2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66DF242B-4DD5-83CA-FE86-F455DB839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270" y="1770798"/>
              <a:ext cx="588281" cy="634774"/>
            </a:xfrm>
            <a:custGeom>
              <a:avLst/>
              <a:gdLst>
                <a:gd name="T0" fmla="*/ 0 w 302"/>
                <a:gd name="T1" fmla="*/ 322 h 322"/>
                <a:gd name="T2" fmla="*/ 2 w 302"/>
                <a:gd name="T3" fmla="*/ 289 h 322"/>
                <a:gd name="T4" fmla="*/ 11 w 302"/>
                <a:gd name="T5" fmla="*/ 234 h 322"/>
                <a:gd name="T6" fmla="*/ 16 w 302"/>
                <a:gd name="T7" fmla="*/ 217 h 322"/>
                <a:gd name="T8" fmla="*/ 35 w 302"/>
                <a:gd name="T9" fmla="*/ 201 h 322"/>
                <a:gd name="T10" fmla="*/ 66 w 302"/>
                <a:gd name="T11" fmla="*/ 189 h 322"/>
                <a:gd name="T12" fmla="*/ 100 w 302"/>
                <a:gd name="T13" fmla="*/ 176 h 322"/>
                <a:gd name="T14" fmla="*/ 107 w 302"/>
                <a:gd name="T15" fmla="*/ 171 h 322"/>
                <a:gd name="T16" fmla="*/ 111 w 302"/>
                <a:gd name="T17" fmla="*/ 163 h 322"/>
                <a:gd name="T18" fmla="*/ 115 w 302"/>
                <a:gd name="T19" fmla="*/ 145 h 322"/>
                <a:gd name="T20" fmla="*/ 114 w 302"/>
                <a:gd name="T21" fmla="*/ 142 h 322"/>
                <a:gd name="T22" fmla="*/ 103 w 302"/>
                <a:gd name="T23" fmla="*/ 119 h 322"/>
                <a:gd name="T24" fmla="*/ 98 w 302"/>
                <a:gd name="T25" fmla="*/ 114 h 322"/>
                <a:gd name="T26" fmla="*/ 92 w 302"/>
                <a:gd name="T27" fmla="*/ 107 h 322"/>
                <a:gd name="T28" fmla="*/ 86 w 302"/>
                <a:gd name="T29" fmla="*/ 77 h 322"/>
                <a:gd name="T30" fmla="*/ 92 w 302"/>
                <a:gd name="T31" fmla="*/ 72 h 322"/>
                <a:gd name="T32" fmla="*/ 91 w 302"/>
                <a:gd name="T33" fmla="*/ 58 h 322"/>
                <a:gd name="T34" fmla="*/ 99 w 302"/>
                <a:gd name="T35" fmla="*/ 26 h 322"/>
                <a:gd name="T36" fmla="*/ 115 w 302"/>
                <a:gd name="T37" fmla="*/ 17 h 322"/>
                <a:gd name="T38" fmla="*/ 142 w 302"/>
                <a:gd name="T39" fmla="*/ 3 h 322"/>
                <a:gd name="T40" fmla="*/ 179 w 302"/>
                <a:gd name="T41" fmla="*/ 10 h 322"/>
                <a:gd name="T42" fmla="*/ 193 w 302"/>
                <a:gd name="T43" fmla="*/ 5 h 322"/>
                <a:gd name="T44" fmla="*/ 194 w 302"/>
                <a:gd name="T45" fmla="*/ 6 h 322"/>
                <a:gd name="T46" fmla="*/ 200 w 302"/>
                <a:gd name="T47" fmla="*/ 25 h 322"/>
                <a:gd name="T48" fmla="*/ 206 w 302"/>
                <a:gd name="T49" fmla="*/ 44 h 322"/>
                <a:gd name="T50" fmla="*/ 207 w 302"/>
                <a:gd name="T51" fmla="*/ 69 h 322"/>
                <a:gd name="T52" fmla="*/ 212 w 302"/>
                <a:gd name="T53" fmla="*/ 77 h 322"/>
                <a:gd name="T54" fmla="*/ 207 w 302"/>
                <a:gd name="T55" fmla="*/ 102 h 322"/>
                <a:gd name="T56" fmla="*/ 205 w 302"/>
                <a:gd name="T57" fmla="*/ 107 h 322"/>
                <a:gd name="T58" fmla="*/ 199 w 302"/>
                <a:gd name="T59" fmla="*/ 118 h 322"/>
                <a:gd name="T60" fmla="*/ 189 w 302"/>
                <a:gd name="T61" fmla="*/ 143 h 322"/>
                <a:gd name="T62" fmla="*/ 190 w 302"/>
                <a:gd name="T63" fmla="*/ 160 h 322"/>
                <a:gd name="T64" fmla="*/ 198 w 302"/>
                <a:gd name="T65" fmla="*/ 172 h 322"/>
                <a:gd name="T66" fmla="*/ 210 w 302"/>
                <a:gd name="T67" fmla="*/ 179 h 322"/>
                <a:gd name="T68" fmla="*/ 274 w 302"/>
                <a:gd name="T69" fmla="*/ 206 h 322"/>
                <a:gd name="T70" fmla="*/ 293 w 302"/>
                <a:gd name="T71" fmla="*/ 231 h 322"/>
                <a:gd name="T72" fmla="*/ 300 w 302"/>
                <a:gd name="T73" fmla="*/ 290 h 322"/>
                <a:gd name="T74" fmla="*/ 302 w 302"/>
                <a:gd name="T75" fmla="*/ 313 h 322"/>
                <a:gd name="T76" fmla="*/ 302 w 302"/>
                <a:gd name="T77" fmla="*/ 322 h 322"/>
                <a:gd name="T78" fmla="*/ 0 w 302"/>
                <a:gd name="T7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2" h="322">
                  <a:moveTo>
                    <a:pt x="0" y="322"/>
                  </a:moveTo>
                  <a:cubicBezTo>
                    <a:pt x="1" y="311"/>
                    <a:pt x="1" y="300"/>
                    <a:pt x="2" y="289"/>
                  </a:cubicBezTo>
                  <a:cubicBezTo>
                    <a:pt x="5" y="271"/>
                    <a:pt x="8" y="253"/>
                    <a:pt x="11" y="234"/>
                  </a:cubicBezTo>
                  <a:cubicBezTo>
                    <a:pt x="12" y="229"/>
                    <a:pt x="13" y="223"/>
                    <a:pt x="16" y="217"/>
                  </a:cubicBezTo>
                  <a:cubicBezTo>
                    <a:pt x="19" y="208"/>
                    <a:pt x="27" y="204"/>
                    <a:pt x="35" y="201"/>
                  </a:cubicBezTo>
                  <a:cubicBezTo>
                    <a:pt x="45" y="197"/>
                    <a:pt x="56" y="193"/>
                    <a:pt x="66" y="189"/>
                  </a:cubicBezTo>
                  <a:cubicBezTo>
                    <a:pt x="77" y="185"/>
                    <a:pt x="89" y="181"/>
                    <a:pt x="100" y="176"/>
                  </a:cubicBezTo>
                  <a:cubicBezTo>
                    <a:pt x="103" y="175"/>
                    <a:pt x="105" y="173"/>
                    <a:pt x="107" y="171"/>
                  </a:cubicBezTo>
                  <a:cubicBezTo>
                    <a:pt x="108" y="168"/>
                    <a:pt x="110" y="166"/>
                    <a:pt x="111" y="163"/>
                  </a:cubicBezTo>
                  <a:cubicBezTo>
                    <a:pt x="116" y="158"/>
                    <a:pt x="115" y="151"/>
                    <a:pt x="115" y="145"/>
                  </a:cubicBezTo>
                  <a:cubicBezTo>
                    <a:pt x="115" y="144"/>
                    <a:pt x="114" y="143"/>
                    <a:pt x="114" y="142"/>
                  </a:cubicBezTo>
                  <a:cubicBezTo>
                    <a:pt x="108" y="135"/>
                    <a:pt x="105" y="127"/>
                    <a:pt x="103" y="119"/>
                  </a:cubicBezTo>
                  <a:cubicBezTo>
                    <a:pt x="102" y="116"/>
                    <a:pt x="101" y="115"/>
                    <a:pt x="98" y="114"/>
                  </a:cubicBezTo>
                  <a:cubicBezTo>
                    <a:pt x="96" y="113"/>
                    <a:pt x="92" y="110"/>
                    <a:pt x="92" y="107"/>
                  </a:cubicBezTo>
                  <a:cubicBezTo>
                    <a:pt x="89" y="97"/>
                    <a:pt x="88" y="87"/>
                    <a:pt x="86" y="77"/>
                  </a:cubicBezTo>
                  <a:cubicBezTo>
                    <a:pt x="86" y="73"/>
                    <a:pt x="89" y="72"/>
                    <a:pt x="92" y="72"/>
                  </a:cubicBezTo>
                  <a:cubicBezTo>
                    <a:pt x="92" y="67"/>
                    <a:pt x="91" y="62"/>
                    <a:pt x="91" y="58"/>
                  </a:cubicBezTo>
                  <a:cubicBezTo>
                    <a:pt x="91" y="47"/>
                    <a:pt x="93" y="36"/>
                    <a:pt x="99" y="26"/>
                  </a:cubicBezTo>
                  <a:cubicBezTo>
                    <a:pt x="102" y="20"/>
                    <a:pt x="107" y="15"/>
                    <a:pt x="115" y="17"/>
                  </a:cubicBezTo>
                  <a:cubicBezTo>
                    <a:pt x="119" y="4"/>
                    <a:pt x="127" y="0"/>
                    <a:pt x="142" y="3"/>
                  </a:cubicBezTo>
                  <a:cubicBezTo>
                    <a:pt x="154" y="5"/>
                    <a:pt x="166" y="7"/>
                    <a:pt x="179" y="10"/>
                  </a:cubicBezTo>
                  <a:cubicBezTo>
                    <a:pt x="184" y="11"/>
                    <a:pt x="190" y="11"/>
                    <a:pt x="193" y="5"/>
                  </a:cubicBezTo>
                  <a:cubicBezTo>
                    <a:pt x="194" y="6"/>
                    <a:pt x="194" y="6"/>
                    <a:pt x="194" y="6"/>
                  </a:cubicBezTo>
                  <a:cubicBezTo>
                    <a:pt x="198" y="12"/>
                    <a:pt x="196" y="19"/>
                    <a:pt x="200" y="25"/>
                  </a:cubicBezTo>
                  <a:cubicBezTo>
                    <a:pt x="204" y="30"/>
                    <a:pt x="206" y="37"/>
                    <a:pt x="206" y="44"/>
                  </a:cubicBezTo>
                  <a:cubicBezTo>
                    <a:pt x="207" y="52"/>
                    <a:pt x="207" y="60"/>
                    <a:pt x="207" y="69"/>
                  </a:cubicBezTo>
                  <a:cubicBezTo>
                    <a:pt x="212" y="69"/>
                    <a:pt x="213" y="73"/>
                    <a:pt x="212" y="77"/>
                  </a:cubicBezTo>
                  <a:cubicBezTo>
                    <a:pt x="210" y="85"/>
                    <a:pt x="209" y="94"/>
                    <a:pt x="207" y="102"/>
                  </a:cubicBezTo>
                  <a:cubicBezTo>
                    <a:pt x="207" y="104"/>
                    <a:pt x="206" y="107"/>
                    <a:pt x="205" y="107"/>
                  </a:cubicBezTo>
                  <a:cubicBezTo>
                    <a:pt x="200" y="110"/>
                    <a:pt x="199" y="114"/>
                    <a:pt x="199" y="118"/>
                  </a:cubicBezTo>
                  <a:cubicBezTo>
                    <a:pt x="198" y="127"/>
                    <a:pt x="194" y="135"/>
                    <a:pt x="189" y="143"/>
                  </a:cubicBezTo>
                  <a:cubicBezTo>
                    <a:pt x="185" y="148"/>
                    <a:pt x="187" y="155"/>
                    <a:pt x="190" y="160"/>
                  </a:cubicBezTo>
                  <a:cubicBezTo>
                    <a:pt x="192" y="164"/>
                    <a:pt x="195" y="169"/>
                    <a:pt x="198" y="172"/>
                  </a:cubicBezTo>
                  <a:cubicBezTo>
                    <a:pt x="201" y="175"/>
                    <a:pt x="206" y="177"/>
                    <a:pt x="210" y="179"/>
                  </a:cubicBezTo>
                  <a:cubicBezTo>
                    <a:pt x="231" y="188"/>
                    <a:pt x="253" y="197"/>
                    <a:pt x="274" y="206"/>
                  </a:cubicBezTo>
                  <a:cubicBezTo>
                    <a:pt x="285" y="210"/>
                    <a:pt x="292" y="218"/>
                    <a:pt x="293" y="231"/>
                  </a:cubicBezTo>
                  <a:cubicBezTo>
                    <a:pt x="295" y="251"/>
                    <a:pt x="298" y="270"/>
                    <a:pt x="300" y="290"/>
                  </a:cubicBezTo>
                  <a:cubicBezTo>
                    <a:pt x="301" y="298"/>
                    <a:pt x="301" y="305"/>
                    <a:pt x="302" y="313"/>
                  </a:cubicBezTo>
                  <a:cubicBezTo>
                    <a:pt x="302" y="316"/>
                    <a:pt x="302" y="319"/>
                    <a:pt x="302" y="322"/>
                  </a:cubicBezTo>
                  <a:cubicBezTo>
                    <a:pt x="201" y="322"/>
                    <a:pt x="101" y="322"/>
                    <a:pt x="0" y="3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39B5C74-C750-7FB2-1857-19466463CB02}"/>
              </a:ext>
            </a:extLst>
          </p:cNvPr>
          <p:cNvGrpSpPr/>
          <p:nvPr/>
        </p:nvGrpSpPr>
        <p:grpSpPr>
          <a:xfrm>
            <a:off x="1005846" y="1429170"/>
            <a:ext cx="521107" cy="318543"/>
            <a:chOff x="4684924" y="3450193"/>
            <a:chExt cx="700106" cy="427963"/>
          </a:xfrm>
          <a:solidFill>
            <a:schemeClr val="accent1"/>
          </a:solidFill>
        </p:grpSpPr>
        <p:grpSp>
          <p:nvGrpSpPr>
            <p:cNvPr id="32" name="Group 4">
              <a:extLst>
                <a:ext uri="{FF2B5EF4-FFF2-40B4-BE49-F238E27FC236}">
                  <a16:creationId xmlns:a16="http://schemas.microsoft.com/office/drawing/2014/main" id="{75DF3B06-3347-60AA-2EA7-AC9A224D87D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684924" y="3465702"/>
              <a:ext cx="351968" cy="405420"/>
              <a:chOff x="1540" y="76"/>
              <a:chExt cx="2680" cy="3087"/>
            </a:xfrm>
            <a:grpFill/>
          </p:grpSpPr>
          <p:sp>
            <p:nvSpPr>
              <p:cNvPr id="34" name="Freeform 5">
                <a:extLst>
                  <a:ext uri="{FF2B5EF4-FFF2-40B4-BE49-F238E27FC236}">
                    <a16:creationId xmlns:a16="http://schemas.microsoft.com/office/drawing/2014/main" id="{9592B9AB-D02C-EAC0-8264-8273163B00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0" y="76"/>
                <a:ext cx="2680" cy="3087"/>
              </a:xfrm>
              <a:custGeom>
                <a:avLst/>
                <a:gdLst>
                  <a:gd name="T0" fmla="*/ 924 w 1780"/>
                  <a:gd name="T1" fmla="*/ 0 h 2048"/>
                  <a:gd name="T2" fmla="*/ 1271 w 1780"/>
                  <a:gd name="T3" fmla="*/ 97 h 2048"/>
                  <a:gd name="T4" fmla="*/ 1772 w 1780"/>
                  <a:gd name="T5" fmla="*/ 1137 h 2048"/>
                  <a:gd name="T6" fmla="*/ 1780 w 1780"/>
                  <a:gd name="T7" fmla="*/ 1376 h 2048"/>
                  <a:gd name="T8" fmla="*/ 1755 w 1780"/>
                  <a:gd name="T9" fmla="*/ 1594 h 2048"/>
                  <a:gd name="T10" fmla="*/ 1538 w 1780"/>
                  <a:gd name="T11" fmla="*/ 1901 h 2048"/>
                  <a:gd name="T12" fmla="*/ 1257 w 1780"/>
                  <a:gd name="T13" fmla="*/ 1917 h 2048"/>
                  <a:gd name="T14" fmla="*/ 924 w 1780"/>
                  <a:gd name="T15" fmla="*/ 2048 h 2048"/>
                  <a:gd name="T16" fmla="*/ 821 w 1780"/>
                  <a:gd name="T17" fmla="*/ 2042 h 2048"/>
                  <a:gd name="T18" fmla="*/ 499 w 1780"/>
                  <a:gd name="T19" fmla="*/ 1907 h 2048"/>
                  <a:gd name="T20" fmla="*/ 105 w 1780"/>
                  <a:gd name="T21" fmla="*/ 1818 h 2048"/>
                  <a:gd name="T22" fmla="*/ 8 w 1780"/>
                  <a:gd name="T23" fmla="*/ 1467 h 2048"/>
                  <a:gd name="T24" fmla="*/ 0 w 1780"/>
                  <a:gd name="T25" fmla="*/ 1228 h 2048"/>
                  <a:gd name="T26" fmla="*/ 68 w 1780"/>
                  <a:gd name="T27" fmla="*/ 793 h 2048"/>
                  <a:gd name="T28" fmla="*/ 745 w 1780"/>
                  <a:gd name="T29" fmla="*/ 15 h 2048"/>
                  <a:gd name="T30" fmla="*/ 238 w 1780"/>
                  <a:gd name="T31" fmla="*/ 1057 h 2048"/>
                  <a:gd name="T32" fmla="*/ 216 w 1780"/>
                  <a:gd name="T33" fmla="*/ 1371 h 2048"/>
                  <a:gd name="T34" fmla="*/ 288 w 1780"/>
                  <a:gd name="T35" fmla="*/ 1404 h 2048"/>
                  <a:gd name="T36" fmla="*/ 516 w 1780"/>
                  <a:gd name="T37" fmla="*/ 1825 h 2048"/>
                  <a:gd name="T38" fmla="*/ 1468 w 1780"/>
                  <a:gd name="T39" fmla="*/ 1496 h 2048"/>
                  <a:gd name="T40" fmla="*/ 1506 w 1780"/>
                  <a:gd name="T41" fmla="*/ 1405 h 2048"/>
                  <a:gd name="T42" fmla="*/ 1577 w 1780"/>
                  <a:gd name="T43" fmla="*/ 1094 h 2048"/>
                  <a:gd name="T44" fmla="*/ 1525 w 1780"/>
                  <a:gd name="T45" fmla="*/ 915 h 2048"/>
                  <a:gd name="T46" fmla="*/ 1520 w 1780"/>
                  <a:gd name="T47" fmla="*/ 943 h 2048"/>
                  <a:gd name="T48" fmla="*/ 1413 w 1780"/>
                  <a:gd name="T49" fmla="*/ 1225 h 2048"/>
                  <a:gd name="T50" fmla="*/ 1418 w 1780"/>
                  <a:gd name="T51" fmla="*/ 938 h 2048"/>
                  <a:gd name="T52" fmla="*/ 1087 w 1780"/>
                  <a:gd name="T53" fmla="*/ 496 h 2048"/>
                  <a:gd name="T54" fmla="*/ 988 w 1780"/>
                  <a:gd name="T55" fmla="*/ 507 h 2048"/>
                  <a:gd name="T56" fmla="*/ 626 w 1780"/>
                  <a:gd name="T57" fmla="*/ 636 h 2048"/>
                  <a:gd name="T58" fmla="*/ 369 w 1780"/>
                  <a:gd name="T59" fmla="*/ 1227 h 2048"/>
                  <a:gd name="T60" fmla="*/ 265 w 1780"/>
                  <a:gd name="T61" fmla="*/ 993 h 2048"/>
                  <a:gd name="T62" fmla="*/ 238 w 1780"/>
                  <a:gd name="T63" fmla="*/ 1057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80" h="2048">
                    <a:moveTo>
                      <a:pt x="856" y="0"/>
                    </a:moveTo>
                    <a:cubicBezTo>
                      <a:pt x="879" y="0"/>
                      <a:pt x="901" y="0"/>
                      <a:pt x="924" y="0"/>
                    </a:cubicBezTo>
                    <a:cubicBezTo>
                      <a:pt x="932" y="1"/>
                      <a:pt x="941" y="3"/>
                      <a:pt x="949" y="4"/>
                    </a:cubicBezTo>
                    <a:cubicBezTo>
                      <a:pt x="1063" y="12"/>
                      <a:pt x="1171" y="42"/>
                      <a:pt x="1271" y="97"/>
                    </a:cubicBezTo>
                    <a:cubicBezTo>
                      <a:pt x="1415" y="176"/>
                      <a:pt x="1516" y="296"/>
                      <a:pt x="1587" y="442"/>
                    </a:cubicBezTo>
                    <a:cubicBezTo>
                      <a:pt x="1694" y="661"/>
                      <a:pt x="1746" y="896"/>
                      <a:pt x="1772" y="1137"/>
                    </a:cubicBezTo>
                    <a:cubicBezTo>
                      <a:pt x="1775" y="1167"/>
                      <a:pt x="1777" y="1198"/>
                      <a:pt x="1780" y="1228"/>
                    </a:cubicBezTo>
                    <a:cubicBezTo>
                      <a:pt x="1780" y="1277"/>
                      <a:pt x="1780" y="1327"/>
                      <a:pt x="1780" y="1376"/>
                    </a:cubicBezTo>
                    <a:cubicBezTo>
                      <a:pt x="1779" y="1382"/>
                      <a:pt x="1777" y="1389"/>
                      <a:pt x="1777" y="1395"/>
                    </a:cubicBezTo>
                    <a:cubicBezTo>
                      <a:pt x="1770" y="1461"/>
                      <a:pt x="1764" y="1528"/>
                      <a:pt x="1755" y="1594"/>
                    </a:cubicBezTo>
                    <a:cubicBezTo>
                      <a:pt x="1746" y="1661"/>
                      <a:pt x="1731" y="1727"/>
                      <a:pt x="1696" y="1787"/>
                    </a:cubicBezTo>
                    <a:cubicBezTo>
                      <a:pt x="1661" y="1849"/>
                      <a:pt x="1610" y="1888"/>
                      <a:pt x="1538" y="1901"/>
                    </a:cubicBezTo>
                    <a:cubicBezTo>
                      <a:pt x="1455" y="1915"/>
                      <a:pt x="1371" y="1912"/>
                      <a:pt x="1287" y="1908"/>
                    </a:cubicBezTo>
                    <a:cubicBezTo>
                      <a:pt x="1277" y="1907"/>
                      <a:pt x="1265" y="1911"/>
                      <a:pt x="1257" y="1917"/>
                    </a:cubicBezTo>
                    <a:cubicBezTo>
                      <a:pt x="1183" y="1974"/>
                      <a:pt x="1102" y="2014"/>
                      <a:pt x="1010" y="2034"/>
                    </a:cubicBezTo>
                    <a:cubicBezTo>
                      <a:pt x="982" y="2040"/>
                      <a:pt x="953" y="2043"/>
                      <a:pt x="924" y="2048"/>
                    </a:cubicBezTo>
                    <a:cubicBezTo>
                      <a:pt x="903" y="2048"/>
                      <a:pt x="881" y="2048"/>
                      <a:pt x="860" y="2048"/>
                    </a:cubicBezTo>
                    <a:cubicBezTo>
                      <a:pt x="847" y="2046"/>
                      <a:pt x="834" y="2044"/>
                      <a:pt x="821" y="2042"/>
                    </a:cubicBezTo>
                    <a:cubicBezTo>
                      <a:pt x="710" y="2027"/>
                      <a:pt x="611" y="1984"/>
                      <a:pt x="524" y="1915"/>
                    </a:cubicBezTo>
                    <a:cubicBezTo>
                      <a:pt x="517" y="1910"/>
                      <a:pt x="507" y="1907"/>
                      <a:pt x="499" y="1907"/>
                    </a:cubicBezTo>
                    <a:cubicBezTo>
                      <a:pt x="428" y="1907"/>
                      <a:pt x="358" y="1910"/>
                      <a:pt x="287" y="1907"/>
                    </a:cubicBezTo>
                    <a:cubicBezTo>
                      <a:pt x="215" y="1904"/>
                      <a:pt x="149" y="1881"/>
                      <a:pt x="105" y="1818"/>
                    </a:cubicBezTo>
                    <a:cubicBezTo>
                      <a:pt x="86" y="1790"/>
                      <a:pt x="69" y="1759"/>
                      <a:pt x="57" y="1727"/>
                    </a:cubicBezTo>
                    <a:cubicBezTo>
                      <a:pt x="26" y="1644"/>
                      <a:pt x="18" y="1555"/>
                      <a:pt x="8" y="1467"/>
                    </a:cubicBezTo>
                    <a:cubicBezTo>
                      <a:pt x="5" y="1438"/>
                      <a:pt x="3" y="1409"/>
                      <a:pt x="0" y="1380"/>
                    </a:cubicBezTo>
                    <a:cubicBezTo>
                      <a:pt x="0" y="1329"/>
                      <a:pt x="0" y="1279"/>
                      <a:pt x="0" y="1228"/>
                    </a:cubicBezTo>
                    <a:cubicBezTo>
                      <a:pt x="1" y="1222"/>
                      <a:pt x="3" y="1215"/>
                      <a:pt x="3" y="1209"/>
                    </a:cubicBezTo>
                    <a:cubicBezTo>
                      <a:pt x="10" y="1068"/>
                      <a:pt x="34" y="930"/>
                      <a:pt x="68" y="793"/>
                    </a:cubicBezTo>
                    <a:cubicBezTo>
                      <a:pt x="103" y="655"/>
                      <a:pt x="147" y="521"/>
                      <a:pt x="217" y="396"/>
                    </a:cubicBezTo>
                    <a:cubicBezTo>
                      <a:pt x="334" y="187"/>
                      <a:pt x="508" y="57"/>
                      <a:pt x="745" y="15"/>
                    </a:cubicBezTo>
                    <a:cubicBezTo>
                      <a:pt x="782" y="8"/>
                      <a:pt x="819" y="5"/>
                      <a:pt x="856" y="0"/>
                    </a:cubicBezTo>
                    <a:close/>
                    <a:moveTo>
                      <a:pt x="238" y="1057"/>
                    </a:moveTo>
                    <a:cubicBezTo>
                      <a:pt x="208" y="1062"/>
                      <a:pt x="208" y="1062"/>
                      <a:pt x="204" y="1085"/>
                    </a:cubicBezTo>
                    <a:cubicBezTo>
                      <a:pt x="189" y="1181"/>
                      <a:pt x="192" y="1277"/>
                      <a:pt x="216" y="1371"/>
                    </a:cubicBezTo>
                    <a:cubicBezTo>
                      <a:pt x="222" y="1396"/>
                      <a:pt x="240" y="1408"/>
                      <a:pt x="266" y="1406"/>
                    </a:cubicBezTo>
                    <a:cubicBezTo>
                      <a:pt x="273" y="1406"/>
                      <a:pt x="280" y="1405"/>
                      <a:pt x="288" y="1404"/>
                    </a:cubicBezTo>
                    <a:cubicBezTo>
                      <a:pt x="291" y="1413"/>
                      <a:pt x="293" y="1421"/>
                      <a:pt x="296" y="1429"/>
                    </a:cubicBezTo>
                    <a:cubicBezTo>
                      <a:pt x="334" y="1581"/>
                      <a:pt x="403" y="1716"/>
                      <a:pt x="516" y="1825"/>
                    </a:cubicBezTo>
                    <a:cubicBezTo>
                      <a:pt x="729" y="2032"/>
                      <a:pt x="1028" y="2039"/>
                      <a:pt x="1250" y="1841"/>
                    </a:cubicBezTo>
                    <a:cubicBezTo>
                      <a:pt x="1355" y="1747"/>
                      <a:pt x="1424" y="1629"/>
                      <a:pt x="1468" y="1496"/>
                    </a:cubicBezTo>
                    <a:cubicBezTo>
                      <a:pt x="1478" y="1466"/>
                      <a:pt x="1486" y="1435"/>
                      <a:pt x="1495" y="1404"/>
                    </a:cubicBezTo>
                    <a:cubicBezTo>
                      <a:pt x="1500" y="1405"/>
                      <a:pt x="1503" y="1405"/>
                      <a:pt x="1506" y="1405"/>
                    </a:cubicBezTo>
                    <a:cubicBezTo>
                      <a:pt x="1542" y="1409"/>
                      <a:pt x="1558" y="1399"/>
                      <a:pt x="1566" y="1364"/>
                    </a:cubicBezTo>
                    <a:cubicBezTo>
                      <a:pt x="1587" y="1274"/>
                      <a:pt x="1591" y="1184"/>
                      <a:pt x="1577" y="1094"/>
                    </a:cubicBezTo>
                    <a:cubicBezTo>
                      <a:pt x="1574" y="1074"/>
                      <a:pt x="1575" y="1053"/>
                      <a:pt x="1545" y="1058"/>
                    </a:cubicBezTo>
                    <a:cubicBezTo>
                      <a:pt x="1541" y="1009"/>
                      <a:pt x="1555" y="959"/>
                      <a:pt x="1525" y="915"/>
                    </a:cubicBezTo>
                    <a:cubicBezTo>
                      <a:pt x="1524" y="916"/>
                      <a:pt x="1522" y="917"/>
                      <a:pt x="1522" y="918"/>
                    </a:cubicBezTo>
                    <a:cubicBezTo>
                      <a:pt x="1521" y="926"/>
                      <a:pt x="1521" y="935"/>
                      <a:pt x="1520" y="943"/>
                    </a:cubicBezTo>
                    <a:cubicBezTo>
                      <a:pt x="1510" y="1001"/>
                      <a:pt x="1504" y="1059"/>
                      <a:pt x="1491" y="1116"/>
                    </a:cubicBezTo>
                    <a:cubicBezTo>
                      <a:pt x="1480" y="1160"/>
                      <a:pt x="1452" y="1196"/>
                      <a:pt x="1413" y="1225"/>
                    </a:cubicBezTo>
                    <a:cubicBezTo>
                      <a:pt x="1419" y="1208"/>
                      <a:pt x="1425" y="1194"/>
                      <a:pt x="1429" y="1180"/>
                    </a:cubicBezTo>
                    <a:cubicBezTo>
                      <a:pt x="1450" y="1098"/>
                      <a:pt x="1442" y="1017"/>
                      <a:pt x="1418" y="938"/>
                    </a:cubicBezTo>
                    <a:cubicBezTo>
                      <a:pt x="1385" y="832"/>
                      <a:pt x="1323" y="747"/>
                      <a:pt x="1234" y="680"/>
                    </a:cubicBezTo>
                    <a:cubicBezTo>
                      <a:pt x="1169" y="632"/>
                      <a:pt x="1113" y="576"/>
                      <a:pt x="1087" y="496"/>
                    </a:cubicBezTo>
                    <a:cubicBezTo>
                      <a:pt x="1083" y="484"/>
                      <a:pt x="1075" y="474"/>
                      <a:pt x="1071" y="467"/>
                    </a:cubicBezTo>
                    <a:cubicBezTo>
                      <a:pt x="1042" y="481"/>
                      <a:pt x="1016" y="496"/>
                      <a:pt x="988" y="507"/>
                    </a:cubicBezTo>
                    <a:cubicBezTo>
                      <a:pt x="956" y="520"/>
                      <a:pt x="923" y="528"/>
                      <a:pt x="890" y="540"/>
                    </a:cubicBezTo>
                    <a:cubicBezTo>
                      <a:pt x="802" y="571"/>
                      <a:pt x="710" y="596"/>
                      <a:pt x="626" y="636"/>
                    </a:cubicBezTo>
                    <a:cubicBezTo>
                      <a:pt x="435" y="727"/>
                      <a:pt x="343" y="885"/>
                      <a:pt x="340" y="1095"/>
                    </a:cubicBezTo>
                    <a:cubicBezTo>
                      <a:pt x="339" y="1139"/>
                      <a:pt x="348" y="1182"/>
                      <a:pt x="369" y="1227"/>
                    </a:cubicBezTo>
                    <a:cubicBezTo>
                      <a:pt x="328" y="1196"/>
                      <a:pt x="301" y="1161"/>
                      <a:pt x="290" y="1118"/>
                    </a:cubicBezTo>
                    <a:cubicBezTo>
                      <a:pt x="278" y="1077"/>
                      <a:pt x="271" y="1035"/>
                      <a:pt x="265" y="993"/>
                    </a:cubicBezTo>
                    <a:cubicBezTo>
                      <a:pt x="260" y="967"/>
                      <a:pt x="260" y="941"/>
                      <a:pt x="257" y="910"/>
                    </a:cubicBezTo>
                    <a:cubicBezTo>
                      <a:pt x="228" y="960"/>
                      <a:pt x="244" y="1009"/>
                      <a:pt x="238" y="10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35" name="Freeform 13">
                <a:extLst>
                  <a:ext uri="{FF2B5EF4-FFF2-40B4-BE49-F238E27FC236}">
                    <a16:creationId xmlns:a16="http://schemas.microsoft.com/office/drawing/2014/main" id="{2A697A72-F4EF-D440-064B-251B472B2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" y="2451"/>
                <a:ext cx="622" cy="216"/>
              </a:xfrm>
              <a:custGeom>
                <a:avLst/>
                <a:gdLst>
                  <a:gd name="T0" fmla="*/ 413 w 413"/>
                  <a:gd name="T1" fmla="*/ 15 h 143"/>
                  <a:gd name="T2" fmla="*/ 305 w 413"/>
                  <a:gd name="T3" fmla="*/ 126 h 143"/>
                  <a:gd name="T4" fmla="*/ 126 w 413"/>
                  <a:gd name="T5" fmla="*/ 125 h 143"/>
                  <a:gd name="T6" fmla="*/ 39 w 413"/>
                  <a:gd name="T7" fmla="*/ 65 h 143"/>
                  <a:gd name="T8" fmla="*/ 0 w 413"/>
                  <a:gd name="T9" fmla="*/ 9 h 143"/>
                  <a:gd name="T10" fmla="*/ 198 w 413"/>
                  <a:gd name="T11" fmla="*/ 22 h 143"/>
                  <a:gd name="T12" fmla="*/ 237 w 413"/>
                  <a:gd name="T13" fmla="*/ 21 h 143"/>
                  <a:gd name="T14" fmla="*/ 353 w 413"/>
                  <a:gd name="T15" fmla="*/ 16 h 143"/>
                  <a:gd name="T16" fmla="*/ 413 w 413"/>
                  <a:gd name="T17" fmla="*/ 1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3" h="143">
                    <a:moveTo>
                      <a:pt x="413" y="15"/>
                    </a:moveTo>
                    <a:cubicBezTo>
                      <a:pt x="386" y="65"/>
                      <a:pt x="360" y="110"/>
                      <a:pt x="305" y="126"/>
                    </a:cubicBezTo>
                    <a:cubicBezTo>
                      <a:pt x="245" y="142"/>
                      <a:pt x="185" y="143"/>
                      <a:pt x="126" y="125"/>
                    </a:cubicBezTo>
                    <a:cubicBezTo>
                      <a:pt x="90" y="115"/>
                      <a:pt x="61" y="94"/>
                      <a:pt x="39" y="65"/>
                    </a:cubicBezTo>
                    <a:cubicBezTo>
                      <a:pt x="25" y="48"/>
                      <a:pt x="14" y="29"/>
                      <a:pt x="0" y="9"/>
                    </a:cubicBezTo>
                    <a:cubicBezTo>
                      <a:pt x="68" y="15"/>
                      <a:pt x="134" y="0"/>
                      <a:pt x="198" y="22"/>
                    </a:cubicBezTo>
                    <a:cubicBezTo>
                      <a:pt x="210" y="26"/>
                      <a:pt x="224" y="22"/>
                      <a:pt x="237" y="21"/>
                    </a:cubicBezTo>
                    <a:cubicBezTo>
                      <a:pt x="276" y="19"/>
                      <a:pt x="314" y="17"/>
                      <a:pt x="353" y="16"/>
                    </a:cubicBezTo>
                    <a:cubicBezTo>
                      <a:pt x="372" y="15"/>
                      <a:pt x="391" y="15"/>
                      <a:pt x="41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</p:grp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651AE729-E3CB-9626-37D1-A9D777E55C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0409" y="3450193"/>
              <a:ext cx="314621" cy="427963"/>
            </a:xfrm>
            <a:custGeom>
              <a:avLst/>
              <a:gdLst>
                <a:gd name="T0" fmla="*/ 0 w 1496"/>
                <a:gd name="T1" fmla="*/ 1201 h 2035"/>
                <a:gd name="T2" fmla="*/ 60 w 1496"/>
                <a:gd name="T3" fmla="*/ 1081 h 2035"/>
                <a:gd name="T4" fmla="*/ 28 w 1496"/>
                <a:gd name="T5" fmla="*/ 789 h 2035"/>
                <a:gd name="T6" fmla="*/ 314 w 1496"/>
                <a:gd name="T7" fmla="*/ 299 h 2035"/>
                <a:gd name="T8" fmla="*/ 570 w 1496"/>
                <a:gd name="T9" fmla="*/ 24 h 2035"/>
                <a:gd name="T10" fmla="*/ 667 w 1496"/>
                <a:gd name="T11" fmla="*/ 13 h 2035"/>
                <a:gd name="T12" fmla="*/ 697 w 1496"/>
                <a:gd name="T13" fmla="*/ 71 h 2035"/>
                <a:gd name="T14" fmla="*/ 803 w 1496"/>
                <a:gd name="T15" fmla="*/ 0 h 2035"/>
                <a:gd name="T16" fmla="*/ 829 w 1496"/>
                <a:gd name="T17" fmla="*/ 76 h 2035"/>
                <a:gd name="T18" fmla="*/ 879 w 1496"/>
                <a:gd name="T19" fmla="*/ 116 h 2035"/>
                <a:gd name="T20" fmla="*/ 982 w 1496"/>
                <a:gd name="T21" fmla="*/ 95 h 2035"/>
                <a:gd name="T22" fmla="*/ 1038 w 1496"/>
                <a:gd name="T23" fmla="*/ 80 h 2035"/>
                <a:gd name="T24" fmla="*/ 1071 w 1496"/>
                <a:gd name="T25" fmla="*/ 148 h 2035"/>
                <a:gd name="T26" fmla="*/ 1107 w 1496"/>
                <a:gd name="T27" fmla="*/ 130 h 2035"/>
                <a:gd name="T28" fmla="*/ 1461 w 1496"/>
                <a:gd name="T29" fmla="*/ 796 h 2035"/>
                <a:gd name="T30" fmla="*/ 1422 w 1496"/>
                <a:gd name="T31" fmla="*/ 1071 h 2035"/>
                <a:gd name="T32" fmla="*/ 1496 w 1496"/>
                <a:gd name="T33" fmla="*/ 1201 h 2035"/>
                <a:gd name="T34" fmla="*/ 1450 w 1496"/>
                <a:gd name="T35" fmla="*/ 1386 h 2035"/>
                <a:gd name="T36" fmla="*/ 1347 w 1496"/>
                <a:gd name="T37" fmla="*/ 1506 h 2035"/>
                <a:gd name="T38" fmla="*/ 784 w 1496"/>
                <a:gd name="T39" fmla="*/ 2024 h 2035"/>
                <a:gd name="T40" fmla="*/ 152 w 1496"/>
                <a:gd name="T41" fmla="*/ 1508 h 2035"/>
                <a:gd name="T42" fmla="*/ 42 w 1496"/>
                <a:gd name="T43" fmla="*/ 1377 h 2035"/>
                <a:gd name="T44" fmla="*/ 328 w 1496"/>
                <a:gd name="T45" fmla="*/ 610 h 2035"/>
                <a:gd name="T46" fmla="*/ 294 w 1496"/>
                <a:gd name="T47" fmla="*/ 783 h 2035"/>
                <a:gd name="T48" fmla="*/ 217 w 1496"/>
                <a:gd name="T49" fmla="*/ 1279 h 2035"/>
                <a:gd name="T50" fmla="*/ 97 w 1496"/>
                <a:gd name="T51" fmla="*/ 1128 h 2035"/>
                <a:gd name="T52" fmla="*/ 72 w 1496"/>
                <a:gd name="T53" fmla="*/ 1156 h 2035"/>
                <a:gd name="T54" fmla="*/ 107 w 1496"/>
                <a:gd name="T55" fmla="*/ 1383 h 2035"/>
                <a:gd name="T56" fmla="*/ 203 w 1496"/>
                <a:gd name="T57" fmla="*/ 1477 h 2035"/>
                <a:gd name="T58" fmla="*/ 853 w 1496"/>
                <a:gd name="T59" fmla="*/ 1957 h 2035"/>
                <a:gd name="T60" fmla="*/ 1301 w 1496"/>
                <a:gd name="T61" fmla="*/ 1454 h 2035"/>
                <a:gd name="T62" fmla="*/ 1369 w 1496"/>
                <a:gd name="T63" fmla="*/ 1414 h 2035"/>
                <a:gd name="T64" fmla="*/ 1420 w 1496"/>
                <a:gd name="T65" fmla="*/ 1307 h 2035"/>
                <a:gd name="T66" fmla="*/ 1393 w 1496"/>
                <a:gd name="T67" fmla="*/ 1122 h 2035"/>
                <a:gd name="T68" fmla="*/ 1299 w 1496"/>
                <a:gd name="T69" fmla="*/ 1304 h 2035"/>
                <a:gd name="T70" fmla="*/ 1262 w 1496"/>
                <a:gd name="T71" fmla="*/ 932 h 2035"/>
                <a:gd name="T72" fmla="*/ 1124 w 1496"/>
                <a:gd name="T73" fmla="*/ 774 h 2035"/>
                <a:gd name="T74" fmla="*/ 1102 w 1496"/>
                <a:gd name="T75" fmla="*/ 788 h 2035"/>
                <a:gd name="T76" fmla="*/ 1134 w 1496"/>
                <a:gd name="T77" fmla="*/ 872 h 2035"/>
                <a:gd name="T78" fmla="*/ 1047 w 1496"/>
                <a:gd name="T79" fmla="*/ 905 h 2035"/>
                <a:gd name="T80" fmla="*/ 946 w 1496"/>
                <a:gd name="T81" fmla="*/ 832 h 2035"/>
                <a:gd name="T82" fmla="*/ 925 w 1496"/>
                <a:gd name="T83" fmla="*/ 914 h 2035"/>
                <a:gd name="T84" fmla="*/ 847 w 1496"/>
                <a:gd name="T85" fmla="*/ 842 h 2035"/>
                <a:gd name="T86" fmla="*/ 755 w 1496"/>
                <a:gd name="T87" fmla="*/ 889 h 2035"/>
                <a:gd name="T88" fmla="*/ 582 w 1496"/>
                <a:gd name="T89" fmla="*/ 792 h 2035"/>
                <a:gd name="T90" fmla="*/ 588 w 1496"/>
                <a:gd name="T91" fmla="*/ 859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6" h="2035">
                  <a:moveTo>
                    <a:pt x="0" y="1253"/>
                  </a:moveTo>
                  <a:cubicBezTo>
                    <a:pt x="0" y="1236"/>
                    <a:pt x="0" y="1218"/>
                    <a:pt x="0" y="1201"/>
                  </a:cubicBezTo>
                  <a:cubicBezTo>
                    <a:pt x="1" y="1195"/>
                    <a:pt x="3" y="1190"/>
                    <a:pt x="4" y="1184"/>
                  </a:cubicBezTo>
                  <a:cubicBezTo>
                    <a:pt x="12" y="1144"/>
                    <a:pt x="25" y="1105"/>
                    <a:pt x="60" y="1081"/>
                  </a:cubicBezTo>
                  <a:cubicBezTo>
                    <a:pt x="76" y="1070"/>
                    <a:pt x="77" y="1060"/>
                    <a:pt x="72" y="1044"/>
                  </a:cubicBezTo>
                  <a:cubicBezTo>
                    <a:pt x="48" y="960"/>
                    <a:pt x="29" y="876"/>
                    <a:pt x="28" y="789"/>
                  </a:cubicBezTo>
                  <a:cubicBezTo>
                    <a:pt x="24" y="631"/>
                    <a:pt x="81" y="500"/>
                    <a:pt x="200" y="397"/>
                  </a:cubicBezTo>
                  <a:cubicBezTo>
                    <a:pt x="238" y="365"/>
                    <a:pt x="276" y="332"/>
                    <a:pt x="314" y="299"/>
                  </a:cubicBezTo>
                  <a:cubicBezTo>
                    <a:pt x="408" y="218"/>
                    <a:pt x="500" y="134"/>
                    <a:pt x="567" y="26"/>
                  </a:cubicBezTo>
                  <a:cubicBezTo>
                    <a:pt x="567" y="25"/>
                    <a:pt x="569" y="25"/>
                    <a:pt x="570" y="24"/>
                  </a:cubicBezTo>
                  <a:cubicBezTo>
                    <a:pt x="577" y="47"/>
                    <a:pt x="584" y="69"/>
                    <a:pt x="592" y="98"/>
                  </a:cubicBezTo>
                  <a:cubicBezTo>
                    <a:pt x="621" y="65"/>
                    <a:pt x="646" y="37"/>
                    <a:pt x="667" y="13"/>
                  </a:cubicBezTo>
                  <a:cubicBezTo>
                    <a:pt x="669" y="27"/>
                    <a:pt x="671" y="44"/>
                    <a:pt x="675" y="62"/>
                  </a:cubicBezTo>
                  <a:cubicBezTo>
                    <a:pt x="678" y="74"/>
                    <a:pt x="685" y="78"/>
                    <a:pt x="697" y="71"/>
                  </a:cubicBezTo>
                  <a:cubicBezTo>
                    <a:pt x="719" y="58"/>
                    <a:pt x="741" y="48"/>
                    <a:pt x="761" y="34"/>
                  </a:cubicBezTo>
                  <a:cubicBezTo>
                    <a:pt x="777" y="23"/>
                    <a:pt x="791" y="9"/>
                    <a:pt x="803" y="0"/>
                  </a:cubicBezTo>
                  <a:cubicBezTo>
                    <a:pt x="803" y="17"/>
                    <a:pt x="803" y="37"/>
                    <a:pt x="803" y="57"/>
                  </a:cubicBezTo>
                  <a:cubicBezTo>
                    <a:pt x="802" y="77"/>
                    <a:pt x="813" y="80"/>
                    <a:pt x="829" y="76"/>
                  </a:cubicBezTo>
                  <a:cubicBezTo>
                    <a:pt x="852" y="69"/>
                    <a:pt x="875" y="62"/>
                    <a:pt x="896" y="56"/>
                  </a:cubicBezTo>
                  <a:cubicBezTo>
                    <a:pt x="891" y="75"/>
                    <a:pt x="885" y="95"/>
                    <a:pt x="879" y="116"/>
                  </a:cubicBezTo>
                  <a:cubicBezTo>
                    <a:pt x="919" y="124"/>
                    <a:pt x="950" y="115"/>
                    <a:pt x="978" y="91"/>
                  </a:cubicBezTo>
                  <a:cubicBezTo>
                    <a:pt x="979" y="93"/>
                    <a:pt x="981" y="94"/>
                    <a:pt x="982" y="95"/>
                  </a:cubicBezTo>
                  <a:cubicBezTo>
                    <a:pt x="969" y="117"/>
                    <a:pt x="956" y="139"/>
                    <a:pt x="943" y="160"/>
                  </a:cubicBezTo>
                  <a:cubicBezTo>
                    <a:pt x="979" y="157"/>
                    <a:pt x="999" y="141"/>
                    <a:pt x="1038" y="80"/>
                  </a:cubicBezTo>
                  <a:cubicBezTo>
                    <a:pt x="1053" y="112"/>
                    <a:pt x="1050" y="143"/>
                    <a:pt x="1032" y="173"/>
                  </a:cubicBezTo>
                  <a:cubicBezTo>
                    <a:pt x="1055" y="176"/>
                    <a:pt x="1066" y="170"/>
                    <a:pt x="1071" y="148"/>
                  </a:cubicBezTo>
                  <a:cubicBezTo>
                    <a:pt x="1076" y="131"/>
                    <a:pt x="1077" y="114"/>
                    <a:pt x="1081" y="93"/>
                  </a:cubicBezTo>
                  <a:cubicBezTo>
                    <a:pt x="1091" y="108"/>
                    <a:pt x="1099" y="119"/>
                    <a:pt x="1107" y="130"/>
                  </a:cubicBezTo>
                  <a:cubicBezTo>
                    <a:pt x="1192" y="243"/>
                    <a:pt x="1277" y="356"/>
                    <a:pt x="1362" y="469"/>
                  </a:cubicBezTo>
                  <a:cubicBezTo>
                    <a:pt x="1434" y="566"/>
                    <a:pt x="1471" y="673"/>
                    <a:pt x="1461" y="796"/>
                  </a:cubicBezTo>
                  <a:cubicBezTo>
                    <a:pt x="1455" y="882"/>
                    <a:pt x="1440" y="966"/>
                    <a:pt x="1415" y="1048"/>
                  </a:cubicBezTo>
                  <a:cubicBezTo>
                    <a:pt x="1412" y="1058"/>
                    <a:pt x="1410" y="1065"/>
                    <a:pt x="1422" y="1071"/>
                  </a:cubicBezTo>
                  <a:cubicBezTo>
                    <a:pt x="1455" y="1088"/>
                    <a:pt x="1473" y="1117"/>
                    <a:pt x="1483" y="1151"/>
                  </a:cubicBezTo>
                  <a:cubicBezTo>
                    <a:pt x="1488" y="1167"/>
                    <a:pt x="1492" y="1184"/>
                    <a:pt x="1496" y="1201"/>
                  </a:cubicBezTo>
                  <a:cubicBezTo>
                    <a:pt x="1496" y="1218"/>
                    <a:pt x="1496" y="1236"/>
                    <a:pt x="1496" y="1253"/>
                  </a:cubicBezTo>
                  <a:cubicBezTo>
                    <a:pt x="1481" y="1297"/>
                    <a:pt x="1466" y="1342"/>
                    <a:pt x="1450" y="1386"/>
                  </a:cubicBezTo>
                  <a:cubicBezTo>
                    <a:pt x="1434" y="1432"/>
                    <a:pt x="1409" y="1471"/>
                    <a:pt x="1360" y="1489"/>
                  </a:cubicBezTo>
                  <a:cubicBezTo>
                    <a:pt x="1354" y="1491"/>
                    <a:pt x="1349" y="1500"/>
                    <a:pt x="1347" y="1506"/>
                  </a:cubicBezTo>
                  <a:cubicBezTo>
                    <a:pt x="1305" y="1645"/>
                    <a:pt x="1237" y="1769"/>
                    <a:pt x="1130" y="1869"/>
                  </a:cubicBezTo>
                  <a:cubicBezTo>
                    <a:pt x="1033" y="1960"/>
                    <a:pt x="919" y="2016"/>
                    <a:pt x="784" y="2024"/>
                  </a:cubicBezTo>
                  <a:cubicBezTo>
                    <a:pt x="615" y="2035"/>
                    <a:pt x="473" y="1972"/>
                    <a:pt x="354" y="1855"/>
                  </a:cubicBezTo>
                  <a:cubicBezTo>
                    <a:pt x="255" y="1757"/>
                    <a:pt x="192" y="1639"/>
                    <a:pt x="152" y="1508"/>
                  </a:cubicBezTo>
                  <a:cubicBezTo>
                    <a:pt x="150" y="1501"/>
                    <a:pt x="146" y="1491"/>
                    <a:pt x="140" y="1489"/>
                  </a:cubicBezTo>
                  <a:cubicBezTo>
                    <a:pt x="84" y="1472"/>
                    <a:pt x="60" y="1428"/>
                    <a:pt x="42" y="1377"/>
                  </a:cubicBezTo>
                  <a:cubicBezTo>
                    <a:pt x="28" y="1336"/>
                    <a:pt x="14" y="1294"/>
                    <a:pt x="0" y="1253"/>
                  </a:cubicBezTo>
                  <a:close/>
                  <a:moveTo>
                    <a:pt x="328" y="610"/>
                  </a:moveTo>
                  <a:cubicBezTo>
                    <a:pt x="326" y="619"/>
                    <a:pt x="325" y="622"/>
                    <a:pt x="325" y="625"/>
                  </a:cubicBezTo>
                  <a:cubicBezTo>
                    <a:pt x="315" y="678"/>
                    <a:pt x="308" y="731"/>
                    <a:pt x="294" y="783"/>
                  </a:cubicBezTo>
                  <a:cubicBezTo>
                    <a:pt x="270" y="874"/>
                    <a:pt x="239" y="964"/>
                    <a:pt x="214" y="1055"/>
                  </a:cubicBezTo>
                  <a:cubicBezTo>
                    <a:pt x="194" y="1129"/>
                    <a:pt x="189" y="1204"/>
                    <a:pt x="217" y="1279"/>
                  </a:cubicBezTo>
                  <a:cubicBezTo>
                    <a:pt x="232" y="1319"/>
                    <a:pt x="208" y="1357"/>
                    <a:pt x="165" y="1371"/>
                  </a:cubicBezTo>
                  <a:cubicBezTo>
                    <a:pt x="142" y="1290"/>
                    <a:pt x="119" y="1209"/>
                    <a:pt x="97" y="1128"/>
                  </a:cubicBezTo>
                  <a:cubicBezTo>
                    <a:pt x="95" y="1128"/>
                    <a:pt x="93" y="1127"/>
                    <a:pt x="91" y="1127"/>
                  </a:cubicBezTo>
                  <a:cubicBezTo>
                    <a:pt x="84" y="1137"/>
                    <a:pt x="75" y="1145"/>
                    <a:pt x="72" y="1156"/>
                  </a:cubicBezTo>
                  <a:cubicBezTo>
                    <a:pt x="66" y="1183"/>
                    <a:pt x="59" y="1210"/>
                    <a:pt x="59" y="1238"/>
                  </a:cubicBezTo>
                  <a:cubicBezTo>
                    <a:pt x="59" y="1291"/>
                    <a:pt x="90" y="1335"/>
                    <a:pt x="107" y="1383"/>
                  </a:cubicBezTo>
                  <a:cubicBezTo>
                    <a:pt x="123" y="1427"/>
                    <a:pt x="141" y="1435"/>
                    <a:pt x="191" y="1433"/>
                  </a:cubicBezTo>
                  <a:cubicBezTo>
                    <a:pt x="195" y="1447"/>
                    <a:pt x="199" y="1462"/>
                    <a:pt x="203" y="1477"/>
                  </a:cubicBezTo>
                  <a:cubicBezTo>
                    <a:pt x="241" y="1611"/>
                    <a:pt x="304" y="1732"/>
                    <a:pt x="408" y="1827"/>
                  </a:cubicBezTo>
                  <a:cubicBezTo>
                    <a:pt x="535" y="1944"/>
                    <a:pt x="682" y="1995"/>
                    <a:pt x="853" y="1957"/>
                  </a:cubicBezTo>
                  <a:cubicBezTo>
                    <a:pt x="987" y="1927"/>
                    <a:pt x="1088" y="1848"/>
                    <a:pt x="1169" y="1740"/>
                  </a:cubicBezTo>
                  <a:cubicBezTo>
                    <a:pt x="1234" y="1654"/>
                    <a:pt x="1276" y="1558"/>
                    <a:pt x="1301" y="1454"/>
                  </a:cubicBezTo>
                  <a:cubicBezTo>
                    <a:pt x="1305" y="1438"/>
                    <a:pt x="1310" y="1433"/>
                    <a:pt x="1327" y="1433"/>
                  </a:cubicBezTo>
                  <a:cubicBezTo>
                    <a:pt x="1341" y="1433"/>
                    <a:pt x="1359" y="1425"/>
                    <a:pt x="1369" y="1414"/>
                  </a:cubicBezTo>
                  <a:cubicBezTo>
                    <a:pt x="1381" y="1401"/>
                    <a:pt x="1389" y="1382"/>
                    <a:pt x="1397" y="1364"/>
                  </a:cubicBezTo>
                  <a:cubicBezTo>
                    <a:pt x="1405" y="1346"/>
                    <a:pt x="1412" y="1326"/>
                    <a:pt x="1420" y="1307"/>
                  </a:cubicBezTo>
                  <a:cubicBezTo>
                    <a:pt x="1440" y="1261"/>
                    <a:pt x="1444" y="1214"/>
                    <a:pt x="1428" y="1165"/>
                  </a:cubicBezTo>
                  <a:cubicBezTo>
                    <a:pt x="1422" y="1147"/>
                    <a:pt x="1414" y="1131"/>
                    <a:pt x="1393" y="1122"/>
                  </a:cubicBezTo>
                  <a:cubicBezTo>
                    <a:pt x="1368" y="1204"/>
                    <a:pt x="1355" y="1286"/>
                    <a:pt x="1351" y="1370"/>
                  </a:cubicBezTo>
                  <a:cubicBezTo>
                    <a:pt x="1307" y="1362"/>
                    <a:pt x="1295" y="1346"/>
                    <a:pt x="1299" y="1304"/>
                  </a:cubicBezTo>
                  <a:cubicBezTo>
                    <a:pt x="1306" y="1227"/>
                    <a:pt x="1319" y="1150"/>
                    <a:pt x="1308" y="1073"/>
                  </a:cubicBezTo>
                  <a:cubicBezTo>
                    <a:pt x="1301" y="1023"/>
                    <a:pt x="1291" y="973"/>
                    <a:pt x="1262" y="932"/>
                  </a:cubicBezTo>
                  <a:cubicBezTo>
                    <a:pt x="1230" y="887"/>
                    <a:pt x="1192" y="846"/>
                    <a:pt x="1156" y="803"/>
                  </a:cubicBezTo>
                  <a:cubicBezTo>
                    <a:pt x="1147" y="792"/>
                    <a:pt x="1135" y="783"/>
                    <a:pt x="1124" y="774"/>
                  </a:cubicBezTo>
                  <a:cubicBezTo>
                    <a:pt x="1120" y="771"/>
                    <a:pt x="1110" y="768"/>
                    <a:pt x="1108" y="770"/>
                  </a:cubicBezTo>
                  <a:cubicBezTo>
                    <a:pt x="1104" y="774"/>
                    <a:pt x="1101" y="782"/>
                    <a:pt x="1102" y="788"/>
                  </a:cubicBezTo>
                  <a:cubicBezTo>
                    <a:pt x="1105" y="801"/>
                    <a:pt x="1109" y="815"/>
                    <a:pt x="1114" y="828"/>
                  </a:cubicBezTo>
                  <a:cubicBezTo>
                    <a:pt x="1119" y="841"/>
                    <a:pt x="1126" y="854"/>
                    <a:pt x="1134" y="872"/>
                  </a:cubicBezTo>
                  <a:cubicBezTo>
                    <a:pt x="1086" y="832"/>
                    <a:pt x="1062" y="821"/>
                    <a:pt x="1034" y="826"/>
                  </a:cubicBezTo>
                  <a:cubicBezTo>
                    <a:pt x="1059" y="865"/>
                    <a:pt x="1062" y="878"/>
                    <a:pt x="1047" y="905"/>
                  </a:cubicBezTo>
                  <a:cubicBezTo>
                    <a:pt x="1042" y="900"/>
                    <a:pt x="1037" y="895"/>
                    <a:pt x="1031" y="890"/>
                  </a:cubicBezTo>
                  <a:cubicBezTo>
                    <a:pt x="1003" y="871"/>
                    <a:pt x="976" y="849"/>
                    <a:pt x="946" y="832"/>
                  </a:cubicBezTo>
                  <a:cubicBezTo>
                    <a:pt x="926" y="820"/>
                    <a:pt x="914" y="831"/>
                    <a:pt x="916" y="854"/>
                  </a:cubicBezTo>
                  <a:cubicBezTo>
                    <a:pt x="918" y="872"/>
                    <a:pt x="921" y="890"/>
                    <a:pt x="925" y="914"/>
                  </a:cubicBezTo>
                  <a:cubicBezTo>
                    <a:pt x="917" y="904"/>
                    <a:pt x="914" y="898"/>
                    <a:pt x="909" y="894"/>
                  </a:cubicBezTo>
                  <a:cubicBezTo>
                    <a:pt x="889" y="876"/>
                    <a:pt x="870" y="855"/>
                    <a:pt x="847" y="842"/>
                  </a:cubicBezTo>
                  <a:cubicBezTo>
                    <a:pt x="800" y="815"/>
                    <a:pt x="768" y="832"/>
                    <a:pt x="759" y="885"/>
                  </a:cubicBezTo>
                  <a:cubicBezTo>
                    <a:pt x="758" y="886"/>
                    <a:pt x="757" y="887"/>
                    <a:pt x="755" y="889"/>
                  </a:cubicBezTo>
                  <a:cubicBezTo>
                    <a:pt x="723" y="868"/>
                    <a:pt x="691" y="847"/>
                    <a:pt x="657" y="828"/>
                  </a:cubicBezTo>
                  <a:cubicBezTo>
                    <a:pt x="633" y="814"/>
                    <a:pt x="608" y="802"/>
                    <a:pt x="582" y="792"/>
                  </a:cubicBezTo>
                  <a:cubicBezTo>
                    <a:pt x="566" y="785"/>
                    <a:pt x="560" y="792"/>
                    <a:pt x="566" y="808"/>
                  </a:cubicBezTo>
                  <a:cubicBezTo>
                    <a:pt x="572" y="824"/>
                    <a:pt x="580" y="840"/>
                    <a:pt x="588" y="859"/>
                  </a:cubicBezTo>
                  <a:cubicBezTo>
                    <a:pt x="446" y="834"/>
                    <a:pt x="381" y="732"/>
                    <a:pt x="328" y="6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1875411-22AA-4655-DF0C-42C2A872E003}"/>
              </a:ext>
            </a:extLst>
          </p:cNvPr>
          <p:cNvGrpSpPr/>
          <p:nvPr/>
        </p:nvGrpSpPr>
        <p:grpSpPr>
          <a:xfrm>
            <a:off x="8599210" y="1347384"/>
            <a:ext cx="688014" cy="362451"/>
            <a:chOff x="5690757" y="1818440"/>
            <a:chExt cx="1117103" cy="588498"/>
          </a:xfrm>
          <a:solidFill>
            <a:schemeClr val="accent3"/>
          </a:solidFill>
        </p:grpSpPr>
        <p:grpSp>
          <p:nvGrpSpPr>
            <p:cNvPr id="37" name="Group 75">
              <a:extLst>
                <a:ext uri="{FF2B5EF4-FFF2-40B4-BE49-F238E27FC236}">
                  <a16:creationId xmlns:a16="http://schemas.microsoft.com/office/drawing/2014/main" id="{F57F16FB-E877-FDDF-F68C-2AC11A1F428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212792" y="1828002"/>
              <a:ext cx="595068" cy="573879"/>
              <a:chOff x="1194" y="-9"/>
              <a:chExt cx="3370" cy="3250"/>
            </a:xfrm>
            <a:grpFill/>
          </p:grpSpPr>
          <p:sp>
            <p:nvSpPr>
              <p:cNvPr id="63" name="Freeform 76">
                <a:extLst>
                  <a:ext uri="{FF2B5EF4-FFF2-40B4-BE49-F238E27FC236}">
                    <a16:creationId xmlns:a16="http://schemas.microsoft.com/office/drawing/2014/main" id="{C78203F1-6F2F-6D02-24C0-C06D07B8E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9" y="-9"/>
                <a:ext cx="1272" cy="2539"/>
              </a:xfrm>
              <a:custGeom>
                <a:avLst/>
                <a:gdLst>
                  <a:gd name="T0" fmla="*/ 528 w 1024"/>
                  <a:gd name="T1" fmla="*/ 1719 h 2047"/>
                  <a:gd name="T2" fmla="*/ 422 w 1024"/>
                  <a:gd name="T3" fmla="*/ 1677 h 2047"/>
                  <a:gd name="T4" fmla="*/ 193 w 1024"/>
                  <a:gd name="T5" fmla="*/ 1521 h 2047"/>
                  <a:gd name="T6" fmla="*/ 187 w 1024"/>
                  <a:gd name="T7" fmla="*/ 1498 h 2047"/>
                  <a:gd name="T8" fmla="*/ 202 w 1024"/>
                  <a:gd name="T9" fmla="*/ 1363 h 2047"/>
                  <a:gd name="T10" fmla="*/ 206 w 1024"/>
                  <a:gd name="T11" fmla="*/ 1288 h 2047"/>
                  <a:gd name="T12" fmla="*/ 195 w 1024"/>
                  <a:gd name="T13" fmla="*/ 1258 h 2047"/>
                  <a:gd name="T14" fmla="*/ 173 w 1024"/>
                  <a:gd name="T15" fmla="*/ 1195 h 2047"/>
                  <a:gd name="T16" fmla="*/ 161 w 1024"/>
                  <a:gd name="T17" fmla="*/ 1104 h 2047"/>
                  <a:gd name="T18" fmla="*/ 137 w 1024"/>
                  <a:gd name="T19" fmla="*/ 1079 h 2047"/>
                  <a:gd name="T20" fmla="*/ 109 w 1024"/>
                  <a:gd name="T21" fmla="*/ 1060 h 2047"/>
                  <a:gd name="T22" fmla="*/ 13 w 1024"/>
                  <a:gd name="T23" fmla="*/ 818 h 2047"/>
                  <a:gd name="T24" fmla="*/ 3 w 1024"/>
                  <a:gd name="T25" fmla="*/ 739 h 2047"/>
                  <a:gd name="T26" fmla="*/ 42 w 1024"/>
                  <a:gd name="T27" fmla="*/ 678 h 2047"/>
                  <a:gd name="T28" fmla="*/ 54 w 1024"/>
                  <a:gd name="T29" fmla="*/ 658 h 2047"/>
                  <a:gd name="T30" fmla="*/ 46 w 1024"/>
                  <a:gd name="T31" fmla="*/ 562 h 2047"/>
                  <a:gd name="T32" fmla="*/ 48 w 1024"/>
                  <a:gd name="T33" fmla="*/ 462 h 2047"/>
                  <a:gd name="T34" fmla="*/ 60 w 1024"/>
                  <a:gd name="T35" fmla="*/ 333 h 2047"/>
                  <a:gd name="T36" fmla="*/ 239 w 1024"/>
                  <a:gd name="T37" fmla="*/ 81 h 2047"/>
                  <a:gd name="T38" fmla="*/ 321 w 1024"/>
                  <a:gd name="T39" fmla="*/ 60 h 2047"/>
                  <a:gd name="T40" fmla="*/ 333 w 1024"/>
                  <a:gd name="T41" fmla="*/ 58 h 2047"/>
                  <a:gd name="T42" fmla="*/ 441 w 1024"/>
                  <a:gd name="T43" fmla="*/ 27 h 2047"/>
                  <a:gd name="T44" fmla="*/ 530 w 1024"/>
                  <a:gd name="T45" fmla="*/ 10 h 2047"/>
                  <a:gd name="T46" fmla="*/ 697 w 1024"/>
                  <a:gd name="T47" fmla="*/ 43 h 2047"/>
                  <a:gd name="T48" fmla="*/ 751 w 1024"/>
                  <a:gd name="T49" fmla="*/ 97 h 2047"/>
                  <a:gd name="T50" fmla="*/ 768 w 1024"/>
                  <a:gd name="T51" fmla="*/ 108 h 2047"/>
                  <a:gd name="T52" fmla="*/ 793 w 1024"/>
                  <a:gd name="T53" fmla="*/ 113 h 2047"/>
                  <a:gd name="T54" fmla="*/ 851 w 1024"/>
                  <a:gd name="T55" fmla="*/ 144 h 2047"/>
                  <a:gd name="T56" fmla="*/ 964 w 1024"/>
                  <a:gd name="T57" fmla="*/ 439 h 2047"/>
                  <a:gd name="T58" fmla="*/ 964 w 1024"/>
                  <a:gd name="T59" fmla="*/ 511 h 2047"/>
                  <a:gd name="T60" fmla="*/ 958 w 1024"/>
                  <a:gd name="T61" fmla="*/ 598 h 2047"/>
                  <a:gd name="T62" fmla="*/ 972 w 1024"/>
                  <a:gd name="T63" fmla="*/ 622 h 2047"/>
                  <a:gd name="T64" fmla="*/ 1022 w 1024"/>
                  <a:gd name="T65" fmla="*/ 686 h 2047"/>
                  <a:gd name="T66" fmla="*/ 1010 w 1024"/>
                  <a:gd name="T67" fmla="*/ 866 h 2047"/>
                  <a:gd name="T68" fmla="*/ 964 w 1024"/>
                  <a:gd name="T69" fmla="*/ 985 h 2047"/>
                  <a:gd name="T70" fmla="*/ 958 w 1024"/>
                  <a:gd name="T71" fmla="*/ 998 h 2047"/>
                  <a:gd name="T72" fmla="*/ 932 w 1024"/>
                  <a:gd name="T73" fmla="*/ 1027 h 2047"/>
                  <a:gd name="T74" fmla="*/ 911 w 1024"/>
                  <a:gd name="T75" fmla="*/ 1057 h 2047"/>
                  <a:gd name="T76" fmla="*/ 889 w 1024"/>
                  <a:gd name="T77" fmla="*/ 1205 h 2047"/>
                  <a:gd name="T78" fmla="*/ 860 w 1024"/>
                  <a:gd name="T79" fmla="*/ 1287 h 2047"/>
                  <a:gd name="T80" fmla="*/ 856 w 1024"/>
                  <a:gd name="T81" fmla="*/ 1301 h 2047"/>
                  <a:gd name="T82" fmla="*/ 869 w 1024"/>
                  <a:gd name="T83" fmla="*/ 1461 h 2047"/>
                  <a:gd name="T84" fmla="*/ 873 w 1024"/>
                  <a:gd name="T85" fmla="*/ 1493 h 2047"/>
                  <a:gd name="T86" fmla="*/ 863 w 1024"/>
                  <a:gd name="T87" fmla="*/ 1521 h 2047"/>
                  <a:gd name="T88" fmla="*/ 681 w 1024"/>
                  <a:gd name="T89" fmla="*/ 1647 h 2047"/>
                  <a:gd name="T90" fmla="*/ 534 w 1024"/>
                  <a:gd name="T91" fmla="*/ 1720 h 2047"/>
                  <a:gd name="T92" fmla="*/ 586 w 1024"/>
                  <a:gd name="T93" fmla="*/ 1800 h 2047"/>
                  <a:gd name="T94" fmla="*/ 672 w 1024"/>
                  <a:gd name="T95" fmla="*/ 1929 h 2047"/>
                  <a:gd name="T96" fmla="*/ 675 w 1024"/>
                  <a:gd name="T97" fmla="*/ 1954 h 2047"/>
                  <a:gd name="T98" fmla="*/ 646 w 1024"/>
                  <a:gd name="T99" fmla="*/ 2019 h 2047"/>
                  <a:gd name="T100" fmla="*/ 645 w 1024"/>
                  <a:gd name="T101" fmla="*/ 2031 h 2047"/>
                  <a:gd name="T102" fmla="*/ 433 w 1024"/>
                  <a:gd name="T103" fmla="*/ 2036 h 2047"/>
                  <a:gd name="T104" fmla="*/ 430 w 1024"/>
                  <a:gd name="T105" fmla="*/ 2023 h 2047"/>
                  <a:gd name="T106" fmla="*/ 395 w 1024"/>
                  <a:gd name="T107" fmla="*/ 1958 h 2047"/>
                  <a:gd name="T108" fmla="*/ 397 w 1024"/>
                  <a:gd name="T109" fmla="*/ 1925 h 2047"/>
                  <a:gd name="T110" fmla="*/ 520 w 1024"/>
                  <a:gd name="T111" fmla="*/ 1734 h 2047"/>
                  <a:gd name="T112" fmla="*/ 528 w 1024"/>
                  <a:gd name="T113" fmla="*/ 1719 h 2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24" h="2047">
                    <a:moveTo>
                      <a:pt x="528" y="1719"/>
                    </a:moveTo>
                    <a:cubicBezTo>
                      <a:pt x="492" y="1705"/>
                      <a:pt x="456" y="1693"/>
                      <a:pt x="422" y="1677"/>
                    </a:cubicBezTo>
                    <a:cubicBezTo>
                      <a:pt x="337" y="1638"/>
                      <a:pt x="262" y="1585"/>
                      <a:pt x="193" y="1521"/>
                    </a:cubicBezTo>
                    <a:cubicBezTo>
                      <a:pt x="186" y="1514"/>
                      <a:pt x="186" y="1507"/>
                      <a:pt x="187" y="1498"/>
                    </a:cubicBezTo>
                    <a:cubicBezTo>
                      <a:pt x="192" y="1453"/>
                      <a:pt x="197" y="1408"/>
                      <a:pt x="202" y="1363"/>
                    </a:cubicBezTo>
                    <a:cubicBezTo>
                      <a:pt x="204" y="1338"/>
                      <a:pt x="206" y="1313"/>
                      <a:pt x="206" y="1288"/>
                    </a:cubicBezTo>
                    <a:cubicBezTo>
                      <a:pt x="206" y="1278"/>
                      <a:pt x="199" y="1268"/>
                      <a:pt x="195" y="1258"/>
                    </a:cubicBezTo>
                    <a:cubicBezTo>
                      <a:pt x="187" y="1237"/>
                      <a:pt x="177" y="1216"/>
                      <a:pt x="173" y="1195"/>
                    </a:cubicBezTo>
                    <a:cubicBezTo>
                      <a:pt x="166" y="1165"/>
                      <a:pt x="165" y="1134"/>
                      <a:pt x="161" y="1104"/>
                    </a:cubicBezTo>
                    <a:cubicBezTo>
                      <a:pt x="159" y="1089"/>
                      <a:pt x="152" y="1080"/>
                      <a:pt x="137" y="1079"/>
                    </a:cubicBezTo>
                    <a:cubicBezTo>
                      <a:pt x="124" y="1077"/>
                      <a:pt x="115" y="1071"/>
                      <a:pt x="109" y="1060"/>
                    </a:cubicBezTo>
                    <a:cubicBezTo>
                      <a:pt x="64" y="985"/>
                      <a:pt x="32" y="904"/>
                      <a:pt x="13" y="818"/>
                    </a:cubicBezTo>
                    <a:cubicBezTo>
                      <a:pt x="7" y="792"/>
                      <a:pt x="5" y="765"/>
                      <a:pt x="3" y="739"/>
                    </a:cubicBezTo>
                    <a:cubicBezTo>
                      <a:pt x="0" y="705"/>
                      <a:pt x="10" y="689"/>
                      <a:pt x="42" y="678"/>
                    </a:cubicBezTo>
                    <a:cubicBezTo>
                      <a:pt x="53" y="674"/>
                      <a:pt x="56" y="669"/>
                      <a:pt x="54" y="658"/>
                    </a:cubicBezTo>
                    <a:cubicBezTo>
                      <a:pt x="51" y="626"/>
                      <a:pt x="47" y="594"/>
                      <a:pt x="46" y="562"/>
                    </a:cubicBezTo>
                    <a:cubicBezTo>
                      <a:pt x="45" y="529"/>
                      <a:pt x="46" y="495"/>
                      <a:pt x="48" y="462"/>
                    </a:cubicBezTo>
                    <a:cubicBezTo>
                      <a:pt x="51" y="419"/>
                      <a:pt x="52" y="375"/>
                      <a:pt x="60" y="333"/>
                    </a:cubicBezTo>
                    <a:cubicBezTo>
                      <a:pt x="81" y="222"/>
                      <a:pt x="142" y="138"/>
                      <a:pt x="239" y="81"/>
                    </a:cubicBezTo>
                    <a:cubicBezTo>
                      <a:pt x="264" y="66"/>
                      <a:pt x="292" y="60"/>
                      <a:pt x="321" y="60"/>
                    </a:cubicBezTo>
                    <a:cubicBezTo>
                      <a:pt x="325" y="59"/>
                      <a:pt x="330" y="60"/>
                      <a:pt x="333" y="58"/>
                    </a:cubicBezTo>
                    <a:cubicBezTo>
                      <a:pt x="365" y="36"/>
                      <a:pt x="403" y="33"/>
                      <a:pt x="441" y="27"/>
                    </a:cubicBezTo>
                    <a:cubicBezTo>
                      <a:pt x="471" y="23"/>
                      <a:pt x="500" y="14"/>
                      <a:pt x="530" y="10"/>
                    </a:cubicBezTo>
                    <a:cubicBezTo>
                      <a:pt x="589" y="0"/>
                      <a:pt x="644" y="16"/>
                      <a:pt x="697" y="43"/>
                    </a:cubicBezTo>
                    <a:cubicBezTo>
                      <a:pt x="721" y="56"/>
                      <a:pt x="737" y="75"/>
                      <a:pt x="751" y="97"/>
                    </a:cubicBezTo>
                    <a:cubicBezTo>
                      <a:pt x="755" y="102"/>
                      <a:pt x="762" y="106"/>
                      <a:pt x="768" y="108"/>
                    </a:cubicBezTo>
                    <a:cubicBezTo>
                      <a:pt x="776" y="111"/>
                      <a:pt x="785" y="112"/>
                      <a:pt x="793" y="113"/>
                    </a:cubicBezTo>
                    <a:cubicBezTo>
                      <a:pt x="816" y="118"/>
                      <a:pt x="834" y="128"/>
                      <a:pt x="851" y="144"/>
                    </a:cubicBezTo>
                    <a:cubicBezTo>
                      <a:pt x="937" y="224"/>
                      <a:pt x="971" y="324"/>
                      <a:pt x="964" y="439"/>
                    </a:cubicBezTo>
                    <a:cubicBezTo>
                      <a:pt x="963" y="463"/>
                      <a:pt x="965" y="487"/>
                      <a:pt x="964" y="511"/>
                    </a:cubicBezTo>
                    <a:cubicBezTo>
                      <a:pt x="963" y="540"/>
                      <a:pt x="961" y="569"/>
                      <a:pt x="958" y="598"/>
                    </a:cubicBezTo>
                    <a:cubicBezTo>
                      <a:pt x="956" y="614"/>
                      <a:pt x="958" y="619"/>
                      <a:pt x="972" y="622"/>
                    </a:cubicBezTo>
                    <a:cubicBezTo>
                      <a:pt x="1021" y="634"/>
                      <a:pt x="1024" y="636"/>
                      <a:pt x="1022" y="686"/>
                    </a:cubicBezTo>
                    <a:cubicBezTo>
                      <a:pt x="1019" y="746"/>
                      <a:pt x="1015" y="806"/>
                      <a:pt x="1010" y="866"/>
                    </a:cubicBezTo>
                    <a:cubicBezTo>
                      <a:pt x="1005" y="910"/>
                      <a:pt x="983" y="947"/>
                      <a:pt x="964" y="985"/>
                    </a:cubicBezTo>
                    <a:cubicBezTo>
                      <a:pt x="962" y="990"/>
                      <a:pt x="960" y="994"/>
                      <a:pt x="958" y="998"/>
                    </a:cubicBezTo>
                    <a:cubicBezTo>
                      <a:pt x="953" y="1011"/>
                      <a:pt x="948" y="1023"/>
                      <a:pt x="932" y="1027"/>
                    </a:cubicBezTo>
                    <a:cubicBezTo>
                      <a:pt x="918" y="1030"/>
                      <a:pt x="913" y="1044"/>
                      <a:pt x="911" y="1057"/>
                    </a:cubicBezTo>
                    <a:cubicBezTo>
                      <a:pt x="904" y="1106"/>
                      <a:pt x="897" y="1156"/>
                      <a:pt x="889" y="1205"/>
                    </a:cubicBezTo>
                    <a:cubicBezTo>
                      <a:pt x="885" y="1234"/>
                      <a:pt x="877" y="1262"/>
                      <a:pt x="860" y="1287"/>
                    </a:cubicBezTo>
                    <a:cubicBezTo>
                      <a:pt x="857" y="1290"/>
                      <a:pt x="856" y="1297"/>
                      <a:pt x="856" y="1301"/>
                    </a:cubicBezTo>
                    <a:cubicBezTo>
                      <a:pt x="860" y="1355"/>
                      <a:pt x="865" y="1408"/>
                      <a:pt x="869" y="1461"/>
                    </a:cubicBezTo>
                    <a:cubicBezTo>
                      <a:pt x="870" y="1472"/>
                      <a:pt x="871" y="1483"/>
                      <a:pt x="873" y="1493"/>
                    </a:cubicBezTo>
                    <a:cubicBezTo>
                      <a:pt x="876" y="1505"/>
                      <a:pt x="873" y="1513"/>
                      <a:pt x="863" y="1521"/>
                    </a:cubicBezTo>
                    <a:cubicBezTo>
                      <a:pt x="807" y="1569"/>
                      <a:pt x="747" y="1612"/>
                      <a:pt x="681" y="1647"/>
                    </a:cubicBezTo>
                    <a:cubicBezTo>
                      <a:pt x="633" y="1673"/>
                      <a:pt x="584" y="1696"/>
                      <a:pt x="534" y="1720"/>
                    </a:cubicBezTo>
                    <a:cubicBezTo>
                      <a:pt x="550" y="1745"/>
                      <a:pt x="568" y="1773"/>
                      <a:pt x="586" y="1800"/>
                    </a:cubicBezTo>
                    <a:cubicBezTo>
                      <a:pt x="615" y="1843"/>
                      <a:pt x="643" y="1886"/>
                      <a:pt x="672" y="1929"/>
                    </a:cubicBezTo>
                    <a:cubicBezTo>
                      <a:pt x="678" y="1937"/>
                      <a:pt x="679" y="1945"/>
                      <a:pt x="675" y="1954"/>
                    </a:cubicBezTo>
                    <a:cubicBezTo>
                      <a:pt x="665" y="1975"/>
                      <a:pt x="656" y="1997"/>
                      <a:pt x="646" y="2019"/>
                    </a:cubicBezTo>
                    <a:cubicBezTo>
                      <a:pt x="645" y="2022"/>
                      <a:pt x="645" y="2026"/>
                      <a:pt x="645" y="2031"/>
                    </a:cubicBezTo>
                    <a:cubicBezTo>
                      <a:pt x="577" y="2045"/>
                      <a:pt x="504" y="2047"/>
                      <a:pt x="433" y="2036"/>
                    </a:cubicBezTo>
                    <a:cubicBezTo>
                      <a:pt x="432" y="2031"/>
                      <a:pt x="432" y="2026"/>
                      <a:pt x="430" y="2023"/>
                    </a:cubicBezTo>
                    <a:cubicBezTo>
                      <a:pt x="419" y="2001"/>
                      <a:pt x="408" y="1979"/>
                      <a:pt x="395" y="1958"/>
                    </a:cubicBezTo>
                    <a:cubicBezTo>
                      <a:pt x="388" y="1946"/>
                      <a:pt x="390" y="1937"/>
                      <a:pt x="397" y="1925"/>
                    </a:cubicBezTo>
                    <a:cubicBezTo>
                      <a:pt x="439" y="1861"/>
                      <a:pt x="479" y="1797"/>
                      <a:pt x="520" y="1734"/>
                    </a:cubicBezTo>
                    <a:cubicBezTo>
                      <a:pt x="523" y="1729"/>
                      <a:pt x="526" y="1724"/>
                      <a:pt x="528" y="17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64" name="Freeform 77">
                <a:extLst>
                  <a:ext uri="{FF2B5EF4-FFF2-40B4-BE49-F238E27FC236}">
                    <a16:creationId xmlns:a16="http://schemas.microsoft.com/office/drawing/2014/main" id="{42254AFA-F335-9058-2FFB-C2B35FDCFE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3" y="1959"/>
                <a:ext cx="1821" cy="1282"/>
              </a:xfrm>
              <a:custGeom>
                <a:avLst/>
                <a:gdLst>
                  <a:gd name="T0" fmla="*/ 379 w 1466"/>
                  <a:gd name="T1" fmla="*/ 476 h 1034"/>
                  <a:gd name="T2" fmla="*/ 408 w 1466"/>
                  <a:gd name="T3" fmla="*/ 425 h 1034"/>
                  <a:gd name="T4" fmla="*/ 478 w 1466"/>
                  <a:gd name="T5" fmla="*/ 370 h 1034"/>
                  <a:gd name="T6" fmla="*/ 532 w 1466"/>
                  <a:gd name="T7" fmla="*/ 265 h 1034"/>
                  <a:gd name="T8" fmla="*/ 581 w 1466"/>
                  <a:gd name="T9" fmla="*/ 55 h 1034"/>
                  <a:gd name="T10" fmla="*/ 584 w 1466"/>
                  <a:gd name="T11" fmla="*/ 0 h 1034"/>
                  <a:gd name="T12" fmla="*/ 598 w 1466"/>
                  <a:gd name="T13" fmla="*/ 15 h 1034"/>
                  <a:gd name="T14" fmla="*/ 961 w 1466"/>
                  <a:gd name="T15" fmla="*/ 209 h 1034"/>
                  <a:gd name="T16" fmla="*/ 1247 w 1466"/>
                  <a:gd name="T17" fmla="*/ 343 h 1034"/>
                  <a:gd name="T18" fmla="*/ 1457 w 1466"/>
                  <a:gd name="T19" fmla="*/ 617 h 1034"/>
                  <a:gd name="T20" fmla="*/ 1464 w 1466"/>
                  <a:gd name="T21" fmla="*/ 697 h 1034"/>
                  <a:gd name="T22" fmla="*/ 1466 w 1466"/>
                  <a:gd name="T23" fmla="*/ 1017 h 1034"/>
                  <a:gd name="T24" fmla="*/ 1449 w 1466"/>
                  <a:gd name="T25" fmla="*/ 1034 h 1034"/>
                  <a:gd name="T26" fmla="*/ 955 w 1466"/>
                  <a:gd name="T27" fmla="*/ 1032 h 1034"/>
                  <a:gd name="T28" fmla="*/ 256 w 1466"/>
                  <a:gd name="T29" fmla="*/ 1033 h 1034"/>
                  <a:gd name="T30" fmla="*/ 17 w 1466"/>
                  <a:gd name="T31" fmla="*/ 1033 h 1034"/>
                  <a:gd name="T32" fmla="*/ 3 w 1466"/>
                  <a:gd name="T33" fmla="*/ 1032 h 1034"/>
                  <a:gd name="T34" fmla="*/ 0 w 1466"/>
                  <a:gd name="T35" fmla="*/ 1028 h 1034"/>
                  <a:gd name="T36" fmla="*/ 54 w 1466"/>
                  <a:gd name="T37" fmla="*/ 977 h 1034"/>
                  <a:gd name="T38" fmla="*/ 124 w 1466"/>
                  <a:gd name="T39" fmla="*/ 802 h 1034"/>
                  <a:gd name="T40" fmla="*/ 123 w 1466"/>
                  <a:gd name="T41" fmla="*/ 623 h 1034"/>
                  <a:gd name="T42" fmla="*/ 119 w 1466"/>
                  <a:gd name="T43" fmla="*/ 608 h 1034"/>
                  <a:gd name="T44" fmla="*/ 156 w 1466"/>
                  <a:gd name="T45" fmla="*/ 530 h 1034"/>
                  <a:gd name="T46" fmla="*/ 226 w 1466"/>
                  <a:gd name="T47" fmla="*/ 521 h 1034"/>
                  <a:gd name="T48" fmla="*/ 315 w 1466"/>
                  <a:gd name="T49" fmla="*/ 873 h 1034"/>
                  <a:gd name="T50" fmla="*/ 319 w 1466"/>
                  <a:gd name="T51" fmla="*/ 873 h 1034"/>
                  <a:gd name="T52" fmla="*/ 379 w 1466"/>
                  <a:gd name="T53" fmla="*/ 476 h 1034"/>
                  <a:gd name="T54" fmla="*/ 975 w 1466"/>
                  <a:gd name="T55" fmla="*/ 740 h 1034"/>
                  <a:gd name="T56" fmla="*/ 975 w 1466"/>
                  <a:gd name="T57" fmla="*/ 665 h 1034"/>
                  <a:gd name="T58" fmla="*/ 1049 w 1466"/>
                  <a:gd name="T59" fmla="*/ 665 h 1034"/>
                  <a:gd name="T60" fmla="*/ 1049 w 1466"/>
                  <a:gd name="T61" fmla="*/ 589 h 1034"/>
                  <a:gd name="T62" fmla="*/ 974 w 1466"/>
                  <a:gd name="T63" fmla="*/ 589 h 1034"/>
                  <a:gd name="T64" fmla="*/ 974 w 1466"/>
                  <a:gd name="T65" fmla="*/ 515 h 1034"/>
                  <a:gd name="T66" fmla="*/ 899 w 1466"/>
                  <a:gd name="T67" fmla="*/ 515 h 1034"/>
                  <a:gd name="T68" fmla="*/ 899 w 1466"/>
                  <a:gd name="T69" fmla="*/ 590 h 1034"/>
                  <a:gd name="T70" fmla="*/ 825 w 1466"/>
                  <a:gd name="T71" fmla="*/ 590 h 1034"/>
                  <a:gd name="T72" fmla="*/ 825 w 1466"/>
                  <a:gd name="T73" fmla="*/ 666 h 1034"/>
                  <a:gd name="T74" fmla="*/ 900 w 1466"/>
                  <a:gd name="T75" fmla="*/ 666 h 1034"/>
                  <a:gd name="T76" fmla="*/ 900 w 1466"/>
                  <a:gd name="T77" fmla="*/ 740 h 1034"/>
                  <a:gd name="T78" fmla="*/ 975 w 1466"/>
                  <a:gd name="T79" fmla="*/ 740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66" h="1034">
                    <a:moveTo>
                      <a:pt x="379" y="476"/>
                    </a:moveTo>
                    <a:cubicBezTo>
                      <a:pt x="409" y="462"/>
                      <a:pt x="416" y="450"/>
                      <a:pt x="408" y="425"/>
                    </a:cubicBezTo>
                    <a:cubicBezTo>
                      <a:pt x="435" y="410"/>
                      <a:pt x="458" y="391"/>
                      <a:pt x="478" y="370"/>
                    </a:cubicBezTo>
                    <a:cubicBezTo>
                      <a:pt x="506" y="340"/>
                      <a:pt x="523" y="305"/>
                      <a:pt x="532" y="265"/>
                    </a:cubicBezTo>
                    <a:cubicBezTo>
                      <a:pt x="548" y="195"/>
                      <a:pt x="566" y="125"/>
                      <a:pt x="581" y="55"/>
                    </a:cubicBezTo>
                    <a:cubicBezTo>
                      <a:pt x="586" y="37"/>
                      <a:pt x="586" y="17"/>
                      <a:pt x="584" y="0"/>
                    </a:cubicBezTo>
                    <a:cubicBezTo>
                      <a:pt x="589" y="5"/>
                      <a:pt x="592" y="12"/>
                      <a:pt x="598" y="15"/>
                    </a:cubicBezTo>
                    <a:cubicBezTo>
                      <a:pt x="715" y="87"/>
                      <a:pt x="837" y="150"/>
                      <a:pt x="961" y="209"/>
                    </a:cubicBezTo>
                    <a:cubicBezTo>
                      <a:pt x="1056" y="255"/>
                      <a:pt x="1152" y="297"/>
                      <a:pt x="1247" y="343"/>
                    </a:cubicBezTo>
                    <a:cubicBezTo>
                      <a:pt x="1363" y="399"/>
                      <a:pt x="1433" y="491"/>
                      <a:pt x="1457" y="617"/>
                    </a:cubicBezTo>
                    <a:cubicBezTo>
                      <a:pt x="1462" y="643"/>
                      <a:pt x="1464" y="670"/>
                      <a:pt x="1464" y="697"/>
                    </a:cubicBezTo>
                    <a:cubicBezTo>
                      <a:pt x="1465" y="804"/>
                      <a:pt x="1465" y="910"/>
                      <a:pt x="1466" y="1017"/>
                    </a:cubicBezTo>
                    <a:cubicBezTo>
                      <a:pt x="1466" y="1030"/>
                      <a:pt x="1462" y="1034"/>
                      <a:pt x="1449" y="1034"/>
                    </a:cubicBezTo>
                    <a:cubicBezTo>
                      <a:pt x="1284" y="1033"/>
                      <a:pt x="1120" y="1032"/>
                      <a:pt x="955" y="1032"/>
                    </a:cubicBezTo>
                    <a:cubicBezTo>
                      <a:pt x="722" y="1032"/>
                      <a:pt x="489" y="1033"/>
                      <a:pt x="256" y="1033"/>
                    </a:cubicBezTo>
                    <a:cubicBezTo>
                      <a:pt x="176" y="1033"/>
                      <a:pt x="96" y="1033"/>
                      <a:pt x="17" y="1033"/>
                    </a:cubicBezTo>
                    <a:cubicBezTo>
                      <a:pt x="12" y="1033"/>
                      <a:pt x="8" y="1033"/>
                      <a:pt x="3" y="1032"/>
                    </a:cubicBezTo>
                    <a:cubicBezTo>
                      <a:pt x="2" y="1031"/>
                      <a:pt x="1" y="1029"/>
                      <a:pt x="0" y="1028"/>
                    </a:cubicBezTo>
                    <a:cubicBezTo>
                      <a:pt x="18" y="1011"/>
                      <a:pt x="37" y="995"/>
                      <a:pt x="54" y="977"/>
                    </a:cubicBezTo>
                    <a:cubicBezTo>
                      <a:pt x="100" y="928"/>
                      <a:pt x="126" y="871"/>
                      <a:pt x="124" y="802"/>
                    </a:cubicBezTo>
                    <a:cubicBezTo>
                      <a:pt x="122" y="743"/>
                      <a:pt x="123" y="683"/>
                      <a:pt x="123" y="623"/>
                    </a:cubicBezTo>
                    <a:cubicBezTo>
                      <a:pt x="123" y="619"/>
                      <a:pt x="121" y="614"/>
                      <a:pt x="119" y="608"/>
                    </a:cubicBezTo>
                    <a:cubicBezTo>
                      <a:pt x="157" y="598"/>
                      <a:pt x="158" y="565"/>
                      <a:pt x="156" y="530"/>
                    </a:cubicBezTo>
                    <a:cubicBezTo>
                      <a:pt x="180" y="527"/>
                      <a:pt x="202" y="524"/>
                      <a:pt x="226" y="521"/>
                    </a:cubicBezTo>
                    <a:cubicBezTo>
                      <a:pt x="256" y="639"/>
                      <a:pt x="285" y="756"/>
                      <a:pt x="315" y="873"/>
                    </a:cubicBezTo>
                    <a:cubicBezTo>
                      <a:pt x="317" y="873"/>
                      <a:pt x="318" y="873"/>
                      <a:pt x="319" y="873"/>
                    </a:cubicBezTo>
                    <a:cubicBezTo>
                      <a:pt x="339" y="741"/>
                      <a:pt x="359" y="609"/>
                      <a:pt x="379" y="476"/>
                    </a:cubicBezTo>
                    <a:close/>
                    <a:moveTo>
                      <a:pt x="975" y="740"/>
                    </a:moveTo>
                    <a:cubicBezTo>
                      <a:pt x="975" y="714"/>
                      <a:pt x="975" y="690"/>
                      <a:pt x="975" y="665"/>
                    </a:cubicBezTo>
                    <a:cubicBezTo>
                      <a:pt x="1001" y="665"/>
                      <a:pt x="1025" y="665"/>
                      <a:pt x="1049" y="665"/>
                    </a:cubicBezTo>
                    <a:cubicBezTo>
                      <a:pt x="1049" y="640"/>
                      <a:pt x="1049" y="616"/>
                      <a:pt x="1049" y="589"/>
                    </a:cubicBezTo>
                    <a:cubicBezTo>
                      <a:pt x="1024" y="589"/>
                      <a:pt x="1000" y="589"/>
                      <a:pt x="974" y="589"/>
                    </a:cubicBezTo>
                    <a:cubicBezTo>
                      <a:pt x="974" y="563"/>
                      <a:pt x="974" y="539"/>
                      <a:pt x="974" y="515"/>
                    </a:cubicBezTo>
                    <a:cubicBezTo>
                      <a:pt x="949" y="515"/>
                      <a:pt x="924" y="515"/>
                      <a:pt x="899" y="515"/>
                    </a:cubicBezTo>
                    <a:cubicBezTo>
                      <a:pt x="899" y="540"/>
                      <a:pt x="899" y="564"/>
                      <a:pt x="899" y="590"/>
                    </a:cubicBezTo>
                    <a:cubicBezTo>
                      <a:pt x="873" y="590"/>
                      <a:pt x="849" y="590"/>
                      <a:pt x="825" y="590"/>
                    </a:cubicBezTo>
                    <a:cubicBezTo>
                      <a:pt x="825" y="616"/>
                      <a:pt x="825" y="640"/>
                      <a:pt x="825" y="666"/>
                    </a:cubicBezTo>
                    <a:cubicBezTo>
                      <a:pt x="850" y="666"/>
                      <a:pt x="874" y="666"/>
                      <a:pt x="900" y="666"/>
                    </a:cubicBezTo>
                    <a:cubicBezTo>
                      <a:pt x="900" y="692"/>
                      <a:pt x="900" y="716"/>
                      <a:pt x="900" y="740"/>
                    </a:cubicBezTo>
                    <a:cubicBezTo>
                      <a:pt x="925" y="740"/>
                      <a:pt x="949" y="740"/>
                      <a:pt x="975" y="7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65" name="Freeform 78">
                <a:extLst>
                  <a:ext uri="{FF2B5EF4-FFF2-40B4-BE49-F238E27FC236}">
                    <a16:creationId xmlns:a16="http://schemas.microsoft.com/office/drawing/2014/main" id="{9E4EE626-6000-4261-9DCA-29F5F0686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4" y="1946"/>
                <a:ext cx="1657" cy="1294"/>
              </a:xfrm>
              <a:custGeom>
                <a:avLst/>
                <a:gdLst>
                  <a:gd name="T0" fmla="*/ 878 w 1335"/>
                  <a:gd name="T1" fmla="*/ 0 h 1044"/>
                  <a:gd name="T2" fmla="*/ 901 w 1335"/>
                  <a:gd name="T3" fmla="*/ 139 h 1044"/>
                  <a:gd name="T4" fmla="*/ 926 w 1335"/>
                  <a:gd name="T5" fmla="*/ 275 h 1044"/>
                  <a:gd name="T6" fmla="*/ 1005 w 1335"/>
                  <a:gd name="T7" fmla="*/ 400 h 1044"/>
                  <a:gd name="T8" fmla="*/ 1027 w 1335"/>
                  <a:gd name="T9" fmla="*/ 417 h 1044"/>
                  <a:gd name="T10" fmla="*/ 1030 w 1335"/>
                  <a:gd name="T11" fmla="*/ 455 h 1044"/>
                  <a:gd name="T12" fmla="*/ 1061 w 1335"/>
                  <a:gd name="T13" fmla="*/ 479 h 1044"/>
                  <a:gd name="T14" fmla="*/ 1094 w 1335"/>
                  <a:gd name="T15" fmla="*/ 522 h 1044"/>
                  <a:gd name="T16" fmla="*/ 1148 w 1335"/>
                  <a:gd name="T17" fmla="*/ 882 h 1044"/>
                  <a:gd name="T18" fmla="*/ 1150 w 1335"/>
                  <a:gd name="T19" fmla="*/ 889 h 1044"/>
                  <a:gd name="T20" fmla="*/ 1154 w 1335"/>
                  <a:gd name="T21" fmla="*/ 890 h 1044"/>
                  <a:gd name="T22" fmla="*/ 1258 w 1335"/>
                  <a:gd name="T23" fmla="*/ 538 h 1044"/>
                  <a:gd name="T24" fmla="*/ 1295 w 1335"/>
                  <a:gd name="T25" fmla="*/ 541 h 1044"/>
                  <a:gd name="T26" fmla="*/ 1333 w 1335"/>
                  <a:gd name="T27" fmla="*/ 619 h 1044"/>
                  <a:gd name="T28" fmla="*/ 1332 w 1335"/>
                  <a:gd name="T29" fmla="*/ 637 h 1044"/>
                  <a:gd name="T30" fmla="*/ 1333 w 1335"/>
                  <a:gd name="T31" fmla="*/ 811 h 1044"/>
                  <a:gd name="T32" fmla="*/ 1270 w 1335"/>
                  <a:gd name="T33" fmla="*/ 970 h 1044"/>
                  <a:gd name="T34" fmla="*/ 1198 w 1335"/>
                  <a:gd name="T35" fmla="*/ 1040 h 1044"/>
                  <a:gd name="T36" fmla="*/ 1186 w 1335"/>
                  <a:gd name="T37" fmla="*/ 1044 h 1044"/>
                  <a:gd name="T38" fmla="*/ 431 w 1335"/>
                  <a:gd name="T39" fmla="*/ 1044 h 1044"/>
                  <a:gd name="T40" fmla="*/ 105 w 1335"/>
                  <a:gd name="T41" fmla="*/ 1044 h 1044"/>
                  <a:gd name="T42" fmla="*/ 4 w 1335"/>
                  <a:gd name="T43" fmla="*/ 1044 h 1044"/>
                  <a:gd name="T44" fmla="*/ 3 w 1335"/>
                  <a:gd name="T45" fmla="*/ 1026 h 1044"/>
                  <a:gd name="T46" fmla="*/ 4 w 1335"/>
                  <a:gd name="T47" fmla="*/ 704 h 1044"/>
                  <a:gd name="T48" fmla="*/ 129 w 1335"/>
                  <a:gd name="T49" fmla="*/ 413 h 1044"/>
                  <a:gd name="T50" fmla="*/ 254 w 1335"/>
                  <a:gd name="T51" fmla="*/ 345 h 1044"/>
                  <a:gd name="T52" fmla="*/ 350 w 1335"/>
                  <a:gd name="T53" fmla="*/ 303 h 1044"/>
                  <a:gd name="T54" fmla="*/ 591 w 1335"/>
                  <a:gd name="T55" fmla="*/ 178 h 1044"/>
                  <a:gd name="T56" fmla="*/ 874 w 1335"/>
                  <a:gd name="T57" fmla="*/ 13 h 1044"/>
                  <a:gd name="T58" fmla="*/ 883 w 1335"/>
                  <a:gd name="T59" fmla="*/ 1 h 1044"/>
                  <a:gd name="T60" fmla="*/ 878 w 1335"/>
                  <a:gd name="T61" fmla="*/ 0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35" h="1044">
                    <a:moveTo>
                      <a:pt x="878" y="0"/>
                    </a:moveTo>
                    <a:cubicBezTo>
                      <a:pt x="886" y="47"/>
                      <a:pt x="893" y="93"/>
                      <a:pt x="901" y="139"/>
                    </a:cubicBezTo>
                    <a:cubicBezTo>
                      <a:pt x="909" y="184"/>
                      <a:pt x="918" y="230"/>
                      <a:pt x="926" y="275"/>
                    </a:cubicBezTo>
                    <a:cubicBezTo>
                      <a:pt x="936" y="327"/>
                      <a:pt x="966" y="366"/>
                      <a:pt x="1005" y="400"/>
                    </a:cubicBezTo>
                    <a:cubicBezTo>
                      <a:pt x="1013" y="407"/>
                      <a:pt x="1022" y="413"/>
                      <a:pt x="1027" y="417"/>
                    </a:cubicBezTo>
                    <a:cubicBezTo>
                      <a:pt x="1028" y="431"/>
                      <a:pt x="1025" y="446"/>
                      <a:pt x="1030" y="455"/>
                    </a:cubicBezTo>
                    <a:cubicBezTo>
                      <a:pt x="1037" y="466"/>
                      <a:pt x="1049" y="475"/>
                      <a:pt x="1061" y="479"/>
                    </a:cubicBezTo>
                    <a:cubicBezTo>
                      <a:pt x="1084" y="486"/>
                      <a:pt x="1091" y="499"/>
                      <a:pt x="1094" y="522"/>
                    </a:cubicBezTo>
                    <a:cubicBezTo>
                      <a:pt x="1111" y="642"/>
                      <a:pt x="1130" y="762"/>
                      <a:pt x="1148" y="882"/>
                    </a:cubicBezTo>
                    <a:cubicBezTo>
                      <a:pt x="1148" y="884"/>
                      <a:pt x="1149" y="887"/>
                      <a:pt x="1150" y="889"/>
                    </a:cubicBezTo>
                    <a:cubicBezTo>
                      <a:pt x="1151" y="889"/>
                      <a:pt x="1153" y="890"/>
                      <a:pt x="1154" y="890"/>
                    </a:cubicBezTo>
                    <a:cubicBezTo>
                      <a:pt x="1189" y="773"/>
                      <a:pt x="1223" y="656"/>
                      <a:pt x="1258" y="538"/>
                    </a:cubicBezTo>
                    <a:cubicBezTo>
                      <a:pt x="1270" y="539"/>
                      <a:pt x="1282" y="540"/>
                      <a:pt x="1295" y="541"/>
                    </a:cubicBezTo>
                    <a:cubicBezTo>
                      <a:pt x="1292" y="575"/>
                      <a:pt x="1291" y="609"/>
                      <a:pt x="1333" y="619"/>
                    </a:cubicBezTo>
                    <a:cubicBezTo>
                      <a:pt x="1333" y="626"/>
                      <a:pt x="1332" y="631"/>
                      <a:pt x="1332" y="637"/>
                    </a:cubicBezTo>
                    <a:cubicBezTo>
                      <a:pt x="1332" y="695"/>
                      <a:pt x="1331" y="753"/>
                      <a:pt x="1333" y="811"/>
                    </a:cubicBezTo>
                    <a:cubicBezTo>
                      <a:pt x="1335" y="873"/>
                      <a:pt x="1312" y="925"/>
                      <a:pt x="1270" y="970"/>
                    </a:cubicBezTo>
                    <a:cubicBezTo>
                      <a:pt x="1248" y="994"/>
                      <a:pt x="1223" y="1017"/>
                      <a:pt x="1198" y="1040"/>
                    </a:cubicBezTo>
                    <a:cubicBezTo>
                      <a:pt x="1195" y="1042"/>
                      <a:pt x="1190" y="1044"/>
                      <a:pt x="1186" y="1044"/>
                    </a:cubicBezTo>
                    <a:cubicBezTo>
                      <a:pt x="934" y="1044"/>
                      <a:pt x="683" y="1044"/>
                      <a:pt x="431" y="1044"/>
                    </a:cubicBezTo>
                    <a:cubicBezTo>
                      <a:pt x="322" y="1044"/>
                      <a:pt x="213" y="1044"/>
                      <a:pt x="105" y="1044"/>
                    </a:cubicBezTo>
                    <a:cubicBezTo>
                      <a:pt x="72" y="1044"/>
                      <a:pt x="39" y="1044"/>
                      <a:pt x="4" y="1044"/>
                    </a:cubicBezTo>
                    <a:cubicBezTo>
                      <a:pt x="4" y="1038"/>
                      <a:pt x="3" y="1032"/>
                      <a:pt x="3" y="1026"/>
                    </a:cubicBezTo>
                    <a:cubicBezTo>
                      <a:pt x="3" y="919"/>
                      <a:pt x="0" y="811"/>
                      <a:pt x="4" y="704"/>
                    </a:cubicBezTo>
                    <a:cubicBezTo>
                      <a:pt x="9" y="593"/>
                      <a:pt x="45" y="492"/>
                      <a:pt x="129" y="413"/>
                    </a:cubicBezTo>
                    <a:cubicBezTo>
                      <a:pt x="164" y="379"/>
                      <a:pt x="207" y="359"/>
                      <a:pt x="254" y="345"/>
                    </a:cubicBezTo>
                    <a:cubicBezTo>
                      <a:pt x="287" y="335"/>
                      <a:pt x="319" y="319"/>
                      <a:pt x="350" y="303"/>
                    </a:cubicBezTo>
                    <a:cubicBezTo>
                      <a:pt x="430" y="262"/>
                      <a:pt x="512" y="222"/>
                      <a:pt x="591" y="178"/>
                    </a:cubicBezTo>
                    <a:cubicBezTo>
                      <a:pt x="686" y="125"/>
                      <a:pt x="780" y="69"/>
                      <a:pt x="874" y="13"/>
                    </a:cubicBezTo>
                    <a:cubicBezTo>
                      <a:pt x="878" y="11"/>
                      <a:pt x="880" y="5"/>
                      <a:pt x="883" y="1"/>
                    </a:cubicBezTo>
                    <a:cubicBezTo>
                      <a:pt x="881" y="1"/>
                      <a:pt x="880" y="1"/>
                      <a:pt x="87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66" name="Freeform 79">
                <a:extLst>
                  <a:ext uri="{FF2B5EF4-FFF2-40B4-BE49-F238E27FC236}">
                    <a16:creationId xmlns:a16="http://schemas.microsoft.com/office/drawing/2014/main" id="{5F31EEB6-7980-0CF6-832A-367B29B94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6" y="1862"/>
                <a:ext cx="204" cy="586"/>
              </a:xfrm>
              <a:custGeom>
                <a:avLst/>
                <a:gdLst>
                  <a:gd name="T0" fmla="*/ 164 w 164"/>
                  <a:gd name="T1" fmla="*/ 469 h 472"/>
                  <a:gd name="T2" fmla="*/ 128 w 164"/>
                  <a:gd name="T3" fmla="*/ 461 h 472"/>
                  <a:gd name="T4" fmla="*/ 41 w 164"/>
                  <a:gd name="T5" fmla="*/ 321 h 472"/>
                  <a:gd name="T6" fmla="*/ 1 w 164"/>
                  <a:gd name="T7" fmla="*/ 101 h 472"/>
                  <a:gd name="T8" fmla="*/ 0 w 164"/>
                  <a:gd name="T9" fmla="*/ 86 h 472"/>
                  <a:gd name="T10" fmla="*/ 24 w 164"/>
                  <a:gd name="T11" fmla="*/ 42 h 472"/>
                  <a:gd name="T12" fmla="*/ 93 w 164"/>
                  <a:gd name="T13" fmla="*/ 0 h 472"/>
                  <a:gd name="T14" fmla="*/ 164 w 164"/>
                  <a:gd name="T15" fmla="*/ 469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4" h="472">
                    <a:moveTo>
                      <a:pt x="164" y="469"/>
                    </a:moveTo>
                    <a:cubicBezTo>
                      <a:pt x="150" y="472"/>
                      <a:pt x="140" y="470"/>
                      <a:pt x="128" y="461"/>
                    </a:cubicBezTo>
                    <a:cubicBezTo>
                      <a:pt x="82" y="424"/>
                      <a:pt x="50" y="381"/>
                      <a:pt x="41" y="321"/>
                    </a:cubicBezTo>
                    <a:cubicBezTo>
                      <a:pt x="30" y="247"/>
                      <a:pt x="15" y="174"/>
                      <a:pt x="1" y="101"/>
                    </a:cubicBezTo>
                    <a:cubicBezTo>
                      <a:pt x="1" y="96"/>
                      <a:pt x="0" y="91"/>
                      <a:pt x="0" y="86"/>
                    </a:cubicBezTo>
                    <a:cubicBezTo>
                      <a:pt x="0" y="67"/>
                      <a:pt x="1" y="52"/>
                      <a:pt x="24" y="42"/>
                    </a:cubicBezTo>
                    <a:cubicBezTo>
                      <a:pt x="48" y="32"/>
                      <a:pt x="69" y="15"/>
                      <a:pt x="93" y="0"/>
                    </a:cubicBezTo>
                    <a:cubicBezTo>
                      <a:pt x="117" y="158"/>
                      <a:pt x="140" y="313"/>
                      <a:pt x="164" y="4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67" name="Freeform 80">
                <a:extLst>
                  <a:ext uri="{FF2B5EF4-FFF2-40B4-BE49-F238E27FC236}">
                    <a16:creationId xmlns:a16="http://schemas.microsoft.com/office/drawing/2014/main" id="{697B0FBF-07EE-3F48-0A68-183F5BF5C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" y="1860"/>
                <a:ext cx="210" cy="603"/>
              </a:xfrm>
              <a:custGeom>
                <a:avLst/>
                <a:gdLst>
                  <a:gd name="T0" fmla="*/ 73 w 169"/>
                  <a:gd name="T1" fmla="*/ 0 h 486"/>
                  <a:gd name="T2" fmla="*/ 142 w 169"/>
                  <a:gd name="T3" fmla="*/ 51 h 486"/>
                  <a:gd name="T4" fmla="*/ 164 w 169"/>
                  <a:gd name="T5" fmla="*/ 111 h 486"/>
                  <a:gd name="T6" fmla="*/ 128 w 169"/>
                  <a:gd name="T7" fmla="*/ 272 h 486"/>
                  <a:gd name="T8" fmla="*/ 108 w 169"/>
                  <a:gd name="T9" fmla="*/ 356 h 486"/>
                  <a:gd name="T10" fmla="*/ 22 w 169"/>
                  <a:gd name="T11" fmla="*/ 471 h 486"/>
                  <a:gd name="T12" fmla="*/ 0 w 169"/>
                  <a:gd name="T13" fmla="*/ 486 h 486"/>
                  <a:gd name="T14" fmla="*/ 73 w 169"/>
                  <a:gd name="T15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486">
                    <a:moveTo>
                      <a:pt x="73" y="0"/>
                    </a:moveTo>
                    <a:cubicBezTo>
                      <a:pt x="97" y="18"/>
                      <a:pt x="118" y="38"/>
                      <a:pt x="142" y="51"/>
                    </a:cubicBezTo>
                    <a:cubicBezTo>
                      <a:pt x="169" y="66"/>
                      <a:pt x="169" y="88"/>
                      <a:pt x="164" y="111"/>
                    </a:cubicBezTo>
                    <a:cubicBezTo>
                      <a:pt x="154" y="165"/>
                      <a:pt x="140" y="218"/>
                      <a:pt x="128" y="272"/>
                    </a:cubicBezTo>
                    <a:cubicBezTo>
                      <a:pt x="121" y="300"/>
                      <a:pt x="115" y="328"/>
                      <a:pt x="108" y="356"/>
                    </a:cubicBezTo>
                    <a:cubicBezTo>
                      <a:pt x="96" y="406"/>
                      <a:pt x="63" y="441"/>
                      <a:pt x="22" y="471"/>
                    </a:cubicBezTo>
                    <a:cubicBezTo>
                      <a:pt x="15" y="476"/>
                      <a:pt x="7" y="481"/>
                      <a:pt x="0" y="486"/>
                    </a:cubicBezTo>
                    <a:cubicBezTo>
                      <a:pt x="24" y="325"/>
                      <a:pt x="48" y="163"/>
                      <a:pt x="7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Group 50">
              <a:extLst>
                <a:ext uri="{FF2B5EF4-FFF2-40B4-BE49-F238E27FC236}">
                  <a16:creationId xmlns:a16="http://schemas.microsoft.com/office/drawing/2014/main" id="{755183E1-EC42-581A-8A44-3689445B8AB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690757" y="1818440"/>
              <a:ext cx="515447" cy="588498"/>
              <a:chOff x="2377" y="1043"/>
              <a:chExt cx="1009" cy="1152"/>
            </a:xfrm>
            <a:grpFill/>
          </p:grpSpPr>
          <p:sp>
            <p:nvSpPr>
              <p:cNvPr id="45" name="Freeform 51">
                <a:extLst>
                  <a:ext uri="{FF2B5EF4-FFF2-40B4-BE49-F238E27FC236}">
                    <a16:creationId xmlns:a16="http://schemas.microsoft.com/office/drawing/2014/main" id="{301A7B89-8BDA-8761-0ECB-EB8403F54A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77" y="1043"/>
                <a:ext cx="1009" cy="1152"/>
              </a:xfrm>
              <a:custGeom>
                <a:avLst/>
                <a:gdLst>
                  <a:gd name="T0" fmla="*/ 275 w 669"/>
                  <a:gd name="T1" fmla="*/ 55 h 766"/>
                  <a:gd name="T2" fmla="*/ 282 w 669"/>
                  <a:gd name="T3" fmla="*/ 109 h 766"/>
                  <a:gd name="T4" fmla="*/ 225 w 669"/>
                  <a:gd name="T5" fmla="*/ 239 h 766"/>
                  <a:gd name="T6" fmla="*/ 258 w 669"/>
                  <a:gd name="T7" fmla="*/ 367 h 766"/>
                  <a:gd name="T8" fmla="*/ 394 w 669"/>
                  <a:gd name="T9" fmla="*/ 375 h 766"/>
                  <a:gd name="T10" fmla="*/ 428 w 669"/>
                  <a:gd name="T11" fmla="*/ 207 h 766"/>
                  <a:gd name="T12" fmla="*/ 343 w 669"/>
                  <a:gd name="T13" fmla="*/ 112 h 766"/>
                  <a:gd name="T14" fmla="*/ 284 w 669"/>
                  <a:gd name="T15" fmla="*/ 48 h 766"/>
                  <a:gd name="T16" fmla="*/ 426 w 669"/>
                  <a:gd name="T17" fmla="*/ 28 h 766"/>
                  <a:gd name="T18" fmla="*/ 501 w 669"/>
                  <a:gd name="T19" fmla="*/ 171 h 766"/>
                  <a:gd name="T20" fmla="*/ 502 w 669"/>
                  <a:gd name="T21" fmla="*/ 407 h 766"/>
                  <a:gd name="T22" fmla="*/ 503 w 669"/>
                  <a:gd name="T23" fmla="*/ 491 h 766"/>
                  <a:gd name="T24" fmla="*/ 504 w 669"/>
                  <a:gd name="T25" fmla="*/ 634 h 766"/>
                  <a:gd name="T26" fmla="*/ 529 w 669"/>
                  <a:gd name="T27" fmla="*/ 715 h 766"/>
                  <a:gd name="T28" fmla="*/ 521 w 669"/>
                  <a:gd name="T29" fmla="*/ 629 h 766"/>
                  <a:gd name="T30" fmla="*/ 511 w 669"/>
                  <a:gd name="T31" fmla="*/ 458 h 766"/>
                  <a:gd name="T32" fmla="*/ 576 w 669"/>
                  <a:gd name="T33" fmla="*/ 485 h 766"/>
                  <a:gd name="T34" fmla="*/ 652 w 669"/>
                  <a:gd name="T35" fmla="*/ 658 h 766"/>
                  <a:gd name="T36" fmla="*/ 654 w 669"/>
                  <a:gd name="T37" fmla="*/ 766 h 766"/>
                  <a:gd name="T38" fmla="*/ 16 w 669"/>
                  <a:gd name="T39" fmla="*/ 766 h 766"/>
                  <a:gd name="T40" fmla="*/ 20 w 669"/>
                  <a:gd name="T41" fmla="*/ 642 h 766"/>
                  <a:gd name="T42" fmla="*/ 102 w 669"/>
                  <a:gd name="T43" fmla="*/ 479 h 766"/>
                  <a:gd name="T44" fmla="*/ 162 w 669"/>
                  <a:gd name="T45" fmla="*/ 528 h 766"/>
                  <a:gd name="T46" fmla="*/ 81 w 669"/>
                  <a:gd name="T47" fmla="*/ 641 h 766"/>
                  <a:gd name="T48" fmla="*/ 106 w 669"/>
                  <a:gd name="T49" fmla="*/ 725 h 766"/>
                  <a:gd name="T50" fmla="*/ 109 w 669"/>
                  <a:gd name="T51" fmla="*/ 694 h 766"/>
                  <a:gd name="T52" fmla="*/ 99 w 669"/>
                  <a:gd name="T53" fmla="*/ 611 h 766"/>
                  <a:gd name="T54" fmla="*/ 244 w 669"/>
                  <a:gd name="T55" fmla="*/ 612 h 766"/>
                  <a:gd name="T56" fmla="*/ 213 w 669"/>
                  <a:gd name="T57" fmla="*/ 689 h 766"/>
                  <a:gd name="T58" fmla="*/ 226 w 669"/>
                  <a:gd name="T59" fmla="*/ 731 h 766"/>
                  <a:gd name="T60" fmla="*/ 259 w 669"/>
                  <a:gd name="T61" fmla="*/ 685 h 766"/>
                  <a:gd name="T62" fmla="*/ 203 w 669"/>
                  <a:gd name="T63" fmla="*/ 534 h 766"/>
                  <a:gd name="T64" fmla="*/ 180 w 669"/>
                  <a:gd name="T65" fmla="*/ 474 h 766"/>
                  <a:gd name="T66" fmla="*/ 208 w 669"/>
                  <a:gd name="T67" fmla="*/ 439 h 766"/>
                  <a:gd name="T68" fmla="*/ 160 w 669"/>
                  <a:gd name="T69" fmla="*/ 297 h 766"/>
                  <a:gd name="T70" fmla="*/ 246 w 669"/>
                  <a:gd name="T71" fmla="*/ 21 h 766"/>
                  <a:gd name="T72" fmla="*/ 311 w 669"/>
                  <a:gd name="T73" fmla="*/ 9 h 766"/>
                  <a:gd name="T74" fmla="*/ 394 w 669"/>
                  <a:gd name="T75" fmla="*/ 507 h 766"/>
                  <a:gd name="T76" fmla="*/ 499 w 669"/>
                  <a:gd name="T77" fmla="*/ 321 h 766"/>
                  <a:gd name="T78" fmla="*/ 383 w 669"/>
                  <a:gd name="T79" fmla="*/ 32 h 766"/>
                  <a:gd name="T80" fmla="*/ 442 w 669"/>
                  <a:gd name="T81" fmla="*/ 114 h 766"/>
                  <a:gd name="T82" fmla="*/ 456 w 669"/>
                  <a:gd name="T83" fmla="*/ 407 h 766"/>
                  <a:gd name="T84" fmla="*/ 451 w 669"/>
                  <a:gd name="T85" fmla="*/ 343 h 766"/>
                  <a:gd name="T86" fmla="*/ 427 w 669"/>
                  <a:gd name="T87" fmla="*/ 340 h 766"/>
                  <a:gd name="T88" fmla="*/ 333 w 669"/>
                  <a:gd name="T89" fmla="*/ 427 h 766"/>
                  <a:gd name="T90" fmla="*/ 232 w 669"/>
                  <a:gd name="T91" fmla="*/ 360 h 766"/>
                  <a:gd name="T92" fmla="*/ 246 w 669"/>
                  <a:gd name="T93" fmla="*/ 435 h 766"/>
                  <a:gd name="T94" fmla="*/ 225 w 669"/>
                  <a:gd name="T95" fmla="*/ 454 h 766"/>
                  <a:gd name="T96" fmla="*/ 309 w 669"/>
                  <a:gd name="T97" fmla="*/ 649 h 766"/>
                  <a:gd name="T98" fmla="*/ 356 w 669"/>
                  <a:gd name="T99" fmla="*/ 653 h 766"/>
                  <a:gd name="T100" fmla="*/ 430 w 669"/>
                  <a:gd name="T101" fmla="*/ 493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69" h="766">
                    <a:moveTo>
                      <a:pt x="311" y="9"/>
                    </a:moveTo>
                    <a:cubicBezTo>
                      <a:pt x="305" y="15"/>
                      <a:pt x="299" y="21"/>
                      <a:pt x="294" y="27"/>
                    </a:cubicBezTo>
                    <a:cubicBezTo>
                      <a:pt x="287" y="36"/>
                      <a:pt x="281" y="45"/>
                      <a:pt x="275" y="55"/>
                    </a:cubicBezTo>
                    <a:cubicBezTo>
                      <a:pt x="267" y="69"/>
                      <a:pt x="271" y="83"/>
                      <a:pt x="280" y="96"/>
                    </a:cubicBezTo>
                    <a:cubicBezTo>
                      <a:pt x="281" y="98"/>
                      <a:pt x="282" y="99"/>
                      <a:pt x="283" y="101"/>
                    </a:cubicBezTo>
                    <a:cubicBezTo>
                      <a:pt x="286" y="104"/>
                      <a:pt x="285" y="107"/>
                      <a:pt x="282" y="109"/>
                    </a:cubicBezTo>
                    <a:cubicBezTo>
                      <a:pt x="268" y="120"/>
                      <a:pt x="259" y="135"/>
                      <a:pt x="251" y="151"/>
                    </a:cubicBezTo>
                    <a:cubicBezTo>
                      <a:pt x="245" y="164"/>
                      <a:pt x="239" y="178"/>
                      <a:pt x="234" y="192"/>
                    </a:cubicBezTo>
                    <a:cubicBezTo>
                      <a:pt x="229" y="207"/>
                      <a:pt x="226" y="223"/>
                      <a:pt x="225" y="239"/>
                    </a:cubicBezTo>
                    <a:cubicBezTo>
                      <a:pt x="224" y="255"/>
                      <a:pt x="223" y="270"/>
                      <a:pt x="223" y="286"/>
                    </a:cubicBezTo>
                    <a:cubicBezTo>
                      <a:pt x="223" y="300"/>
                      <a:pt x="227" y="314"/>
                      <a:pt x="234" y="327"/>
                    </a:cubicBezTo>
                    <a:cubicBezTo>
                      <a:pt x="241" y="340"/>
                      <a:pt x="249" y="354"/>
                      <a:pt x="258" y="367"/>
                    </a:cubicBezTo>
                    <a:cubicBezTo>
                      <a:pt x="270" y="386"/>
                      <a:pt x="285" y="401"/>
                      <a:pt x="306" y="410"/>
                    </a:cubicBezTo>
                    <a:cubicBezTo>
                      <a:pt x="317" y="415"/>
                      <a:pt x="329" y="413"/>
                      <a:pt x="341" y="412"/>
                    </a:cubicBezTo>
                    <a:cubicBezTo>
                      <a:pt x="365" y="410"/>
                      <a:pt x="381" y="395"/>
                      <a:pt x="394" y="375"/>
                    </a:cubicBezTo>
                    <a:cubicBezTo>
                      <a:pt x="412" y="347"/>
                      <a:pt x="421" y="316"/>
                      <a:pt x="425" y="283"/>
                    </a:cubicBezTo>
                    <a:cubicBezTo>
                      <a:pt x="427" y="263"/>
                      <a:pt x="431" y="243"/>
                      <a:pt x="432" y="223"/>
                    </a:cubicBezTo>
                    <a:cubicBezTo>
                      <a:pt x="433" y="218"/>
                      <a:pt x="430" y="212"/>
                      <a:pt x="428" y="207"/>
                    </a:cubicBezTo>
                    <a:cubicBezTo>
                      <a:pt x="419" y="186"/>
                      <a:pt x="410" y="165"/>
                      <a:pt x="397" y="146"/>
                    </a:cubicBezTo>
                    <a:cubicBezTo>
                      <a:pt x="391" y="138"/>
                      <a:pt x="384" y="130"/>
                      <a:pt x="377" y="124"/>
                    </a:cubicBezTo>
                    <a:cubicBezTo>
                      <a:pt x="368" y="115"/>
                      <a:pt x="355" y="114"/>
                      <a:pt x="343" y="112"/>
                    </a:cubicBezTo>
                    <a:cubicBezTo>
                      <a:pt x="333" y="111"/>
                      <a:pt x="323" y="110"/>
                      <a:pt x="313" y="108"/>
                    </a:cubicBezTo>
                    <a:cubicBezTo>
                      <a:pt x="301" y="104"/>
                      <a:pt x="290" y="96"/>
                      <a:pt x="283" y="86"/>
                    </a:cubicBezTo>
                    <a:cubicBezTo>
                      <a:pt x="275" y="73"/>
                      <a:pt x="278" y="60"/>
                      <a:pt x="284" y="48"/>
                    </a:cubicBezTo>
                    <a:cubicBezTo>
                      <a:pt x="292" y="33"/>
                      <a:pt x="303" y="20"/>
                      <a:pt x="316" y="10"/>
                    </a:cubicBezTo>
                    <a:cubicBezTo>
                      <a:pt x="321" y="6"/>
                      <a:pt x="329" y="4"/>
                      <a:pt x="336" y="3"/>
                    </a:cubicBezTo>
                    <a:cubicBezTo>
                      <a:pt x="369" y="0"/>
                      <a:pt x="400" y="7"/>
                      <a:pt x="426" y="28"/>
                    </a:cubicBezTo>
                    <a:cubicBezTo>
                      <a:pt x="440" y="40"/>
                      <a:pt x="452" y="54"/>
                      <a:pt x="461" y="70"/>
                    </a:cubicBezTo>
                    <a:cubicBezTo>
                      <a:pt x="471" y="86"/>
                      <a:pt x="480" y="103"/>
                      <a:pt x="486" y="120"/>
                    </a:cubicBezTo>
                    <a:cubicBezTo>
                      <a:pt x="492" y="137"/>
                      <a:pt x="497" y="154"/>
                      <a:pt x="501" y="171"/>
                    </a:cubicBezTo>
                    <a:cubicBezTo>
                      <a:pt x="507" y="193"/>
                      <a:pt x="512" y="216"/>
                      <a:pt x="516" y="239"/>
                    </a:cubicBezTo>
                    <a:cubicBezTo>
                      <a:pt x="521" y="269"/>
                      <a:pt x="522" y="300"/>
                      <a:pt x="520" y="331"/>
                    </a:cubicBezTo>
                    <a:cubicBezTo>
                      <a:pt x="518" y="357"/>
                      <a:pt x="512" y="382"/>
                      <a:pt x="502" y="407"/>
                    </a:cubicBezTo>
                    <a:cubicBezTo>
                      <a:pt x="496" y="420"/>
                      <a:pt x="489" y="432"/>
                      <a:pt x="482" y="444"/>
                    </a:cubicBezTo>
                    <a:cubicBezTo>
                      <a:pt x="489" y="445"/>
                      <a:pt x="490" y="452"/>
                      <a:pt x="492" y="457"/>
                    </a:cubicBezTo>
                    <a:cubicBezTo>
                      <a:pt x="496" y="469"/>
                      <a:pt x="500" y="480"/>
                      <a:pt x="503" y="491"/>
                    </a:cubicBezTo>
                    <a:cubicBezTo>
                      <a:pt x="504" y="494"/>
                      <a:pt x="504" y="496"/>
                      <a:pt x="504" y="498"/>
                    </a:cubicBezTo>
                    <a:cubicBezTo>
                      <a:pt x="504" y="543"/>
                      <a:pt x="504" y="587"/>
                      <a:pt x="504" y="632"/>
                    </a:cubicBezTo>
                    <a:cubicBezTo>
                      <a:pt x="504" y="632"/>
                      <a:pt x="504" y="633"/>
                      <a:pt x="504" y="634"/>
                    </a:cubicBezTo>
                    <a:cubicBezTo>
                      <a:pt x="492" y="637"/>
                      <a:pt x="482" y="644"/>
                      <a:pt x="476" y="655"/>
                    </a:cubicBezTo>
                    <a:cubicBezTo>
                      <a:pt x="466" y="671"/>
                      <a:pt x="469" y="690"/>
                      <a:pt x="482" y="705"/>
                    </a:cubicBezTo>
                    <a:cubicBezTo>
                      <a:pt x="493" y="718"/>
                      <a:pt x="513" y="722"/>
                      <a:pt x="529" y="715"/>
                    </a:cubicBezTo>
                    <a:cubicBezTo>
                      <a:pt x="554" y="705"/>
                      <a:pt x="566" y="671"/>
                      <a:pt x="543" y="646"/>
                    </a:cubicBezTo>
                    <a:cubicBezTo>
                      <a:pt x="539" y="642"/>
                      <a:pt x="532" y="639"/>
                      <a:pt x="526" y="636"/>
                    </a:cubicBezTo>
                    <a:cubicBezTo>
                      <a:pt x="522" y="634"/>
                      <a:pt x="521" y="633"/>
                      <a:pt x="521" y="629"/>
                    </a:cubicBezTo>
                    <a:cubicBezTo>
                      <a:pt x="522" y="603"/>
                      <a:pt x="522" y="576"/>
                      <a:pt x="522" y="549"/>
                    </a:cubicBezTo>
                    <a:cubicBezTo>
                      <a:pt x="522" y="531"/>
                      <a:pt x="522" y="513"/>
                      <a:pt x="521" y="496"/>
                    </a:cubicBezTo>
                    <a:cubicBezTo>
                      <a:pt x="521" y="482"/>
                      <a:pt x="516" y="470"/>
                      <a:pt x="511" y="458"/>
                    </a:cubicBezTo>
                    <a:cubicBezTo>
                      <a:pt x="511" y="457"/>
                      <a:pt x="510" y="456"/>
                      <a:pt x="509" y="454"/>
                    </a:cubicBezTo>
                    <a:cubicBezTo>
                      <a:pt x="511" y="454"/>
                      <a:pt x="513" y="454"/>
                      <a:pt x="514" y="455"/>
                    </a:cubicBezTo>
                    <a:cubicBezTo>
                      <a:pt x="535" y="463"/>
                      <a:pt x="557" y="472"/>
                      <a:pt x="576" y="485"/>
                    </a:cubicBezTo>
                    <a:cubicBezTo>
                      <a:pt x="594" y="497"/>
                      <a:pt x="608" y="513"/>
                      <a:pt x="617" y="533"/>
                    </a:cubicBezTo>
                    <a:cubicBezTo>
                      <a:pt x="626" y="556"/>
                      <a:pt x="634" y="580"/>
                      <a:pt x="640" y="605"/>
                    </a:cubicBezTo>
                    <a:cubicBezTo>
                      <a:pt x="644" y="623"/>
                      <a:pt x="648" y="640"/>
                      <a:pt x="652" y="658"/>
                    </a:cubicBezTo>
                    <a:cubicBezTo>
                      <a:pt x="656" y="677"/>
                      <a:pt x="659" y="696"/>
                      <a:pt x="662" y="715"/>
                    </a:cubicBezTo>
                    <a:cubicBezTo>
                      <a:pt x="664" y="726"/>
                      <a:pt x="666" y="738"/>
                      <a:pt x="668" y="749"/>
                    </a:cubicBezTo>
                    <a:cubicBezTo>
                      <a:pt x="669" y="757"/>
                      <a:pt x="662" y="765"/>
                      <a:pt x="654" y="766"/>
                    </a:cubicBezTo>
                    <a:cubicBezTo>
                      <a:pt x="652" y="766"/>
                      <a:pt x="650" y="766"/>
                      <a:pt x="648" y="766"/>
                    </a:cubicBezTo>
                    <a:cubicBezTo>
                      <a:pt x="555" y="766"/>
                      <a:pt x="462" y="766"/>
                      <a:pt x="369" y="766"/>
                    </a:cubicBezTo>
                    <a:cubicBezTo>
                      <a:pt x="251" y="766"/>
                      <a:pt x="134" y="766"/>
                      <a:pt x="16" y="766"/>
                    </a:cubicBezTo>
                    <a:cubicBezTo>
                      <a:pt x="10" y="766"/>
                      <a:pt x="5" y="765"/>
                      <a:pt x="2" y="759"/>
                    </a:cubicBezTo>
                    <a:cubicBezTo>
                      <a:pt x="1" y="756"/>
                      <a:pt x="0" y="753"/>
                      <a:pt x="1" y="751"/>
                    </a:cubicBezTo>
                    <a:cubicBezTo>
                      <a:pt x="7" y="714"/>
                      <a:pt x="13" y="678"/>
                      <a:pt x="20" y="642"/>
                    </a:cubicBezTo>
                    <a:cubicBezTo>
                      <a:pt x="26" y="611"/>
                      <a:pt x="34" y="581"/>
                      <a:pt x="44" y="552"/>
                    </a:cubicBezTo>
                    <a:cubicBezTo>
                      <a:pt x="50" y="536"/>
                      <a:pt x="56" y="521"/>
                      <a:pt x="66" y="508"/>
                    </a:cubicBezTo>
                    <a:cubicBezTo>
                      <a:pt x="76" y="496"/>
                      <a:pt x="88" y="486"/>
                      <a:pt x="102" y="479"/>
                    </a:cubicBezTo>
                    <a:cubicBezTo>
                      <a:pt x="118" y="471"/>
                      <a:pt x="136" y="463"/>
                      <a:pt x="153" y="456"/>
                    </a:cubicBezTo>
                    <a:cubicBezTo>
                      <a:pt x="158" y="453"/>
                      <a:pt x="163" y="452"/>
                      <a:pt x="169" y="450"/>
                    </a:cubicBezTo>
                    <a:cubicBezTo>
                      <a:pt x="158" y="476"/>
                      <a:pt x="161" y="502"/>
                      <a:pt x="162" y="528"/>
                    </a:cubicBezTo>
                    <a:cubicBezTo>
                      <a:pt x="155" y="529"/>
                      <a:pt x="148" y="530"/>
                      <a:pt x="142" y="533"/>
                    </a:cubicBezTo>
                    <a:cubicBezTo>
                      <a:pt x="111" y="544"/>
                      <a:pt x="91" y="566"/>
                      <a:pt x="83" y="598"/>
                    </a:cubicBezTo>
                    <a:cubicBezTo>
                      <a:pt x="79" y="612"/>
                      <a:pt x="81" y="627"/>
                      <a:pt x="81" y="641"/>
                    </a:cubicBezTo>
                    <a:cubicBezTo>
                      <a:pt x="80" y="652"/>
                      <a:pt x="81" y="664"/>
                      <a:pt x="81" y="675"/>
                    </a:cubicBezTo>
                    <a:cubicBezTo>
                      <a:pt x="82" y="685"/>
                      <a:pt x="84" y="697"/>
                      <a:pt x="92" y="705"/>
                    </a:cubicBezTo>
                    <a:cubicBezTo>
                      <a:pt x="99" y="711"/>
                      <a:pt x="102" y="718"/>
                      <a:pt x="106" y="725"/>
                    </a:cubicBezTo>
                    <a:cubicBezTo>
                      <a:pt x="111" y="734"/>
                      <a:pt x="125" y="736"/>
                      <a:pt x="135" y="731"/>
                    </a:cubicBezTo>
                    <a:cubicBezTo>
                      <a:pt x="144" y="726"/>
                      <a:pt x="149" y="714"/>
                      <a:pt x="145" y="704"/>
                    </a:cubicBezTo>
                    <a:cubicBezTo>
                      <a:pt x="139" y="688"/>
                      <a:pt x="122" y="684"/>
                      <a:pt x="109" y="694"/>
                    </a:cubicBezTo>
                    <a:cubicBezTo>
                      <a:pt x="109" y="695"/>
                      <a:pt x="108" y="695"/>
                      <a:pt x="107" y="695"/>
                    </a:cubicBezTo>
                    <a:cubicBezTo>
                      <a:pt x="102" y="690"/>
                      <a:pt x="99" y="682"/>
                      <a:pt x="99" y="675"/>
                    </a:cubicBezTo>
                    <a:cubicBezTo>
                      <a:pt x="99" y="653"/>
                      <a:pt x="98" y="632"/>
                      <a:pt x="99" y="611"/>
                    </a:cubicBezTo>
                    <a:cubicBezTo>
                      <a:pt x="100" y="594"/>
                      <a:pt x="108" y="579"/>
                      <a:pt x="120" y="567"/>
                    </a:cubicBezTo>
                    <a:cubicBezTo>
                      <a:pt x="135" y="552"/>
                      <a:pt x="153" y="545"/>
                      <a:pt x="173" y="545"/>
                    </a:cubicBezTo>
                    <a:cubicBezTo>
                      <a:pt x="210" y="546"/>
                      <a:pt x="242" y="576"/>
                      <a:pt x="244" y="612"/>
                    </a:cubicBezTo>
                    <a:cubicBezTo>
                      <a:pt x="245" y="633"/>
                      <a:pt x="244" y="653"/>
                      <a:pt x="243" y="674"/>
                    </a:cubicBezTo>
                    <a:cubicBezTo>
                      <a:pt x="243" y="684"/>
                      <a:pt x="239" y="691"/>
                      <a:pt x="233" y="696"/>
                    </a:cubicBezTo>
                    <a:cubicBezTo>
                      <a:pt x="228" y="690"/>
                      <a:pt x="221" y="688"/>
                      <a:pt x="213" y="689"/>
                    </a:cubicBezTo>
                    <a:cubicBezTo>
                      <a:pt x="203" y="690"/>
                      <a:pt x="198" y="696"/>
                      <a:pt x="195" y="705"/>
                    </a:cubicBezTo>
                    <a:cubicBezTo>
                      <a:pt x="192" y="713"/>
                      <a:pt x="195" y="723"/>
                      <a:pt x="202" y="728"/>
                    </a:cubicBezTo>
                    <a:cubicBezTo>
                      <a:pt x="210" y="734"/>
                      <a:pt x="218" y="736"/>
                      <a:pt x="226" y="731"/>
                    </a:cubicBezTo>
                    <a:cubicBezTo>
                      <a:pt x="233" y="728"/>
                      <a:pt x="237" y="723"/>
                      <a:pt x="239" y="716"/>
                    </a:cubicBezTo>
                    <a:cubicBezTo>
                      <a:pt x="239" y="714"/>
                      <a:pt x="240" y="712"/>
                      <a:pt x="241" y="712"/>
                    </a:cubicBezTo>
                    <a:cubicBezTo>
                      <a:pt x="251" y="705"/>
                      <a:pt x="257" y="696"/>
                      <a:pt x="259" y="685"/>
                    </a:cubicBezTo>
                    <a:cubicBezTo>
                      <a:pt x="261" y="678"/>
                      <a:pt x="262" y="670"/>
                      <a:pt x="262" y="663"/>
                    </a:cubicBezTo>
                    <a:cubicBezTo>
                      <a:pt x="262" y="645"/>
                      <a:pt x="263" y="628"/>
                      <a:pt x="261" y="611"/>
                    </a:cubicBezTo>
                    <a:cubicBezTo>
                      <a:pt x="257" y="574"/>
                      <a:pt x="237" y="548"/>
                      <a:pt x="203" y="534"/>
                    </a:cubicBezTo>
                    <a:cubicBezTo>
                      <a:pt x="197" y="531"/>
                      <a:pt x="190" y="530"/>
                      <a:pt x="184" y="529"/>
                    </a:cubicBezTo>
                    <a:cubicBezTo>
                      <a:pt x="182" y="528"/>
                      <a:pt x="180" y="527"/>
                      <a:pt x="180" y="526"/>
                    </a:cubicBezTo>
                    <a:cubicBezTo>
                      <a:pt x="179" y="508"/>
                      <a:pt x="176" y="491"/>
                      <a:pt x="180" y="474"/>
                    </a:cubicBezTo>
                    <a:cubicBezTo>
                      <a:pt x="183" y="464"/>
                      <a:pt x="187" y="455"/>
                      <a:pt x="190" y="446"/>
                    </a:cubicBezTo>
                    <a:cubicBezTo>
                      <a:pt x="191" y="444"/>
                      <a:pt x="193" y="443"/>
                      <a:pt x="195" y="442"/>
                    </a:cubicBezTo>
                    <a:cubicBezTo>
                      <a:pt x="199" y="441"/>
                      <a:pt x="203" y="440"/>
                      <a:pt x="208" y="439"/>
                    </a:cubicBezTo>
                    <a:cubicBezTo>
                      <a:pt x="202" y="434"/>
                      <a:pt x="197" y="429"/>
                      <a:pt x="192" y="424"/>
                    </a:cubicBezTo>
                    <a:cubicBezTo>
                      <a:pt x="179" y="410"/>
                      <a:pt x="171" y="393"/>
                      <a:pt x="166" y="374"/>
                    </a:cubicBezTo>
                    <a:cubicBezTo>
                      <a:pt x="160" y="349"/>
                      <a:pt x="160" y="323"/>
                      <a:pt x="160" y="297"/>
                    </a:cubicBezTo>
                    <a:cubicBezTo>
                      <a:pt x="160" y="269"/>
                      <a:pt x="161" y="241"/>
                      <a:pt x="163" y="214"/>
                    </a:cubicBezTo>
                    <a:cubicBezTo>
                      <a:pt x="166" y="177"/>
                      <a:pt x="172" y="140"/>
                      <a:pt x="184" y="105"/>
                    </a:cubicBezTo>
                    <a:cubicBezTo>
                      <a:pt x="196" y="71"/>
                      <a:pt x="216" y="42"/>
                      <a:pt x="246" y="21"/>
                    </a:cubicBezTo>
                    <a:cubicBezTo>
                      <a:pt x="257" y="14"/>
                      <a:pt x="269" y="8"/>
                      <a:pt x="281" y="3"/>
                    </a:cubicBezTo>
                    <a:cubicBezTo>
                      <a:pt x="285" y="1"/>
                      <a:pt x="291" y="3"/>
                      <a:pt x="296" y="4"/>
                    </a:cubicBezTo>
                    <a:cubicBezTo>
                      <a:pt x="301" y="5"/>
                      <a:pt x="305" y="7"/>
                      <a:pt x="311" y="9"/>
                    </a:cubicBezTo>
                    <a:close/>
                    <a:moveTo>
                      <a:pt x="394" y="509"/>
                    </a:moveTo>
                    <a:cubicBezTo>
                      <a:pt x="394" y="508"/>
                      <a:pt x="394" y="508"/>
                      <a:pt x="394" y="507"/>
                    </a:cubicBezTo>
                    <a:cubicBezTo>
                      <a:pt x="394" y="507"/>
                      <a:pt x="394" y="507"/>
                      <a:pt x="394" y="507"/>
                    </a:cubicBezTo>
                    <a:cubicBezTo>
                      <a:pt x="415" y="491"/>
                      <a:pt x="432" y="473"/>
                      <a:pt x="448" y="452"/>
                    </a:cubicBezTo>
                    <a:cubicBezTo>
                      <a:pt x="466" y="429"/>
                      <a:pt x="480" y="403"/>
                      <a:pt x="489" y="375"/>
                    </a:cubicBezTo>
                    <a:cubicBezTo>
                      <a:pt x="495" y="357"/>
                      <a:pt x="498" y="339"/>
                      <a:pt x="499" y="321"/>
                    </a:cubicBezTo>
                    <a:cubicBezTo>
                      <a:pt x="500" y="272"/>
                      <a:pt x="496" y="224"/>
                      <a:pt x="485" y="176"/>
                    </a:cubicBezTo>
                    <a:cubicBezTo>
                      <a:pt x="479" y="149"/>
                      <a:pt x="471" y="124"/>
                      <a:pt x="457" y="100"/>
                    </a:cubicBezTo>
                    <a:cubicBezTo>
                      <a:pt x="439" y="70"/>
                      <a:pt x="416" y="46"/>
                      <a:pt x="383" y="32"/>
                    </a:cubicBezTo>
                    <a:cubicBezTo>
                      <a:pt x="375" y="28"/>
                      <a:pt x="366" y="26"/>
                      <a:pt x="358" y="23"/>
                    </a:cubicBezTo>
                    <a:cubicBezTo>
                      <a:pt x="366" y="30"/>
                      <a:pt x="376" y="35"/>
                      <a:pt x="384" y="42"/>
                    </a:cubicBezTo>
                    <a:cubicBezTo>
                      <a:pt x="409" y="61"/>
                      <a:pt x="428" y="85"/>
                      <a:pt x="442" y="114"/>
                    </a:cubicBezTo>
                    <a:cubicBezTo>
                      <a:pt x="457" y="145"/>
                      <a:pt x="466" y="179"/>
                      <a:pt x="471" y="213"/>
                    </a:cubicBezTo>
                    <a:cubicBezTo>
                      <a:pt x="475" y="241"/>
                      <a:pt x="477" y="269"/>
                      <a:pt x="478" y="298"/>
                    </a:cubicBezTo>
                    <a:cubicBezTo>
                      <a:pt x="479" y="336"/>
                      <a:pt x="474" y="373"/>
                      <a:pt x="456" y="407"/>
                    </a:cubicBezTo>
                    <a:cubicBezTo>
                      <a:pt x="452" y="414"/>
                      <a:pt x="447" y="421"/>
                      <a:pt x="443" y="428"/>
                    </a:cubicBezTo>
                    <a:cubicBezTo>
                      <a:pt x="442" y="428"/>
                      <a:pt x="442" y="428"/>
                      <a:pt x="441" y="427"/>
                    </a:cubicBezTo>
                    <a:cubicBezTo>
                      <a:pt x="449" y="400"/>
                      <a:pt x="452" y="372"/>
                      <a:pt x="451" y="343"/>
                    </a:cubicBezTo>
                    <a:cubicBezTo>
                      <a:pt x="451" y="314"/>
                      <a:pt x="446" y="268"/>
                      <a:pt x="442" y="259"/>
                    </a:cubicBezTo>
                    <a:cubicBezTo>
                      <a:pt x="441" y="269"/>
                      <a:pt x="440" y="278"/>
                      <a:pt x="439" y="288"/>
                    </a:cubicBezTo>
                    <a:cubicBezTo>
                      <a:pt x="436" y="306"/>
                      <a:pt x="433" y="323"/>
                      <a:pt x="427" y="340"/>
                    </a:cubicBezTo>
                    <a:cubicBezTo>
                      <a:pt x="421" y="358"/>
                      <a:pt x="412" y="374"/>
                      <a:pt x="401" y="389"/>
                    </a:cubicBezTo>
                    <a:cubicBezTo>
                      <a:pt x="396" y="396"/>
                      <a:pt x="390" y="403"/>
                      <a:pt x="384" y="408"/>
                    </a:cubicBezTo>
                    <a:cubicBezTo>
                      <a:pt x="369" y="421"/>
                      <a:pt x="352" y="426"/>
                      <a:pt x="333" y="427"/>
                    </a:cubicBezTo>
                    <a:cubicBezTo>
                      <a:pt x="317" y="427"/>
                      <a:pt x="300" y="426"/>
                      <a:pt x="286" y="416"/>
                    </a:cubicBezTo>
                    <a:cubicBezTo>
                      <a:pt x="280" y="411"/>
                      <a:pt x="274" y="407"/>
                      <a:pt x="268" y="402"/>
                    </a:cubicBezTo>
                    <a:cubicBezTo>
                      <a:pt x="253" y="390"/>
                      <a:pt x="241" y="376"/>
                      <a:pt x="232" y="360"/>
                    </a:cubicBezTo>
                    <a:cubicBezTo>
                      <a:pt x="230" y="356"/>
                      <a:pt x="228" y="353"/>
                      <a:pt x="226" y="348"/>
                    </a:cubicBezTo>
                    <a:cubicBezTo>
                      <a:pt x="226" y="351"/>
                      <a:pt x="225" y="352"/>
                      <a:pt x="226" y="353"/>
                    </a:cubicBezTo>
                    <a:cubicBezTo>
                      <a:pt x="227" y="381"/>
                      <a:pt x="232" y="409"/>
                      <a:pt x="246" y="435"/>
                    </a:cubicBezTo>
                    <a:cubicBezTo>
                      <a:pt x="254" y="450"/>
                      <a:pt x="265" y="462"/>
                      <a:pt x="280" y="471"/>
                    </a:cubicBezTo>
                    <a:cubicBezTo>
                      <a:pt x="283" y="472"/>
                      <a:pt x="285" y="473"/>
                      <a:pt x="288" y="474"/>
                    </a:cubicBezTo>
                    <a:cubicBezTo>
                      <a:pt x="264" y="476"/>
                      <a:pt x="244" y="466"/>
                      <a:pt x="225" y="454"/>
                    </a:cubicBezTo>
                    <a:cubicBezTo>
                      <a:pt x="228" y="463"/>
                      <a:pt x="230" y="471"/>
                      <a:pt x="233" y="478"/>
                    </a:cubicBezTo>
                    <a:cubicBezTo>
                      <a:pt x="243" y="506"/>
                      <a:pt x="253" y="534"/>
                      <a:pt x="265" y="561"/>
                    </a:cubicBezTo>
                    <a:cubicBezTo>
                      <a:pt x="277" y="591"/>
                      <a:pt x="290" y="622"/>
                      <a:pt x="309" y="649"/>
                    </a:cubicBezTo>
                    <a:cubicBezTo>
                      <a:pt x="315" y="658"/>
                      <a:pt x="321" y="666"/>
                      <a:pt x="330" y="672"/>
                    </a:cubicBezTo>
                    <a:cubicBezTo>
                      <a:pt x="333" y="674"/>
                      <a:pt x="335" y="674"/>
                      <a:pt x="338" y="672"/>
                    </a:cubicBezTo>
                    <a:cubicBezTo>
                      <a:pt x="346" y="668"/>
                      <a:pt x="351" y="661"/>
                      <a:pt x="356" y="653"/>
                    </a:cubicBezTo>
                    <a:cubicBezTo>
                      <a:pt x="371" y="632"/>
                      <a:pt x="383" y="608"/>
                      <a:pt x="393" y="584"/>
                    </a:cubicBezTo>
                    <a:cubicBezTo>
                      <a:pt x="405" y="556"/>
                      <a:pt x="417" y="527"/>
                      <a:pt x="428" y="498"/>
                    </a:cubicBezTo>
                    <a:cubicBezTo>
                      <a:pt x="429" y="496"/>
                      <a:pt x="429" y="494"/>
                      <a:pt x="430" y="493"/>
                    </a:cubicBezTo>
                    <a:cubicBezTo>
                      <a:pt x="418" y="498"/>
                      <a:pt x="406" y="503"/>
                      <a:pt x="394" y="5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46" name="Freeform 52">
                <a:extLst>
                  <a:ext uri="{FF2B5EF4-FFF2-40B4-BE49-F238E27FC236}">
                    <a16:creationId xmlns:a16="http://schemas.microsoft.com/office/drawing/2014/main" id="{BDFC5CAB-5BFF-AD74-4854-C169DF0C28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13" y="2022"/>
                <a:ext cx="75" cy="75"/>
              </a:xfrm>
              <a:custGeom>
                <a:avLst/>
                <a:gdLst>
                  <a:gd name="T0" fmla="*/ 50 w 50"/>
                  <a:gd name="T1" fmla="*/ 25 h 50"/>
                  <a:gd name="T2" fmla="*/ 25 w 50"/>
                  <a:gd name="T3" fmla="*/ 50 h 50"/>
                  <a:gd name="T4" fmla="*/ 0 w 50"/>
                  <a:gd name="T5" fmla="*/ 25 h 50"/>
                  <a:gd name="T6" fmla="*/ 25 w 50"/>
                  <a:gd name="T7" fmla="*/ 0 h 50"/>
                  <a:gd name="T8" fmla="*/ 50 w 50"/>
                  <a:gd name="T9" fmla="*/ 25 h 50"/>
                  <a:gd name="T10" fmla="*/ 25 w 50"/>
                  <a:gd name="T11" fmla="*/ 41 h 50"/>
                  <a:gd name="T12" fmla="*/ 41 w 50"/>
                  <a:gd name="T13" fmla="*/ 25 h 50"/>
                  <a:gd name="T14" fmla="*/ 25 w 50"/>
                  <a:gd name="T15" fmla="*/ 8 h 50"/>
                  <a:gd name="T16" fmla="*/ 8 w 50"/>
                  <a:gd name="T17" fmla="*/ 25 h 50"/>
                  <a:gd name="T18" fmla="*/ 25 w 50"/>
                  <a:gd name="T19" fmla="*/ 4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cubicBezTo>
                      <a:pt x="50" y="39"/>
                      <a:pt x="39" y="50"/>
                      <a:pt x="25" y="50"/>
                    </a:cubicBezTo>
                    <a:cubicBezTo>
                      <a:pt x="11" y="50"/>
                      <a:pt x="0" y="39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39" y="0"/>
                      <a:pt x="50" y="11"/>
                      <a:pt x="50" y="25"/>
                    </a:cubicBezTo>
                    <a:close/>
                    <a:moveTo>
                      <a:pt x="25" y="41"/>
                    </a:moveTo>
                    <a:cubicBezTo>
                      <a:pt x="34" y="41"/>
                      <a:pt x="41" y="34"/>
                      <a:pt x="41" y="25"/>
                    </a:cubicBezTo>
                    <a:cubicBezTo>
                      <a:pt x="41" y="16"/>
                      <a:pt x="34" y="8"/>
                      <a:pt x="25" y="8"/>
                    </a:cubicBezTo>
                    <a:cubicBezTo>
                      <a:pt x="15" y="8"/>
                      <a:pt x="8" y="16"/>
                      <a:pt x="8" y="25"/>
                    </a:cubicBezTo>
                    <a:cubicBezTo>
                      <a:pt x="8" y="34"/>
                      <a:pt x="16" y="41"/>
                      <a:pt x="25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47" name="Freeform 53">
                <a:extLst>
                  <a:ext uri="{FF2B5EF4-FFF2-40B4-BE49-F238E27FC236}">
                    <a16:creationId xmlns:a16="http://schemas.microsoft.com/office/drawing/2014/main" id="{00FA6799-81E7-A964-2493-024B1B824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1861"/>
                <a:ext cx="181" cy="161"/>
              </a:xfrm>
              <a:custGeom>
                <a:avLst/>
                <a:gdLst>
                  <a:gd name="T0" fmla="*/ 120 w 120"/>
                  <a:gd name="T1" fmla="*/ 0 h 107"/>
                  <a:gd name="T2" fmla="*/ 108 w 120"/>
                  <a:gd name="T3" fmla="*/ 29 h 107"/>
                  <a:gd name="T4" fmla="*/ 84 w 120"/>
                  <a:gd name="T5" fmla="*/ 78 h 107"/>
                  <a:gd name="T6" fmla="*/ 66 w 120"/>
                  <a:gd name="T7" fmla="*/ 102 h 107"/>
                  <a:gd name="T8" fmla="*/ 54 w 120"/>
                  <a:gd name="T9" fmla="*/ 102 h 107"/>
                  <a:gd name="T10" fmla="*/ 34 w 120"/>
                  <a:gd name="T11" fmla="*/ 75 h 107"/>
                  <a:gd name="T12" fmla="*/ 0 w 120"/>
                  <a:gd name="T13" fmla="*/ 1 h 107"/>
                  <a:gd name="T14" fmla="*/ 120 w 120"/>
                  <a:gd name="T1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107">
                    <a:moveTo>
                      <a:pt x="120" y="0"/>
                    </a:moveTo>
                    <a:cubicBezTo>
                      <a:pt x="116" y="11"/>
                      <a:pt x="112" y="20"/>
                      <a:pt x="108" y="29"/>
                    </a:cubicBezTo>
                    <a:cubicBezTo>
                      <a:pt x="101" y="46"/>
                      <a:pt x="93" y="62"/>
                      <a:pt x="84" y="78"/>
                    </a:cubicBezTo>
                    <a:cubicBezTo>
                      <a:pt x="80" y="87"/>
                      <a:pt x="73" y="94"/>
                      <a:pt x="66" y="102"/>
                    </a:cubicBezTo>
                    <a:cubicBezTo>
                      <a:pt x="62" y="107"/>
                      <a:pt x="59" y="106"/>
                      <a:pt x="54" y="102"/>
                    </a:cubicBezTo>
                    <a:cubicBezTo>
                      <a:pt x="45" y="95"/>
                      <a:pt x="39" y="85"/>
                      <a:pt x="34" y="75"/>
                    </a:cubicBezTo>
                    <a:cubicBezTo>
                      <a:pt x="21" y="51"/>
                      <a:pt x="10" y="27"/>
                      <a:pt x="0" y="1"/>
                    </a:cubicBezTo>
                    <a:cubicBezTo>
                      <a:pt x="40" y="12"/>
                      <a:pt x="80" y="12"/>
                      <a:pt x="1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67922F2-FFF9-727F-81F5-F3C927F748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13" y="6346830"/>
            <a:ext cx="1393658" cy="3743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F82A0E-2B80-ECEC-9ECD-3C66C640121C}"/>
              </a:ext>
            </a:extLst>
          </p:cNvPr>
          <p:cNvSpPr/>
          <p:nvPr/>
        </p:nvSpPr>
        <p:spPr>
          <a:xfrm>
            <a:off x="9484241" y="3429000"/>
            <a:ext cx="2498651" cy="628650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B4049F-AF95-594B-6585-1A2C636C9165}"/>
              </a:ext>
            </a:extLst>
          </p:cNvPr>
          <p:cNvSpPr/>
          <p:nvPr/>
        </p:nvSpPr>
        <p:spPr>
          <a:xfrm>
            <a:off x="9484240" y="4626881"/>
            <a:ext cx="2498651" cy="1146598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52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6B899DC-6D97-4EFA-8423-F27F879B97A6}"/>
              </a:ext>
            </a:extLst>
          </p:cNvPr>
          <p:cNvSpPr/>
          <p:nvPr/>
        </p:nvSpPr>
        <p:spPr>
          <a:xfrm>
            <a:off x="0" y="2230675"/>
            <a:ext cx="12192000" cy="1741249"/>
          </a:xfrm>
          <a:prstGeom prst="rect">
            <a:avLst/>
          </a:prstGeom>
          <a:solidFill>
            <a:srgbClr val="E9EBE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0D8B900-CE7B-4A89-8995-E57DE64B0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Barrierer</a:t>
            </a:r>
            <a:r>
              <a:rPr lang="en-US" dirty="0"/>
              <a:t> for den </a:t>
            </a:r>
            <a:r>
              <a:rPr lang="en-US" dirty="0" err="1"/>
              <a:t>unges</a:t>
            </a:r>
            <a:r>
              <a:rPr lang="en-US" dirty="0"/>
              <a:t> </a:t>
            </a:r>
            <a:r>
              <a:rPr lang="en-US" dirty="0" err="1"/>
              <a:t>vægttab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A47BA8-4C3D-4873-AF87-48BF50B80D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Select responses are presented.</a:t>
            </a:r>
            <a:br>
              <a:rPr lang="en-CA" dirty="0"/>
            </a:br>
            <a:r>
              <a:rPr lang="en-US" dirty="0" err="1"/>
              <a:t>ALwO</a:t>
            </a:r>
            <a:r>
              <a:rPr lang="en-US" dirty="0"/>
              <a:t>, adolescents living with obesity; HCP, healthcare professional.</a:t>
            </a:r>
            <a:br>
              <a:rPr lang="en-US" dirty="0"/>
            </a:br>
            <a:r>
              <a:rPr lang="en-CA" dirty="0"/>
              <a:t>Halford et al. Pediatric Obesity. 2022;e12957. doi:10.1111/ijpo.12957.</a:t>
            </a:r>
            <a:endParaRPr lang="en-US" dirty="0"/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FFB9A6A5-E748-447B-B1F3-DFF24C66E63C}"/>
              </a:ext>
            </a:extLst>
          </p:cNvPr>
          <p:cNvGraphicFramePr/>
          <p:nvPr/>
        </p:nvGraphicFramePr>
        <p:xfrm>
          <a:off x="-392291" y="2140775"/>
          <a:ext cx="8136793" cy="3631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17C3481A-8238-962E-4E01-D8CFC973C17D}"/>
              </a:ext>
            </a:extLst>
          </p:cNvPr>
          <p:cNvSpPr txBox="1"/>
          <p:nvPr/>
        </p:nvSpPr>
        <p:spPr>
          <a:xfrm>
            <a:off x="3464104" y="1879165"/>
            <a:ext cx="3033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Andel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GB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af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GB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respondenter</a:t>
            </a:r>
            <a:endParaRPr kumimoji="0" lang="en-GB" sz="1100" b="1" i="0" u="none" strike="noStrike" kern="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46" name="Respondents">
            <a:extLst>
              <a:ext uri="{FF2B5EF4-FFF2-40B4-BE49-F238E27FC236}">
                <a16:creationId xmlns:a16="http://schemas.microsoft.com/office/drawing/2014/main" id="{7B878DD1-739C-ABBD-4176-BEFE1C65536F}"/>
              </a:ext>
            </a:extLst>
          </p:cNvPr>
          <p:cNvSpPr txBox="1"/>
          <p:nvPr/>
        </p:nvSpPr>
        <p:spPr>
          <a:xfrm>
            <a:off x="1517818" y="1494278"/>
            <a:ext cx="1464183" cy="284695"/>
          </a:xfrm>
          <a:prstGeom prst="rect">
            <a:avLst/>
          </a:prstGeom>
        </p:spPr>
        <p:txBody>
          <a:bodyPr vert="horz" wrap="none" lIns="68580" tIns="34291" rIns="68580" bIns="34291" rtlCol="0" anchor="t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ALwO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 (n=5,275)</a:t>
            </a:r>
          </a:p>
        </p:txBody>
      </p:sp>
      <p:sp>
        <p:nvSpPr>
          <p:cNvPr id="52" name="Respondents">
            <a:extLst>
              <a:ext uri="{FF2B5EF4-FFF2-40B4-BE49-F238E27FC236}">
                <a16:creationId xmlns:a16="http://schemas.microsoft.com/office/drawing/2014/main" id="{AD3D4A40-666D-A7DC-B99D-9785442E88CB}"/>
              </a:ext>
            </a:extLst>
          </p:cNvPr>
          <p:cNvSpPr txBox="1"/>
          <p:nvPr/>
        </p:nvSpPr>
        <p:spPr>
          <a:xfrm>
            <a:off x="3982966" y="1494278"/>
            <a:ext cx="2147430" cy="284695"/>
          </a:xfrm>
          <a:prstGeom prst="rect">
            <a:avLst/>
          </a:prstGeom>
        </p:spPr>
        <p:txBody>
          <a:bodyPr vert="horz" wrap="square" lIns="68580" tIns="34291" rIns="68580" bIns="34291" rtlCol="0" anchor="t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B97DE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Pårørende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97DE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 (n=5,389)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10064E-8438-2246-3B32-0E082717881A}"/>
              </a:ext>
            </a:extLst>
          </p:cNvPr>
          <p:cNvGrpSpPr/>
          <p:nvPr/>
        </p:nvGrpSpPr>
        <p:grpSpPr>
          <a:xfrm>
            <a:off x="5105269" y="1472349"/>
            <a:ext cx="6794500" cy="3975951"/>
            <a:chOff x="5105269" y="1472349"/>
            <a:chExt cx="6794500" cy="3975951"/>
          </a:xfrm>
        </p:grpSpPr>
        <p:graphicFrame>
          <p:nvGraphicFramePr>
            <p:cNvPr id="39" name="Chart 38">
              <a:extLst>
                <a:ext uri="{FF2B5EF4-FFF2-40B4-BE49-F238E27FC236}">
                  <a16:creationId xmlns:a16="http://schemas.microsoft.com/office/drawing/2014/main" id="{A3D86F03-232E-490F-91FA-503052E68322}"/>
                </a:ext>
              </a:extLst>
            </p:cNvPr>
            <p:cNvGraphicFramePr/>
            <p:nvPr/>
          </p:nvGraphicFramePr>
          <p:xfrm>
            <a:off x="5105269" y="2040575"/>
            <a:ext cx="6794500" cy="3407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72177BE-D50C-E7AC-E78B-C568E17802BE}"/>
                </a:ext>
              </a:extLst>
            </p:cNvPr>
            <p:cNvSpPr txBox="1"/>
            <p:nvPr/>
          </p:nvSpPr>
          <p:spPr>
            <a:xfrm>
              <a:off x="7940713" y="1879165"/>
              <a:ext cx="30331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Andel</a:t>
              </a: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 </a:t>
              </a:r>
              <a:r>
                <a:rPr kumimoji="0" lang="en-GB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af</a:t>
              </a: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 </a:t>
              </a:r>
              <a:r>
                <a:rPr kumimoji="0" lang="en-GB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respondenter</a:t>
              </a:r>
              <a:endPara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63" name="Respondents">
              <a:extLst>
                <a:ext uri="{FF2B5EF4-FFF2-40B4-BE49-F238E27FC236}">
                  <a16:creationId xmlns:a16="http://schemas.microsoft.com/office/drawing/2014/main" id="{4A0A471B-BF8B-B9A3-86D4-02E45FBFA3DB}"/>
                </a:ext>
              </a:extLst>
            </p:cNvPr>
            <p:cNvSpPr txBox="1"/>
            <p:nvPr/>
          </p:nvSpPr>
          <p:spPr>
            <a:xfrm>
              <a:off x="9044065" y="1472349"/>
              <a:ext cx="1816601" cy="284695"/>
            </a:xfrm>
            <a:prstGeom prst="rect">
              <a:avLst/>
            </a:prstGeom>
          </p:spPr>
          <p:txBody>
            <a:bodyPr vert="horz" wrap="square" lIns="68580" tIns="34291" rIns="68580" bIns="34291" rtlCol="0" anchor="t">
              <a:sp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A918B"/>
                  </a:solidFill>
                  <a:effectLst/>
                  <a:uLnTx/>
                  <a:uFillTx/>
                  <a:latin typeface="Apis For Office"/>
                  <a:ea typeface="+mn-ea"/>
                  <a:cs typeface="Arial" pitchFamily="34" charset="0"/>
                </a:rPr>
                <a:t>All HCPs (n=2,323)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3256A43-BCB9-B256-AA10-87EF601419C4}"/>
              </a:ext>
            </a:extLst>
          </p:cNvPr>
          <p:cNvGrpSpPr/>
          <p:nvPr/>
        </p:nvGrpSpPr>
        <p:grpSpPr>
          <a:xfrm>
            <a:off x="3368824" y="1347384"/>
            <a:ext cx="644165" cy="366348"/>
            <a:chOff x="3244270" y="1770798"/>
            <a:chExt cx="1116149" cy="634774"/>
          </a:xfrm>
          <a:solidFill>
            <a:schemeClr val="accent5"/>
          </a:solidFill>
        </p:grpSpPr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81EDA436-118C-3AE2-79B8-56E127375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129" y="1802118"/>
              <a:ext cx="517290" cy="603301"/>
            </a:xfrm>
            <a:custGeom>
              <a:avLst/>
              <a:gdLst>
                <a:gd name="T0" fmla="*/ 190 w 280"/>
                <a:gd name="T1" fmla="*/ 169 h 327"/>
                <a:gd name="T2" fmla="*/ 247 w 280"/>
                <a:gd name="T3" fmla="*/ 197 h 327"/>
                <a:gd name="T4" fmla="*/ 277 w 280"/>
                <a:gd name="T5" fmla="*/ 306 h 327"/>
                <a:gd name="T6" fmla="*/ 0 w 280"/>
                <a:gd name="T7" fmla="*/ 327 h 327"/>
                <a:gd name="T8" fmla="*/ 12 w 280"/>
                <a:gd name="T9" fmla="*/ 235 h 327"/>
                <a:gd name="T10" fmla="*/ 27 w 280"/>
                <a:gd name="T11" fmla="*/ 201 h 327"/>
                <a:gd name="T12" fmla="*/ 96 w 280"/>
                <a:gd name="T13" fmla="*/ 167 h 327"/>
                <a:gd name="T14" fmla="*/ 139 w 280"/>
                <a:gd name="T15" fmla="*/ 196 h 327"/>
                <a:gd name="T16" fmla="*/ 111 w 280"/>
                <a:gd name="T17" fmla="*/ 165 h 327"/>
                <a:gd name="T18" fmla="*/ 113 w 280"/>
                <a:gd name="T19" fmla="*/ 153 h 327"/>
                <a:gd name="T20" fmla="*/ 104 w 280"/>
                <a:gd name="T21" fmla="*/ 151 h 327"/>
                <a:gd name="T22" fmla="*/ 76 w 280"/>
                <a:gd name="T23" fmla="*/ 146 h 327"/>
                <a:gd name="T24" fmla="*/ 70 w 280"/>
                <a:gd name="T25" fmla="*/ 138 h 327"/>
                <a:gd name="T26" fmla="*/ 81 w 280"/>
                <a:gd name="T27" fmla="*/ 125 h 327"/>
                <a:gd name="T28" fmla="*/ 72 w 280"/>
                <a:gd name="T29" fmla="*/ 115 h 327"/>
                <a:gd name="T30" fmla="*/ 61 w 280"/>
                <a:gd name="T31" fmla="*/ 103 h 327"/>
                <a:gd name="T32" fmla="*/ 64 w 280"/>
                <a:gd name="T33" fmla="*/ 97 h 327"/>
                <a:gd name="T34" fmla="*/ 64 w 280"/>
                <a:gd name="T35" fmla="*/ 76 h 327"/>
                <a:gd name="T36" fmla="*/ 70 w 280"/>
                <a:gd name="T37" fmla="*/ 75 h 327"/>
                <a:gd name="T38" fmla="*/ 81 w 280"/>
                <a:gd name="T39" fmla="*/ 64 h 327"/>
                <a:gd name="T40" fmla="*/ 98 w 280"/>
                <a:gd name="T41" fmla="*/ 17 h 327"/>
                <a:gd name="T42" fmla="*/ 120 w 280"/>
                <a:gd name="T43" fmla="*/ 6 h 327"/>
                <a:gd name="T44" fmla="*/ 187 w 280"/>
                <a:gd name="T45" fmla="*/ 20 h 327"/>
                <a:gd name="T46" fmla="*/ 201 w 280"/>
                <a:gd name="T47" fmla="*/ 61 h 327"/>
                <a:gd name="T48" fmla="*/ 205 w 280"/>
                <a:gd name="T49" fmla="*/ 78 h 327"/>
                <a:gd name="T50" fmla="*/ 206 w 280"/>
                <a:gd name="T51" fmla="*/ 91 h 327"/>
                <a:gd name="T52" fmla="*/ 204 w 280"/>
                <a:gd name="T53" fmla="*/ 105 h 327"/>
                <a:gd name="T54" fmla="*/ 223 w 280"/>
                <a:gd name="T55" fmla="*/ 105 h 327"/>
                <a:gd name="T56" fmla="*/ 222 w 280"/>
                <a:gd name="T57" fmla="*/ 114 h 327"/>
                <a:gd name="T58" fmla="*/ 223 w 280"/>
                <a:gd name="T59" fmla="*/ 125 h 327"/>
                <a:gd name="T60" fmla="*/ 196 w 280"/>
                <a:gd name="T61" fmla="*/ 144 h 327"/>
                <a:gd name="T62" fmla="*/ 187 w 280"/>
                <a:gd name="T63" fmla="*/ 146 h 327"/>
                <a:gd name="T64" fmla="*/ 172 w 280"/>
                <a:gd name="T65" fmla="*/ 152 h 327"/>
                <a:gd name="T66" fmla="*/ 177 w 280"/>
                <a:gd name="T67" fmla="*/ 164 h 327"/>
                <a:gd name="T68" fmla="*/ 148 w 280"/>
                <a:gd name="T69" fmla="*/ 19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0" h="327">
                  <a:moveTo>
                    <a:pt x="196" y="214"/>
                  </a:moveTo>
                  <a:cubicBezTo>
                    <a:pt x="194" y="199"/>
                    <a:pt x="192" y="184"/>
                    <a:pt x="190" y="169"/>
                  </a:cubicBezTo>
                  <a:cubicBezTo>
                    <a:pt x="204" y="176"/>
                    <a:pt x="217" y="182"/>
                    <a:pt x="231" y="189"/>
                  </a:cubicBezTo>
                  <a:cubicBezTo>
                    <a:pt x="236" y="191"/>
                    <a:pt x="242" y="195"/>
                    <a:pt x="247" y="197"/>
                  </a:cubicBezTo>
                  <a:cubicBezTo>
                    <a:pt x="258" y="201"/>
                    <a:pt x="263" y="208"/>
                    <a:pt x="265" y="220"/>
                  </a:cubicBezTo>
                  <a:cubicBezTo>
                    <a:pt x="268" y="248"/>
                    <a:pt x="273" y="277"/>
                    <a:pt x="277" y="306"/>
                  </a:cubicBezTo>
                  <a:cubicBezTo>
                    <a:pt x="278" y="313"/>
                    <a:pt x="279" y="320"/>
                    <a:pt x="280" y="327"/>
                  </a:cubicBezTo>
                  <a:cubicBezTo>
                    <a:pt x="186" y="327"/>
                    <a:pt x="93" y="327"/>
                    <a:pt x="0" y="327"/>
                  </a:cubicBezTo>
                  <a:cubicBezTo>
                    <a:pt x="1" y="313"/>
                    <a:pt x="2" y="300"/>
                    <a:pt x="4" y="287"/>
                  </a:cubicBezTo>
                  <a:cubicBezTo>
                    <a:pt x="6" y="269"/>
                    <a:pt x="9" y="252"/>
                    <a:pt x="12" y="235"/>
                  </a:cubicBezTo>
                  <a:cubicBezTo>
                    <a:pt x="13" y="228"/>
                    <a:pt x="15" y="221"/>
                    <a:pt x="16" y="215"/>
                  </a:cubicBezTo>
                  <a:cubicBezTo>
                    <a:pt x="18" y="209"/>
                    <a:pt x="21" y="204"/>
                    <a:pt x="27" y="201"/>
                  </a:cubicBezTo>
                  <a:cubicBezTo>
                    <a:pt x="49" y="190"/>
                    <a:pt x="71" y="179"/>
                    <a:pt x="93" y="168"/>
                  </a:cubicBezTo>
                  <a:cubicBezTo>
                    <a:pt x="94" y="168"/>
                    <a:pt x="94" y="168"/>
                    <a:pt x="96" y="167"/>
                  </a:cubicBezTo>
                  <a:cubicBezTo>
                    <a:pt x="94" y="183"/>
                    <a:pt x="93" y="198"/>
                    <a:pt x="91" y="214"/>
                  </a:cubicBezTo>
                  <a:cubicBezTo>
                    <a:pt x="106" y="203"/>
                    <a:pt x="120" y="191"/>
                    <a:pt x="139" y="196"/>
                  </a:cubicBezTo>
                  <a:cubicBezTo>
                    <a:pt x="133" y="190"/>
                    <a:pt x="126" y="184"/>
                    <a:pt x="120" y="178"/>
                  </a:cubicBezTo>
                  <a:cubicBezTo>
                    <a:pt x="117" y="174"/>
                    <a:pt x="114" y="170"/>
                    <a:pt x="111" y="165"/>
                  </a:cubicBezTo>
                  <a:cubicBezTo>
                    <a:pt x="110" y="164"/>
                    <a:pt x="108" y="161"/>
                    <a:pt x="112" y="160"/>
                  </a:cubicBezTo>
                  <a:cubicBezTo>
                    <a:pt x="113" y="159"/>
                    <a:pt x="113" y="155"/>
                    <a:pt x="113" y="153"/>
                  </a:cubicBezTo>
                  <a:cubicBezTo>
                    <a:pt x="113" y="152"/>
                    <a:pt x="111" y="151"/>
                    <a:pt x="109" y="151"/>
                  </a:cubicBezTo>
                  <a:cubicBezTo>
                    <a:pt x="107" y="151"/>
                    <a:pt x="106" y="151"/>
                    <a:pt x="104" y="151"/>
                  </a:cubicBezTo>
                  <a:cubicBezTo>
                    <a:pt x="100" y="150"/>
                    <a:pt x="96" y="151"/>
                    <a:pt x="97" y="145"/>
                  </a:cubicBezTo>
                  <a:cubicBezTo>
                    <a:pt x="90" y="147"/>
                    <a:pt x="84" y="150"/>
                    <a:pt x="76" y="146"/>
                  </a:cubicBezTo>
                  <a:cubicBezTo>
                    <a:pt x="80" y="145"/>
                    <a:pt x="83" y="144"/>
                    <a:pt x="85" y="143"/>
                  </a:cubicBezTo>
                  <a:cubicBezTo>
                    <a:pt x="80" y="141"/>
                    <a:pt x="75" y="140"/>
                    <a:pt x="70" y="138"/>
                  </a:cubicBezTo>
                  <a:cubicBezTo>
                    <a:pt x="65" y="135"/>
                    <a:pt x="62" y="130"/>
                    <a:pt x="60" y="124"/>
                  </a:cubicBezTo>
                  <a:cubicBezTo>
                    <a:pt x="67" y="127"/>
                    <a:pt x="73" y="129"/>
                    <a:pt x="81" y="125"/>
                  </a:cubicBezTo>
                  <a:cubicBezTo>
                    <a:pt x="71" y="125"/>
                    <a:pt x="65" y="122"/>
                    <a:pt x="61" y="114"/>
                  </a:cubicBezTo>
                  <a:cubicBezTo>
                    <a:pt x="65" y="114"/>
                    <a:pt x="68" y="114"/>
                    <a:pt x="72" y="115"/>
                  </a:cubicBezTo>
                  <a:cubicBezTo>
                    <a:pt x="67" y="111"/>
                    <a:pt x="64" y="108"/>
                    <a:pt x="60" y="105"/>
                  </a:cubicBezTo>
                  <a:cubicBezTo>
                    <a:pt x="60" y="104"/>
                    <a:pt x="60" y="104"/>
                    <a:pt x="61" y="103"/>
                  </a:cubicBezTo>
                  <a:cubicBezTo>
                    <a:pt x="66" y="107"/>
                    <a:pt x="72" y="107"/>
                    <a:pt x="79" y="105"/>
                  </a:cubicBezTo>
                  <a:cubicBezTo>
                    <a:pt x="73" y="103"/>
                    <a:pt x="68" y="102"/>
                    <a:pt x="64" y="97"/>
                  </a:cubicBezTo>
                  <a:cubicBezTo>
                    <a:pt x="69" y="97"/>
                    <a:pt x="74" y="97"/>
                    <a:pt x="75" y="91"/>
                  </a:cubicBezTo>
                  <a:cubicBezTo>
                    <a:pt x="66" y="87"/>
                    <a:pt x="63" y="83"/>
                    <a:pt x="64" y="76"/>
                  </a:cubicBezTo>
                  <a:cubicBezTo>
                    <a:pt x="68" y="80"/>
                    <a:pt x="72" y="83"/>
                    <a:pt x="78" y="81"/>
                  </a:cubicBezTo>
                  <a:cubicBezTo>
                    <a:pt x="75" y="79"/>
                    <a:pt x="73" y="77"/>
                    <a:pt x="70" y="75"/>
                  </a:cubicBezTo>
                  <a:cubicBezTo>
                    <a:pt x="71" y="75"/>
                    <a:pt x="71" y="75"/>
                    <a:pt x="71" y="74"/>
                  </a:cubicBezTo>
                  <a:cubicBezTo>
                    <a:pt x="77" y="74"/>
                    <a:pt x="80" y="69"/>
                    <a:pt x="81" y="64"/>
                  </a:cubicBezTo>
                  <a:cubicBezTo>
                    <a:pt x="83" y="59"/>
                    <a:pt x="83" y="54"/>
                    <a:pt x="84" y="50"/>
                  </a:cubicBezTo>
                  <a:cubicBezTo>
                    <a:pt x="86" y="37"/>
                    <a:pt x="90" y="26"/>
                    <a:pt x="98" y="17"/>
                  </a:cubicBezTo>
                  <a:cubicBezTo>
                    <a:pt x="101" y="13"/>
                    <a:pt x="106" y="11"/>
                    <a:pt x="110" y="10"/>
                  </a:cubicBezTo>
                  <a:cubicBezTo>
                    <a:pt x="113" y="9"/>
                    <a:pt x="117" y="8"/>
                    <a:pt x="120" y="6"/>
                  </a:cubicBezTo>
                  <a:cubicBezTo>
                    <a:pt x="129" y="1"/>
                    <a:pt x="138" y="0"/>
                    <a:pt x="148" y="2"/>
                  </a:cubicBezTo>
                  <a:cubicBezTo>
                    <a:pt x="162" y="5"/>
                    <a:pt x="176" y="9"/>
                    <a:pt x="187" y="20"/>
                  </a:cubicBezTo>
                  <a:cubicBezTo>
                    <a:pt x="195" y="27"/>
                    <a:pt x="199" y="36"/>
                    <a:pt x="199" y="47"/>
                  </a:cubicBezTo>
                  <a:cubicBezTo>
                    <a:pt x="200" y="51"/>
                    <a:pt x="200" y="56"/>
                    <a:pt x="201" y="61"/>
                  </a:cubicBezTo>
                  <a:cubicBezTo>
                    <a:pt x="202" y="66"/>
                    <a:pt x="205" y="70"/>
                    <a:pt x="213" y="70"/>
                  </a:cubicBezTo>
                  <a:cubicBezTo>
                    <a:pt x="209" y="74"/>
                    <a:pt x="207" y="76"/>
                    <a:pt x="205" y="78"/>
                  </a:cubicBezTo>
                  <a:cubicBezTo>
                    <a:pt x="208" y="85"/>
                    <a:pt x="213" y="85"/>
                    <a:pt x="220" y="77"/>
                  </a:cubicBezTo>
                  <a:cubicBezTo>
                    <a:pt x="220" y="84"/>
                    <a:pt x="216" y="88"/>
                    <a:pt x="206" y="91"/>
                  </a:cubicBezTo>
                  <a:cubicBezTo>
                    <a:pt x="208" y="96"/>
                    <a:pt x="209" y="97"/>
                    <a:pt x="220" y="97"/>
                  </a:cubicBezTo>
                  <a:cubicBezTo>
                    <a:pt x="216" y="103"/>
                    <a:pt x="211" y="104"/>
                    <a:pt x="204" y="105"/>
                  </a:cubicBezTo>
                  <a:cubicBezTo>
                    <a:pt x="211" y="108"/>
                    <a:pt x="217" y="108"/>
                    <a:pt x="223" y="104"/>
                  </a:cubicBezTo>
                  <a:cubicBezTo>
                    <a:pt x="223" y="105"/>
                    <a:pt x="223" y="105"/>
                    <a:pt x="223" y="105"/>
                  </a:cubicBezTo>
                  <a:cubicBezTo>
                    <a:pt x="220" y="108"/>
                    <a:pt x="216" y="111"/>
                    <a:pt x="212" y="115"/>
                  </a:cubicBezTo>
                  <a:cubicBezTo>
                    <a:pt x="216" y="115"/>
                    <a:pt x="219" y="114"/>
                    <a:pt x="222" y="114"/>
                  </a:cubicBezTo>
                  <a:cubicBezTo>
                    <a:pt x="220" y="122"/>
                    <a:pt x="214" y="125"/>
                    <a:pt x="203" y="125"/>
                  </a:cubicBezTo>
                  <a:cubicBezTo>
                    <a:pt x="208" y="129"/>
                    <a:pt x="214" y="129"/>
                    <a:pt x="223" y="125"/>
                  </a:cubicBezTo>
                  <a:cubicBezTo>
                    <a:pt x="222" y="137"/>
                    <a:pt x="205" y="144"/>
                    <a:pt x="190" y="136"/>
                  </a:cubicBezTo>
                  <a:cubicBezTo>
                    <a:pt x="192" y="139"/>
                    <a:pt x="194" y="141"/>
                    <a:pt x="196" y="144"/>
                  </a:cubicBezTo>
                  <a:cubicBezTo>
                    <a:pt x="193" y="145"/>
                    <a:pt x="190" y="146"/>
                    <a:pt x="188" y="147"/>
                  </a:cubicBezTo>
                  <a:cubicBezTo>
                    <a:pt x="187" y="146"/>
                    <a:pt x="187" y="146"/>
                    <a:pt x="187" y="146"/>
                  </a:cubicBezTo>
                  <a:cubicBezTo>
                    <a:pt x="187" y="147"/>
                    <a:pt x="186" y="149"/>
                    <a:pt x="186" y="150"/>
                  </a:cubicBezTo>
                  <a:cubicBezTo>
                    <a:pt x="181" y="151"/>
                    <a:pt x="176" y="151"/>
                    <a:pt x="172" y="152"/>
                  </a:cubicBezTo>
                  <a:cubicBezTo>
                    <a:pt x="172" y="155"/>
                    <a:pt x="171" y="158"/>
                    <a:pt x="176" y="159"/>
                  </a:cubicBezTo>
                  <a:cubicBezTo>
                    <a:pt x="176" y="159"/>
                    <a:pt x="177" y="162"/>
                    <a:pt x="177" y="164"/>
                  </a:cubicBezTo>
                  <a:cubicBezTo>
                    <a:pt x="176" y="167"/>
                    <a:pt x="174" y="170"/>
                    <a:pt x="172" y="172"/>
                  </a:cubicBezTo>
                  <a:cubicBezTo>
                    <a:pt x="164" y="180"/>
                    <a:pt x="156" y="188"/>
                    <a:pt x="148" y="196"/>
                  </a:cubicBezTo>
                  <a:cubicBezTo>
                    <a:pt x="168" y="190"/>
                    <a:pt x="182" y="202"/>
                    <a:pt x="196" y="2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7470056C-C481-A7BB-2D78-8CE9AD078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270" y="1770798"/>
              <a:ext cx="588281" cy="634774"/>
            </a:xfrm>
            <a:custGeom>
              <a:avLst/>
              <a:gdLst>
                <a:gd name="T0" fmla="*/ 0 w 302"/>
                <a:gd name="T1" fmla="*/ 322 h 322"/>
                <a:gd name="T2" fmla="*/ 2 w 302"/>
                <a:gd name="T3" fmla="*/ 289 h 322"/>
                <a:gd name="T4" fmla="*/ 11 w 302"/>
                <a:gd name="T5" fmla="*/ 234 h 322"/>
                <a:gd name="T6" fmla="*/ 16 w 302"/>
                <a:gd name="T7" fmla="*/ 217 h 322"/>
                <a:gd name="T8" fmla="*/ 35 w 302"/>
                <a:gd name="T9" fmla="*/ 201 h 322"/>
                <a:gd name="T10" fmla="*/ 66 w 302"/>
                <a:gd name="T11" fmla="*/ 189 h 322"/>
                <a:gd name="T12" fmla="*/ 100 w 302"/>
                <a:gd name="T13" fmla="*/ 176 h 322"/>
                <a:gd name="T14" fmla="*/ 107 w 302"/>
                <a:gd name="T15" fmla="*/ 171 h 322"/>
                <a:gd name="T16" fmla="*/ 111 w 302"/>
                <a:gd name="T17" fmla="*/ 163 h 322"/>
                <a:gd name="T18" fmla="*/ 115 w 302"/>
                <a:gd name="T19" fmla="*/ 145 h 322"/>
                <a:gd name="T20" fmla="*/ 114 w 302"/>
                <a:gd name="T21" fmla="*/ 142 h 322"/>
                <a:gd name="T22" fmla="*/ 103 w 302"/>
                <a:gd name="T23" fmla="*/ 119 h 322"/>
                <a:gd name="T24" fmla="*/ 98 w 302"/>
                <a:gd name="T25" fmla="*/ 114 h 322"/>
                <a:gd name="T26" fmla="*/ 92 w 302"/>
                <a:gd name="T27" fmla="*/ 107 h 322"/>
                <a:gd name="T28" fmla="*/ 86 w 302"/>
                <a:gd name="T29" fmla="*/ 77 h 322"/>
                <a:gd name="T30" fmla="*/ 92 w 302"/>
                <a:gd name="T31" fmla="*/ 72 h 322"/>
                <a:gd name="T32" fmla="*/ 91 w 302"/>
                <a:gd name="T33" fmla="*/ 58 h 322"/>
                <a:gd name="T34" fmla="*/ 99 w 302"/>
                <a:gd name="T35" fmla="*/ 26 h 322"/>
                <a:gd name="T36" fmla="*/ 115 w 302"/>
                <a:gd name="T37" fmla="*/ 17 h 322"/>
                <a:gd name="T38" fmla="*/ 142 w 302"/>
                <a:gd name="T39" fmla="*/ 3 h 322"/>
                <a:gd name="T40" fmla="*/ 179 w 302"/>
                <a:gd name="T41" fmla="*/ 10 h 322"/>
                <a:gd name="T42" fmla="*/ 193 w 302"/>
                <a:gd name="T43" fmla="*/ 5 h 322"/>
                <a:gd name="T44" fmla="*/ 194 w 302"/>
                <a:gd name="T45" fmla="*/ 6 h 322"/>
                <a:gd name="T46" fmla="*/ 200 w 302"/>
                <a:gd name="T47" fmla="*/ 25 h 322"/>
                <a:gd name="T48" fmla="*/ 206 w 302"/>
                <a:gd name="T49" fmla="*/ 44 h 322"/>
                <a:gd name="T50" fmla="*/ 207 w 302"/>
                <a:gd name="T51" fmla="*/ 69 h 322"/>
                <a:gd name="T52" fmla="*/ 212 w 302"/>
                <a:gd name="T53" fmla="*/ 77 h 322"/>
                <a:gd name="T54" fmla="*/ 207 w 302"/>
                <a:gd name="T55" fmla="*/ 102 h 322"/>
                <a:gd name="T56" fmla="*/ 205 w 302"/>
                <a:gd name="T57" fmla="*/ 107 h 322"/>
                <a:gd name="T58" fmla="*/ 199 w 302"/>
                <a:gd name="T59" fmla="*/ 118 h 322"/>
                <a:gd name="T60" fmla="*/ 189 w 302"/>
                <a:gd name="T61" fmla="*/ 143 h 322"/>
                <a:gd name="T62" fmla="*/ 190 w 302"/>
                <a:gd name="T63" fmla="*/ 160 h 322"/>
                <a:gd name="T64" fmla="*/ 198 w 302"/>
                <a:gd name="T65" fmla="*/ 172 h 322"/>
                <a:gd name="T66" fmla="*/ 210 w 302"/>
                <a:gd name="T67" fmla="*/ 179 h 322"/>
                <a:gd name="T68" fmla="*/ 274 w 302"/>
                <a:gd name="T69" fmla="*/ 206 h 322"/>
                <a:gd name="T70" fmla="*/ 293 w 302"/>
                <a:gd name="T71" fmla="*/ 231 h 322"/>
                <a:gd name="T72" fmla="*/ 300 w 302"/>
                <a:gd name="T73" fmla="*/ 290 h 322"/>
                <a:gd name="T74" fmla="*/ 302 w 302"/>
                <a:gd name="T75" fmla="*/ 313 h 322"/>
                <a:gd name="T76" fmla="*/ 302 w 302"/>
                <a:gd name="T77" fmla="*/ 322 h 322"/>
                <a:gd name="T78" fmla="*/ 0 w 302"/>
                <a:gd name="T7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2" h="322">
                  <a:moveTo>
                    <a:pt x="0" y="322"/>
                  </a:moveTo>
                  <a:cubicBezTo>
                    <a:pt x="1" y="311"/>
                    <a:pt x="1" y="300"/>
                    <a:pt x="2" y="289"/>
                  </a:cubicBezTo>
                  <a:cubicBezTo>
                    <a:pt x="5" y="271"/>
                    <a:pt x="8" y="253"/>
                    <a:pt x="11" y="234"/>
                  </a:cubicBezTo>
                  <a:cubicBezTo>
                    <a:pt x="12" y="229"/>
                    <a:pt x="13" y="223"/>
                    <a:pt x="16" y="217"/>
                  </a:cubicBezTo>
                  <a:cubicBezTo>
                    <a:pt x="19" y="208"/>
                    <a:pt x="27" y="204"/>
                    <a:pt x="35" y="201"/>
                  </a:cubicBezTo>
                  <a:cubicBezTo>
                    <a:pt x="45" y="197"/>
                    <a:pt x="56" y="193"/>
                    <a:pt x="66" y="189"/>
                  </a:cubicBezTo>
                  <a:cubicBezTo>
                    <a:pt x="77" y="185"/>
                    <a:pt x="89" y="181"/>
                    <a:pt x="100" y="176"/>
                  </a:cubicBezTo>
                  <a:cubicBezTo>
                    <a:pt x="103" y="175"/>
                    <a:pt x="105" y="173"/>
                    <a:pt x="107" y="171"/>
                  </a:cubicBezTo>
                  <a:cubicBezTo>
                    <a:pt x="108" y="168"/>
                    <a:pt x="110" y="166"/>
                    <a:pt x="111" y="163"/>
                  </a:cubicBezTo>
                  <a:cubicBezTo>
                    <a:pt x="116" y="158"/>
                    <a:pt x="115" y="151"/>
                    <a:pt x="115" y="145"/>
                  </a:cubicBezTo>
                  <a:cubicBezTo>
                    <a:pt x="115" y="144"/>
                    <a:pt x="114" y="143"/>
                    <a:pt x="114" y="142"/>
                  </a:cubicBezTo>
                  <a:cubicBezTo>
                    <a:pt x="108" y="135"/>
                    <a:pt x="105" y="127"/>
                    <a:pt x="103" y="119"/>
                  </a:cubicBezTo>
                  <a:cubicBezTo>
                    <a:pt x="102" y="116"/>
                    <a:pt x="101" y="115"/>
                    <a:pt x="98" y="114"/>
                  </a:cubicBezTo>
                  <a:cubicBezTo>
                    <a:pt x="96" y="113"/>
                    <a:pt x="92" y="110"/>
                    <a:pt x="92" y="107"/>
                  </a:cubicBezTo>
                  <a:cubicBezTo>
                    <a:pt x="89" y="97"/>
                    <a:pt x="88" y="87"/>
                    <a:pt x="86" y="77"/>
                  </a:cubicBezTo>
                  <a:cubicBezTo>
                    <a:pt x="86" y="73"/>
                    <a:pt x="89" y="72"/>
                    <a:pt x="92" y="72"/>
                  </a:cubicBezTo>
                  <a:cubicBezTo>
                    <a:pt x="92" y="67"/>
                    <a:pt x="91" y="62"/>
                    <a:pt x="91" y="58"/>
                  </a:cubicBezTo>
                  <a:cubicBezTo>
                    <a:pt x="91" y="47"/>
                    <a:pt x="93" y="36"/>
                    <a:pt x="99" y="26"/>
                  </a:cubicBezTo>
                  <a:cubicBezTo>
                    <a:pt x="102" y="20"/>
                    <a:pt x="107" y="15"/>
                    <a:pt x="115" y="17"/>
                  </a:cubicBezTo>
                  <a:cubicBezTo>
                    <a:pt x="119" y="4"/>
                    <a:pt x="127" y="0"/>
                    <a:pt x="142" y="3"/>
                  </a:cubicBezTo>
                  <a:cubicBezTo>
                    <a:pt x="154" y="5"/>
                    <a:pt x="166" y="7"/>
                    <a:pt x="179" y="10"/>
                  </a:cubicBezTo>
                  <a:cubicBezTo>
                    <a:pt x="184" y="11"/>
                    <a:pt x="190" y="11"/>
                    <a:pt x="193" y="5"/>
                  </a:cubicBezTo>
                  <a:cubicBezTo>
                    <a:pt x="194" y="6"/>
                    <a:pt x="194" y="6"/>
                    <a:pt x="194" y="6"/>
                  </a:cubicBezTo>
                  <a:cubicBezTo>
                    <a:pt x="198" y="12"/>
                    <a:pt x="196" y="19"/>
                    <a:pt x="200" y="25"/>
                  </a:cubicBezTo>
                  <a:cubicBezTo>
                    <a:pt x="204" y="30"/>
                    <a:pt x="206" y="37"/>
                    <a:pt x="206" y="44"/>
                  </a:cubicBezTo>
                  <a:cubicBezTo>
                    <a:pt x="207" y="52"/>
                    <a:pt x="207" y="60"/>
                    <a:pt x="207" y="69"/>
                  </a:cubicBezTo>
                  <a:cubicBezTo>
                    <a:pt x="212" y="69"/>
                    <a:pt x="213" y="73"/>
                    <a:pt x="212" y="77"/>
                  </a:cubicBezTo>
                  <a:cubicBezTo>
                    <a:pt x="210" y="85"/>
                    <a:pt x="209" y="94"/>
                    <a:pt x="207" y="102"/>
                  </a:cubicBezTo>
                  <a:cubicBezTo>
                    <a:pt x="207" y="104"/>
                    <a:pt x="206" y="107"/>
                    <a:pt x="205" y="107"/>
                  </a:cubicBezTo>
                  <a:cubicBezTo>
                    <a:pt x="200" y="110"/>
                    <a:pt x="199" y="114"/>
                    <a:pt x="199" y="118"/>
                  </a:cubicBezTo>
                  <a:cubicBezTo>
                    <a:pt x="198" y="127"/>
                    <a:pt x="194" y="135"/>
                    <a:pt x="189" y="143"/>
                  </a:cubicBezTo>
                  <a:cubicBezTo>
                    <a:pt x="185" y="148"/>
                    <a:pt x="187" y="155"/>
                    <a:pt x="190" y="160"/>
                  </a:cubicBezTo>
                  <a:cubicBezTo>
                    <a:pt x="192" y="164"/>
                    <a:pt x="195" y="169"/>
                    <a:pt x="198" y="172"/>
                  </a:cubicBezTo>
                  <a:cubicBezTo>
                    <a:pt x="201" y="175"/>
                    <a:pt x="206" y="177"/>
                    <a:pt x="210" y="179"/>
                  </a:cubicBezTo>
                  <a:cubicBezTo>
                    <a:pt x="231" y="188"/>
                    <a:pt x="253" y="197"/>
                    <a:pt x="274" y="206"/>
                  </a:cubicBezTo>
                  <a:cubicBezTo>
                    <a:pt x="285" y="210"/>
                    <a:pt x="292" y="218"/>
                    <a:pt x="293" y="231"/>
                  </a:cubicBezTo>
                  <a:cubicBezTo>
                    <a:pt x="295" y="251"/>
                    <a:pt x="298" y="270"/>
                    <a:pt x="300" y="290"/>
                  </a:cubicBezTo>
                  <a:cubicBezTo>
                    <a:pt x="301" y="298"/>
                    <a:pt x="301" y="305"/>
                    <a:pt x="302" y="313"/>
                  </a:cubicBezTo>
                  <a:cubicBezTo>
                    <a:pt x="302" y="316"/>
                    <a:pt x="302" y="319"/>
                    <a:pt x="302" y="322"/>
                  </a:cubicBezTo>
                  <a:cubicBezTo>
                    <a:pt x="201" y="322"/>
                    <a:pt x="101" y="322"/>
                    <a:pt x="0" y="3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165654E-9826-406D-B59C-8FBDC1D56750}"/>
              </a:ext>
            </a:extLst>
          </p:cNvPr>
          <p:cNvGrpSpPr/>
          <p:nvPr/>
        </p:nvGrpSpPr>
        <p:grpSpPr>
          <a:xfrm>
            <a:off x="1005846" y="1429170"/>
            <a:ext cx="521107" cy="318543"/>
            <a:chOff x="4684924" y="3450193"/>
            <a:chExt cx="700106" cy="427963"/>
          </a:xfrm>
          <a:solidFill>
            <a:schemeClr val="accent1"/>
          </a:solidFill>
        </p:grpSpPr>
        <p:grpSp>
          <p:nvGrpSpPr>
            <p:cNvPr id="32" name="Group 4">
              <a:extLst>
                <a:ext uri="{FF2B5EF4-FFF2-40B4-BE49-F238E27FC236}">
                  <a16:creationId xmlns:a16="http://schemas.microsoft.com/office/drawing/2014/main" id="{BC851626-0A23-EB5C-6345-D2E3D69569A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684924" y="3465702"/>
              <a:ext cx="351968" cy="405420"/>
              <a:chOff x="1540" y="76"/>
              <a:chExt cx="2680" cy="3087"/>
            </a:xfrm>
            <a:grpFill/>
          </p:grpSpPr>
          <p:sp>
            <p:nvSpPr>
              <p:cNvPr id="34" name="Freeform 5">
                <a:extLst>
                  <a:ext uri="{FF2B5EF4-FFF2-40B4-BE49-F238E27FC236}">
                    <a16:creationId xmlns:a16="http://schemas.microsoft.com/office/drawing/2014/main" id="{997AE7D7-27FF-2AD9-97FF-8CD7D797C5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0" y="76"/>
                <a:ext cx="2680" cy="3087"/>
              </a:xfrm>
              <a:custGeom>
                <a:avLst/>
                <a:gdLst>
                  <a:gd name="T0" fmla="*/ 924 w 1780"/>
                  <a:gd name="T1" fmla="*/ 0 h 2048"/>
                  <a:gd name="T2" fmla="*/ 1271 w 1780"/>
                  <a:gd name="T3" fmla="*/ 97 h 2048"/>
                  <a:gd name="T4" fmla="*/ 1772 w 1780"/>
                  <a:gd name="T5" fmla="*/ 1137 h 2048"/>
                  <a:gd name="T6" fmla="*/ 1780 w 1780"/>
                  <a:gd name="T7" fmla="*/ 1376 h 2048"/>
                  <a:gd name="T8" fmla="*/ 1755 w 1780"/>
                  <a:gd name="T9" fmla="*/ 1594 h 2048"/>
                  <a:gd name="T10" fmla="*/ 1538 w 1780"/>
                  <a:gd name="T11" fmla="*/ 1901 h 2048"/>
                  <a:gd name="T12" fmla="*/ 1257 w 1780"/>
                  <a:gd name="T13" fmla="*/ 1917 h 2048"/>
                  <a:gd name="T14" fmla="*/ 924 w 1780"/>
                  <a:gd name="T15" fmla="*/ 2048 h 2048"/>
                  <a:gd name="T16" fmla="*/ 821 w 1780"/>
                  <a:gd name="T17" fmla="*/ 2042 h 2048"/>
                  <a:gd name="T18" fmla="*/ 499 w 1780"/>
                  <a:gd name="T19" fmla="*/ 1907 h 2048"/>
                  <a:gd name="T20" fmla="*/ 105 w 1780"/>
                  <a:gd name="T21" fmla="*/ 1818 h 2048"/>
                  <a:gd name="T22" fmla="*/ 8 w 1780"/>
                  <a:gd name="T23" fmla="*/ 1467 h 2048"/>
                  <a:gd name="T24" fmla="*/ 0 w 1780"/>
                  <a:gd name="T25" fmla="*/ 1228 h 2048"/>
                  <a:gd name="T26" fmla="*/ 68 w 1780"/>
                  <a:gd name="T27" fmla="*/ 793 h 2048"/>
                  <a:gd name="T28" fmla="*/ 745 w 1780"/>
                  <a:gd name="T29" fmla="*/ 15 h 2048"/>
                  <a:gd name="T30" fmla="*/ 238 w 1780"/>
                  <a:gd name="T31" fmla="*/ 1057 h 2048"/>
                  <a:gd name="T32" fmla="*/ 216 w 1780"/>
                  <a:gd name="T33" fmla="*/ 1371 h 2048"/>
                  <a:gd name="T34" fmla="*/ 288 w 1780"/>
                  <a:gd name="T35" fmla="*/ 1404 h 2048"/>
                  <a:gd name="T36" fmla="*/ 516 w 1780"/>
                  <a:gd name="T37" fmla="*/ 1825 h 2048"/>
                  <a:gd name="T38" fmla="*/ 1468 w 1780"/>
                  <a:gd name="T39" fmla="*/ 1496 h 2048"/>
                  <a:gd name="T40" fmla="*/ 1506 w 1780"/>
                  <a:gd name="T41" fmla="*/ 1405 h 2048"/>
                  <a:gd name="T42" fmla="*/ 1577 w 1780"/>
                  <a:gd name="T43" fmla="*/ 1094 h 2048"/>
                  <a:gd name="T44" fmla="*/ 1525 w 1780"/>
                  <a:gd name="T45" fmla="*/ 915 h 2048"/>
                  <a:gd name="T46" fmla="*/ 1520 w 1780"/>
                  <a:gd name="T47" fmla="*/ 943 h 2048"/>
                  <a:gd name="T48" fmla="*/ 1413 w 1780"/>
                  <a:gd name="T49" fmla="*/ 1225 h 2048"/>
                  <a:gd name="T50" fmla="*/ 1418 w 1780"/>
                  <a:gd name="T51" fmla="*/ 938 h 2048"/>
                  <a:gd name="T52" fmla="*/ 1087 w 1780"/>
                  <a:gd name="T53" fmla="*/ 496 h 2048"/>
                  <a:gd name="T54" fmla="*/ 988 w 1780"/>
                  <a:gd name="T55" fmla="*/ 507 h 2048"/>
                  <a:gd name="T56" fmla="*/ 626 w 1780"/>
                  <a:gd name="T57" fmla="*/ 636 h 2048"/>
                  <a:gd name="T58" fmla="*/ 369 w 1780"/>
                  <a:gd name="T59" fmla="*/ 1227 h 2048"/>
                  <a:gd name="T60" fmla="*/ 265 w 1780"/>
                  <a:gd name="T61" fmla="*/ 993 h 2048"/>
                  <a:gd name="T62" fmla="*/ 238 w 1780"/>
                  <a:gd name="T63" fmla="*/ 1057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80" h="2048">
                    <a:moveTo>
                      <a:pt x="856" y="0"/>
                    </a:moveTo>
                    <a:cubicBezTo>
                      <a:pt x="879" y="0"/>
                      <a:pt x="901" y="0"/>
                      <a:pt x="924" y="0"/>
                    </a:cubicBezTo>
                    <a:cubicBezTo>
                      <a:pt x="932" y="1"/>
                      <a:pt x="941" y="3"/>
                      <a:pt x="949" y="4"/>
                    </a:cubicBezTo>
                    <a:cubicBezTo>
                      <a:pt x="1063" y="12"/>
                      <a:pt x="1171" y="42"/>
                      <a:pt x="1271" y="97"/>
                    </a:cubicBezTo>
                    <a:cubicBezTo>
                      <a:pt x="1415" y="176"/>
                      <a:pt x="1516" y="296"/>
                      <a:pt x="1587" y="442"/>
                    </a:cubicBezTo>
                    <a:cubicBezTo>
                      <a:pt x="1694" y="661"/>
                      <a:pt x="1746" y="896"/>
                      <a:pt x="1772" y="1137"/>
                    </a:cubicBezTo>
                    <a:cubicBezTo>
                      <a:pt x="1775" y="1167"/>
                      <a:pt x="1777" y="1198"/>
                      <a:pt x="1780" y="1228"/>
                    </a:cubicBezTo>
                    <a:cubicBezTo>
                      <a:pt x="1780" y="1277"/>
                      <a:pt x="1780" y="1327"/>
                      <a:pt x="1780" y="1376"/>
                    </a:cubicBezTo>
                    <a:cubicBezTo>
                      <a:pt x="1779" y="1382"/>
                      <a:pt x="1777" y="1389"/>
                      <a:pt x="1777" y="1395"/>
                    </a:cubicBezTo>
                    <a:cubicBezTo>
                      <a:pt x="1770" y="1461"/>
                      <a:pt x="1764" y="1528"/>
                      <a:pt x="1755" y="1594"/>
                    </a:cubicBezTo>
                    <a:cubicBezTo>
                      <a:pt x="1746" y="1661"/>
                      <a:pt x="1731" y="1727"/>
                      <a:pt x="1696" y="1787"/>
                    </a:cubicBezTo>
                    <a:cubicBezTo>
                      <a:pt x="1661" y="1849"/>
                      <a:pt x="1610" y="1888"/>
                      <a:pt x="1538" y="1901"/>
                    </a:cubicBezTo>
                    <a:cubicBezTo>
                      <a:pt x="1455" y="1915"/>
                      <a:pt x="1371" y="1912"/>
                      <a:pt x="1287" y="1908"/>
                    </a:cubicBezTo>
                    <a:cubicBezTo>
                      <a:pt x="1277" y="1907"/>
                      <a:pt x="1265" y="1911"/>
                      <a:pt x="1257" y="1917"/>
                    </a:cubicBezTo>
                    <a:cubicBezTo>
                      <a:pt x="1183" y="1974"/>
                      <a:pt x="1102" y="2014"/>
                      <a:pt x="1010" y="2034"/>
                    </a:cubicBezTo>
                    <a:cubicBezTo>
                      <a:pt x="982" y="2040"/>
                      <a:pt x="953" y="2043"/>
                      <a:pt x="924" y="2048"/>
                    </a:cubicBezTo>
                    <a:cubicBezTo>
                      <a:pt x="903" y="2048"/>
                      <a:pt x="881" y="2048"/>
                      <a:pt x="860" y="2048"/>
                    </a:cubicBezTo>
                    <a:cubicBezTo>
                      <a:pt x="847" y="2046"/>
                      <a:pt x="834" y="2044"/>
                      <a:pt x="821" y="2042"/>
                    </a:cubicBezTo>
                    <a:cubicBezTo>
                      <a:pt x="710" y="2027"/>
                      <a:pt x="611" y="1984"/>
                      <a:pt x="524" y="1915"/>
                    </a:cubicBezTo>
                    <a:cubicBezTo>
                      <a:pt x="517" y="1910"/>
                      <a:pt x="507" y="1907"/>
                      <a:pt x="499" y="1907"/>
                    </a:cubicBezTo>
                    <a:cubicBezTo>
                      <a:pt x="428" y="1907"/>
                      <a:pt x="358" y="1910"/>
                      <a:pt x="287" y="1907"/>
                    </a:cubicBezTo>
                    <a:cubicBezTo>
                      <a:pt x="215" y="1904"/>
                      <a:pt x="149" y="1881"/>
                      <a:pt x="105" y="1818"/>
                    </a:cubicBezTo>
                    <a:cubicBezTo>
                      <a:pt x="86" y="1790"/>
                      <a:pt x="69" y="1759"/>
                      <a:pt x="57" y="1727"/>
                    </a:cubicBezTo>
                    <a:cubicBezTo>
                      <a:pt x="26" y="1644"/>
                      <a:pt x="18" y="1555"/>
                      <a:pt x="8" y="1467"/>
                    </a:cubicBezTo>
                    <a:cubicBezTo>
                      <a:pt x="5" y="1438"/>
                      <a:pt x="3" y="1409"/>
                      <a:pt x="0" y="1380"/>
                    </a:cubicBezTo>
                    <a:cubicBezTo>
                      <a:pt x="0" y="1329"/>
                      <a:pt x="0" y="1279"/>
                      <a:pt x="0" y="1228"/>
                    </a:cubicBezTo>
                    <a:cubicBezTo>
                      <a:pt x="1" y="1222"/>
                      <a:pt x="3" y="1215"/>
                      <a:pt x="3" y="1209"/>
                    </a:cubicBezTo>
                    <a:cubicBezTo>
                      <a:pt x="10" y="1068"/>
                      <a:pt x="34" y="930"/>
                      <a:pt x="68" y="793"/>
                    </a:cubicBezTo>
                    <a:cubicBezTo>
                      <a:pt x="103" y="655"/>
                      <a:pt x="147" y="521"/>
                      <a:pt x="217" y="396"/>
                    </a:cubicBezTo>
                    <a:cubicBezTo>
                      <a:pt x="334" y="187"/>
                      <a:pt x="508" y="57"/>
                      <a:pt x="745" y="15"/>
                    </a:cubicBezTo>
                    <a:cubicBezTo>
                      <a:pt x="782" y="8"/>
                      <a:pt x="819" y="5"/>
                      <a:pt x="856" y="0"/>
                    </a:cubicBezTo>
                    <a:close/>
                    <a:moveTo>
                      <a:pt x="238" y="1057"/>
                    </a:moveTo>
                    <a:cubicBezTo>
                      <a:pt x="208" y="1062"/>
                      <a:pt x="208" y="1062"/>
                      <a:pt x="204" y="1085"/>
                    </a:cubicBezTo>
                    <a:cubicBezTo>
                      <a:pt x="189" y="1181"/>
                      <a:pt x="192" y="1277"/>
                      <a:pt x="216" y="1371"/>
                    </a:cubicBezTo>
                    <a:cubicBezTo>
                      <a:pt x="222" y="1396"/>
                      <a:pt x="240" y="1408"/>
                      <a:pt x="266" y="1406"/>
                    </a:cubicBezTo>
                    <a:cubicBezTo>
                      <a:pt x="273" y="1406"/>
                      <a:pt x="280" y="1405"/>
                      <a:pt x="288" y="1404"/>
                    </a:cubicBezTo>
                    <a:cubicBezTo>
                      <a:pt x="291" y="1413"/>
                      <a:pt x="293" y="1421"/>
                      <a:pt x="296" y="1429"/>
                    </a:cubicBezTo>
                    <a:cubicBezTo>
                      <a:pt x="334" y="1581"/>
                      <a:pt x="403" y="1716"/>
                      <a:pt x="516" y="1825"/>
                    </a:cubicBezTo>
                    <a:cubicBezTo>
                      <a:pt x="729" y="2032"/>
                      <a:pt x="1028" y="2039"/>
                      <a:pt x="1250" y="1841"/>
                    </a:cubicBezTo>
                    <a:cubicBezTo>
                      <a:pt x="1355" y="1747"/>
                      <a:pt x="1424" y="1629"/>
                      <a:pt x="1468" y="1496"/>
                    </a:cubicBezTo>
                    <a:cubicBezTo>
                      <a:pt x="1478" y="1466"/>
                      <a:pt x="1486" y="1435"/>
                      <a:pt x="1495" y="1404"/>
                    </a:cubicBezTo>
                    <a:cubicBezTo>
                      <a:pt x="1500" y="1405"/>
                      <a:pt x="1503" y="1405"/>
                      <a:pt x="1506" y="1405"/>
                    </a:cubicBezTo>
                    <a:cubicBezTo>
                      <a:pt x="1542" y="1409"/>
                      <a:pt x="1558" y="1399"/>
                      <a:pt x="1566" y="1364"/>
                    </a:cubicBezTo>
                    <a:cubicBezTo>
                      <a:pt x="1587" y="1274"/>
                      <a:pt x="1591" y="1184"/>
                      <a:pt x="1577" y="1094"/>
                    </a:cubicBezTo>
                    <a:cubicBezTo>
                      <a:pt x="1574" y="1074"/>
                      <a:pt x="1575" y="1053"/>
                      <a:pt x="1545" y="1058"/>
                    </a:cubicBezTo>
                    <a:cubicBezTo>
                      <a:pt x="1541" y="1009"/>
                      <a:pt x="1555" y="959"/>
                      <a:pt x="1525" y="915"/>
                    </a:cubicBezTo>
                    <a:cubicBezTo>
                      <a:pt x="1524" y="916"/>
                      <a:pt x="1522" y="917"/>
                      <a:pt x="1522" y="918"/>
                    </a:cubicBezTo>
                    <a:cubicBezTo>
                      <a:pt x="1521" y="926"/>
                      <a:pt x="1521" y="935"/>
                      <a:pt x="1520" y="943"/>
                    </a:cubicBezTo>
                    <a:cubicBezTo>
                      <a:pt x="1510" y="1001"/>
                      <a:pt x="1504" y="1059"/>
                      <a:pt x="1491" y="1116"/>
                    </a:cubicBezTo>
                    <a:cubicBezTo>
                      <a:pt x="1480" y="1160"/>
                      <a:pt x="1452" y="1196"/>
                      <a:pt x="1413" y="1225"/>
                    </a:cubicBezTo>
                    <a:cubicBezTo>
                      <a:pt x="1419" y="1208"/>
                      <a:pt x="1425" y="1194"/>
                      <a:pt x="1429" y="1180"/>
                    </a:cubicBezTo>
                    <a:cubicBezTo>
                      <a:pt x="1450" y="1098"/>
                      <a:pt x="1442" y="1017"/>
                      <a:pt x="1418" y="938"/>
                    </a:cubicBezTo>
                    <a:cubicBezTo>
                      <a:pt x="1385" y="832"/>
                      <a:pt x="1323" y="747"/>
                      <a:pt x="1234" y="680"/>
                    </a:cubicBezTo>
                    <a:cubicBezTo>
                      <a:pt x="1169" y="632"/>
                      <a:pt x="1113" y="576"/>
                      <a:pt x="1087" y="496"/>
                    </a:cubicBezTo>
                    <a:cubicBezTo>
                      <a:pt x="1083" y="484"/>
                      <a:pt x="1075" y="474"/>
                      <a:pt x="1071" y="467"/>
                    </a:cubicBezTo>
                    <a:cubicBezTo>
                      <a:pt x="1042" y="481"/>
                      <a:pt x="1016" y="496"/>
                      <a:pt x="988" y="507"/>
                    </a:cubicBezTo>
                    <a:cubicBezTo>
                      <a:pt x="956" y="520"/>
                      <a:pt x="923" y="528"/>
                      <a:pt x="890" y="540"/>
                    </a:cubicBezTo>
                    <a:cubicBezTo>
                      <a:pt x="802" y="571"/>
                      <a:pt x="710" y="596"/>
                      <a:pt x="626" y="636"/>
                    </a:cubicBezTo>
                    <a:cubicBezTo>
                      <a:pt x="435" y="727"/>
                      <a:pt x="343" y="885"/>
                      <a:pt x="340" y="1095"/>
                    </a:cubicBezTo>
                    <a:cubicBezTo>
                      <a:pt x="339" y="1139"/>
                      <a:pt x="348" y="1182"/>
                      <a:pt x="369" y="1227"/>
                    </a:cubicBezTo>
                    <a:cubicBezTo>
                      <a:pt x="328" y="1196"/>
                      <a:pt x="301" y="1161"/>
                      <a:pt x="290" y="1118"/>
                    </a:cubicBezTo>
                    <a:cubicBezTo>
                      <a:pt x="278" y="1077"/>
                      <a:pt x="271" y="1035"/>
                      <a:pt x="265" y="993"/>
                    </a:cubicBezTo>
                    <a:cubicBezTo>
                      <a:pt x="260" y="967"/>
                      <a:pt x="260" y="941"/>
                      <a:pt x="257" y="910"/>
                    </a:cubicBezTo>
                    <a:cubicBezTo>
                      <a:pt x="228" y="960"/>
                      <a:pt x="244" y="1009"/>
                      <a:pt x="238" y="10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35" name="Freeform 13">
                <a:extLst>
                  <a:ext uri="{FF2B5EF4-FFF2-40B4-BE49-F238E27FC236}">
                    <a16:creationId xmlns:a16="http://schemas.microsoft.com/office/drawing/2014/main" id="{2EC1EA4D-4071-6C73-CEB1-CE2417FB1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" y="2451"/>
                <a:ext cx="622" cy="216"/>
              </a:xfrm>
              <a:custGeom>
                <a:avLst/>
                <a:gdLst>
                  <a:gd name="T0" fmla="*/ 413 w 413"/>
                  <a:gd name="T1" fmla="*/ 15 h 143"/>
                  <a:gd name="T2" fmla="*/ 305 w 413"/>
                  <a:gd name="T3" fmla="*/ 126 h 143"/>
                  <a:gd name="T4" fmla="*/ 126 w 413"/>
                  <a:gd name="T5" fmla="*/ 125 h 143"/>
                  <a:gd name="T6" fmla="*/ 39 w 413"/>
                  <a:gd name="T7" fmla="*/ 65 h 143"/>
                  <a:gd name="T8" fmla="*/ 0 w 413"/>
                  <a:gd name="T9" fmla="*/ 9 h 143"/>
                  <a:gd name="T10" fmla="*/ 198 w 413"/>
                  <a:gd name="T11" fmla="*/ 22 h 143"/>
                  <a:gd name="T12" fmla="*/ 237 w 413"/>
                  <a:gd name="T13" fmla="*/ 21 h 143"/>
                  <a:gd name="T14" fmla="*/ 353 w 413"/>
                  <a:gd name="T15" fmla="*/ 16 h 143"/>
                  <a:gd name="T16" fmla="*/ 413 w 413"/>
                  <a:gd name="T17" fmla="*/ 1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3" h="143">
                    <a:moveTo>
                      <a:pt x="413" y="15"/>
                    </a:moveTo>
                    <a:cubicBezTo>
                      <a:pt x="386" y="65"/>
                      <a:pt x="360" y="110"/>
                      <a:pt x="305" y="126"/>
                    </a:cubicBezTo>
                    <a:cubicBezTo>
                      <a:pt x="245" y="142"/>
                      <a:pt x="185" y="143"/>
                      <a:pt x="126" y="125"/>
                    </a:cubicBezTo>
                    <a:cubicBezTo>
                      <a:pt x="90" y="115"/>
                      <a:pt x="61" y="94"/>
                      <a:pt x="39" y="65"/>
                    </a:cubicBezTo>
                    <a:cubicBezTo>
                      <a:pt x="25" y="48"/>
                      <a:pt x="14" y="29"/>
                      <a:pt x="0" y="9"/>
                    </a:cubicBezTo>
                    <a:cubicBezTo>
                      <a:pt x="68" y="15"/>
                      <a:pt x="134" y="0"/>
                      <a:pt x="198" y="22"/>
                    </a:cubicBezTo>
                    <a:cubicBezTo>
                      <a:pt x="210" y="26"/>
                      <a:pt x="224" y="22"/>
                      <a:pt x="237" y="21"/>
                    </a:cubicBezTo>
                    <a:cubicBezTo>
                      <a:pt x="276" y="19"/>
                      <a:pt x="314" y="17"/>
                      <a:pt x="353" y="16"/>
                    </a:cubicBezTo>
                    <a:cubicBezTo>
                      <a:pt x="372" y="15"/>
                      <a:pt x="391" y="15"/>
                      <a:pt x="41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</p:grp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C2C494DB-7CD4-6300-FE93-54B6A62082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0409" y="3450193"/>
              <a:ext cx="314621" cy="427963"/>
            </a:xfrm>
            <a:custGeom>
              <a:avLst/>
              <a:gdLst>
                <a:gd name="T0" fmla="*/ 0 w 1496"/>
                <a:gd name="T1" fmla="*/ 1201 h 2035"/>
                <a:gd name="T2" fmla="*/ 60 w 1496"/>
                <a:gd name="T3" fmla="*/ 1081 h 2035"/>
                <a:gd name="T4" fmla="*/ 28 w 1496"/>
                <a:gd name="T5" fmla="*/ 789 h 2035"/>
                <a:gd name="T6" fmla="*/ 314 w 1496"/>
                <a:gd name="T7" fmla="*/ 299 h 2035"/>
                <a:gd name="T8" fmla="*/ 570 w 1496"/>
                <a:gd name="T9" fmla="*/ 24 h 2035"/>
                <a:gd name="T10" fmla="*/ 667 w 1496"/>
                <a:gd name="T11" fmla="*/ 13 h 2035"/>
                <a:gd name="T12" fmla="*/ 697 w 1496"/>
                <a:gd name="T13" fmla="*/ 71 h 2035"/>
                <a:gd name="T14" fmla="*/ 803 w 1496"/>
                <a:gd name="T15" fmla="*/ 0 h 2035"/>
                <a:gd name="T16" fmla="*/ 829 w 1496"/>
                <a:gd name="T17" fmla="*/ 76 h 2035"/>
                <a:gd name="T18" fmla="*/ 879 w 1496"/>
                <a:gd name="T19" fmla="*/ 116 h 2035"/>
                <a:gd name="T20" fmla="*/ 982 w 1496"/>
                <a:gd name="T21" fmla="*/ 95 h 2035"/>
                <a:gd name="T22" fmla="*/ 1038 w 1496"/>
                <a:gd name="T23" fmla="*/ 80 h 2035"/>
                <a:gd name="T24" fmla="*/ 1071 w 1496"/>
                <a:gd name="T25" fmla="*/ 148 h 2035"/>
                <a:gd name="T26" fmla="*/ 1107 w 1496"/>
                <a:gd name="T27" fmla="*/ 130 h 2035"/>
                <a:gd name="T28" fmla="*/ 1461 w 1496"/>
                <a:gd name="T29" fmla="*/ 796 h 2035"/>
                <a:gd name="T30" fmla="*/ 1422 w 1496"/>
                <a:gd name="T31" fmla="*/ 1071 h 2035"/>
                <a:gd name="T32" fmla="*/ 1496 w 1496"/>
                <a:gd name="T33" fmla="*/ 1201 h 2035"/>
                <a:gd name="T34" fmla="*/ 1450 w 1496"/>
                <a:gd name="T35" fmla="*/ 1386 h 2035"/>
                <a:gd name="T36" fmla="*/ 1347 w 1496"/>
                <a:gd name="T37" fmla="*/ 1506 h 2035"/>
                <a:gd name="T38" fmla="*/ 784 w 1496"/>
                <a:gd name="T39" fmla="*/ 2024 h 2035"/>
                <a:gd name="T40" fmla="*/ 152 w 1496"/>
                <a:gd name="T41" fmla="*/ 1508 h 2035"/>
                <a:gd name="T42" fmla="*/ 42 w 1496"/>
                <a:gd name="T43" fmla="*/ 1377 h 2035"/>
                <a:gd name="T44" fmla="*/ 328 w 1496"/>
                <a:gd name="T45" fmla="*/ 610 h 2035"/>
                <a:gd name="T46" fmla="*/ 294 w 1496"/>
                <a:gd name="T47" fmla="*/ 783 h 2035"/>
                <a:gd name="T48" fmla="*/ 217 w 1496"/>
                <a:gd name="T49" fmla="*/ 1279 h 2035"/>
                <a:gd name="T50" fmla="*/ 97 w 1496"/>
                <a:gd name="T51" fmla="*/ 1128 h 2035"/>
                <a:gd name="T52" fmla="*/ 72 w 1496"/>
                <a:gd name="T53" fmla="*/ 1156 h 2035"/>
                <a:gd name="T54" fmla="*/ 107 w 1496"/>
                <a:gd name="T55" fmla="*/ 1383 h 2035"/>
                <a:gd name="T56" fmla="*/ 203 w 1496"/>
                <a:gd name="T57" fmla="*/ 1477 h 2035"/>
                <a:gd name="T58" fmla="*/ 853 w 1496"/>
                <a:gd name="T59" fmla="*/ 1957 h 2035"/>
                <a:gd name="T60" fmla="*/ 1301 w 1496"/>
                <a:gd name="T61" fmla="*/ 1454 h 2035"/>
                <a:gd name="T62" fmla="*/ 1369 w 1496"/>
                <a:gd name="T63" fmla="*/ 1414 h 2035"/>
                <a:gd name="T64" fmla="*/ 1420 w 1496"/>
                <a:gd name="T65" fmla="*/ 1307 h 2035"/>
                <a:gd name="T66" fmla="*/ 1393 w 1496"/>
                <a:gd name="T67" fmla="*/ 1122 h 2035"/>
                <a:gd name="T68" fmla="*/ 1299 w 1496"/>
                <a:gd name="T69" fmla="*/ 1304 h 2035"/>
                <a:gd name="T70" fmla="*/ 1262 w 1496"/>
                <a:gd name="T71" fmla="*/ 932 h 2035"/>
                <a:gd name="T72" fmla="*/ 1124 w 1496"/>
                <a:gd name="T73" fmla="*/ 774 h 2035"/>
                <a:gd name="T74" fmla="*/ 1102 w 1496"/>
                <a:gd name="T75" fmla="*/ 788 h 2035"/>
                <a:gd name="T76" fmla="*/ 1134 w 1496"/>
                <a:gd name="T77" fmla="*/ 872 h 2035"/>
                <a:gd name="T78" fmla="*/ 1047 w 1496"/>
                <a:gd name="T79" fmla="*/ 905 h 2035"/>
                <a:gd name="T80" fmla="*/ 946 w 1496"/>
                <a:gd name="T81" fmla="*/ 832 h 2035"/>
                <a:gd name="T82" fmla="*/ 925 w 1496"/>
                <a:gd name="T83" fmla="*/ 914 h 2035"/>
                <a:gd name="T84" fmla="*/ 847 w 1496"/>
                <a:gd name="T85" fmla="*/ 842 h 2035"/>
                <a:gd name="T86" fmla="*/ 755 w 1496"/>
                <a:gd name="T87" fmla="*/ 889 h 2035"/>
                <a:gd name="T88" fmla="*/ 582 w 1496"/>
                <a:gd name="T89" fmla="*/ 792 h 2035"/>
                <a:gd name="T90" fmla="*/ 588 w 1496"/>
                <a:gd name="T91" fmla="*/ 859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6" h="2035">
                  <a:moveTo>
                    <a:pt x="0" y="1253"/>
                  </a:moveTo>
                  <a:cubicBezTo>
                    <a:pt x="0" y="1236"/>
                    <a:pt x="0" y="1218"/>
                    <a:pt x="0" y="1201"/>
                  </a:cubicBezTo>
                  <a:cubicBezTo>
                    <a:pt x="1" y="1195"/>
                    <a:pt x="3" y="1190"/>
                    <a:pt x="4" y="1184"/>
                  </a:cubicBezTo>
                  <a:cubicBezTo>
                    <a:pt x="12" y="1144"/>
                    <a:pt x="25" y="1105"/>
                    <a:pt x="60" y="1081"/>
                  </a:cubicBezTo>
                  <a:cubicBezTo>
                    <a:pt x="76" y="1070"/>
                    <a:pt x="77" y="1060"/>
                    <a:pt x="72" y="1044"/>
                  </a:cubicBezTo>
                  <a:cubicBezTo>
                    <a:pt x="48" y="960"/>
                    <a:pt x="29" y="876"/>
                    <a:pt x="28" y="789"/>
                  </a:cubicBezTo>
                  <a:cubicBezTo>
                    <a:pt x="24" y="631"/>
                    <a:pt x="81" y="500"/>
                    <a:pt x="200" y="397"/>
                  </a:cubicBezTo>
                  <a:cubicBezTo>
                    <a:pt x="238" y="365"/>
                    <a:pt x="276" y="332"/>
                    <a:pt x="314" y="299"/>
                  </a:cubicBezTo>
                  <a:cubicBezTo>
                    <a:pt x="408" y="218"/>
                    <a:pt x="500" y="134"/>
                    <a:pt x="567" y="26"/>
                  </a:cubicBezTo>
                  <a:cubicBezTo>
                    <a:pt x="567" y="25"/>
                    <a:pt x="569" y="25"/>
                    <a:pt x="570" y="24"/>
                  </a:cubicBezTo>
                  <a:cubicBezTo>
                    <a:pt x="577" y="47"/>
                    <a:pt x="584" y="69"/>
                    <a:pt x="592" y="98"/>
                  </a:cubicBezTo>
                  <a:cubicBezTo>
                    <a:pt x="621" y="65"/>
                    <a:pt x="646" y="37"/>
                    <a:pt x="667" y="13"/>
                  </a:cubicBezTo>
                  <a:cubicBezTo>
                    <a:pt x="669" y="27"/>
                    <a:pt x="671" y="44"/>
                    <a:pt x="675" y="62"/>
                  </a:cubicBezTo>
                  <a:cubicBezTo>
                    <a:pt x="678" y="74"/>
                    <a:pt x="685" y="78"/>
                    <a:pt x="697" y="71"/>
                  </a:cubicBezTo>
                  <a:cubicBezTo>
                    <a:pt x="719" y="58"/>
                    <a:pt x="741" y="48"/>
                    <a:pt x="761" y="34"/>
                  </a:cubicBezTo>
                  <a:cubicBezTo>
                    <a:pt x="777" y="23"/>
                    <a:pt x="791" y="9"/>
                    <a:pt x="803" y="0"/>
                  </a:cubicBezTo>
                  <a:cubicBezTo>
                    <a:pt x="803" y="17"/>
                    <a:pt x="803" y="37"/>
                    <a:pt x="803" y="57"/>
                  </a:cubicBezTo>
                  <a:cubicBezTo>
                    <a:pt x="802" y="77"/>
                    <a:pt x="813" y="80"/>
                    <a:pt x="829" y="76"/>
                  </a:cubicBezTo>
                  <a:cubicBezTo>
                    <a:pt x="852" y="69"/>
                    <a:pt x="875" y="62"/>
                    <a:pt x="896" y="56"/>
                  </a:cubicBezTo>
                  <a:cubicBezTo>
                    <a:pt x="891" y="75"/>
                    <a:pt x="885" y="95"/>
                    <a:pt x="879" y="116"/>
                  </a:cubicBezTo>
                  <a:cubicBezTo>
                    <a:pt x="919" y="124"/>
                    <a:pt x="950" y="115"/>
                    <a:pt x="978" y="91"/>
                  </a:cubicBezTo>
                  <a:cubicBezTo>
                    <a:pt x="979" y="93"/>
                    <a:pt x="981" y="94"/>
                    <a:pt x="982" y="95"/>
                  </a:cubicBezTo>
                  <a:cubicBezTo>
                    <a:pt x="969" y="117"/>
                    <a:pt x="956" y="139"/>
                    <a:pt x="943" y="160"/>
                  </a:cubicBezTo>
                  <a:cubicBezTo>
                    <a:pt x="979" y="157"/>
                    <a:pt x="999" y="141"/>
                    <a:pt x="1038" y="80"/>
                  </a:cubicBezTo>
                  <a:cubicBezTo>
                    <a:pt x="1053" y="112"/>
                    <a:pt x="1050" y="143"/>
                    <a:pt x="1032" y="173"/>
                  </a:cubicBezTo>
                  <a:cubicBezTo>
                    <a:pt x="1055" y="176"/>
                    <a:pt x="1066" y="170"/>
                    <a:pt x="1071" y="148"/>
                  </a:cubicBezTo>
                  <a:cubicBezTo>
                    <a:pt x="1076" y="131"/>
                    <a:pt x="1077" y="114"/>
                    <a:pt x="1081" y="93"/>
                  </a:cubicBezTo>
                  <a:cubicBezTo>
                    <a:pt x="1091" y="108"/>
                    <a:pt x="1099" y="119"/>
                    <a:pt x="1107" y="130"/>
                  </a:cubicBezTo>
                  <a:cubicBezTo>
                    <a:pt x="1192" y="243"/>
                    <a:pt x="1277" y="356"/>
                    <a:pt x="1362" y="469"/>
                  </a:cubicBezTo>
                  <a:cubicBezTo>
                    <a:pt x="1434" y="566"/>
                    <a:pt x="1471" y="673"/>
                    <a:pt x="1461" y="796"/>
                  </a:cubicBezTo>
                  <a:cubicBezTo>
                    <a:pt x="1455" y="882"/>
                    <a:pt x="1440" y="966"/>
                    <a:pt x="1415" y="1048"/>
                  </a:cubicBezTo>
                  <a:cubicBezTo>
                    <a:pt x="1412" y="1058"/>
                    <a:pt x="1410" y="1065"/>
                    <a:pt x="1422" y="1071"/>
                  </a:cubicBezTo>
                  <a:cubicBezTo>
                    <a:pt x="1455" y="1088"/>
                    <a:pt x="1473" y="1117"/>
                    <a:pt x="1483" y="1151"/>
                  </a:cubicBezTo>
                  <a:cubicBezTo>
                    <a:pt x="1488" y="1167"/>
                    <a:pt x="1492" y="1184"/>
                    <a:pt x="1496" y="1201"/>
                  </a:cubicBezTo>
                  <a:cubicBezTo>
                    <a:pt x="1496" y="1218"/>
                    <a:pt x="1496" y="1236"/>
                    <a:pt x="1496" y="1253"/>
                  </a:cubicBezTo>
                  <a:cubicBezTo>
                    <a:pt x="1481" y="1297"/>
                    <a:pt x="1466" y="1342"/>
                    <a:pt x="1450" y="1386"/>
                  </a:cubicBezTo>
                  <a:cubicBezTo>
                    <a:pt x="1434" y="1432"/>
                    <a:pt x="1409" y="1471"/>
                    <a:pt x="1360" y="1489"/>
                  </a:cubicBezTo>
                  <a:cubicBezTo>
                    <a:pt x="1354" y="1491"/>
                    <a:pt x="1349" y="1500"/>
                    <a:pt x="1347" y="1506"/>
                  </a:cubicBezTo>
                  <a:cubicBezTo>
                    <a:pt x="1305" y="1645"/>
                    <a:pt x="1237" y="1769"/>
                    <a:pt x="1130" y="1869"/>
                  </a:cubicBezTo>
                  <a:cubicBezTo>
                    <a:pt x="1033" y="1960"/>
                    <a:pt x="919" y="2016"/>
                    <a:pt x="784" y="2024"/>
                  </a:cubicBezTo>
                  <a:cubicBezTo>
                    <a:pt x="615" y="2035"/>
                    <a:pt x="473" y="1972"/>
                    <a:pt x="354" y="1855"/>
                  </a:cubicBezTo>
                  <a:cubicBezTo>
                    <a:pt x="255" y="1757"/>
                    <a:pt x="192" y="1639"/>
                    <a:pt x="152" y="1508"/>
                  </a:cubicBezTo>
                  <a:cubicBezTo>
                    <a:pt x="150" y="1501"/>
                    <a:pt x="146" y="1491"/>
                    <a:pt x="140" y="1489"/>
                  </a:cubicBezTo>
                  <a:cubicBezTo>
                    <a:pt x="84" y="1472"/>
                    <a:pt x="60" y="1428"/>
                    <a:pt x="42" y="1377"/>
                  </a:cubicBezTo>
                  <a:cubicBezTo>
                    <a:pt x="28" y="1336"/>
                    <a:pt x="14" y="1294"/>
                    <a:pt x="0" y="1253"/>
                  </a:cubicBezTo>
                  <a:close/>
                  <a:moveTo>
                    <a:pt x="328" y="610"/>
                  </a:moveTo>
                  <a:cubicBezTo>
                    <a:pt x="326" y="619"/>
                    <a:pt x="325" y="622"/>
                    <a:pt x="325" y="625"/>
                  </a:cubicBezTo>
                  <a:cubicBezTo>
                    <a:pt x="315" y="678"/>
                    <a:pt x="308" y="731"/>
                    <a:pt x="294" y="783"/>
                  </a:cubicBezTo>
                  <a:cubicBezTo>
                    <a:pt x="270" y="874"/>
                    <a:pt x="239" y="964"/>
                    <a:pt x="214" y="1055"/>
                  </a:cubicBezTo>
                  <a:cubicBezTo>
                    <a:pt x="194" y="1129"/>
                    <a:pt x="189" y="1204"/>
                    <a:pt x="217" y="1279"/>
                  </a:cubicBezTo>
                  <a:cubicBezTo>
                    <a:pt x="232" y="1319"/>
                    <a:pt x="208" y="1357"/>
                    <a:pt x="165" y="1371"/>
                  </a:cubicBezTo>
                  <a:cubicBezTo>
                    <a:pt x="142" y="1290"/>
                    <a:pt x="119" y="1209"/>
                    <a:pt x="97" y="1128"/>
                  </a:cubicBezTo>
                  <a:cubicBezTo>
                    <a:pt x="95" y="1128"/>
                    <a:pt x="93" y="1127"/>
                    <a:pt x="91" y="1127"/>
                  </a:cubicBezTo>
                  <a:cubicBezTo>
                    <a:pt x="84" y="1137"/>
                    <a:pt x="75" y="1145"/>
                    <a:pt x="72" y="1156"/>
                  </a:cubicBezTo>
                  <a:cubicBezTo>
                    <a:pt x="66" y="1183"/>
                    <a:pt x="59" y="1210"/>
                    <a:pt x="59" y="1238"/>
                  </a:cubicBezTo>
                  <a:cubicBezTo>
                    <a:pt x="59" y="1291"/>
                    <a:pt x="90" y="1335"/>
                    <a:pt x="107" y="1383"/>
                  </a:cubicBezTo>
                  <a:cubicBezTo>
                    <a:pt x="123" y="1427"/>
                    <a:pt x="141" y="1435"/>
                    <a:pt x="191" y="1433"/>
                  </a:cubicBezTo>
                  <a:cubicBezTo>
                    <a:pt x="195" y="1447"/>
                    <a:pt x="199" y="1462"/>
                    <a:pt x="203" y="1477"/>
                  </a:cubicBezTo>
                  <a:cubicBezTo>
                    <a:pt x="241" y="1611"/>
                    <a:pt x="304" y="1732"/>
                    <a:pt x="408" y="1827"/>
                  </a:cubicBezTo>
                  <a:cubicBezTo>
                    <a:pt x="535" y="1944"/>
                    <a:pt x="682" y="1995"/>
                    <a:pt x="853" y="1957"/>
                  </a:cubicBezTo>
                  <a:cubicBezTo>
                    <a:pt x="987" y="1927"/>
                    <a:pt x="1088" y="1848"/>
                    <a:pt x="1169" y="1740"/>
                  </a:cubicBezTo>
                  <a:cubicBezTo>
                    <a:pt x="1234" y="1654"/>
                    <a:pt x="1276" y="1558"/>
                    <a:pt x="1301" y="1454"/>
                  </a:cubicBezTo>
                  <a:cubicBezTo>
                    <a:pt x="1305" y="1438"/>
                    <a:pt x="1310" y="1433"/>
                    <a:pt x="1327" y="1433"/>
                  </a:cubicBezTo>
                  <a:cubicBezTo>
                    <a:pt x="1341" y="1433"/>
                    <a:pt x="1359" y="1425"/>
                    <a:pt x="1369" y="1414"/>
                  </a:cubicBezTo>
                  <a:cubicBezTo>
                    <a:pt x="1381" y="1401"/>
                    <a:pt x="1389" y="1382"/>
                    <a:pt x="1397" y="1364"/>
                  </a:cubicBezTo>
                  <a:cubicBezTo>
                    <a:pt x="1405" y="1346"/>
                    <a:pt x="1412" y="1326"/>
                    <a:pt x="1420" y="1307"/>
                  </a:cubicBezTo>
                  <a:cubicBezTo>
                    <a:pt x="1440" y="1261"/>
                    <a:pt x="1444" y="1214"/>
                    <a:pt x="1428" y="1165"/>
                  </a:cubicBezTo>
                  <a:cubicBezTo>
                    <a:pt x="1422" y="1147"/>
                    <a:pt x="1414" y="1131"/>
                    <a:pt x="1393" y="1122"/>
                  </a:cubicBezTo>
                  <a:cubicBezTo>
                    <a:pt x="1368" y="1204"/>
                    <a:pt x="1355" y="1286"/>
                    <a:pt x="1351" y="1370"/>
                  </a:cubicBezTo>
                  <a:cubicBezTo>
                    <a:pt x="1307" y="1362"/>
                    <a:pt x="1295" y="1346"/>
                    <a:pt x="1299" y="1304"/>
                  </a:cubicBezTo>
                  <a:cubicBezTo>
                    <a:pt x="1306" y="1227"/>
                    <a:pt x="1319" y="1150"/>
                    <a:pt x="1308" y="1073"/>
                  </a:cubicBezTo>
                  <a:cubicBezTo>
                    <a:pt x="1301" y="1023"/>
                    <a:pt x="1291" y="973"/>
                    <a:pt x="1262" y="932"/>
                  </a:cubicBezTo>
                  <a:cubicBezTo>
                    <a:pt x="1230" y="887"/>
                    <a:pt x="1192" y="846"/>
                    <a:pt x="1156" y="803"/>
                  </a:cubicBezTo>
                  <a:cubicBezTo>
                    <a:pt x="1147" y="792"/>
                    <a:pt x="1135" y="783"/>
                    <a:pt x="1124" y="774"/>
                  </a:cubicBezTo>
                  <a:cubicBezTo>
                    <a:pt x="1120" y="771"/>
                    <a:pt x="1110" y="768"/>
                    <a:pt x="1108" y="770"/>
                  </a:cubicBezTo>
                  <a:cubicBezTo>
                    <a:pt x="1104" y="774"/>
                    <a:pt x="1101" y="782"/>
                    <a:pt x="1102" y="788"/>
                  </a:cubicBezTo>
                  <a:cubicBezTo>
                    <a:pt x="1105" y="801"/>
                    <a:pt x="1109" y="815"/>
                    <a:pt x="1114" y="828"/>
                  </a:cubicBezTo>
                  <a:cubicBezTo>
                    <a:pt x="1119" y="841"/>
                    <a:pt x="1126" y="854"/>
                    <a:pt x="1134" y="872"/>
                  </a:cubicBezTo>
                  <a:cubicBezTo>
                    <a:pt x="1086" y="832"/>
                    <a:pt x="1062" y="821"/>
                    <a:pt x="1034" y="826"/>
                  </a:cubicBezTo>
                  <a:cubicBezTo>
                    <a:pt x="1059" y="865"/>
                    <a:pt x="1062" y="878"/>
                    <a:pt x="1047" y="905"/>
                  </a:cubicBezTo>
                  <a:cubicBezTo>
                    <a:pt x="1042" y="900"/>
                    <a:pt x="1037" y="895"/>
                    <a:pt x="1031" y="890"/>
                  </a:cubicBezTo>
                  <a:cubicBezTo>
                    <a:pt x="1003" y="871"/>
                    <a:pt x="976" y="849"/>
                    <a:pt x="946" y="832"/>
                  </a:cubicBezTo>
                  <a:cubicBezTo>
                    <a:pt x="926" y="820"/>
                    <a:pt x="914" y="831"/>
                    <a:pt x="916" y="854"/>
                  </a:cubicBezTo>
                  <a:cubicBezTo>
                    <a:pt x="918" y="872"/>
                    <a:pt x="921" y="890"/>
                    <a:pt x="925" y="914"/>
                  </a:cubicBezTo>
                  <a:cubicBezTo>
                    <a:pt x="917" y="904"/>
                    <a:pt x="914" y="898"/>
                    <a:pt x="909" y="894"/>
                  </a:cubicBezTo>
                  <a:cubicBezTo>
                    <a:pt x="889" y="876"/>
                    <a:pt x="870" y="855"/>
                    <a:pt x="847" y="842"/>
                  </a:cubicBezTo>
                  <a:cubicBezTo>
                    <a:pt x="800" y="815"/>
                    <a:pt x="768" y="832"/>
                    <a:pt x="759" y="885"/>
                  </a:cubicBezTo>
                  <a:cubicBezTo>
                    <a:pt x="758" y="886"/>
                    <a:pt x="757" y="887"/>
                    <a:pt x="755" y="889"/>
                  </a:cubicBezTo>
                  <a:cubicBezTo>
                    <a:pt x="723" y="868"/>
                    <a:pt x="691" y="847"/>
                    <a:pt x="657" y="828"/>
                  </a:cubicBezTo>
                  <a:cubicBezTo>
                    <a:pt x="633" y="814"/>
                    <a:pt x="608" y="802"/>
                    <a:pt x="582" y="792"/>
                  </a:cubicBezTo>
                  <a:cubicBezTo>
                    <a:pt x="566" y="785"/>
                    <a:pt x="560" y="792"/>
                    <a:pt x="566" y="808"/>
                  </a:cubicBezTo>
                  <a:cubicBezTo>
                    <a:pt x="572" y="824"/>
                    <a:pt x="580" y="840"/>
                    <a:pt x="588" y="859"/>
                  </a:cubicBezTo>
                  <a:cubicBezTo>
                    <a:pt x="446" y="834"/>
                    <a:pt x="381" y="732"/>
                    <a:pt x="328" y="6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DE043EA-7D04-6809-DE56-05C5644837A5}"/>
              </a:ext>
            </a:extLst>
          </p:cNvPr>
          <p:cNvGrpSpPr/>
          <p:nvPr/>
        </p:nvGrpSpPr>
        <p:grpSpPr>
          <a:xfrm>
            <a:off x="8375274" y="1347384"/>
            <a:ext cx="688014" cy="362451"/>
            <a:chOff x="5690757" y="1818440"/>
            <a:chExt cx="1117103" cy="588498"/>
          </a:xfrm>
          <a:solidFill>
            <a:schemeClr val="accent3"/>
          </a:solidFill>
        </p:grpSpPr>
        <p:grpSp>
          <p:nvGrpSpPr>
            <p:cNvPr id="37" name="Group 75">
              <a:extLst>
                <a:ext uri="{FF2B5EF4-FFF2-40B4-BE49-F238E27FC236}">
                  <a16:creationId xmlns:a16="http://schemas.microsoft.com/office/drawing/2014/main" id="{2A82056B-CC98-6B4A-8F04-3543ECDCFFC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212792" y="1828002"/>
              <a:ext cx="595068" cy="573879"/>
              <a:chOff x="1194" y="-9"/>
              <a:chExt cx="3370" cy="3250"/>
            </a:xfrm>
            <a:grpFill/>
          </p:grpSpPr>
          <p:sp>
            <p:nvSpPr>
              <p:cNvPr id="65" name="Freeform 76">
                <a:extLst>
                  <a:ext uri="{FF2B5EF4-FFF2-40B4-BE49-F238E27FC236}">
                    <a16:creationId xmlns:a16="http://schemas.microsoft.com/office/drawing/2014/main" id="{FC0B44DB-54A8-E692-702A-58ABBBDE1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9" y="-9"/>
                <a:ext cx="1272" cy="2539"/>
              </a:xfrm>
              <a:custGeom>
                <a:avLst/>
                <a:gdLst>
                  <a:gd name="T0" fmla="*/ 528 w 1024"/>
                  <a:gd name="T1" fmla="*/ 1719 h 2047"/>
                  <a:gd name="T2" fmla="*/ 422 w 1024"/>
                  <a:gd name="T3" fmla="*/ 1677 h 2047"/>
                  <a:gd name="T4" fmla="*/ 193 w 1024"/>
                  <a:gd name="T5" fmla="*/ 1521 h 2047"/>
                  <a:gd name="T6" fmla="*/ 187 w 1024"/>
                  <a:gd name="T7" fmla="*/ 1498 h 2047"/>
                  <a:gd name="T8" fmla="*/ 202 w 1024"/>
                  <a:gd name="T9" fmla="*/ 1363 h 2047"/>
                  <a:gd name="T10" fmla="*/ 206 w 1024"/>
                  <a:gd name="T11" fmla="*/ 1288 h 2047"/>
                  <a:gd name="T12" fmla="*/ 195 w 1024"/>
                  <a:gd name="T13" fmla="*/ 1258 h 2047"/>
                  <a:gd name="T14" fmla="*/ 173 w 1024"/>
                  <a:gd name="T15" fmla="*/ 1195 h 2047"/>
                  <a:gd name="T16" fmla="*/ 161 w 1024"/>
                  <a:gd name="T17" fmla="*/ 1104 h 2047"/>
                  <a:gd name="T18" fmla="*/ 137 w 1024"/>
                  <a:gd name="T19" fmla="*/ 1079 h 2047"/>
                  <a:gd name="T20" fmla="*/ 109 w 1024"/>
                  <a:gd name="T21" fmla="*/ 1060 h 2047"/>
                  <a:gd name="T22" fmla="*/ 13 w 1024"/>
                  <a:gd name="T23" fmla="*/ 818 h 2047"/>
                  <a:gd name="T24" fmla="*/ 3 w 1024"/>
                  <a:gd name="T25" fmla="*/ 739 h 2047"/>
                  <a:gd name="T26" fmla="*/ 42 w 1024"/>
                  <a:gd name="T27" fmla="*/ 678 h 2047"/>
                  <a:gd name="T28" fmla="*/ 54 w 1024"/>
                  <a:gd name="T29" fmla="*/ 658 h 2047"/>
                  <a:gd name="T30" fmla="*/ 46 w 1024"/>
                  <a:gd name="T31" fmla="*/ 562 h 2047"/>
                  <a:gd name="T32" fmla="*/ 48 w 1024"/>
                  <a:gd name="T33" fmla="*/ 462 h 2047"/>
                  <a:gd name="T34" fmla="*/ 60 w 1024"/>
                  <a:gd name="T35" fmla="*/ 333 h 2047"/>
                  <a:gd name="T36" fmla="*/ 239 w 1024"/>
                  <a:gd name="T37" fmla="*/ 81 h 2047"/>
                  <a:gd name="T38" fmla="*/ 321 w 1024"/>
                  <a:gd name="T39" fmla="*/ 60 h 2047"/>
                  <a:gd name="T40" fmla="*/ 333 w 1024"/>
                  <a:gd name="T41" fmla="*/ 58 h 2047"/>
                  <a:gd name="T42" fmla="*/ 441 w 1024"/>
                  <a:gd name="T43" fmla="*/ 27 h 2047"/>
                  <a:gd name="T44" fmla="*/ 530 w 1024"/>
                  <a:gd name="T45" fmla="*/ 10 h 2047"/>
                  <a:gd name="T46" fmla="*/ 697 w 1024"/>
                  <a:gd name="T47" fmla="*/ 43 h 2047"/>
                  <a:gd name="T48" fmla="*/ 751 w 1024"/>
                  <a:gd name="T49" fmla="*/ 97 h 2047"/>
                  <a:gd name="T50" fmla="*/ 768 w 1024"/>
                  <a:gd name="T51" fmla="*/ 108 h 2047"/>
                  <a:gd name="T52" fmla="*/ 793 w 1024"/>
                  <a:gd name="T53" fmla="*/ 113 h 2047"/>
                  <a:gd name="T54" fmla="*/ 851 w 1024"/>
                  <a:gd name="T55" fmla="*/ 144 h 2047"/>
                  <a:gd name="T56" fmla="*/ 964 w 1024"/>
                  <a:gd name="T57" fmla="*/ 439 h 2047"/>
                  <a:gd name="T58" fmla="*/ 964 w 1024"/>
                  <a:gd name="T59" fmla="*/ 511 h 2047"/>
                  <a:gd name="T60" fmla="*/ 958 w 1024"/>
                  <a:gd name="T61" fmla="*/ 598 h 2047"/>
                  <a:gd name="T62" fmla="*/ 972 w 1024"/>
                  <a:gd name="T63" fmla="*/ 622 h 2047"/>
                  <a:gd name="T64" fmla="*/ 1022 w 1024"/>
                  <a:gd name="T65" fmla="*/ 686 h 2047"/>
                  <a:gd name="T66" fmla="*/ 1010 w 1024"/>
                  <a:gd name="T67" fmla="*/ 866 h 2047"/>
                  <a:gd name="T68" fmla="*/ 964 w 1024"/>
                  <a:gd name="T69" fmla="*/ 985 h 2047"/>
                  <a:gd name="T70" fmla="*/ 958 w 1024"/>
                  <a:gd name="T71" fmla="*/ 998 h 2047"/>
                  <a:gd name="T72" fmla="*/ 932 w 1024"/>
                  <a:gd name="T73" fmla="*/ 1027 h 2047"/>
                  <a:gd name="T74" fmla="*/ 911 w 1024"/>
                  <a:gd name="T75" fmla="*/ 1057 h 2047"/>
                  <a:gd name="T76" fmla="*/ 889 w 1024"/>
                  <a:gd name="T77" fmla="*/ 1205 h 2047"/>
                  <a:gd name="T78" fmla="*/ 860 w 1024"/>
                  <a:gd name="T79" fmla="*/ 1287 h 2047"/>
                  <a:gd name="T80" fmla="*/ 856 w 1024"/>
                  <a:gd name="T81" fmla="*/ 1301 h 2047"/>
                  <a:gd name="T82" fmla="*/ 869 w 1024"/>
                  <a:gd name="T83" fmla="*/ 1461 h 2047"/>
                  <a:gd name="T84" fmla="*/ 873 w 1024"/>
                  <a:gd name="T85" fmla="*/ 1493 h 2047"/>
                  <a:gd name="T86" fmla="*/ 863 w 1024"/>
                  <a:gd name="T87" fmla="*/ 1521 h 2047"/>
                  <a:gd name="T88" fmla="*/ 681 w 1024"/>
                  <a:gd name="T89" fmla="*/ 1647 h 2047"/>
                  <a:gd name="T90" fmla="*/ 534 w 1024"/>
                  <a:gd name="T91" fmla="*/ 1720 h 2047"/>
                  <a:gd name="T92" fmla="*/ 586 w 1024"/>
                  <a:gd name="T93" fmla="*/ 1800 h 2047"/>
                  <a:gd name="T94" fmla="*/ 672 w 1024"/>
                  <a:gd name="T95" fmla="*/ 1929 h 2047"/>
                  <a:gd name="T96" fmla="*/ 675 w 1024"/>
                  <a:gd name="T97" fmla="*/ 1954 h 2047"/>
                  <a:gd name="T98" fmla="*/ 646 w 1024"/>
                  <a:gd name="T99" fmla="*/ 2019 h 2047"/>
                  <a:gd name="T100" fmla="*/ 645 w 1024"/>
                  <a:gd name="T101" fmla="*/ 2031 h 2047"/>
                  <a:gd name="T102" fmla="*/ 433 w 1024"/>
                  <a:gd name="T103" fmla="*/ 2036 h 2047"/>
                  <a:gd name="T104" fmla="*/ 430 w 1024"/>
                  <a:gd name="T105" fmla="*/ 2023 h 2047"/>
                  <a:gd name="T106" fmla="*/ 395 w 1024"/>
                  <a:gd name="T107" fmla="*/ 1958 h 2047"/>
                  <a:gd name="T108" fmla="*/ 397 w 1024"/>
                  <a:gd name="T109" fmla="*/ 1925 h 2047"/>
                  <a:gd name="T110" fmla="*/ 520 w 1024"/>
                  <a:gd name="T111" fmla="*/ 1734 h 2047"/>
                  <a:gd name="T112" fmla="*/ 528 w 1024"/>
                  <a:gd name="T113" fmla="*/ 1719 h 2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24" h="2047">
                    <a:moveTo>
                      <a:pt x="528" y="1719"/>
                    </a:moveTo>
                    <a:cubicBezTo>
                      <a:pt x="492" y="1705"/>
                      <a:pt x="456" y="1693"/>
                      <a:pt x="422" y="1677"/>
                    </a:cubicBezTo>
                    <a:cubicBezTo>
                      <a:pt x="337" y="1638"/>
                      <a:pt x="262" y="1585"/>
                      <a:pt x="193" y="1521"/>
                    </a:cubicBezTo>
                    <a:cubicBezTo>
                      <a:pt x="186" y="1514"/>
                      <a:pt x="186" y="1507"/>
                      <a:pt x="187" y="1498"/>
                    </a:cubicBezTo>
                    <a:cubicBezTo>
                      <a:pt x="192" y="1453"/>
                      <a:pt x="197" y="1408"/>
                      <a:pt x="202" y="1363"/>
                    </a:cubicBezTo>
                    <a:cubicBezTo>
                      <a:pt x="204" y="1338"/>
                      <a:pt x="206" y="1313"/>
                      <a:pt x="206" y="1288"/>
                    </a:cubicBezTo>
                    <a:cubicBezTo>
                      <a:pt x="206" y="1278"/>
                      <a:pt x="199" y="1268"/>
                      <a:pt x="195" y="1258"/>
                    </a:cubicBezTo>
                    <a:cubicBezTo>
                      <a:pt x="187" y="1237"/>
                      <a:pt x="177" y="1216"/>
                      <a:pt x="173" y="1195"/>
                    </a:cubicBezTo>
                    <a:cubicBezTo>
                      <a:pt x="166" y="1165"/>
                      <a:pt x="165" y="1134"/>
                      <a:pt x="161" y="1104"/>
                    </a:cubicBezTo>
                    <a:cubicBezTo>
                      <a:pt x="159" y="1089"/>
                      <a:pt x="152" y="1080"/>
                      <a:pt x="137" y="1079"/>
                    </a:cubicBezTo>
                    <a:cubicBezTo>
                      <a:pt x="124" y="1077"/>
                      <a:pt x="115" y="1071"/>
                      <a:pt x="109" y="1060"/>
                    </a:cubicBezTo>
                    <a:cubicBezTo>
                      <a:pt x="64" y="985"/>
                      <a:pt x="32" y="904"/>
                      <a:pt x="13" y="818"/>
                    </a:cubicBezTo>
                    <a:cubicBezTo>
                      <a:pt x="7" y="792"/>
                      <a:pt x="5" y="765"/>
                      <a:pt x="3" y="739"/>
                    </a:cubicBezTo>
                    <a:cubicBezTo>
                      <a:pt x="0" y="705"/>
                      <a:pt x="10" y="689"/>
                      <a:pt x="42" y="678"/>
                    </a:cubicBezTo>
                    <a:cubicBezTo>
                      <a:pt x="53" y="674"/>
                      <a:pt x="56" y="669"/>
                      <a:pt x="54" y="658"/>
                    </a:cubicBezTo>
                    <a:cubicBezTo>
                      <a:pt x="51" y="626"/>
                      <a:pt x="47" y="594"/>
                      <a:pt x="46" y="562"/>
                    </a:cubicBezTo>
                    <a:cubicBezTo>
                      <a:pt x="45" y="529"/>
                      <a:pt x="46" y="495"/>
                      <a:pt x="48" y="462"/>
                    </a:cubicBezTo>
                    <a:cubicBezTo>
                      <a:pt x="51" y="419"/>
                      <a:pt x="52" y="375"/>
                      <a:pt x="60" y="333"/>
                    </a:cubicBezTo>
                    <a:cubicBezTo>
                      <a:pt x="81" y="222"/>
                      <a:pt x="142" y="138"/>
                      <a:pt x="239" y="81"/>
                    </a:cubicBezTo>
                    <a:cubicBezTo>
                      <a:pt x="264" y="66"/>
                      <a:pt x="292" y="60"/>
                      <a:pt x="321" y="60"/>
                    </a:cubicBezTo>
                    <a:cubicBezTo>
                      <a:pt x="325" y="59"/>
                      <a:pt x="330" y="60"/>
                      <a:pt x="333" y="58"/>
                    </a:cubicBezTo>
                    <a:cubicBezTo>
                      <a:pt x="365" y="36"/>
                      <a:pt x="403" y="33"/>
                      <a:pt x="441" y="27"/>
                    </a:cubicBezTo>
                    <a:cubicBezTo>
                      <a:pt x="471" y="23"/>
                      <a:pt x="500" y="14"/>
                      <a:pt x="530" y="10"/>
                    </a:cubicBezTo>
                    <a:cubicBezTo>
                      <a:pt x="589" y="0"/>
                      <a:pt x="644" y="16"/>
                      <a:pt x="697" y="43"/>
                    </a:cubicBezTo>
                    <a:cubicBezTo>
                      <a:pt x="721" y="56"/>
                      <a:pt x="737" y="75"/>
                      <a:pt x="751" y="97"/>
                    </a:cubicBezTo>
                    <a:cubicBezTo>
                      <a:pt x="755" y="102"/>
                      <a:pt x="762" y="106"/>
                      <a:pt x="768" y="108"/>
                    </a:cubicBezTo>
                    <a:cubicBezTo>
                      <a:pt x="776" y="111"/>
                      <a:pt x="785" y="112"/>
                      <a:pt x="793" y="113"/>
                    </a:cubicBezTo>
                    <a:cubicBezTo>
                      <a:pt x="816" y="118"/>
                      <a:pt x="834" y="128"/>
                      <a:pt x="851" y="144"/>
                    </a:cubicBezTo>
                    <a:cubicBezTo>
                      <a:pt x="937" y="224"/>
                      <a:pt x="971" y="324"/>
                      <a:pt x="964" y="439"/>
                    </a:cubicBezTo>
                    <a:cubicBezTo>
                      <a:pt x="963" y="463"/>
                      <a:pt x="965" y="487"/>
                      <a:pt x="964" y="511"/>
                    </a:cubicBezTo>
                    <a:cubicBezTo>
                      <a:pt x="963" y="540"/>
                      <a:pt x="961" y="569"/>
                      <a:pt x="958" y="598"/>
                    </a:cubicBezTo>
                    <a:cubicBezTo>
                      <a:pt x="956" y="614"/>
                      <a:pt x="958" y="619"/>
                      <a:pt x="972" y="622"/>
                    </a:cubicBezTo>
                    <a:cubicBezTo>
                      <a:pt x="1021" y="634"/>
                      <a:pt x="1024" y="636"/>
                      <a:pt x="1022" y="686"/>
                    </a:cubicBezTo>
                    <a:cubicBezTo>
                      <a:pt x="1019" y="746"/>
                      <a:pt x="1015" y="806"/>
                      <a:pt x="1010" y="866"/>
                    </a:cubicBezTo>
                    <a:cubicBezTo>
                      <a:pt x="1005" y="910"/>
                      <a:pt x="983" y="947"/>
                      <a:pt x="964" y="985"/>
                    </a:cubicBezTo>
                    <a:cubicBezTo>
                      <a:pt x="962" y="990"/>
                      <a:pt x="960" y="994"/>
                      <a:pt x="958" y="998"/>
                    </a:cubicBezTo>
                    <a:cubicBezTo>
                      <a:pt x="953" y="1011"/>
                      <a:pt x="948" y="1023"/>
                      <a:pt x="932" y="1027"/>
                    </a:cubicBezTo>
                    <a:cubicBezTo>
                      <a:pt x="918" y="1030"/>
                      <a:pt x="913" y="1044"/>
                      <a:pt x="911" y="1057"/>
                    </a:cubicBezTo>
                    <a:cubicBezTo>
                      <a:pt x="904" y="1106"/>
                      <a:pt x="897" y="1156"/>
                      <a:pt x="889" y="1205"/>
                    </a:cubicBezTo>
                    <a:cubicBezTo>
                      <a:pt x="885" y="1234"/>
                      <a:pt x="877" y="1262"/>
                      <a:pt x="860" y="1287"/>
                    </a:cubicBezTo>
                    <a:cubicBezTo>
                      <a:pt x="857" y="1290"/>
                      <a:pt x="856" y="1297"/>
                      <a:pt x="856" y="1301"/>
                    </a:cubicBezTo>
                    <a:cubicBezTo>
                      <a:pt x="860" y="1355"/>
                      <a:pt x="865" y="1408"/>
                      <a:pt x="869" y="1461"/>
                    </a:cubicBezTo>
                    <a:cubicBezTo>
                      <a:pt x="870" y="1472"/>
                      <a:pt x="871" y="1483"/>
                      <a:pt x="873" y="1493"/>
                    </a:cubicBezTo>
                    <a:cubicBezTo>
                      <a:pt x="876" y="1505"/>
                      <a:pt x="873" y="1513"/>
                      <a:pt x="863" y="1521"/>
                    </a:cubicBezTo>
                    <a:cubicBezTo>
                      <a:pt x="807" y="1569"/>
                      <a:pt x="747" y="1612"/>
                      <a:pt x="681" y="1647"/>
                    </a:cubicBezTo>
                    <a:cubicBezTo>
                      <a:pt x="633" y="1673"/>
                      <a:pt x="584" y="1696"/>
                      <a:pt x="534" y="1720"/>
                    </a:cubicBezTo>
                    <a:cubicBezTo>
                      <a:pt x="550" y="1745"/>
                      <a:pt x="568" y="1773"/>
                      <a:pt x="586" y="1800"/>
                    </a:cubicBezTo>
                    <a:cubicBezTo>
                      <a:pt x="615" y="1843"/>
                      <a:pt x="643" y="1886"/>
                      <a:pt x="672" y="1929"/>
                    </a:cubicBezTo>
                    <a:cubicBezTo>
                      <a:pt x="678" y="1937"/>
                      <a:pt x="679" y="1945"/>
                      <a:pt x="675" y="1954"/>
                    </a:cubicBezTo>
                    <a:cubicBezTo>
                      <a:pt x="665" y="1975"/>
                      <a:pt x="656" y="1997"/>
                      <a:pt x="646" y="2019"/>
                    </a:cubicBezTo>
                    <a:cubicBezTo>
                      <a:pt x="645" y="2022"/>
                      <a:pt x="645" y="2026"/>
                      <a:pt x="645" y="2031"/>
                    </a:cubicBezTo>
                    <a:cubicBezTo>
                      <a:pt x="577" y="2045"/>
                      <a:pt x="504" y="2047"/>
                      <a:pt x="433" y="2036"/>
                    </a:cubicBezTo>
                    <a:cubicBezTo>
                      <a:pt x="432" y="2031"/>
                      <a:pt x="432" y="2026"/>
                      <a:pt x="430" y="2023"/>
                    </a:cubicBezTo>
                    <a:cubicBezTo>
                      <a:pt x="419" y="2001"/>
                      <a:pt x="408" y="1979"/>
                      <a:pt x="395" y="1958"/>
                    </a:cubicBezTo>
                    <a:cubicBezTo>
                      <a:pt x="388" y="1946"/>
                      <a:pt x="390" y="1937"/>
                      <a:pt x="397" y="1925"/>
                    </a:cubicBezTo>
                    <a:cubicBezTo>
                      <a:pt x="439" y="1861"/>
                      <a:pt x="479" y="1797"/>
                      <a:pt x="520" y="1734"/>
                    </a:cubicBezTo>
                    <a:cubicBezTo>
                      <a:pt x="523" y="1729"/>
                      <a:pt x="526" y="1724"/>
                      <a:pt x="528" y="17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66" name="Freeform 77">
                <a:extLst>
                  <a:ext uri="{FF2B5EF4-FFF2-40B4-BE49-F238E27FC236}">
                    <a16:creationId xmlns:a16="http://schemas.microsoft.com/office/drawing/2014/main" id="{840EB91D-5BBA-5E63-D278-99513F520C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3" y="1959"/>
                <a:ext cx="1821" cy="1282"/>
              </a:xfrm>
              <a:custGeom>
                <a:avLst/>
                <a:gdLst>
                  <a:gd name="T0" fmla="*/ 379 w 1466"/>
                  <a:gd name="T1" fmla="*/ 476 h 1034"/>
                  <a:gd name="T2" fmla="*/ 408 w 1466"/>
                  <a:gd name="T3" fmla="*/ 425 h 1034"/>
                  <a:gd name="T4" fmla="*/ 478 w 1466"/>
                  <a:gd name="T5" fmla="*/ 370 h 1034"/>
                  <a:gd name="T6" fmla="*/ 532 w 1466"/>
                  <a:gd name="T7" fmla="*/ 265 h 1034"/>
                  <a:gd name="T8" fmla="*/ 581 w 1466"/>
                  <a:gd name="T9" fmla="*/ 55 h 1034"/>
                  <a:gd name="T10" fmla="*/ 584 w 1466"/>
                  <a:gd name="T11" fmla="*/ 0 h 1034"/>
                  <a:gd name="T12" fmla="*/ 598 w 1466"/>
                  <a:gd name="T13" fmla="*/ 15 h 1034"/>
                  <a:gd name="T14" fmla="*/ 961 w 1466"/>
                  <a:gd name="T15" fmla="*/ 209 h 1034"/>
                  <a:gd name="T16" fmla="*/ 1247 w 1466"/>
                  <a:gd name="T17" fmla="*/ 343 h 1034"/>
                  <a:gd name="T18" fmla="*/ 1457 w 1466"/>
                  <a:gd name="T19" fmla="*/ 617 h 1034"/>
                  <a:gd name="T20" fmla="*/ 1464 w 1466"/>
                  <a:gd name="T21" fmla="*/ 697 h 1034"/>
                  <a:gd name="T22" fmla="*/ 1466 w 1466"/>
                  <a:gd name="T23" fmla="*/ 1017 h 1034"/>
                  <a:gd name="T24" fmla="*/ 1449 w 1466"/>
                  <a:gd name="T25" fmla="*/ 1034 h 1034"/>
                  <a:gd name="T26" fmla="*/ 955 w 1466"/>
                  <a:gd name="T27" fmla="*/ 1032 h 1034"/>
                  <a:gd name="T28" fmla="*/ 256 w 1466"/>
                  <a:gd name="T29" fmla="*/ 1033 h 1034"/>
                  <a:gd name="T30" fmla="*/ 17 w 1466"/>
                  <a:gd name="T31" fmla="*/ 1033 h 1034"/>
                  <a:gd name="T32" fmla="*/ 3 w 1466"/>
                  <a:gd name="T33" fmla="*/ 1032 h 1034"/>
                  <a:gd name="T34" fmla="*/ 0 w 1466"/>
                  <a:gd name="T35" fmla="*/ 1028 h 1034"/>
                  <a:gd name="T36" fmla="*/ 54 w 1466"/>
                  <a:gd name="T37" fmla="*/ 977 h 1034"/>
                  <a:gd name="T38" fmla="*/ 124 w 1466"/>
                  <a:gd name="T39" fmla="*/ 802 h 1034"/>
                  <a:gd name="T40" fmla="*/ 123 w 1466"/>
                  <a:gd name="T41" fmla="*/ 623 h 1034"/>
                  <a:gd name="T42" fmla="*/ 119 w 1466"/>
                  <a:gd name="T43" fmla="*/ 608 h 1034"/>
                  <a:gd name="T44" fmla="*/ 156 w 1466"/>
                  <a:gd name="T45" fmla="*/ 530 h 1034"/>
                  <a:gd name="T46" fmla="*/ 226 w 1466"/>
                  <a:gd name="T47" fmla="*/ 521 h 1034"/>
                  <a:gd name="T48" fmla="*/ 315 w 1466"/>
                  <a:gd name="T49" fmla="*/ 873 h 1034"/>
                  <a:gd name="T50" fmla="*/ 319 w 1466"/>
                  <a:gd name="T51" fmla="*/ 873 h 1034"/>
                  <a:gd name="T52" fmla="*/ 379 w 1466"/>
                  <a:gd name="T53" fmla="*/ 476 h 1034"/>
                  <a:gd name="T54" fmla="*/ 975 w 1466"/>
                  <a:gd name="T55" fmla="*/ 740 h 1034"/>
                  <a:gd name="T56" fmla="*/ 975 w 1466"/>
                  <a:gd name="T57" fmla="*/ 665 h 1034"/>
                  <a:gd name="T58" fmla="*/ 1049 w 1466"/>
                  <a:gd name="T59" fmla="*/ 665 h 1034"/>
                  <a:gd name="T60" fmla="*/ 1049 w 1466"/>
                  <a:gd name="T61" fmla="*/ 589 h 1034"/>
                  <a:gd name="T62" fmla="*/ 974 w 1466"/>
                  <a:gd name="T63" fmla="*/ 589 h 1034"/>
                  <a:gd name="T64" fmla="*/ 974 w 1466"/>
                  <a:gd name="T65" fmla="*/ 515 h 1034"/>
                  <a:gd name="T66" fmla="*/ 899 w 1466"/>
                  <a:gd name="T67" fmla="*/ 515 h 1034"/>
                  <a:gd name="T68" fmla="*/ 899 w 1466"/>
                  <a:gd name="T69" fmla="*/ 590 h 1034"/>
                  <a:gd name="T70" fmla="*/ 825 w 1466"/>
                  <a:gd name="T71" fmla="*/ 590 h 1034"/>
                  <a:gd name="T72" fmla="*/ 825 w 1466"/>
                  <a:gd name="T73" fmla="*/ 666 h 1034"/>
                  <a:gd name="T74" fmla="*/ 900 w 1466"/>
                  <a:gd name="T75" fmla="*/ 666 h 1034"/>
                  <a:gd name="T76" fmla="*/ 900 w 1466"/>
                  <a:gd name="T77" fmla="*/ 740 h 1034"/>
                  <a:gd name="T78" fmla="*/ 975 w 1466"/>
                  <a:gd name="T79" fmla="*/ 740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66" h="1034">
                    <a:moveTo>
                      <a:pt x="379" y="476"/>
                    </a:moveTo>
                    <a:cubicBezTo>
                      <a:pt x="409" y="462"/>
                      <a:pt x="416" y="450"/>
                      <a:pt x="408" y="425"/>
                    </a:cubicBezTo>
                    <a:cubicBezTo>
                      <a:pt x="435" y="410"/>
                      <a:pt x="458" y="391"/>
                      <a:pt x="478" y="370"/>
                    </a:cubicBezTo>
                    <a:cubicBezTo>
                      <a:pt x="506" y="340"/>
                      <a:pt x="523" y="305"/>
                      <a:pt x="532" y="265"/>
                    </a:cubicBezTo>
                    <a:cubicBezTo>
                      <a:pt x="548" y="195"/>
                      <a:pt x="566" y="125"/>
                      <a:pt x="581" y="55"/>
                    </a:cubicBezTo>
                    <a:cubicBezTo>
                      <a:pt x="586" y="37"/>
                      <a:pt x="586" y="17"/>
                      <a:pt x="584" y="0"/>
                    </a:cubicBezTo>
                    <a:cubicBezTo>
                      <a:pt x="589" y="5"/>
                      <a:pt x="592" y="12"/>
                      <a:pt x="598" y="15"/>
                    </a:cubicBezTo>
                    <a:cubicBezTo>
                      <a:pt x="715" y="87"/>
                      <a:pt x="837" y="150"/>
                      <a:pt x="961" y="209"/>
                    </a:cubicBezTo>
                    <a:cubicBezTo>
                      <a:pt x="1056" y="255"/>
                      <a:pt x="1152" y="297"/>
                      <a:pt x="1247" y="343"/>
                    </a:cubicBezTo>
                    <a:cubicBezTo>
                      <a:pt x="1363" y="399"/>
                      <a:pt x="1433" y="491"/>
                      <a:pt x="1457" y="617"/>
                    </a:cubicBezTo>
                    <a:cubicBezTo>
                      <a:pt x="1462" y="643"/>
                      <a:pt x="1464" y="670"/>
                      <a:pt x="1464" y="697"/>
                    </a:cubicBezTo>
                    <a:cubicBezTo>
                      <a:pt x="1465" y="804"/>
                      <a:pt x="1465" y="910"/>
                      <a:pt x="1466" y="1017"/>
                    </a:cubicBezTo>
                    <a:cubicBezTo>
                      <a:pt x="1466" y="1030"/>
                      <a:pt x="1462" y="1034"/>
                      <a:pt x="1449" y="1034"/>
                    </a:cubicBezTo>
                    <a:cubicBezTo>
                      <a:pt x="1284" y="1033"/>
                      <a:pt x="1120" y="1032"/>
                      <a:pt x="955" y="1032"/>
                    </a:cubicBezTo>
                    <a:cubicBezTo>
                      <a:pt x="722" y="1032"/>
                      <a:pt x="489" y="1033"/>
                      <a:pt x="256" y="1033"/>
                    </a:cubicBezTo>
                    <a:cubicBezTo>
                      <a:pt x="176" y="1033"/>
                      <a:pt x="96" y="1033"/>
                      <a:pt x="17" y="1033"/>
                    </a:cubicBezTo>
                    <a:cubicBezTo>
                      <a:pt x="12" y="1033"/>
                      <a:pt x="8" y="1033"/>
                      <a:pt x="3" y="1032"/>
                    </a:cubicBezTo>
                    <a:cubicBezTo>
                      <a:pt x="2" y="1031"/>
                      <a:pt x="1" y="1029"/>
                      <a:pt x="0" y="1028"/>
                    </a:cubicBezTo>
                    <a:cubicBezTo>
                      <a:pt x="18" y="1011"/>
                      <a:pt x="37" y="995"/>
                      <a:pt x="54" y="977"/>
                    </a:cubicBezTo>
                    <a:cubicBezTo>
                      <a:pt x="100" y="928"/>
                      <a:pt x="126" y="871"/>
                      <a:pt x="124" y="802"/>
                    </a:cubicBezTo>
                    <a:cubicBezTo>
                      <a:pt x="122" y="743"/>
                      <a:pt x="123" y="683"/>
                      <a:pt x="123" y="623"/>
                    </a:cubicBezTo>
                    <a:cubicBezTo>
                      <a:pt x="123" y="619"/>
                      <a:pt x="121" y="614"/>
                      <a:pt x="119" y="608"/>
                    </a:cubicBezTo>
                    <a:cubicBezTo>
                      <a:pt x="157" y="598"/>
                      <a:pt x="158" y="565"/>
                      <a:pt x="156" y="530"/>
                    </a:cubicBezTo>
                    <a:cubicBezTo>
                      <a:pt x="180" y="527"/>
                      <a:pt x="202" y="524"/>
                      <a:pt x="226" y="521"/>
                    </a:cubicBezTo>
                    <a:cubicBezTo>
                      <a:pt x="256" y="639"/>
                      <a:pt x="285" y="756"/>
                      <a:pt x="315" y="873"/>
                    </a:cubicBezTo>
                    <a:cubicBezTo>
                      <a:pt x="317" y="873"/>
                      <a:pt x="318" y="873"/>
                      <a:pt x="319" y="873"/>
                    </a:cubicBezTo>
                    <a:cubicBezTo>
                      <a:pt x="339" y="741"/>
                      <a:pt x="359" y="609"/>
                      <a:pt x="379" y="476"/>
                    </a:cubicBezTo>
                    <a:close/>
                    <a:moveTo>
                      <a:pt x="975" y="740"/>
                    </a:moveTo>
                    <a:cubicBezTo>
                      <a:pt x="975" y="714"/>
                      <a:pt x="975" y="690"/>
                      <a:pt x="975" y="665"/>
                    </a:cubicBezTo>
                    <a:cubicBezTo>
                      <a:pt x="1001" y="665"/>
                      <a:pt x="1025" y="665"/>
                      <a:pt x="1049" y="665"/>
                    </a:cubicBezTo>
                    <a:cubicBezTo>
                      <a:pt x="1049" y="640"/>
                      <a:pt x="1049" y="616"/>
                      <a:pt x="1049" y="589"/>
                    </a:cubicBezTo>
                    <a:cubicBezTo>
                      <a:pt x="1024" y="589"/>
                      <a:pt x="1000" y="589"/>
                      <a:pt x="974" y="589"/>
                    </a:cubicBezTo>
                    <a:cubicBezTo>
                      <a:pt x="974" y="563"/>
                      <a:pt x="974" y="539"/>
                      <a:pt x="974" y="515"/>
                    </a:cubicBezTo>
                    <a:cubicBezTo>
                      <a:pt x="949" y="515"/>
                      <a:pt x="924" y="515"/>
                      <a:pt x="899" y="515"/>
                    </a:cubicBezTo>
                    <a:cubicBezTo>
                      <a:pt x="899" y="540"/>
                      <a:pt x="899" y="564"/>
                      <a:pt x="899" y="590"/>
                    </a:cubicBezTo>
                    <a:cubicBezTo>
                      <a:pt x="873" y="590"/>
                      <a:pt x="849" y="590"/>
                      <a:pt x="825" y="590"/>
                    </a:cubicBezTo>
                    <a:cubicBezTo>
                      <a:pt x="825" y="616"/>
                      <a:pt x="825" y="640"/>
                      <a:pt x="825" y="666"/>
                    </a:cubicBezTo>
                    <a:cubicBezTo>
                      <a:pt x="850" y="666"/>
                      <a:pt x="874" y="666"/>
                      <a:pt x="900" y="666"/>
                    </a:cubicBezTo>
                    <a:cubicBezTo>
                      <a:pt x="900" y="692"/>
                      <a:pt x="900" y="716"/>
                      <a:pt x="900" y="740"/>
                    </a:cubicBezTo>
                    <a:cubicBezTo>
                      <a:pt x="925" y="740"/>
                      <a:pt x="949" y="740"/>
                      <a:pt x="975" y="7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67" name="Freeform 78">
                <a:extLst>
                  <a:ext uri="{FF2B5EF4-FFF2-40B4-BE49-F238E27FC236}">
                    <a16:creationId xmlns:a16="http://schemas.microsoft.com/office/drawing/2014/main" id="{2B394931-4FA0-6542-A825-6C1B15AD5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4" y="1946"/>
                <a:ext cx="1657" cy="1294"/>
              </a:xfrm>
              <a:custGeom>
                <a:avLst/>
                <a:gdLst>
                  <a:gd name="T0" fmla="*/ 878 w 1335"/>
                  <a:gd name="T1" fmla="*/ 0 h 1044"/>
                  <a:gd name="T2" fmla="*/ 901 w 1335"/>
                  <a:gd name="T3" fmla="*/ 139 h 1044"/>
                  <a:gd name="T4" fmla="*/ 926 w 1335"/>
                  <a:gd name="T5" fmla="*/ 275 h 1044"/>
                  <a:gd name="T6" fmla="*/ 1005 w 1335"/>
                  <a:gd name="T7" fmla="*/ 400 h 1044"/>
                  <a:gd name="T8" fmla="*/ 1027 w 1335"/>
                  <a:gd name="T9" fmla="*/ 417 h 1044"/>
                  <a:gd name="T10" fmla="*/ 1030 w 1335"/>
                  <a:gd name="T11" fmla="*/ 455 h 1044"/>
                  <a:gd name="T12" fmla="*/ 1061 w 1335"/>
                  <a:gd name="T13" fmla="*/ 479 h 1044"/>
                  <a:gd name="T14" fmla="*/ 1094 w 1335"/>
                  <a:gd name="T15" fmla="*/ 522 h 1044"/>
                  <a:gd name="T16" fmla="*/ 1148 w 1335"/>
                  <a:gd name="T17" fmla="*/ 882 h 1044"/>
                  <a:gd name="T18" fmla="*/ 1150 w 1335"/>
                  <a:gd name="T19" fmla="*/ 889 h 1044"/>
                  <a:gd name="T20" fmla="*/ 1154 w 1335"/>
                  <a:gd name="T21" fmla="*/ 890 h 1044"/>
                  <a:gd name="T22" fmla="*/ 1258 w 1335"/>
                  <a:gd name="T23" fmla="*/ 538 h 1044"/>
                  <a:gd name="T24" fmla="*/ 1295 w 1335"/>
                  <a:gd name="T25" fmla="*/ 541 h 1044"/>
                  <a:gd name="T26" fmla="*/ 1333 w 1335"/>
                  <a:gd name="T27" fmla="*/ 619 h 1044"/>
                  <a:gd name="T28" fmla="*/ 1332 w 1335"/>
                  <a:gd name="T29" fmla="*/ 637 h 1044"/>
                  <a:gd name="T30" fmla="*/ 1333 w 1335"/>
                  <a:gd name="T31" fmla="*/ 811 h 1044"/>
                  <a:gd name="T32" fmla="*/ 1270 w 1335"/>
                  <a:gd name="T33" fmla="*/ 970 h 1044"/>
                  <a:gd name="T34" fmla="*/ 1198 w 1335"/>
                  <a:gd name="T35" fmla="*/ 1040 h 1044"/>
                  <a:gd name="T36" fmla="*/ 1186 w 1335"/>
                  <a:gd name="T37" fmla="*/ 1044 h 1044"/>
                  <a:gd name="T38" fmla="*/ 431 w 1335"/>
                  <a:gd name="T39" fmla="*/ 1044 h 1044"/>
                  <a:gd name="T40" fmla="*/ 105 w 1335"/>
                  <a:gd name="T41" fmla="*/ 1044 h 1044"/>
                  <a:gd name="T42" fmla="*/ 4 w 1335"/>
                  <a:gd name="T43" fmla="*/ 1044 h 1044"/>
                  <a:gd name="T44" fmla="*/ 3 w 1335"/>
                  <a:gd name="T45" fmla="*/ 1026 h 1044"/>
                  <a:gd name="T46" fmla="*/ 4 w 1335"/>
                  <a:gd name="T47" fmla="*/ 704 h 1044"/>
                  <a:gd name="T48" fmla="*/ 129 w 1335"/>
                  <a:gd name="T49" fmla="*/ 413 h 1044"/>
                  <a:gd name="T50" fmla="*/ 254 w 1335"/>
                  <a:gd name="T51" fmla="*/ 345 h 1044"/>
                  <a:gd name="T52" fmla="*/ 350 w 1335"/>
                  <a:gd name="T53" fmla="*/ 303 h 1044"/>
                  <a:gd name="T54" fmla="*/ 591 w 1335"/>
                  <a:gd name="T55" fmla="*/ 178 h 1044"/>
                  <a:gd name="T56" fmla="*/ 874 w 1335"/>
                  <a:gd name="T57" fmla="*/ 13 h 1044"/>
                  <a:gd name="T58" fmla="*/ 883 w 1335"/>
                  <a:gd name="T59" fmla="*/ 1 h 1044"/>
                  <a:gd name="T60" fmla="*/ 878 w 1335"/>
                  <a:gd name="T61" fmla="*/ 0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35" h="1044">
                    <a:moveTo>
                      <a:pt x="878" y="0"/>
                    </a:moveTo>
                    <a:cubicBezTo>
                      <a:pt x="886" y="47"/>
                      <a:pt x="893" y="93"/>
                      <a:pt x="901" y="139"/>
                    </a:cubicBezTo>
                    <a:cubicBezTo>
                      <a:pt x="909" y="184"/>
                      <a:pt x="918" y="230"/>
                      <a:pt x="926" y="275"/>
                    </a:cubicBezTo>
                    <a:cubicBezTo>
                      <a:pt x="936" y="327"/>
                      <a:pt x="966" y="366"/>
                      <a:pt x="1005" y="400"/>
                    </a:cubicBezTo>
                    <a:cubicBezTo>
                      <a:pt x="1013" y="407"/>
                      <a:pt x="1022" y="413"/>
                      <a:pt x="1027" y="417"/>
                    </a:cubicBezTo>
                    <a:cubicBezTo>
                      <a:pt x="1028" y="431"/>
                      <a:pt x="1025" y="446"/>
                      <a:pt x="1030" y="455"/>
                    </a:cubicBezTo>
                    <a:cubicBezTo>
                      <a:pt x="1037" y="466"/>
                      <a:pt x="1049" y="475"/>
                      <a:pt x="1061" y="479"/>
                    </a:cubicBezTo>
                    <a:cubicBezTo>
                      <a:pt x="1084" y="486"/>
                      <a:pt x="1091" y="499"/>
                      <a:pt x="1094" y="522"/>
                    </a:cubicBezTo>
                    <a:cubicBezTo>
                      <a:pt x="1111" y="642"/>
                      <a:pt x="1130" y="762"/>
                      <a:pt x="1148" y="882"/>
                    </a:cubicBezTo>
                    <a:cubicBezTo>
                      <a:pt x="1148" y="884"/>
                      <a:pt x="1149" y="887"/>
                      <a:pt x="1150" y="889"/>
                    </a:cubicBezTo>
                    <a:cubicBezTo>
                      <a:pt x="1151" y="889"/>
                      <a:pt x="1153" y="890"/>
                      <a:pt x="1154" y="890"/>
                    </a:cubicBezTo>
                    <a:cubicBezTo>
                      <a:pt x="1189" y="773"/>
                      <a:pt x="1223" y="656"/>
                      <a:pt x="1258" y="538"/>
                    </a:cubicBezTo>
                    <a:cubicBezTo>
                      <a:pt x="1270" y="539"/>
                      <a:pt x="1282" y="540"/>
                      <a:pt x="1295" y="541"/>
                    </a:cubicBezTo>
                    <a:cubicBezTo>
                      <a:pt x="1292" y="575"/>
                      <a:pt x="1291" y="609"/>
                      <a:pt x="1333" y="619"/>
                    </a:cubicBezTo>
                    <a:cubicBezTo>
                      <a:pt x="1333" y="626"/>
                      <a:pt x="1332" y="631"/>
                      <a:pt x="1332" y="637"/>
                    </a:cubicBezTo>
                    <a:cubicBezTo>
                      <a:pt x="1332" y="695"/>
                      <a:pt x="1331" y="753"/>
                      <a:pt x="1333" y="811"/>
                    </a:cubicBezTo>
                    <a:cubicBezTo>
                      <a:pt x="1335" y="873"/>
                      <a:pt x="1312" y="925"/>
                      <a:pt x="1270" y="970"/>
                    </a:cubicBezTo>
                    <a:cubicBezTo>
                      <a:pt x="1248" y="994"/>
                      <a:pt x="1223" y="1017"/>
                      <a:pt x="1198" y="1040"/>
                    </a:cubicBezTo>
                    <a:cubicBezTo>
                      <a:pt x="1195" y="1042"/>
                      <a:pt x="1190" y="1044"/>
                      <a:pt x="1186" y="1044"/>
                    </a:cubicBezTo>
                    <a:cubicBezTo>
                      <a:pt x="934" y="1044"/>
                      <a:pt x="683" y="1044"/>
                      <a:pt x="431" y="1044"/>
                    </a:cubicBezTo>
                    <a:cubicBezTo>
                      <a:pt x="322" y="1044"/>
                      <a:pt x="213" y="1044"/>
                      <a:pt x="105" y="1044"/>
                    </a:cubicBezTo>
                    <a:cubicBezTo>
                      <a:pt x="72" y="1044"/>
                      <a:pt x="39" y="1044"/>
                      <a:pt x="4" y="1044"/>
                    </a:cubicBezTo>
                    <a:cubicBezTo>
                      <a:pt x="4" y="1038"/>
                      <a:pt x="3" y="1032"/>
                      <a:pt x="3" y="1026"/>
                    </a:cubicBezTo>
                    <a:cubicBezTo>
                      <a:pt x="3" y="919"/>
                      <a:pt x="0" y="811"/>
                      <a:pt x="4" y="704"/>
                    </a:cubicBezTo>
                    <a:cubicBezTo>
                      <a:pt x="9" y="593"/>
                      <a:pt x="45" y="492"/>
                      <a:pt x="129" y="413"/>
                    </a:cubicBezTo>
                    <a:cubicBezTo>
                      <a:pt x="164" y="379"/>
                      <a:pt x="207" y="359"/>
                      <a:pt x="254" y="345"/>
                    </a:cubicBezTo>
                    <a:cubicBezTo>
                      <a:pt x="287" y="335"/>
                      <a:pt x="319" y="319"/>
                      <a:pt x="350" y="303"/>
                    </a:cubicBezTo>
                    <a:cubicBezTo>
                      <a:pt x="430" y="262"/>
                      <a:pt x="512" y="222"/>
                      <a:pt x="591" y="178"/>
                    </a:cubicBezTo>
                    <a:cubicBezTo>
                      <a:pt x="686" y="125"/>
                      <a:pt x="780" y="69"/>
                      <a:pt x="874" y="13"/>
                    </a:cubicBezTo>
                    <a:cubicBezTo>
                      <a:pt x="878" y="11"/>
                      <a:pt x="880" y="5"/>
                      <a:pt x="883" y="1"/>
                    </a:cubicBezTo>
                    <a:cubicBezTo>
                      <a:pt x="881" y="1"/>
                      <a:pt x="880" y="1"/>
                      <a:pt x="87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68" name="Freeform 79">
                <a:extLst>
                  <a:ext uri="{FF2B5EF4-FFF2-40B4-BE49-F238E27FC236}">
                    <a16:creationId xmlns:a16="http://schemas.microsoft.com/office/drawing/2014/main" id="{8DC04AB3-BA0D-2FC3-2EE8-72410A5E7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6" y="1862"/>
                <a:ext cx="204" cy="586"/>
              </a:xfrm>
              <a:custGeom>
                <a:avLst/>
                <a:gdLst>
                  <a:gd name="T0" fmla="*/ 164 w 164"/>
                  <a:gd name="T1" fmla="*/ 469 h 472"/>
                  <a:gd name="T2" fmla="*/ 128 w 164"/>
                  <a:gd name="T3" fmla="*/ 461 h 472"/>
                  <a:gd name="T4" fmla="*/ 41 w 164"/>
                  <a:gd name="T5" fmla="*/ 321 h 472"/>
                  <a:gd name="T6" fmla="*/ 1 w 164"/>
                  <a:gd name="T7" fmla="*/ 101 h 472"/>
                  <a:gd name="T8" fmla="*/ 0 w 164"/>
                  <a:gd name="T9" fmla="*/ 86 h 472"/>
                  <a:gd name="T10" fmla="*/ 24 w 164"/>
                  <a:gd name="T11" fmla="*/ 42 h 472"/>
                  <a:gd name="T12" fmla="*/ 93 w 164"/>
                  <a:gd name="T13" fmla="*/ 0 h 472"/>
                  <a:gd name="T14" fmla="*/ 164 w 164"/>
                  <a:gd name="T15" fmla="*/ 469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4" h="472">
                    <a:moveTo>
                      <a:pt x="164" y="469"/>
                    </a:moveTo>
                    <a:cubicBezTo>
                      <a:pt x="150" y="472"/>
                      <a:pt x="140" y="470"/>
                      <a:pt x="128" y="461"/>
                    </a:cubicBezTo>
                    <a:cubicBezTo>
                      <a:pt x="82" y="424"/>
                      <a:pt x="50" y="381"/>
                      <a:pt x="41" y="321"/>
                    </a:cubicBezTo>
                    <a:cubicBezTo>
                      <a:pt x="30" y="247"/>
                      <a:pt x="15" y="174"/>
                      <a:pt x="1" y="101"/>
                    </a:cubicBezTo>
                    <a:cubicBezTo>
                      <a:pt x="1" y="96"/>
                      <a:pt x="0" y="91"/>
                      <a:pt x="0" y="86"/>
                    </a:cubicBezTo>
                    <a:cubicBezTo>
                      <a:pt x="0" y="67"/>
                      <a:pt x="1" y="52"/>
                      <a:pt x="24" y="42"/>
                    </a:cubicBezTo>
                    <a:cubicBezTo>
                      <a:pt x="48" y="32"/>
                      <a:pt x="69" y="15"/>
                      <a:pt x="93" y="0"/>
                    </a:cubicBezTo>
                    <a:cubicBezTo>
                      <a:pt x="117" y="158"/>
                      <a:pt x="140" y="313"/>
                      <a:pt x="164" y="4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69" name="Freeform 80">
                <a:extLst>
                  <a:ext uri="{FF2B5EF4-FFF2-40B4-BE49-F238E27FC236}">
                    <a16:creationId xmlns:a16="http://schemas.microsoft.com/office/drawing/2014/main" id="{3BD84A09-6A50-DCAB-6249-F22DBFCC4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" y="1860"/>
                <a:ext cx="210" cy="603"/>
              </a:xfrm>
              <a:custGeom>
                <a:avLst/>
                <a:gdLst>
                  <a:gd name="T0" fmla="*/ 73 w 169"/>
                  <a:gd name="T1" fmla="*/ 0 h 486"/>
                  <a:gd name="T2" fmla="*/ 142 w 169"/>
                  <a:gd name="T3" fmla="*/ 51 h 486"/>
                  <a:gd name="T4" fmla="*/ 164 w 169"/>
                  <a:gd name="T5" fmla="*/ 111 h 486"/>
                  <a:gd name="T6" fmla="*/ 128 w 169"/>
                  <a:gd name="T7" fmla="*/ 272 h 486"/>
                  <a:gd name="T8" fmla="*/ 108 w 169"/>
                  <a:gd name="T9" fmla="*/ 356 h 486"/>
                  <a:gd name="T10" fmla="*/ 22 w 169"/>
                  <a:gd name="T11" fmla="*/ 471 h 486"/>
                  <a:gd name="T12" fmla="*/ 0 w 169"/>
                  <a:gd name="T13" fmla="*/ 486 h 486"/>
                  <a:gd name="T14" fmla="*/ 73 w 169"/>
                  <a:gd name="T15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486">
                    <a:moveTo>
                      <a:pt x="73" y="0"/>
                    </a:moveTo>
                    <a:cubicBezTo>
                      <a:pt x="97" y="18"/>
                      <a:pt x="118" y="38"/>
                      <a:pt x="142" y="51"/>
                    </a:cubicBezTo>
                    <a:cubicBezTo>
                      <a:pt x="169" y="66"/>
                      <a:pt x="169" y="88"/>
                      <a:pt x="164" y="111"/>
                    </a:cubicBezTo>
                    <a:cubicBezTo>
                      <a:pt x="154" y="165"/>
                      <a:pt x="140" y="218"/>
                      <a:pt x="128" y="272"/>
                    </a:cubicBezTo>
                    <a:cubicBezTo>
                      <a:pt x="121" y="300"/>
                      <a:pt x="115" y="328"/>
                      <a:pt x="108" y="356"/>
                    </a:cubicBezTo>
                    <a:cubicBezTo>
                      <a:pt x="96" y="406"/>
                      <a:pt x="63" y="441"/>
                      <a:pt x="22" y="471"/>
                    </a:cubicBezTo>
                    <a:cubicBezTo>
                      <a:pt x="15" y="476"/>
                      <a:pt x="7" y="481"/>
                      <a:pt x="0" y="486"/>
                    </a:cubicBezTo>
                    <a:cubicBezTo>
                      <a:pt x="24" y="325"/>
                      <a:pt x="48" y="163"/>
                      <a:pt x="7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50">
              <a:extLst>
                <a:ext uri="{FF2B5EF4-FFF2-40B4-BE49-F238E27FC236}">
                  <a16:creationId xmlns:a16="http://schemas.microsoft.com/office/drawing/2014/main" id="{DA5304BE-BD66-7089-C092-BFC160446A0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690757" y="1818440"/>
              <a:ext cx="515447" cy="588498"/>
              <a:chOff x="2377" y="1043"/>
              <a:chExt cx="1009" cy="1152"/>
            </a:xfrm>
            <a:grpFill/>
          </p:grpSpPr>
          <p:sp>
            <p:nvSpPr>
              <p:cNvPr id="41" name="Freeform 51">
                <a:extLst>
                  <a:ext uri="{FF2B5EF4-FFF2-40B4-BE49-F238E27FC236}">
                    <a16:creationId xmlns:a16="http://schemas.microsoft.com/office/drawing/2014/main" id="{64CC274A-27AB-1F18-7E02-5B36EF04B3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77" y="1043"/>
                <a:ext cx="1009" cy="1152"/>
              </a:xfrm>
              <a:custGeom>
                <a:avLst/>
                <a:gdLst>
                  <a:gd name="T0" fmla="*/ 275 w 669"/>
                  <a:gd name="T1" fmla="*/ 55 h 766"/>
                  <a:gd name="T2" fmla="*/ 282 w 669"/>
                  <a:gd name="T3" fmla="*/ 109 h 766"/>
                  <a:gd name="T4" fmla="*/ 225 w 669"/>
                  <a:gd name="T5" fmla="*/ 239 h 766"/>
                  <a:gd name="T6" fmla="*/ 258 w 669"/>
                  <a:gd name="T7" fmla="*/ 367 h 766"/>
                  <a:gd name="T8" fmla="*/ 394 w 669"/>
                  <a:gd name="T9" fmla="*/ 375 h 766"/>
                  <a:gd name="T10" fmla="*/ 428 w 669"/>
                  <a:gd name="T11" fmla="*/ 207 h 766"/>
                  <a:gd name="T12" fmla="*/ 343 w 669"/>
                  <a:gd name="T13" fmla="*/ 112 h 766"/>
                  <a:gd name="T14" fmla="*/ 284 w 669"/>
                  <a:gd name="T15" fmla="*/ 48 h 766"/>
                  <a:gd name="T16" fmla="*/ 426 w 669"/>
                  <a:gd name="T17" fmla="*/ 28 h 766"/>
                  <a:gd name="T18" fmla="*/ 501 w 669"/>
                  <a:gd name="T19" fmla="*/ 171 h 766"/>
                  <a:gd name="T20" fmla="*/ 502 w 669"/>
                  <a:gd name="T21" fmla="*/ 407 h 766"/>
                  <a:gd name="T22" fmla="*/ 503 w 669"/>
                  <a:gd name="T23" fmla="*/ 491 h 766"/>
                  <a:gd name="T24" fmla="*/ 504 w 669"/>
                  <a:gd name="T25" fmla="*/ 634 h 766"/>
                  <a:gd name="T26" fmla="*/ 529 w 669"/>
                  <a:gd name="T27" fmla="*/ 715 h 766"/>
                  <a:gd name="T28" fmla="*/ 521 w 669"/>
                  <a:gd name="T29" fmla="*/ 629 h 766"/>
                  <a:gd name="T30" fmla="*/ 511 w 669"/>
                  <a:gd name="T31" fmla="*/ 458 h 766"/>
                  <a:gd name="T32" fmla="*/ 576 w 669"/>
                  <a:gd name="T33" fmla="*/ 485 h 766"/>
                  <a:gd name="T34" fmla="*/ 652 w 669"/>
                  <a:gd name="T35" fmla="*/ 658 h 766"/>
                  <a:gd name="T36" fmla="*/ 654 w 669"/>
                  <a:gd name="T37" fmla="*/ 766 h 766"/>
                  <a:gd name="T38" fmla="*/ 16 w 669"/>
                  <a:gd name="T39" fmla="*/ 766 h 766"/>
                  <a:gd name="T40" fmla="*/ 20 w 669"/>
                  <a:gd name="T41" fmla="*/ 642 h 766"/>
                  <a:gd name="T42" fmla="*/ 102 w 669"/>
                  <a:gd name="T43" fmla="*/ 479 h 766"/>
                  <a:gd name="T44" fmla="*/ 162 w 669"/>
                  <a:gd name="T45" fmla="*/ 528 h 766"/>
                  <a:gd name="T46" fmla="*/ 81 w 669"/>
                  <a:gd name="T47" fmla="*/ 641 h 766"/>
                  <a:gd name="T48" fmla="*/ 106 w 669"/>
                  <a:gd name="T49" fmla="*/ 725 h 766"/>
                  <a:gd name="T50" fmla="*/ 109 w 669"/>
                  <a:gd name="T51" fmla="*/ 694 h 766"/>
                  <a:gd name="T52" fmla="*/ 99 w 669"/>
                  <a:gd name="T53" fmla="*/ 611 h 766"/>
                  <a:gd name="T54" fmla="*/ 244 w 669"/>
                  <a:gd name="T55" fmla="*/ 612 h 766"/>
                  <a:gd name="T56" fmla="*/ 213 w 669"/>
                  <a:gd name="T57" fmla="*/ 689 h 766"/>
                  <a:gd name="T58" fmla="*/ 226 w 669"/>
                  <a:gd name="T59" fmla="*/ 731 h 766"/>
                  <a:gd name="T60" fmla="*/ 259 w 669"/>
                  <a:gd name="T61" fmla="*/ 685 h 766"/>
                  <a:gd name="T62" fmla="*/ 203 w 669"/>
                  <a:gd name="T63" fmla="*/ 534 h 766"/>
                  <a:gd name="T64" fmla="*/ 180 w 669"/>
                  <a:gd name="T65" fmla="*/ 474 h 766"/>
                  <a:gd name="T66" fmla="*/ 208 w 669"/>
                  <a:gd name="T67" fmla="*/ 439 h 766"/>
                  <a:gd name="T68" fmla="*/ 160 w 669"/>
                  <a:gd name="T69" fmla="*/ 297 h 766"/>
                  <a:gd name="T70" fmla="*/ 246 w 669"/>
                  <a:gd name="T71" fmla="*/ 21 h 766"/>
                  <a:gd name="T72" fmla="*/ 311 w 669"/>
                  <a:gd name="T73" fmla="*/ 9 h 766"/>
                  <a:gd name="T74" fmla="*/ 394 w 669"/>
                  <a:gd name="T75" fmla="*/ 507 h 766"/>
                  <a:gd name="T76" fmla="*/ 499 w 669"/>
                  <a:gd name="T77" fmla="*/ 321 h 766"/>
                  <a:gd name="T78" fmla="*/ 383 w 669"/>
                  <a:gd name="T79" fmla="*/ 32 h 766"/>
                  <a:gd name="T80" fmla="*/ 442 w 669"/>
                  <a:gd name="T81" fmla="*/ 114 h 766"/>
                  <a:gd name="T82" fmla="*/ 456 w 669"/>
                  <a:gd name="T83" fmla="*/ 407 h 766"/>
                  <a:gd name="T84" fmla="*/ 451 w 669"/>
                  <a:gd name="T85" fmla="*/ 343 h 766"/>
                  <a:gd name="T86" fmla="*/ 427 w 669"/>
                  <a:gd name="T87" fmla="*/ 340 h 766"/>
                  <a:gd name="T88" fmla="*/ 333 w 669"/>
                  <a:gd name="T89" fmla="*/ 427 h 766"/>
                  <a:gd name="T90" fmla="*/ 232 w 669"/>
                  <a:gd name="T91" fmla="*/ 360 h 766"/>
                  <a:gd name="T92" fmla="*/ 246 w 669"/>
                  <a:gd name="T93" fmla="*/ 435 h 766"/>
                  <a:gd name="T94" fmla="*/ 225 w 669"/>
                  <a:gd name="T95" fmla="*/ 454 h 766"/>
                  <a:gd name="T96" fmla="*/ 309 w 669"/>
                  <a:gd name="T97" fmla="*/ 649 h 766"/>
                  <a:gd name="T98" fmla="*/ 356 w 669"/>
                  <a:gd name="T99" fmla="*/ 653 h 766"/>
                  <a:gd name="T100" fmla="*/ 430 w 669"/>
                  <a:gd name="T101" fmla="*/ 493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69" h="766">
                    <a:moveTo>
                      <a:pt x="311" y="9"/>
                    </a:moveTo>
                    <a:cubicBezTo>
                      <a:pt x="305" y="15"/>
                      <a:pt x="299" y="21"/>
                      <a:pt x="294" y="27"/>
                    </a:cubicBezTo>
                    <a:cubicBezTo>
                      <a:pt x="287" y="36"/>
                      <a:pt x="281" y="45"/>
                      <a:pt x="275" y="55"/>
                    </a:cubicBezTo>
                    <a:cubicBezTo>
                      <a:pt x="267" y="69"/>
                      <a:pt x="271" y="83"/>
                      <a:pt x="280" y="96"/>
                    </a:cubicBezTo>
                    <a:cubicBezTo>
                      <a:pt x="281" y="98"/>
                      <a:pt x="282" y="99"/>
                      <a:pt x="283" y="101"/>
                    </a:cubicBezTo>
                    <a:cubicBezTo>
                      <a:pt x="286" y="104"/>
                      <a:pt x="285" y="107"/>
                      <a:pt x="282" y="109"/>
                    </a:cubicBezTo>
                    <a:cubicBezTo>
                      <a:pt x="268" y="120"/>
                      <a:pt x="259" y="135"/>
                      <a:pt x="251" y="151"/>
                    </a:cubicBezTo>
                    <a:cubicBezTo>
                      <a:pt x="245" y="164"/>
                      <a:pt x="239" y="178"/>
                      <a:pt x="234" y="192"/>
                    </a:cubicBezTo>
                    <a:cubicBezTo>
                      <a:pt x="229" y="207"/>
                      <a:pt x="226" y="223"/>
                      <a:pt x="225" y="239"/>
                    </a:cubicBezTo>
                    <a:cubicBezTo>
                      <a:pt x="224" y="255"/>
                      <a:pt x="223" y="270"/>
                      <a:pt x="223" y="286"/>
                    </a:cubicBezTo>
                    <a:cubicBezTo>
                      <a:pt x="223" y="300"/>
                      <a:pt x="227" y="314"/>
                      <a:pt x="234" y="327"/>
                    </a:cubicBezTo>
                    <a:cubicBezTo>
                      <a:pt x="241" y="340"/>
                      <a:pt x="249" y="354"/>
                      <a:pt x="258" y="367"/>
                    </a:cubicBezTo>
                    <a:cubicBezTo>
                      <a:pt x="270" y="386"/>
                      <a:pt x="285" y="401"/>
                      <a:pt x="306" y="410"/>
                    </a:cubicBezTo>
                    <a:cubicBezTo>
                      <a:pt x="317" y="415"/>
                      <a:pt x="329" y="413"/>
                      <a:pt x="341" y="412"/>
                    </a:cubicBezTo>
                    <a:cubicBezTo>
                      <a:pt x="365" y="410"/>
                      <a:pt x="381" y="395"/>
                      <a:pt x="394" y="375"/>
                    </a:cubicBezTo>
                    <a:cubicBezTo>
                      <a:pt x="412" y="347"/>
                      <a:pt x="421" y="316"/>
                      <a:pt x="425" y="283"/>
                    </a:cubicBezTo>
                    <a:cubicBezTo>
                      <a:pt x="427" y="263"/>
                      <a:pt x="431" y="243"/>
                      <a:pt x="432" y="223"/>
                    </a:cubicBezTo>
                    <a:cubicBezTo>
                      <a:pt x="433" y="218"/>
                      <a:pt x="430" y="212"/>
                      <a:pt x="428" y="207"/>
                    </a:cubicBezTo>
                    <a:cubicBezTo>
                      <a:pt x="419" y="186"/>
                      <a:pt x="410" y="165"/>
                      <a:pt x="397" y="146"/>
                    </a:cubicBezTo>
                    <a:cubicBezTo>
                      <a:pt x="391" y="138"/>
                      <a:pt x="384" y="130"/>
                      <a:pt x="377" y="124"/>
                    </a:cubicBezTo>
                    <a:cubicBezTo>
                      <a:pt x="368" y="115"/>
                      <a:pt x="355" y="114"/>
                      <a:pt x="343" y="112"/>
                    </a:cubicBezTo>
                    <a:cubicBezTo>
                      <a:pt x="333" y="111"/>
                      <a:pt x="323" y="110"/>
                      <a:pt x="313" y="108"/>
                    </a:cubicBezTo>
                    <a:cubicBezTo>
                      <a:pt x="301" y="104"/>
                      <a:pt x="290" y="96"/>
                      <a:pt x="283" y="86"/>
                    </a:cubicBezTo>
                    <a:cubicBezTo>
                      <a:pt x="275" y="73"/>
                      <a:pt x="278" y="60"/>
                      <a:pt x="284" y="48"/>
                    </a:cubicBezTo>
                    <a:cubicBezTo>
                      <a:pt x="292" y="33"/>
                      <a:pt x="303" y="20"/>
                      <a:pt x="316" y="10"/>
                    </a:cubicBezTo>
                    <a:cubicBezTo>
                      <a:pt x="321" y="6"/>
                      <a:pt x="329" y="4"/>
                      <a:pt x="336" y="3"/>
                    </a:cubicBezTo>
                    <a:cubicBezTo>
                      <a:pt x="369" y="0"/>
                      <a:pt x="400" y="7"/>
                      <a:pt x="426" y="28"/>
                    </a:cubicBezTo>
                    <a:cubicBezTo>
                      <a:pt x="440" y="40"/>
                      <a:pt x="452" y="54"/>
                      <a:pt x="461" y="70"/>
                    </a:cubicBezTo>
                    <a:cubicBezTo>
                      <a:pt x="471" y="86"/>
                      <a:pt x="480" y="103"/>
                      <a:pt x="486" y="120"/>
                    </a:cubicBezTo>
                    <a:cubicBezTo>
                      <a:pt x="492" y="137"/>
                      <a:pt x="497" y="154"/>
                      <a:pt x="501" y="171"/>
                    </a:cubicBezTo>
                    <a:cubicBezTo>
                      <a:pt x="507" y="193"/>
                      <a:pt x="512" y="216"/>
                      <a:pt x="516" y="239"/>
                    </a:cubicBezTo>
                    <a:cubicBezTo>
                      <a:pt x="521" y="269"/>
                      <a:pt x="522" y="300"/>
                      <a:pt x="520" y="331"/>
                    </a:cubicBezTo>
                    <a:cubicBezTo>
                      <a:pt x="518" y="357"/>
                      <a:pt x="512" y="382"/>
                      <a:pt x="502" y="407"/>
                    </a:cubicBezTo>
                    <a:cubicBezTo>
                      <a:pt x="496" y="420"/>
                      <a:pt x="489" y="432"/>
                      <a:pt x="482" y="444"/>
                    </a:cubicBezTo>
                    <a:cubicBezTo>
                      <a:pt x="489" y="445"/>
                      <a:pt x="490" y="452"/>
                      <a:pt x="492" y="457"/>
                    </a:cubicBezTo>
                    <a:cubicBezTo>
                      <a:pt x="496" y="469"/>
                      <a:pt x="500" y="480"/>
                      <a:pt x="503" y="491"/>
                    </a:cubicBezTo>
                    <a:cubicBezTo>
                      <a:pt x="504" y="494"/>
                      <a:pt x="504" y="496"/>
                      <a:pt x="504" y="498"/>
                    </a:cubicBezTo>
                    <a:cubicBezTo>
                      <a:pt x="504" y="543"/>
                      <a:pt x="504" y="587"/>
                      <a:pt x="504" y="632"/>
                    </a:cubicBezTo>
                    <a:cubicBezTo>
                      <a:pt x="504" y="632"/>
                      <a:pt x="504" y="633"/>
                      <a:pt x="504" y="634"/>
                    </a:cubicBezTo>
                    <a:cubicBezTo>
                      <a:pt x="492" y="637"/>
                      <a:pt x="482" y="644"/>
                      <a:pt x="476" y="655"/>
                    </a:cubicBezTo>
                    <a:cubicBezTo>
                      <a:pt x="466" y="671"/>
                      <a:pt x="469" y="690"/>
                      <a:pt x="482" y="705"/>
                    </a:cubicBezTo>
                    <a:cubicBezTo>
                      <a:pt x="493" y="718"/>
                      <a:pt x="513" y="722"/>
                      <a:pt x="529" y="715"/>
                    </a:cubicBezTo>
                    <a:cubicBezTo>
                      <a:pt x="554" y="705"/>
                      <a:pt x="566" y="671"/>
                      <a:pt x="543" y="646"/>
                    </a:cubicBezTo>
                    <a:cubicBezTo>
                      <a:pt x="539" y="642"/>
                      <a:pt x="532" y="639"/>
                      <a:pt x="526" y="636"/>
                    </a:cubicBezTo>
                    <a:cubicBezTo>
                      <a:pt x="522" y="634"/>
                      <a:pt x="521" y="633"/>
                      <a:pt x="521" y="629"/>
                    </a:cubicBezTo>
                    <a:cubicBezTo>
                      <a:pt x="522" y="603"/>
                      <a:pt x="522" y="576"/>
                      <a:pt x="522" y="549"/>
                    </a:cubicBezTo>
                    <a:cubicBezTo>
                      <a:pt x="522" y="531"/>
                      <a:pt x="522" y="513"/>
                      <a:pt x="521" y="496"/>
                    </a:cubicBezTo>
                    <a:cubicBezTo>
                      <a:pt x="521" y="482"/>
                      <a:pt x="516" y="470"/>
                      <a:pt x="511" y="458"/>
                    </a:cubicBezTo>
                    <a:cubicBezTo>
                      <a:pt x="511" y="457"/>
                      <a:pt x="510" y="456"/>
                      <a:pt x="509" y="454"/>
                    </a:cubicBezTo>
                    <a:cubicBezTo>
                      <a:pt x="511" y="454"/>
                      <a:pt x="513" y="454"/>
                      <a:pt x="514" y="455"/>
                    </a:cubicBezTo>
                    <a:cubicBezTo>
                      <a:pt x="535" y="463"/>
                      <a:pt x="557" y="472"/>
                      <a:pt x="576" y="485"/>
                    </a:cubicBezTo>
                    <a:cubicBezTo>
                      <a:pt x="594" y="497"/>
                      <a:pt x="608" y="513"/>
                      <a:pt x="617" y="533"/>
                    </a:cubicBezTo>
                    <a:cubicBezTo>
                      <a:pt x="626" y="556"/>
                      <a:pt x="634" y="580"/>
                      <a:pt x="640" y="605"/>
                    </a:cubicBezTo>
                    <a:cubicBezTo>
                      <a:pt x="644" y="623"/>
                      <a:pt x="648" y="640"/>
                      <a:pt x="652" y="658"/>
                    </a:cubicBezTo>
                    <a:cubicBezTo>
                      <a:pt x="656" y="677"/>
                      <a:pt x="659" y="696"/>
                      <a:pt x="662" y="715"/>
                    </a:cubicBezTo>
                    <a:cubicBezTo>
                      <a:pt x="664" y="726"/>
                      <a:pt x="666" y="738"/>
                      <a:pt x="668" y="749"/>
                    </a:cubicBezTo>
                    <a:cubicBezTo>
                      <a:pt x="669" y="757"/>
                      <a:pt x="662" y="765"/>
                      <a:pt x="654" y="766"/>
                    </a:cubicBezTo>
                    <a:cubicBezTo>
                      <a:pt x="652" y="766"/>
                      <a:pt x="650" y="766"/>
                      <a:pt x="648" y="766"/>
                    </a:cubicBezTo>
                    <a:cubicBezTo>
                      <a:pt x="555" y="766"/>
                      <a:pt x="462" y="766"/>
                      <a:pt x="369" y="766"/>
                    </a:cubicBezTo>
                    <a:cubicBezTo>
                      <a:pt x="251" y="766"/>
                      <a:pt x="134" y="766"/>
                      <a:pt x="16" y="766"/>
                    </a:cubicBezTo>
                    <a:cubicBezTo>
                      <a:pt x="10" y="766"/>
                      <a:pt x="5" y="765"/>
                      <a:pt x="2" y="759"/>
                    </a:cubicBezTo>
                    <a:cubicBezTo>
                      <a:pt x="1" y="756"/>
                      <a:pt x="0" y="753"/>
                      <a:pt x="1" y="751"/>
                    </a:cubicBezTo>
                    <a:cubicBezTo>
                      <a:pt x="7" y="714"/>
                      <a:pt x="13" y="678"/>
                      <a:pt x="20" y="642"/>
                    </a:cubicBezTo>
                    <a:cubicBezTo>
                      <a:pt x="26" y="611"/>
                      <a:pt x="34" y="581"/>
                      <a:pt x="44" y="552"/>
                    </a:cubicBezTo>
                    <a:cubicBezTo>
                      <a:pt x="50" y="536"/>
                      <a:pt x="56" y="521"/>
                      <a:pt x="66" y="508"/>
                    </a:cubicBezTo>
                    <a:cubicBezTo>
                      <a:pt x="76" y="496"/>
                      <a:pt x="88" y="486"/>
                      <a:pt x="102" y="479"/>
                    </a:cubicBezTo>
                    <a:cubicBezTo>
                      <a:pt x="118" y="471"/>
                      <a:pt x="136" y="463"/>
                      <a:pt x="153" y="456"/>
                    </a:cubicBezTo>
                    <a:cubicBezTo>
                      <a:pt x="158" y="453"/>
                      <a:pt x="163" y="452"/>
                      <a:pt x="169" y="450"/>
                    </a:cubicBezTo>
                    <a:cubicBezTo>
                      <a:pt x="158" y="476"/>
                      <a:pt x="161" y="502"/>
                      <a:pt x="162" y="528"/>
                    </a:cubicBezTo>
                    <a:cubicBezTo>
                      <a:pt x="155" y="529"/>
                      <a:pt x="148" y="530"/>
                      <a:pt x="142" y="533"/>
                    </a:cubicBezTo>
                    <a:cubicBezTo>
                      <a:pt x="111" y="544"/>
                      <a:pt x="91" y="566"/>
                      <a:pt x="83" y="598"/>
                    </a:cubicBezTo>
                    <a:cubicBezTo>
                      <a:pt x="79" y="612"/>
                      <a:pt x="81" y="627"/>
                      <a:pt x="81" y="641"/>
                    </a:cubicBezTo>
                    <a:cubicBezTo>
                      <a:pt x="80" y="652"/>
                      <a:pt x="81" y="664"/>
                      <a:pt x="81" y="675"/>
                    </a:cubicBezTo>
                    <a:cubicBezTo>
                      <a:pt x="82" y="685"/>
                      <a:pt x="84" y="697"/>
                      <a:pt x="92" y="705"/>
                    </a:cubicBezTo>
                    <a:cubicBezTo>
                      <a:pt x="99" y="711"/>
                      <a:pt x="102" y="718"/>
                      <a:pt x="106" y="725"/>
                    </a:cubicBezTo>
                    <a:cubicBezTo>
                      <a:pt x="111" y="734"/>
                      <a:pt x="125" y="736"/>
                      <a:pt x="135" y="731"/>
                    </a:cubicBezTo>
                    <a:cubicBezTo>
                      <a:pt x="144" y="726"/>
                      <a:pt x="149" y="714"/>
                      <a:pt x="145" y="704"/>
                    </a:cubicBezTo>
                    <a:cubicBezTo>
                      <a:pt x="139" y="688"/>
                      <a:pt x="122" y="684"/>
                      <a:pt x="109" y="694"/>
                    </a:cubicBezTo>
                    <a:cubicBezTo>
                      <a:pt x="109" y="695"/>
                      <a:pt x="108" y="695"/>
                      <a:pt x="107" y="695"/>
                    </a:cubicBezTo>
                    <a:cubicBezTo>
                      <a:pt x="102" y="690"/>
                      <a:pt x="99" y="682"/>
                      <a:pt x="99" y="675"/>
                    </a:cubicBezTo>
                    <a:cubicBezTo>
                      <a:pt x="99" y="653"/>
                      <a:pt x="98" y="632"/>
                      <a:pt x="99" y="611"/>
                    </a:cubicBezTo>
                    <a:cubicBezTo>
                      <a:pt x="100" y="594"/>
                      <a:pt x="108" y="579"/>
                      <a:pt x="120" y="567"/>
                    </a:cubicBezTo>
                    <a:cubicBezTo>
                      <a:pt x="135" y="552"/>
                      <a:pt x="153" y="545"/>
                      <a:pt x="173" y="545"/>
                    </a:cubicBezTo>
                    <a:cubicBezTo>
                      <a:pt x="210" y="546"/>
                      <a:pt x="242" y="576"/>
                      <a:pt x="244" y="612"/>
                    </a:cubicBezTo>
                    <a:cubicBezTo>
                      <a:pt x="245" y="633"/>
                      <a:pt x="244" y="653"/>
                      <a:pt x="243" y="674"/>
                    </a:cubicBezTo>
                    <a:cubicBezTo>
                      <a:pt x="243" y="684"/>
                      <a:pt x="239" y="691"/>
                      <a:pt x="233" y="696"/>
                    </a:cubicBezTo>
                    <a:cubicBezTo>
                      <a:pt x="228" y="690"/>
                      <a:pt x="221" y="688"/>
                      <a:pt x="213" y="689"/>
                    </a:cubicBezTo>
                    <a:cubicBezTo>
                      <a:pt x="203" y="690"/>
                      <a:pt x="198" y="696"/>
                      <a:pt x="195" y="705"/>
                    </a:cubicBezTo>
                    <a:cubicBezTo>
                      <a:pt x="192" y="713"/>
                      <a:pt x="195" y="723"/>
                      <a:pt x="202" y="728"/>
                    </a:cubicBezTo>
                    <a:cubicBezTo>
                      <a:pt x="210" y="734"/>
                      <a:pt x="218" y="736"/>
                      <a:pt x="226" y="731"/>
                    </a:cubicBezTo>
                    <a:cubicBezTo>
                      <a:pt x="233" y="728"/>
                      <a:pt x="237" y="723"/>
                      <a:pt x="239" y="716"/>
                    </a:cubicBezTo>
                    <a:cubicBezTo>
                      <a:pt x="239" y="714"/>
                      <a:pt x="240" y="712"/>
                      <a:pt x="241" y="712"/>
                    </a:cubicBezTo>
                    <a:cubicBezTo>
                      <a:pt x="251" y="705"/>
                      <a:pt x="257" y="696"/>
                      <a:pt x="259" y="685"/>
                    </a:cubicBezTo>
                    <a:cubicBezTo>
                      <a:pt x="261" y="678"/>
                      <a:pt x="262" y="670"/>
                      <a:pt x="262" y="663"/>
                    </a:cubicBezTo>
                    <a:cubicBezTo>
                      <a:pt x="262" y="645"/>
                      <a:pt x="263" y="628"/>
                      <a:pt x="261" y="611"/>
                    </a:cubicBezTo>
                    <a:cubicBezTo>
                      <a:pt x="257" y="574"/>
                      <a:pt x="237" y="548"/>
                      <a:pt x="203" y="534"/>
                    </a:cubicBezTo>
                    <a:cubicBezTo>
                      <a:pt x="197" y="531"/>
                      <a:pt x="190" y="530"/>
                      <a:pt x="184" y="529"/>
                    </a:cubicBezTo>
                    <a:cubicBezTo>
                      <a:pt x="182" y="528"/>
                      <a:pt x="180" y="527"/>
                      <a:pt x="180" y="526"/>
                    </a:cubicBezTo>
                    <a:cubicBezTo>
                      <a:pt x="179" y="508"/>
                      <a:pt x="176" y="491"/>
                      <a:pt x="180" y="474"/>
                    </a:cubicBezTo>
                    <a:cubicBezTo>
                      <a:pt x="183" y="464"/>
                      <a:pt x="187" y="455"/>
                      <a:pt x="190" y="446"/>
                    </a:cubicBezTo>
                    <a:cubicBezTo>
                      <a:pt x="191" y="444"/>
                      <a:pt x="193" y="443"/>
                      <a:pt x="195" y="442"/>
                    </a:cubicBezTo>
                    <a:cubicBezTo>
                      <a:pt x="199" y="441"/>
                      <a:pt x="203" y="440"/>
                      <a:pt x="208" y="439"/>
                    </a:cubicBezTo>
                    <a:cubicBezTo>
                      <a:pt x="202" y="434"/>
                      <a:pt x="197" y="429"/>
                      <a:pt x="192" y="424"/>
                    </a:cubicBezTo>
                    <a:cubicBezTo>
                      <a:pt x="179" y="410"/>
                      <a:pt x="171" y="393"/>
                      <a:pt x="166" y="374"/>
                    </a:cubicBezTo>
                    <a:cubicBezTo>
                      <a:pt x="160" y="349"/>
                      <a:pt x="160" y="323"/>
                      <a:pt x="160" y="297"/>
                    </a:cubicBezTo>
                    <a:cubicBezTo>
                      <a:pt x="160" y="269"/>
                      <a:pt x="161" y="241"/>
                      <a:pt x="163" y="214"/>
                    </a:cubicBezTo>
                    <a:cubicBezTo>
                      <a:pt x="166" y="177"/>
                      <a:pt x="172" y="140"/>
                      <a:pt x="184" y="105"/>
                    </a:cubicBezTo>
                    <a:cubicBezTo>
                      <a:pt x="196" y="71"/>
                      <a:pt x="216" y="42"/>
                      <a:pt x="246" y="21"/>
                    </a:cubicBezTo>
                    <a:cubicBezTo>
                      <a:pt x="257" y="14"/>
                      <a:pt x="269" y="8"/>
                      <a:pt x="281" y="3"/>
                    </a:cubicBezTo>
                    <a:cubicBezTo>
                      <a:pt x="285" y="1"/>
                      <a:pt x="291" y="3"/>
                      <a:pt x="296" y="4"/>
                    </a:cubicBezTo>
                    <a:cubicBezTo>
                      <a:pt x="301" y="5"/>
                      <a:pt x="305" y="7"/>
                      <a:pt x="311" y="9"/>
                    </a:cubicBezTo>
                    <a:close/>
                    <a:moveTo>
                      <a:pt x="394" y="509"/>
                    </a:moveTo>
                    <a:cubicBezTo>
                      <a:pt x="394" y="508"/>
                      <a:pt x="394" y="508"/>
                      <a:pt x="394" y="507"/>
                    </a:cubicBezTo>
                    <a:cubicBezTo>
                      <a:pt x="394" y="507"/>
                      <a:pt x="394" y="507"/>
                      <a:pt x="394" y="507"/>
                    </a:cubicBezTo>
                    <a:cubicBezTo>
                      <a:pt x="415" y="491"/>
                      <a:pt x="432" y="473"/>
                      <a:pt x="448" y="452"/>
                    </a:cubicBezTo>
                    <a:cubicBezTo>
                      <a:pt x="466" y="429"/>
                      <a:pt x="480" y="403"/>
                      <a:pt x="489" y="375"/>
                    </a:cubicBezTo>
                    <a:cubicBezTo>
                      <a:pt x="495" y="357"/>
                      <a:pt x="498" y="339"/>
                      <a:pt x="499" y="321"/>
                    </a:cubicBezTo>
                    <a:cubicBezTo>
                      <a:pt x="500" y="272"/>
                      <a:pt x="496" y="224"/>
                      <a:pt x="485" y="176"/>
                    </a:cubicBezTo>
                    <a:cubicBezTo>
                      <a:pt x="479" y="149"/>
                      <a:pt x="471" y="124"/>
                      <a:pt x="457" y="100"/>
                    </a:cubicBezTo>
                    <a:cubicBezTo>
                      <a:pt x="439" y="70"/>
                      <a:pt x="416" y="46"/>
                      <a:pt x="383" y="32"/>
                    </a:cubicBezTo>
                    <a:cubicBezTo>
                      <a:pt x="375" y="28"/>
                      <a:pt x="366" y="26"/>
                      <a:pt x="358" y="23"/>
                    </a:cubicBezTo>
                    <a:cubicBezTo>
                      <a:pt x="366" y="30"/>
                      <a:pt x="376" y="35"/>
                      <a:pt x="384" y="42"/>
                    </a:cubicBezTo>
                    <a:cubicBezTo>
                      <a:pt x="409" y="61"/>
                      <a:pt x="428" y="85"/>
                      <a:pt x="442" y="114"/>
                    </a:cubicBezTo>
                    <a:cubicBezTo>
                      <a:pt x="457" y="145"/>
                      <a:pt x="466" y="179"/>
                      <a:pt x="471" y="213"/>
                    </a:cubicBezTo>
                    <a:cubicBezTo>
                      <a:pt x="475" y="241"/>
                      <a:pt x="477" y="269"/>
                      <a:pt x="478" y="298"/>
                    </a:cubicBezTo>
                    <a:cubicBezTo>
                      <a:pt x="479" y="336"/>
                      <a:pt x="474" y="373"/>
                      <a:pt x="456" y="407"/>
                    </a:cubicBezTo>
                    <a:cubicBezTo>
                      <a:pt x="452" y="414"/>
                      <a:pt x="447" y="421"/>
                      <a:pt x="443" y="428"/>
                    </a:cubicBezTo>
                    <a:cubicBezTo>
                      <a:pt x="442" y="428"/>
                      <a:pt x="442" y="428"/>
                      <a:pt x="441" y="427"/>
                    </a:cubicBezTo>
                    <a:cubicBezTo>
                      <a:pt x="449" y="400"/>
                      <a:pt x="452" y="372"/>
                      <a:pt x="451" y="343"/>
                    </a:cubicBezTo>
                    <a:cubicBezTo>
                      <a:pt x="451" y="314"/>
                      <a:pt x="446" y="268"/>
                      <a:pt x="442" y="259"/>
                    </a:cubicBezTo>
                    <a:cubicBezTo>
                      <a:pt x="441" y="269"/>
                      <a:pt x="440" y="278"/>
                      <a:pt x="439" y="288"/>
                    </a:cubicBezTo>
                    <a:cubicBezTo>
                      <a:pt x="436" y="306"/>
                      <a:pt x="433" y="323"/>
                      <a:pt x="427" y="340"/>
                    </a:cubicBezTo>
                    <a:cubicBezTo>
                      <a:pt x="421" y="358"/>
                      <a:pt x="412" y="374"/>
                      <a:pt x="401" y="389"/>
                    </a:cubicBezTo>
                    <a:cubicBezTo>
                      <a:pt x="396" y="396"/>
                      <a:pt x="390" y="403"/>
                      <a:pt x="384" y="408"/>
                    </a:cubicBezTo>
                    <a:cubicBezTo>
                      <a:pt x="369" y="421"/>
                      <a:pt x="352" y="426"/>
                      <a:pt x="333" y="427"/>
                    </a:cubicBezTo>
                    <a:cubicBezTo>
                      <a:pt x="317" y="427"/>
                      <a:pt x="300" y="426"/>
                      <a:pt x="286" y="416"/>
                    </a:cubicBezTo>
                    <a:cubicBezTo>
                      <a:pt x="280" y="411"/>
                      <a:pt x="274" y="407"/>
                      <a:pt x="268" y="402"/>
                    </a:cubicBezTo>
                    <a:cubicBezTo>
                      <a:pt x="253" y="390"/>
                      <a:pt x="241" y="376"/>
                      <a:pt x="232" y="360"/>
                    </a:cubicBezTo>
                    <a:cubicBezTo>
                      <a:pt x="230" y="356"/>
                      <a:pt x="228" y="353"/>
                      <a:pt x="226" y="348"/>
                    </a:cubicBezTo>
                    <a:cubicBezTo>
                      <a:pt x="226" y="351"/>
                      <a:pt x="225" y="352"/>
                      <a:pt x="226" y="353"/>
                    </a:cubicBezTo>
                    <a:cubicBezTo>
                      <a:pt x="227" y="381"/>
                      <a:pt x="232" y="409"/>
                      <a:pt x="246" y="435"/>
                    </a:cubicBezTo>
                    <a:cubicBezTo>
                      <a:pt x="254" y="450"/>
                      <a:pt x="265" y="462"/>
                      <a:pt x="280" y="471"/>
                    </a:cubicBezTo>
                    <a:cubicBezTo>
                      <a:pt x="283" y="472"/>
                      <a:pt x="285" y="473"/>
                      <a:pt x="288" y="474"/>
                    </a:cubicBezTo>
                    <a:cubicBezTo>
                      <a:pt x="264" y="476"/>
                      <a:pt x="244" y="466"/>
                      <a:pt x="225" y="454"/>
                    </a:cubicBezTo>
                    <a:cubicBezTo>
                      <a:pt x="228" y="463"/>
                      <a:pt x="230" y="471"/>
                      <a:pt x="233" y="478"/>
                    </a:cubicBezTo>
                    <a:cubicBezTo>
                      <a:pt x="243" y="506"/>
                      <a:pt x="253" y="534"/>
                      <a:pt x="265" y="561"/>
                    </a:cubicBezTo>
                    <a:cubicBezTo>
                      <a:pt x="277" y="591"/>
                      <a:pt x="290" y="622"/>
                      <a:pt x="309" y="649"/>
                    </a:cubicBezTo>
                    <a:cubicBezTo>
                      <a:pt x="315" y="658"/>
                      <a:pt x="321" y="666"/>
                      <a:pt x="330" y="672"/>
                    </a:cubicBezTo>
                    <a:cubicBezTo>
                      <a:pt x="333" y="674"/>
                      <a:pt x="335" y="674"/>
                      <a:pt x="338" y="672"/>
                    </a:cubicBezTo>
                    <a:cubicBezTo>
                      <a:pt x="346" y="668"/>
                      <a:pt x="351" y="661"/>
                      <a:pt x="356" y="653"/>
                    </a:cubicBezTo>
                    <a:cubicBezTo>
                      <a:pt x="371" y="632"/>
                      <a:pt x="383" y="608"/>
                      <a:pt x="393" y="584"/>
                    </a:cubicBezTo>
                    <a:cubicBezTo>
                      <a:pt x="405" y="556"/>
                      <a:pt x="417" y="527"/>
                      <a:pt x="428" y="498"/>
                    </a:cubicBezTo>
                    <a:cubicBezTo>
                      <a:pt x="429" y="496"/>
                      <a:pt x="429" y="494"/>
                      <a:pt x="430" y="493"/>
                    </a:cubicBezTo>
                    <a:cubicBezTo>
                      <a:pt x="418" y="498"/>
                      <a:pt x="406" y="503"/>
                      <a:pt x="394" y="5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44" name="Freeform 52">
                <a:extLst>
                  <a:ext uri="{FF2B5EF4-FFF2-40B4-BE49-F238E27FC236}">
                    <a16:creationId xmlns:a16="http://schemas.microsoft.com/office/drawing/2014/main" id="{168CFD37-8CEC-E745-A3F1-A8AA5891C1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13" y="2022"/>
                <a:ext cx="75" cy="75"/>
              </a:xfrm>
              <a:custGeom>
                <a:avLst/>
                <a:gdLst>
                  <a:gd name="T0" fmla="*/ 50 w 50"/>
                  <a:gd name="T1" fmla="*/ 25 h 50"/>
                  <a:gd name="T2" fmla="*/ 25 w 50"/>
                  <a:gd name="T3" fmla="*/ 50 h 50"/>
                  <a:gd name="T4" fmla="*/ 0 w 50"/>
                  <a:gd name="T5" fmla="*/ 25 h 50"/>
                  <a:gd name="T6" fmla="*/ 25 w 50"/>
                  <a:gd name="T7" fmla="*/ 0 h 50"/>
                  <a:gd name="T8" fmla="*/ 50 w 50"/>
                  <a:gd name="T9" fmla="*/ 25 h 50"/>
                  <a:gd name="T10" fmla="*/ 25 w 50"/>
                  <a:gd name="T11" fmla="*/ 41 h 50"/>
                  <a:gd name="T12" fmla="*/ 41 w 50"/>
                  <a:gd name="T13" fmla="*/ 25 h 50"/>
                  <a:gd name="T14" fmla="*/ 25 w 50"/>
                  <a:gd name="T15" fmla="*/ 8 h 50"/>
                  <a:gd name="T16" fmla="*/ 8 w 50"/>
                  <a:gd name="T17" fmla="*/ 25 h 50"/>
                  <a:gd name="T18" fmla="*/ 25 w 50"/>
                  <a:gd name="T19" fmla="*/ 4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cubicBezTo>
                      <a:pt x="50" y="39"/>
                      <a:pt x="39" y="50"/>
                      <a:pt x="25" y="50"/>
                    </a:cubicBezTo>
                    <a:cubicBezTo>
                      <a:pt x="11" y="50"/>
                      <a:pt x="0" y="39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39" y="0"/>
                      <a:pt x="50" y="11"/>
                      <a:pt x="50" y="25"/>
                    </a:cubicBezTo>
                    <a:close/>
                    <a:moveTo>
                      <a:pt x="25" y="41"/>
                    </a:moveTo>
                    <a:cubicBezTo>
                      <a:pt x="34" y="41"/>
                      <a:pt x="41" y="34"/>
                      <a:pt x="41" y="25"/>
                    </a:cubicBezTo>
                    <a:cubicBezTo>
                      <a:pt x="41" y="16"/>
                      <a:pt x="34" y="8"/>
                      <a:pt x="25" y="8"/>
                    </a:cubicBezTo>
                    <a:cubicBezTo>
                      <a:pt x="15" y="8"/>
                      <a:pt x="8" y="16"/>
                      <a:pt x="8" y="25"/>
                    </a:cubicBezTo>
                    <a:cubicBezTo>
                      <a:pt x="8" y="34"/>
                      <a:pt x="16" y="41"/>
                      <a:pt x="25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48" name="Freeform 53">
                <a:extLst>
                  <a:ext uri="{FF2B5EF4-FFF2-40B4-BE49-F238E27FC236}">
                    <a16:creationId xmlns:a16="http://schemas.microsoft.com/office/drawing/2014/main" id="{ED26344F-4AFF-515D-8E63-FB7051086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1861"/>
                <a:ext cx="181" cy="161"/>
              </a:xfrm>
              <a:custGeom>
                <a:avLst/>
                <a:gdLst>
                  <a:gd name="T0" fmla="*/ 120 w 120"/>
                  <a:gd name="T1" fmla="*/ 0 h 107"/>
                  <a:gd name="T2" fmla="*/ 108 w 120"/>
                  <a:gd name="T3" fmla="*/ 29 h 107"/>
                  <a:gd name="T4" fmla="*/ 84 w 120"/>
                  <a:gd name="T5" fmla="*/ 78 h 107"/>
                  <a:gd name="T6" fmla="*/ 66 w 120"/>
                  <a:gd name="T7" fmla="*/ 102 h 107"/>
                  <a:gd name="T8" fmla="*/ 54 w 120"/>
                  <a:gd name="T9" fmla="*/ 102 h 107"/>
                  <a:gd name="T10" fmla="*/ 34 w 120"/>
                  <a:gd name="T11" fmla="*/ 75 h 107"/>
                  <a:gd name="T12" fmla="*/ 0 w 120"/>
                  <a:gd name="T13" fmla="*/ 1 h 107"/>
                  <a:gd name="T14" fmla="*/ 120 w 120"/>
                  <a:gd name="T1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107">
                    <a:moveTo>
                      <a:pt x="120" y="0"/>
                    </a:moveTo>
                    <a:cubicBezTo>
                      <a:pt x="116" y="11"/>
                      <a:pt x="112" y="20"/>
                      <a:pt x="108" y="29"/>
                    </a:cubicBezTo>
                    <a:cubicBezTo>
                      <a:pt x="101" y="46"/>
                      <a:pt x="93" y="62"/>
                      <a:pt x="84" y="78"/>
                    </a:cubicBezTo>
                    <a:cubicBezTo>
                      <a:pt x="80" y="87"/>
                      <a:pt x="73" y="94"/>
                      <a:pt x="66" y="102"/>
                    </a:cubicBezTo>
                    <a:cubicBezTo>
                      <a:pt x="62" y="107"/>
                      <a:pt x="59" y="106"/>
                      <a:pt x="54" y="102"/>
                    </a:cubicBezTo>
                    <a:cubicBezTo>
                      <a:pt x="45" y="95"/>
                      <a:pt x="39" y="85"/>
                      <a:pt x="34" y="75"/>
                    </a:cubicBezTo>
                    <a:cubicBezTo>
                      <a:pt x="21" y="51"/>
                      <a:pt x="10" y="27"/>
                      <a:pt x="0" y="1"/>
                    </a:cubicBezTo>
                    <a:cubicBezTo>
                      <a:pt x="40" y="12"/>
                      <a:pt x="80" y="12"/>
                      <a:pt x="1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0B3A444-2C9C-147F-4594-D452AF52B4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13" y="6346830"/>
            <a:ext cx="1393658" cy="37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A78101-976B-46C6-863B-A4EB824D4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Initiatering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samtale</a:t>
            </a:r>
            <a:r>
              <a:rPr lang="en-US" dirty="0"/>
              <a:t> om </a:t>
            </a:r>
            <a:r>
              <a:rPr lang="en-US" dirty="0" err="1"/>
              <a:t>vægt</a:t>
            </a:r>
            <a:r>
              <a:rPr lang="en-US" dirty="0"/>
              <a:t> </a:t>
            </a:r>
            <a:r>
              <a:rPr lang="en-US" dirty="0" err="1"/>
              <a:t>imellem</a:t>
            </a:r>
            <a:r>
              <a:rPr lang="en-US" dirty="0"/>
              <a:t> den </a:t>
            </a:r>
            <a:r>
              <a:rPr lang="en-US" dirty="0" err="1"/>
              <a:t>unge</a:t>
            </a:r>
            <a:r>
              <a:rPr lang="en-US" dirty="0"/>
              <a:t> og den </a:t>
            </a:r>
            <a:r>
              <a:rPr lang="en-US" dirty="0" err="1"/>
              <a:t>sundhedsprofessionelle</a:t>
            </a:r>
            <a:endParaRPr lang="en-C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65AB4F-FA3F-4B08-1C1F-00E8641CEC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ALwO</a:t>
            </a:r>
            <a:r>
              <a:rPr lang="en-US" dirty="0"/>
              <a:t>, adolescents living with obesity; HCP, healthcare professional.</a:t>
            </a:r>
            <a:br>
              <a:rPr lang="en-US" dirty="0"/>
            </a:br>
            <a:r>
              <a:rPr lang="en-CA" dirty="0"/>
              <a:t>Halford et al. Pediatric Obesity. 2022;e12957. doi:10.1111/ijpo.12957.</a:t>
            </a:r>
            <a:endParaRPr lang="en-US" dirty="0"/>
          </a:p>
        </p:txBody>
      </p:sp>
      <p:sp>
        <p:nvSpPr>
          <p:cNvPr id="7" name="Respondents">
            <a:extLst>
              <a:ext uri="{FF2B5EF4-FFF2-40B4-BE49-F238E27FC236}">
                <a16:creationId xmlns:a16="http://schemas.microsoft.com/office/drawing/2014/main" id="{A633D1A1-7F21-4E27-AF59-28C8283B9246}"/>
              </a:ext>
            </a:extLst>
          </p:cNvPr>
          <p:cNvSpPr txBox="1"/>
          <p:nvPr/>
        </p:nvSpPr>
        <p:spPr>
          <a:xfrm>
            <a:off x="9131765" y="1777894"/>
            <a:ext cx="1395566" cy="461667"/>
          </a:xfrm>
          <a:prstGeom prst="rect">
            <a:avLst/>
          </a:prstGeom>
        </p:spPr>
        <p:txBody>
          <a:bodyPr vert="horz" wrap="square" lIns="91440" tIns="45721" rIns="91440" bIns="45721" rtlCol="0" anchor="t">
            <a:spAutoFit/>
          </a:bodyPr>
          <a:lstStyle/>
          <a:p>
            <a:pPr marL="0" marR="0" lvl="0" indent="0" algn="ctr" defTabSz="162551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A918B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All HCPs (n=2,323)</a:t>
            </a:r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2A771539-19D8-4748-9A6F-E1F80266EACB}"/>
              </a:ext>
            </a:extLst>
          </p:cNvPr>
          <p:cNvGraphicFramePr/>
          <p:nvPr/>
        </p:nvGraphicFramePr>
        <p:xfrm>
          <a:off x="1112872" y="2522437"/>
          <a:ext cx="4436533" cy="1730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Text Placeholder 143">
            <a:extLst>
              <a:ext uri="{FF2B5EF4-FFF2-40B4-BE49-F238E27FC236}">
                <a16:creationId xmlns:a16="http://schemas.microsoft.com/office/drawing/2014/main" id="{73E9E51D-A4EC-4E47-A51D-B85736003059}"/>
              </a:ext>
            </a:extLst>
          </p:cNvPr>
          <p:cNvSpPr txBox="1">
            <a:spLocks/>
          </p:cNvSpPr>
          <p:nvPr/>
        </p:nvSpPr>
        <p:spPr>
          <a:xfrm>
            <a:off x="0" y="1782583"/>
            <a:ext cx="2002840" cy="465498"/>
          </a:xfrm>
          <a:prstGeom prst="rect">
            <a:avLst/>
          </a:prstGeom>
          <a:solidFill>
            <a:srgbClr val="E9EBED"/>
          </a:solidFill>
        </p:spPr>
        <p:txBody>
          <a:bodyPr vert="horz" wrap="square" lIns="91440" tIns="91440" rIns="91440" bIns="91440" rtlCol="0" anchor="ctr" anchorCtr="0">
            <a:noAutofit/>
          </a:bodyPr>
          <a:lstStyle>
            <a:lvl1pPr marL="177800" indent="-177800" algn="l" defTabSz="24302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GB" sz="2000" b="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defTabSz="24302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pis For Office" panose="020B0504010101010104" charset="0"/>
              <a:buChar char="–"/>
              <a:defRPr lang="en-GB" sz="2000" b="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7800" algn="l" defTabSz="24302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GB" sz="2000" b="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7800" algn="l" defTabSz="24302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pis For Office" panose="020B0504010101010104" charset="0"/>
              <a:buChar char="–"/>
              <a:defRPr lang="en-GB" sz="1800" b="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5963" indent="-177800" algn="l" defTabSz="24302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GB" sz="1800" b="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2430292" rtl="0" eaLnBrk="1" latinLnBrk="0" hangingPunct="1">
              <a:lnSpc>
                <a:spcPct val="100000"/>
              </a:lnSpc>
              <a:spcBef>
                <a:spcPts val="3189"/>
              </a:spcBef>
              <a:spcAft>
                <a:spcPts val="3189"/>
              </a:spcAft>
              <a:buFont typeface="Arial" panose="020B0604020202020204" pitchFamily="34" charset="0"/>
              <a:buChar char="​"/>
              <a:defRPr lang="en-GB" sz="2222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2430292" rtl="0" eaLnBrk="1" latinLnBrk="0" hangingPunct="1">
              <a:lnSpc>
                <a:spcPct val="100000"/>
              </a:lnSpc>
              <a:spcBef>
                <a:spcPts val="797"/>
              </a:spcBef>
              <a:spcAft>
                <a:spcPts val="1595"/>
              </a:spcAft>
              <a:buFont typeface="Arial" panose="020B0604020202020204" pitchFamily="34" charset="0"/>
              <a:buChar char="​"/>
              <a:defRPr lang="en-GB" sz="2222" b="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8404" indent="-478404" algn="l" defTabSz="2430292" rtl="0" eaLnBrk="1" latinLnBrk="0" hangingPunct="1">
              <a:lnSpc>
                <a:spcPct val="100000"/>
              </a:lnSpc>
              <a:spcBef>
                <a:spcPts val="797"/>
              </a:spcBef>
              <a:spcAft>
                <a:spcPts val="1595"/>
              </a:spcAft>
              <a:buFont typeface="Arial" panose="020B0604020202020204" pitchFamily="34" charset="0"/>
              <a:buChar char="•"/>
              <a:defRPr lang="en-GB" sz="2222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24302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189"/>
              </a:spcAft>
              <a:buFont typeface="Arial" panose="020B0604020202020204" pitchFamily="34" charset="0"/>
              <a:buChar char="​"/>
              <a:defRPr lang="en-GB" sz="10667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24302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19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Person who </a:t>
            </a:r>
            <a:b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initiated discussions</a:t>
            </a:r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FB2C52CD-6897-4B53-B550-01908E96B7B5}"/>
              </a:ext>
            </a:extLst>
          </p:cNvPr>
          <p:cNvGraphicFramePr/>
          <p:nvPr/>
        </p:nvGraphicFramePr>
        <p:xfrm>
          <a:off x="4505546" y="2494098"/>
          <a:ext cx="4208508" cy="1735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2C39C9A9-2340-48A5-9011-D8649E198068}"/>
              </a:ext>
            </a:extLst>
          </p:cNvPr>
          <p:cNvGraphicFramePr/>
          <p:nvPr/>
        </p:nvGraphicFramePr>
        <p:xfrm>
          <a:off x="8186250" y="2493573"/>
          <a:ext cx="3778925" cy="1748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4BD9C65C-218D-40B5-950E-B80C52767A2D}"/>
              </a:ext>
            </a:extLst>
          </p:cNvPr>
          <p:cNvSpPr txBox="1"/>
          <p:nvPr/>
        </p:nvSpPr>
        <p:spPr>
          <a:xfrm>
            <a:off x="2837172" y="2255307"/>
            <a:ext cx="22748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Percentage of respondents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AD2ED04-BE59-4C3E-8641-6F71EC891D8A}"/>
              </a:ext>
            </a:extLst>
          </p:cNvPr>
          <p:cNvSpPr txBox="1"/>
          <p:nvPr/>
        </p:nvSpPr>
        <p:spPr>
          <a:xfrm>
            <a:off x="2419237" y="1777896"/>
            <a:ext cx="217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ALwO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who had 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discussed weight (n=3,264)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7E2B9F7-4295-4D67-8167-454E77DD2E0A}"/>
              </a:ext>
            </a:extLst>
          </p:cNvPr>
          <p:cNvSpPr txBox="1"/>
          <p:nvPr/>
        </p:nvSpPr>
        <p:spPr>
          <a:xfrm>
            <a:off x="5543052" y="1777896"/>
            <a:ext cx="2445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B97D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Caregivers who had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B97D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B97D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discussed weight (n=3,329)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B97DE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F79171B-5EC9-412F-B1A2-ABDF8A49E9AD}"/>
              </a:ext>
            </a:extLst>
          </p:cNvPr>
          <p:cNvSpPr txBox="1"/>
          <p:nvPr/>
        </p:nvSpPr>
        <p:spPr>
          <a:xfrm>
            <a:off x="6482121" y="2255307"/>
            <a:ext cx="22748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Percentage of respondents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A407130-BF62-82FA-E041-D0274963FF9F}"/>
              </a:ext>
            </a:extLst>
          </p:cNvPr>
          <p:cNvSpPr txBox="1"/>
          <p:nvPr/>
        </p:nvSpPr>
        <p:spPr>
          <a:xfrm>
            <a:off x="9627674" y="2255307"/>
            <a:ext cx="22748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Percentage of respondents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E026C5-154B-6359-5473-BF3B6C8F39E1}"/>
              </a:ext>
            </a:extLst>
          </p:cNvPr>
          <p:cNvSpPr/>
          <p:nvPr/>
        </p:nvSpPr>
        <p:spPr>
          <a:xfrm>
            <a:off x="1636941" y="4891781"/>
            <a:ext cx="3327355" cy="389228"/>
          </a:xfrm>
          <a:prstGeom prst="rect">
            <a:avLst/>
          </a:prstGeom>
          <a:noFill/>
          <a:ln w="19050">
            <a:solidFill>
              <a:srgbClr val="E65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77A11DAE-2093-4D2B-8834-E6BD4EE7B8B1}"/>
              </a:ext>
            </a:extLst>
          </p:cNvPr>
          <p:cNvGraphicFramePr/>
          <p:nvPr/>
        </p:nvGraphicFramePr>
        <p:xfrm>
          <a:off x="1250100" y="4824327"/>
          <a:ext cx="3782021" cy="159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Text Placeholder 143">
            <a:extLst>
              <a:ext uri="{FF2B5EF4-FFF2-40B4-BE49-F238E27FC236}">
                <a16:creationId xmlns:a16="http://schemas.microsoft.com/office/drawing/2014/main" id="{D2BDDBBA-47E2-4D7A-A5B3-F7BA4B691DFD}"/>
              </a:ext>
            </a:extLst>
          </p:cNvPr>
          <p:cNvSpPr txBox="1">
            <a:spLocks/>
          </p:cNvSpPr>
          <p:nvPr/>
        </p:nvSpPr>
        <p:spPr>
          <a:xfrm>
            <a:off x="0" y="4091748"/>
            <a:ext cx="2178123" cy="465498"/>
          </a:xfrm>
          <a:prstGeom prst="rect">
            <a:avLst/>
          </a:prstGeom>
          <a:solidFill>
            <a:srgbClr val="E9EBED"/>
          </a:solidFill>
        </p:spPr>
        <p:txBody>
          <a:bodyPr vert="horz" wrap="square" lIns="91440" tIns="91440" rIns="91440" bIns="91440" rtlCol="0" anchor="ctr" anchorCtr="0">
            <a:noAutofit/>
          </a:bodyPr>
          <a:lstStyle>
            <a:lvl1pPr marL="177800" indent="-177800" algn="l" defTabSz="24302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GB" sz="2000" b="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defTabSz="24302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pis For Office" panose="020B0504010101010104" charset="0"/>
              <a:buChar char="–"/>
              <a:defRPr lang="en-GB" sz="2000" b="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7800" algn="l" defTabSz="24302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GB" sz="2000" b="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7800" algn="l" defTabSz="24302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pis For Office" panose="020B0504010101010104" charset="0"/>
              <a:buChar char="–"/>
              <a:defRPr lang="en-GB" sz="1800" b="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5963" indent="-177800" algn="l" defTabSz="24302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GB" sz="1800" b="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2430292" rtl="0" eaLnBrk="1" latinLnBrk="0" hangingPunct="1">
              <a:lnSpc>
                <a:spcPct val="100000"/>
              </a:lnSpc>
              <a:spcBef>
                <a:spcPts val="3189"/>
              </a:spcBef>
              <a:spcAft>
                <a:spcPts val="3189"/>
              </a:spcAft>
              <a:buFont typeface="Arial" panose="020B0604020202020204" pitchFamily="34" charset="0"/>
              <a:buChar char="​"/>
              <a:defRPr lang="en-GB" sz="2222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2430292" rtl="0" eaLnBrk="1" latinLnBrk="0" hangingPunct="1">
              <a:lnSpc>
                <a:spcPct val="100000"/>
              </a:lnSpc>
              <a:spcBef>
                <a:spcPts val="797"/>
              </a:spcBef>
              <a:spcAft>
                <a:spcPts val="1595"/>
              </a:spcAft>
              <a:buFont typeface="Arial" panose="020B0604020202020204" pitchFamily="34" charset="0"/>
              <a:buChar char="​"/>
              <a:defRPr lang="en-GB" sz="2222" b="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8404" indent="-478404" algn="l" defTabSz="2430292" rtl="0" eaLnBrk="1" latinLnBrk="0" hangingPunct="1">
              <a:lnSpc>
                <a:spcPct val="100000"/>
              </a:lnSpc>
              <a:spcBef>
                <a:spcPts val="797"/>
              </a:spcBef>
              <a:spcAft>
                <a:spcPts val="1595"/>
              </a:spcAft>
              <a:buFont typeface="Arial" panose="020B0604020202020204" pitchFamily="34" charset="0"/>
              <a:buChar char="•"/>
              <a:defRPr lang="en-GB" sz="2222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24302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189"/>
              </a:spcAft>
              <a:buFont typeface="Arial" panose="020B0604020202020204" pitchFamily="34" charset="0"/>
              <a:buChar char="​"/>
              <a:defRPr lang="en-GB" sz="10667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24302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19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Person who should initiate discussions</a:t>
            </a:r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08813A8D-A476-4901-AE1F-F682A2D02583}"/>
              </a:ext>
            </a:extLst>
          </p:cNvPr>
          <p:cNvGraphicFramePr/>
          <p:nvPr/>
        </p:nvGraphicFramePr>
        <p:xfrm>
          <a:off x="7254641" y="4783511"/>
          <a:ext cx="4887817" cy="1947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B3BADB71-8331-4569-A28A-5E611F1A707D}"/>
              </a:ext>
            </a:extLst>
          </p:cNvPr>
          <p:cNvGraphicFramePr/>
          <p:nvPr/>
        </p:nvGraphicFramePr>
        <p:xfrm>
          <a:off x="4348509" y="4808143"/>
          <a:ext cx="4522581" cy="1631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9" name="Respondents">
            <a:extLst>
              <a:ext uri="{FF2B5EF4-FFF2-40B4-BE49-F238E27FC236}">
                <a16:creationId xmlns:a16="http://schemas.microsoft.com/office/drawing/2014/main" id="{E7C15EE9-F656-4A87-8040-87648E9DC023}"/>
              </a:ext>
            </a:extLst>
          </p:cNvPr>
          <p:cNvSpPr txBox="1"/>
          <p:nvPr/>
        </p:nvSpPr>
        <p:spPr>
          <a:xfrm>
            <a:off x="2814040" y="4262401"/>
            <a:ext cx="1313180" cy="277001"/>
          </a:xfrm>
          <a:prstGeom prst="rect">
            <a:avLst/>
          </a:prstGeom>
        </p:spPr>
        <p:txBody>
          <a:bodyPr vert="horz" wrap="none" lIns="91440" tIns="45721" rIns="91440" bIns="45721" rtlCol="0" anchor="t">
            <a:spAutoFit/>
          </a:bodyPr>
          <a:lstStyle/>
          <a:p>
            <a:pPr marL="0" marR="0" lvl="0" indent="0" algn="ctr" defTabSz="162551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ALwO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 (n=5,275)</a:t>
            </a:r>
          </a:p>
        </p:txBody>
      </p:sp>
      <p:sp>
        <p:nvSpPr>
          <p:cNvPr id="77" name="Respondents">
            <a:extLst>
              <a:ext uri="{FF2B5EF4-FFF2-40B4-BE49-F238E27FC236}">
                <a16:creationId xmlns:a16="http://schemas.microsoft.com/office/drawing/2014/main" id="{5DFFDE8E-44A9-4CB3-AC9F-C4335D88E090}"/>
              </a:ext>
            </a:extLst>
          </p:cNvPr>
          <p:cNvSpPr txBox="1"/>
          <p:nvPr/>
        </p:nvSpPr>
        <p:spPr>
          <a:xfrm>
            <a:off x="5558828" y="4285484"/>
            <a:ext cx="2676739" cy="253918"/>
          </a:xfrm>
          <a:prstGeom prst="rect">
            <a:avLst/>
          </a:prstGeom>
        </p:spPr>
        <p:txBody>
          <a:bodyPr vert="horz" wrap="square" lIns="68580" tIns="34291" rIns="68580" bIns="34291" rtlCol="0" anchor="t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B97DE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Pårørende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B97DE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 (n=5,389)</a:t>
            </a:r>
          </a:p>
        </p:txBody>
      </p:sp>
      <p:sp>
        <p:nvSpPr>
          <p:cNvPr id="97" name="Respondents">
            <a:extLst>
              <a:ext uri="{FF2B5EF4-FFF2-40B4-BE49-F238E27FC236}">
                <a16:creationId xmlns:a16="http://schemas.microsoft.com/office/drawing/2014/main" id="{7871BB0B-542B-4103-BA25-3CECC6E9CC34}"/>
              </a:ext>
            </a:extLst>
          </p:cNvPr>
          <p:cNvSpPr txBox="1"/>
          <p:nvPr/>
        </p:nvSpPr>
        <p:spPr>
          <a:xfrm>
            <a:off x="8671534" y="4262401"/>
            <a:ext cx="2807537" cy="277001"/>
          </a:xfrm>
          <a:prstGeom prst="rect">
            <a:avLst/>
          </a:prstGeom>
        </p:spPr>
        <p:txBody>
          <a:bodyPr vert="horz" wrap="square" lIns="91440" tIns="45721" rIns="91440" bIns="45721" rtlCol="0" anchor="t">
            <a:spAutoFit/>
          </a:bodyPr>
          <a:lstStyle/>
          <a:p>
            <a:pPr marL="0" marR="0" lvl="0" indent="0" algn="ctr" defTabSz="162551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A918B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All HCPs (n=2,323)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0E6E324A-86E5-4515-84E1-272DBB8167D3}"/>
              </a:ext>
            </a:extLst>
          </p:cNvPr>
          <p:cNvCxnSpPr>
            <a:cxnSpLocks/>
          </p:cNvCxnSpPr>
          <p:nvPr/>
        </p:nvCxnSpPr>
        <p:spPr>
          <a:xfrm>
            <a:off x="273051" y="4043455"/>
            <a:ext cx="11645900" cy="0"/>
          </a:xfrm>
          <a:prstGeom prst="line">
            <a:avLst/>
          </a:prstGeom>
          <a:ln w="19050" cap="rnd">
            <a:solidFill>
              <a:schemeClr val="accent6"/>
            </a:solidFill>
            <a:prstDash val="sysDot"/>
            <a:rou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D8E28E83-A5AB-4715-67CF-664932CC9875}"/>
              </a:ext>
            </a:extLst>
          </p:cNvPr>
          <p:cNvSpPr txBox="1"/>
          <p:nvPr/>
        </p:nvSpPr>
        <p:spPr>
          <a:xfrm>
            <a:off x="2827841" y="4542484"/>
            <a:ext cx="22748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Percentage of respondents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7E36131-0DB0-E58B-3F41-393317EC29E5}"/>
              </a:ext>
            </a:extLst>
          </p:cNvPr>
          <p:cNvSpPr txBox="1"/>
          <p:nvPr/>
        </p:nvSpPr>
        <p:spPr>
          <a:xfrm>
            <a:off x="6482121" y="4542484"/>
            <a:ext cx="22748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Percentage of respondents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E79F8BF-6459-D42D-85E8-70093D242D10}"/>
              </a:ext>
            </a:extLst>
          </p:cNvPr>
          <p:cNvSpPr txBox="1"/>
          <p:nvPr/>
        </p:nvSpPr>
        <p:spPr>
          <a:xfrm>
            <a:off x="9646335" y="4542484"/>
            <a:ext cx="22748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Percentage of respondents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6479951-DB83-BC26-6635-D24507445D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13" y="6346830"/>
            <a:ext cx="1393658" cy="37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1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31" grpId="0">
        <p:bldAsOne/>
      </p:bldGraphic>
      <p:bldP spid="32" grpId="0" animBg="1"/>
      <p:bldGraphic spid="40" grpId="0">
        <p:bldAsOne/>
      </p:bldGraphic>
      <p:bldGraphic spid="43" grpId="0">
        <p:bldAsOne/>
      </p:bldGraphic>
      <p:bldP spid="59" grpId="0"/>
      <p:bldP spid="77" grpId="0"/>
      <p:bldP spid="97" grpId="0"/>
      <p:bldP spid="53" grpId="0"/>
      <p:bldP spid="54" grpId="0"/>
      <p:bldP spid="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54DBE7-C7EE-4516-A303-E09E17F39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Den </a:t>
            </a:r>
            <a:r>
              <a:rPr lang="en-CA" dirty="0" err="1"/>
              <a:t>sundhedsprofessionelles</a:t>
            </a:r>
            <a:r>
              <a:rPr lang="en-CA" dirty="0"/>
              <a:t> </a:t>
            </a:r>
            <a:r>
              <a:rPr lang="en-CA" dirty="0" err="1"/>
              <a:t>kommunikation</a:t>
            </a:r>
            <a:r>
              <a:rPr lang="en-CA" dirty="0"/>
              <a:t> om </a:t>
            </a:r>
            <a:r>
              <a:rPr lang="en-CA" dirty="0" err="1"/>
              <a:t>tilstedeværelsen</a:t>
            </a:r>
            <a:r>
              <a:rPr lang="en-CA" dirty="0"/>
              <a:t> </a:t>
            </a:r>
            <a:r>
              <a:rPr lang="en-CA" dirty="0" err="1"/>
              <a:t>af</a:t>
            </a:r>
            <a:r>
              <a:rPr lang="en-CA" dirty="0"/>
              <a:t> </a:t>
            </a:r>
            <a:r>
              <a:rPr lang="en-CA" dirty="0" err="1"/>
              <a:t>overvægt</a:t>
            </a:r>
            <a:r>
              <a:rPr lang="en-CA" dirty="0"/>
              <a:t>/</a:t>
            </a:r>
            <a:r>
              <a:rPr lang="en-CA" dirty="0" err="1"/>
              <a:t>svær</a:t>
            </a:r>
            <a:r>
              <a:rPr lang="en-CA" dirty="0"/>
              <a:t> </a:t>
            </a:r>
            <a:r>
              <a:rPr lang="en-CA" dirty="0" err="1"/>
              <a:t>overvægt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0E9968-783A-8605-4F3A-F57D269E02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ALwO</a:t>
            </a:r>
            <a:r>
              <a:rPr lang="en-US" dirty="0"/>
              <a:t>, adolescents living with obesity.</a:t>
            </a:r>
            <a:br>
              <a:rPr lang="en-US" dirty="0"/>
            </a:br>
            <a:r>
              <a:rPr lang="en-CA" dirty="0"/>
              <a:t>Halford et al. Pediatric Obesity. 2022;e12957. doi:10.1111/ijpo.12957.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2E71B6-CE5E-43D3-99BF-5CC74630C7AF}"/>
              </a:ext>
            </a:extLst>
          </p:cNvPr>
          <p:cNvSpPr txBox="1"/>
          <p:nvPr/>
        </p:nvSpPr>
        <p:spPr>
          <a:xfrm>
            <a:off x="1219201" y="1852205"/>
            <a:ext cx="4167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Andel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af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ALwO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, der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har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fået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 at vide, at de lever med: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043E94-40F3-4B9F-B034-8CC6938EEA75}"/>
              </a:ext>
            </a:extLst>
          </p:cNvPr>
          <p:cNvSpPr txBox="1"/>
          <p:nvPr/>
        </p:nvSpPr>
        <p:spPr>
          <a:xfrm>
            <a:off x="6849854" y="1852205"/>
            <a:ext cx="4294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Andel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af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pårørende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, der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har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fået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 at vide, at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deres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 barn lever med: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D818411-3C95-444F-9D65-E9693CC3ED62}"/>
              </a:ext>
            </a:extLst>
          </p:cNvPr>
          <p:cNvGraphicFramePr/>
          <p:nvPr/>
        </p:nvGraphicFramePr>
        <p:xfrm>
          <a:off x="-794080" y="2607733"/>
          <a:ext cx="4775200" cy="3183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EB0555A3-4ED1-413D-AEA6-D7D015984CF5}"/>
              </a:ext>
            </a:extLst>
          </p:cNvPr>
          <p:cNvGraphicFramePr/>
          <p:nvPr/>
        </p:nvGraphicFramePr>
        <p:xfrm>
          <a:off x="2223827" y="2607733"/>
          <a:ext cx="4775200" cy="3183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 Placeholder 143">
            <a:extLst>
              <a:ext uri="{FF2B5EF4-FFF2-40B4-BE49-F238E27FC236}">
                <a16:creationId xmlns:a16="http://schemas.microsoft.com/office/drawing/2014/main" id="{DF93B699-02B5-4E53-BA85-21234F979EDB}"/>
              </a:ext>
            </a:extLst>
          </p:cNvPr>
          <p:cNvSpPr txBox="1">
            <a:spLocks/>
          </p:cNvSpPr>
          <p:nvPr/>
        </p:nvSpPr>
        <p:spPr>
          <a:xfrm>
            <a:off x="873612" y="2555861"/>
            <a:ext cx="1439818" cy="292345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noAutofit/>
          </a:bodyPr>
          <a:lstStyle>
            <a:lvl1pPr marL="177800" indent="-177800" algn="l" defTabSz="24302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GB" sz="2000" b="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defTabSz="24302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pis For Office" panose="020B0504010101010104" charset="0"/>
              <a:buChar char="–"/>
              <a:defRPr lang="en-GB" sz="2000" b="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7800" algn="l" defTabSz="24302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GB" sz="2000" b="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7800" algn="l" defTabSz="24302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pis For Office" panose="020B0504010101010104" charset="0"/>
              <a:buChar char="–"/>
              <a:defRPr lang="en-GB" sz="1800" b="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5963" indent="-177800" algn="l" defTabSz="24302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GB" sz="1800" b="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2430292" rtl="0" eaLnBrk="1" latinLnBrk="0" hangingPunct="1">
              <a:lnSpc>
                <a:spcPct val="100000"/>
              </a:lnSpc>
              <a:spcBef>
                <a:spcPts val="3189"/>
              </a:spcBef>
              <a:spcAft>
                <a:spcPts val="3189"/>
              </a:spcAft>
              <a:buFont typeface="Arial" panose="020B0604020202020204" pitchFamily="34" charset="0"/>
              <a:buChar char="​"/>
              <a:defRPr lang="en-GB" sz="2222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2430292" rtl="0" eaLnBrk="1" latinLnBrk="0" hangingPunct="1">
              <a:lnSpc>
                <a:spcPct val="100000"/>
              </a:lnSpc>
              <a:spcBef>
                <a:spcPts val="797"/>
              </a:spcBef>
              <a:spcAft>
                <a:spcPts val="1595"/>
              </a:spcAft>
              <a:buFont typeface="Arial" panose="020B0604020202020204" pitchFamily="34" charset="0"/>
              <a:buChar char="​"/>
              <a:defRPr lang="en-GB" sz="2222" b="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8404" indent="-478404" algn="l" defTabSz="2430292" rtl="0" eaLnBrk="1" latinLnBrk="0" hangingPunct="1">
              <a:lnSpc>
                <a:spcPct val="100000"/>
              </a:lnSpc>
              <a:spcBef>
                <a:spcPts val="797"/>
              </a:spcBef>
              <a:spcAft>
                <a:spcPts val="1595"/>
              </a:spcAft>
              <a:buFont typeface="Arial" panose="020B0604020202020204" pitchFamily="34" charset="0"/>
              <a:buChar char="•"/>
              <a:defRPr lang="en-GB" sz="2222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24302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189"/>
              </a:spcAft>
              <a:buFont typeface="Arial" panose="020B0604020202020204" pitchFamily="34" charset="0"/>
              <a:buChar char="​"/>
              <a:defRPr lang="en-GB" sz="10667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4302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19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Overvægt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36" name="Text Placeholder 143">
            <a:extLst>
              <a:ext uri="{FF2B5EF4-FFF2-40B4-BE49-F238E27FC236}">
                <a16:creationId xmlns:a16="http://schemas.microsoft.com/office/drawing/2014/main" id="{BBAE1042-93F5-47AF-85BC-4733348140D7}"/>
              </a:ext>
            </a:extLst>
          </p:cNvPr>
          <p:cNvSpPr txBox="1">
            <a:spLocks/>
          </p:cNvSpPr>
          <p:nvPr/>
        </p:nvSpPr>
        <p:spPr>
          <a:xfrm>
            <a:off x="3891518" y="2607733"/>
            <a:ext cx="1439818" cy="188601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noAutofit/>
          </a:bodyPr>
          <a:lstStyle>
            <a:lvl1pPr marL="177800" indent="-177800" algn="l" defTabSz="24302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GB" sz="2000" b="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defTabSz="24302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pis For Office" panose="020B0504010101010104" charset="0"/>
              <a:buChar char="–"/>
              <a:defRPr lang="en-GB" sz="2000" b="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7800" algn="l" defTabSz="24302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GB" sz="2000" b="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7800" algn="l" defTabSz="24302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pis For Office" panose="020B0504010101010104" charset="0"/>
              <a:buChar char="–"/>
              <a:defRPr lang="en-GB" sz="1800" b="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5963" indent="-177800" algn="l" defTabSz="24302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GB" sz="1800" b="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2430292" rtl="0" eaLnBrk="1" latinLnBrk="0" hangingPunct="1">
              <a:lnSpc>
                <a:spcPct val="100000"/>
              </a:lnSpc>
              <a:spcBef>
                <a:spcPts val="3189"/>
              </a:spcBef>
              <a:spcAft>
                <a:spcPts val="3189"/>
              </a:spcAft>
              <a:buFont typeface="Arial" panose="020B0604020202020204" pitchFamily="34" charset="0"/>
              <a:buChar char="​"/>
              <a:defRPr lang="en-GB" sz="2222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2430292" rtl="0" eaLnBrk="1" latinLnBrk="0" hangingPunct="1">
              <a:lnSpc>
                <a:spcPct val="100000"/>
              </a:lnSpc>
              <a:spcBef>
                <a:spcPts val="797"/>
              </a:spcBef>
              <a:spcAft>
                <a:spcPts val="1595"/>
              </a:spcAft>
              <a:buFont typeface="Arial" panose="020B0604020202020204" pitchFamily="34" charset="0"/>
              <a:buChar char="​"/>
              <a:defRPr lang="en-GB" sz="2222" b="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8404" indent="-478404" algn="l" defTabSz="2430292" rtl="0" eaLnBrk="1" latinLnBrk="0" hangingPunct="1">
              <a:lnSpc>
                <a:spcPct val="100000"/>
              </a:lnSpc>
              <a:spcBef>
                <a:spcPts val="797"/>
              </a:spcBef>
              <a:spcAft>
                <a:spcPts val="1595"/>
              </a:spcAft>
              <a:buFont typeface="Arial" panose="020B0604020202020204" pitchFamily="34" charset="0"/>
              <a:buChar char="•"/>
              <a:defRPr lang="en-GB" sz="2222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24302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189"/>
              </a:spcAft>
              <a:buFont typeface="Arial" panose="020B0604020202020204" pitchFamily="34" charset="0"/>
              <a:buChar char="​"/>
              <a:defRPr lang="en-GB" sz="10667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4302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19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Svær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overvægt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DCA22949-6013-4BA8-9E4B-4C99C019385E}"/>
              </a:ext>
            </a:extLst>
          </p:cNvPr>
          <p:cNvGraphicFramePr/>
          <p:nvPr/>
        </p:nvGraphicFramePr>
        <p:xfrm>
          <a:off x="5111420" y="2607733"/>
          <a:ext cx="4775200" cy="3183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1B020180-FA4E-4B81-8461-AF9D3AA958C5}"/>
              </a:ext>
            </a:extLst>
          </p:cNvPr>
          <p:cNvGraphicFramePr/>
          <p:nvPr/>
        </p:nvGraphicFramePr>
        <p:xfrm>
          <a:off x="8129327" y="2607733"/>
          <a:ext cx="4775200" cy="3183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9" name="Text Placeholder 143">
            <a:extLst>
              <a:ext uri="{FF2B5EF4-FFF2-40B4-BE49-F238E27FC236}">
                <a16:creationId xmlns:a16="http://schemas.microsoft.com/office/drawing/2014/main" id="{D72A5377-1DE6-46D6-BC03-CD44CBE4219E}"/>
              </a:ext>
            </a:extLst>
          </p:cNvPr>
          <p:cNvSpPr txBox="1">
            <a:spLocks/>
          </p:cNvSpPr>
          <p:nvPr/>
        </p:nvSpPr>
        <p:spPr>
          <a:xfrm>
            <a:off x="6779112" y="2555861"/>
            <a:ext cx="1439818" cy="292345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noAutofit/>
          </a:bodyPr>
          <a:lstStyle>
            <a:lvl1pPr marL="177800" indent="-177800" algn="l" defTabSz="24302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GB" sz="2000" b="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defTabSz="24302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pis For Office" panose="020B0504010101010104" charset="0"/>
              <a:buChar char="–"/>
              <a:defRPr lang="en-GB" sz="2000" b="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7800" algn="l" defTabSz="24302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GB" sz="2000" b="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7800" algn="l" defTabSz="24302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pis For Office" panose="020B0504010101010104" charset="0"/>
              <a:buChar char="–"/>
              <a:defRPr lang="en-GB" sz="1800" b="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5963" indent="-177800" algn="l" defTabSz="24302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GB" sz="1800" b="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2430292" rtl="0" eaLnBrk="1" latinLnBrk="0" hangingPunct="1">
              <a:lnSpc>
                <a:spcPct val="100000"/>
              </a:lnSpc>
              <a:spcBef>
                <a:spcPts val="3189"/>
              </a:spcBef>
              <a:spcAft>
                <a:spcPts val="3189"/>
              </a:spcAft>
              <a:buFont typeface="Arial" panose="020B0604020202020204" pitchFamily="34" charset="0"/>
              <a:buChar char="​"/>
              <a:defRPr lang="en-GB" sz="2222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2430292" rtl="0" eaLnBrk="1" latinLnBrk="0" hangingPunct="1">
              <a:lnSpc>
                <a:spcPct val="100000"/>
              </a:lnSpc>
              <a:spcBef>
                <a:spcPts val="797"/>
              </a:spcBef>
              <a:spcAft>
                <a:spcPts val="1595"/>
              </a:spcAft>
              <a:buFont typeface="Arial" panose="020B0604020202020204" pitchFamily="34" charset="0"/>
              <a:buChar char="​"/>
              <a:defRPr lang="en-GB" sz="2222" b="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8404" indent="-478404" algn="l" defTabSz="2430292" rtl="0" eaLnBrk="1" latinLnBrk="0" hangingPunct="1">
              <a:lnSpc>
                <a:spcPct val="100000"/>
              </a:lnSpc>
              <a:spcBef>
                <a:spcPts val="797"/>
              </a:spcBef>
              <a:spcAft>
                <a:spcPts val="1595"/>
              </a:spcAft>
              <a:buFont typeface="Arial" panose="020B0604020202020204" pitchFamily="34" charset="0"/>
              <a:buChar char="•"/>
              <a:defRPr lang="en-GB" sz="2222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24302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189"/>
              </a:spcAft>
              <a:buFont typeface="Arial" panose="020B0604020202020204" pitchFamily="34" charset="0"/>
              <a:buChar char="​"/>
              <a:defRPr lang="en-GB" sz="10667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4302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19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Overvægt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40" name="Text Placeholder 143">
            <a:extLst>
              <a:ext uri="{FF2B5EF4-FFF2-40B4-BE49-F238E27FC236}">
                <a16:creationId xmlns:a16="http://schemas.microsoft.com/office/drawing/2014/main" id="{14E779CF-1F5C-435B-BC29-8F26B36C0138}"/>
              </a:ext>
            </a:extLst>
          </p:cNvPr>
          <p:cNvSpPr txBox="1">
            <a:spLocks/>
          </p:cNvSpPr>
          <p:nvPr/>
        </p:nvSpPr>
        <p:spPr>
          <a:xfrm>
            <a:off x="9797018" y="2607733"/>
            <a:ext cx="1439818" cy="188601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noAutofit/>
          </a:bodyPr>
          <a:lstStyle>
            <a:lvl1pPr marL="177800" indent="-177800" algn="l" defTabSz="24302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GB" sz="2000" b="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defTabSz="24302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pis For Office" panose="020B0504010101010104" charset="0"/>
              <a:buChar char="–"/>
              <a:defRPr lang="en-GB" sz="2000" b="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7800" algn="l" defTabSz="24302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GB" sz="2000" b="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7800" algn="l" defTabSz="24302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pis For Office" panose="020B0504010101010104" charset="0"/>
              <a:buChar char="–"/>
              <a:defRPr lang="en-GB" sz="1800" b="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5963" indent="-177800" algn="l" defTabSz="24302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GB" sz="1800" b="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2430292" rtl="0" eaLnBrk="1" latinLnBrk="0" hangingPunct="1">
              <a:lnSpc>
                <a:spcPct val="100000"/>
              </a:lnSpc>
              <a:spcBef>
                <a:spcPts val="3189"/>
              </a:spcBef>
              <a:spcAft>
                <a:spcPts val="3189"/>
              </a:spcAft>
              <a:buFont typeface="Arial" panose="020B0604020202020204" pitchFamily="34" charset="0"/>
              <a:buChar char="​"/>
              <a:defRPr lang="en-GB" sz="2222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2430292" rtl="0" eaLnBrk="1" latinLnBrk="0" hangingPunct="1">
              <a:lnSpc>
                <a:spcPct val="100000"/>
              </a:lnSpc>
              <a:spcBef>
                <a:spcPts val="797"/>
              </a:spcBef>
              <a:spcAft>
                <a:spcPts val="1595"/>
              </a:spcAft>
              <a:buFont typeface="Arial" panose="020B0604020202020204" pitchFamily="34" charset="0"/>
              <a:buChar char="​"/>
              <a:defRPr lang="en-GB" sz="2222" b="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8404" indent="-478404" algn="l" defTabSz="2430292" rtl="0" eaLnBrk="1" latinLnBrk="0" hangingPunct="1">
              <a:lnSpc>
                <a:spcPct val="100000"/>
              </a:lnSpc>
              <a:spcBef>
                <a:spcPts val="797"/>
              </a:spcBef>
              <a:spcAft>
                <a:spcPts val="1595"/>
              </a:spcAft>
              <a:buFont typeface="Arial" panose="020B0604020202020204" pitchFamily="34" charset="0"/>
              <a:buChar char="•"/>
              <a:defRPr lang="en-GB" sz="2222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24302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189"/>
              </a:spcAft>
              <a:buFont typeface="Arial" panose="020B0604020202020204" pitchFamily="34" charset="0"/>
              <a:buChar char="​"/>
              <a:defRPr lang="en-GB" sz="10667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4302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19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Svær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overvægt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53FF165-8989-6161-B414-F74833659C5D}"/>
              </a:ext>
            </a:extLst>
          </p:cNvPr>
          <p:cNvCxnSpPr>
            <a:cxnSpLocks/>
          </p:cNvCxnSpPr>
          <p:nvPr/>
        </p:nvCxnSpPr>
        <p:spPr>
          <a:xfrm>
            <a:off x="6092898" y="1704975"/>
            <a:ext cx="0" cy="4343400"/>
          </a:xfrm>
          <a:prstGeom prst="line">
            <a:avLst/>
          </a:prstGeom>
          <a:ln w="19050" cap="rnd">
            <a:solidFill>
              <a:schemeClr val="accent6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spondents">
            <a:extLst>
              <a:ext uri="{FF2B5EF4-FFF2-40B4-BE49-F238E27FC236}">
                <a16:creationId xmlns:a16="http://schemas.microsoft.com/office/drawing/2014/main" id="{371FB56A-F881-73D6-8C04-A1E58183E49F}"/>
              </a:ext>
            </a:extLst>
          </p:cNvPr>
          <p:cNvSpPr txBox="1"/>
          <p:nvPr/>
        </p:nvSpPr>
        <p:spPr>
          <a:xfrm>
            <a:off x="2673191" y="5787318"/>
            <a:ext cx="1464183" cy="284695"/>
          </a:xfrm>
          <a:prstGeom prst="rect">
            <a:avLst/>
          </a:prstGeom>
        </p:spPr>
        <p:txBody>
          <a:bodyPr vert="horz" wrap="none" lIns="68580" tIns="34291" rIns="68580" bIns="34291" rtlCol="0" anchor="t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ALwO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 (n=5,275)</a:t>
            </a:r>
          </a:p>
        </p:txBody>
      </p:sp>
      <p:sp>
        <p:nvSpPr>
          <p:cNvPr id="49" name="Respondents">
            <a:extLst>
              <a:ext uri="{FF2B5EF4-FFF2-40B4-BE49-F238E27FC236}">
                <a16:creationId xmlns:a16="http://schemas.microsoft.com/office/drawing/2014/main" id="{77C53332-EC9A-5610-823F-2A6770B3C216}"/>
              </a:ext>
            </a:extLst>
          </p:cNvPr>
          <p:cNvSpPr txBox="1"/>
          <p:nvPr/>
        </p:nvSpPr>
        <p:spPr>
          <a:xfrm>
            <a:off x="8528462" y="5787318"/>
            <a:ext cx="2147430" cy="284695"/>
          </a:xfrm>
          <a:prstGeom prst="rect">
            <a:avLst/>
          </a:prstGeom>
        </p:spPr>
        <p:txBody>
          <a:bodyPr vert="horz" wrap="square" lIns="68580" tIns="34291" rIns="68580" bIns="34291" rtlCol="0" anchor="t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B97DE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Pårørende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97DE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 (n=5,389)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645A1C1-A9AF-8684-D631-6241B7B41275}"/>
              </a:ext>
            </a:extLst>
          </p:cNvPr>
          <p:cNvGrpSpPr/>
          <p:nvPr/>
        </p:nvGrpSpPr>
        <p:grpSpPr>
          <a:xfrm>
            <a:off x="7621357" y="5527883"/>
            <a:ext cx="912351" cy="518870"/>
            <a:chOff x="3244270" y="1770798"/>
            <a:chExt cx="1116149" cy="634774"/>
          </a:xfrm>
          <a:solidFill>
            <a:schemeClr val="accent5"/>
          </a:solidFill>
        </p:grpSpPr>
        <p:sp>
          <p:nvSpPr>
            <p:cNvPr id="75" name="Freeform 17">
              <a:extLst>
                <a:ext uri="{FF2B5EF4-FFF2-40B4-BE49-F238E27FC236}">
                  <a16:creationId xmlns:a16="http://schemas.microsoft.com/office/drawing/2014/main" id="{33B282FB-AAF4-4BD2-DB41-E39F46F78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129" y="1802118"/>
              <a:ext cx="517290" cy="603301"/>
            </a:xfrm>
            <a:custGeom>
              <a:avLst/>
              <a:gdLst>
                <a:gd name="T0" fmla="*/ 190 w 280"/>
                <a:gd name="T1" fmla="*/ 169 h 327"/>
                <a:gd name="T2" fmla="*/ 247 w 280"/>
                <a:gd name="T3" fmla="*/ 197 h 327"/>
                <a:gd name="T4" fmla="*/ 277 w 280"/>
                <a:gd name="T5" fmla="*/ 306 h 327"/>
                <a:gd name="T6" fmla="*/ 0 w 280"/>
                <a:gd name="T7" fmla="*/ 327 h 327"/>
                <a:gd name="T8" fmla="*/ 12 w 280"/>
                <a:gd name="T9" fmla="*/ 235 h 327"/>
                <a:gd name="T10" fmla="*/ 27 w 280"/>
                <a:gd name="T11" fmla="*/ 201 h 327"/>
                <a:gd name="T12" fmla="*/ 96 w 280"/>
                <a:gd name="T13" fmla="*/ 167 h 327"/>
                <a:gd name="T14" fmla="*/ 139 w 280"/>
                <a:gd name="T15" fmla="*/ 196 h 327"/>
                <a:gd name="T16" fmla="*/ 111 w 280"/>
                <a:gd name="T17" fmla="*/ 165 h 327"/>
                <a:gd name="T18" fmla="*/ 113 w 280"/>
                <a:gd name="T19" fmla="*/ 153 h 327"/>
                <a:gd name="T20" fmla="*/ 104 w 280"/>
                <a:gd name="T21" fmla="*/ 151 h 327"/>
                <a:gd name="T22" fmla="*/ 76 w 280"/>
                <a:gd name="T23" fmla="*/ 146 h 327"/>
                <a:gd name="T24" fmla="*/ 70 w 280"/>
                <a:gd name="T25" fmla="*/ 138 h 327"/>
                <a:gd name="T26" fmla="*/ 81 w 280"/>
                <a:gd name="T27" fmla="*/ 125 h 327"/>
                <a:gd name="T28" fmla="*/ 72 w 280"/>
                <a:gd name="T29" fmla="*/ 115 h 327"/>
                <a:gd name="T30" fmla="*/ 61 w 280"/>
                <a:gd name="T31" fmla="*/ 103 h 327"/>
                <a:gd name="T32" fmla="*/ 64 w 280"/>
                <a:gd name="T33" fmla="*/ 97 h 327"/>
                <a:gd name="T34" fmla="*/ 64 w 280"/>
                <a:gd name="T35" fmla="*/ 76 h 327"/>
                <a:gd name="T36" fmla="*/ 70 w 280"/>
                <a:gd name="T37" fmla="*/ 75 h 327"/>
                <a:gd name="T38" fmla="*/ 81 w 280"/>
                <a:gd name="T39" fmla="*/ 64 h 327"/>
                <a:gd name="T40" fmla="*/ 98 w 280"/>
                <a:gd name="T41" fmla="*/ 17 h 327"/>
                <a:gd name="T42" fmla="*/ 120 w 280"/>
                <a:gd name="T43" fmla="*/ 6 h 327"/>
                <a:gd name="T44" fmla="*/ 187 w 280"/>
                <a:gd name="T45" fmla="*/ 20 h 327"/>
                <a:gd name="T46" fmla="*/ 201 w 280"/>
                <a:gd name="T47" fmla="*/ 61 h 327"/>
                <a:gd name="T48" fmla="*/ 205 w 280"/>
                <a:gd name="T49" fmla="*/ 78 h 327"/>
                <a:gd name="T50" fmla="*/ 206 w 280"/>
                <a:gd name="T51" fmla="*/ 91 h 327"/>
                <a:gd name="T52" fmla="*/ 204 w 280"/>
                <a:gd name="T53" fmla="*/ 105 h 327"/>
                <a:gd name="T54" fmla="*/ 223 w 280"/>
                <a:gd name="T55" fmla="*/ 105 h 327"/>
                <a:gd name="T56" fmla="*/ 222 w 280"/>
                <a:gd name="T57" fmla="*/ 114 h 327"/>
                <a:gd name="T58" fmla="*/ 223 w 280"/>
                <a:gd name="T59" fmla="*/ 125 h 327"/>
                <a:gd name="T60" fmla="*/ 196 w 280"/>
                <a:gd name="T61" fmla="*/ 144 h 327"/>
                <a:gd name="T62" fmla="*/ 187 w 280"/>
                <a:gd name="T63" fmla="*/ 146 h 327"/>
                <a:gd name="T64" fmla="*/ 172 w 280"/>
                <a:gd name="T65" fmla="*/ 152 h 327"/>
                <a:gd name="T66" fmla="*/ 177 w 280"/>
                <a:gd name="T67" fmla="*/ 164 h 327"/>
                <a:gd name="T68" fmla="*/ 148 w 280"/>
                <a:gd name="T69" fmla="*/ 19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0" h="327">
                  <a:moveTo>
                    <a:pt x="196" y="214"/>
                  </a:moveTo>
                  <a:cubicBezTo>
                    <a:pt x="194" y="199"/>
                    <a:pt x="192" y="184"/>
                    <a:pt x="190" y="169"/>
                  </a:cubicBezTo>
                  <a:cubicBezTo>
                    <a:pt x="204" y="176"/>
                    <a:pt x="217" y="182"/>
                    <a:pt x="231" y="189"/>
                  </a:cubicBezTo>
                  <a:cubicBezTo>
                    <a:pt x="236" y="191"/>
                    <a:pt x="242" y="195"/>
                    <a:pt x="247" y="197"/>
                  </a:cubicBezTo>
                  <a:cubicBezTo>
                    <a:pt x="258" y="201"/>
                    <a:pt x="263" y="208"/>
                    <a:pt x="265" y="220"/>
                  </a:cubicBezTo>
                  <a:cubicBezTo>
                    <a:pt x="268" y="248"/>
                    <a:pt x="273" y="277"/>
                    <a:pt x="277" y="306"/>
                  </a:cubicBezTo>
                  <a:cubicBezTo>
                    <a:pt x="278" y="313"/>
                    <a:pt x="279" y="320"/>
                    <a:pt x="280" y="327"/>
                  </a:cubicBezTo>
                  <a:cubicBezTo>
                    <a:pt x="186" y="327"/>
                    <a:pt x="93" y="327"/>
                    <a:pt x="0" y="327"/>
                  </a:cubicBezTo>
                  <a:cubicBezTo>
                    <a:pt x="1" y="313"/>
                    <a:pt x="2" y="300"/>
                    <a:pt x="4" y="287"/>
                  </a:cubicBezTo>
                  <a:cubicBezTo>
                    <a:pt x="6" y="269"/>
                    <a:pt x="9" y="252"/>
                    <a:pt x="12" y="235"/>
                  </a:cubicBezTo>
                  <a:cubicBezTo>
                    <a:pt x="13" y="228"/>
                    <a:pt x="15" y="221"/>
                    <a:pt x="16" y="215"/>
                  </a:cubicBezTo>
                  <a:cubicBezTo>
                    <a:pt x="18" y="209"/>
                    <a:pt x="21" y="204"/>
                    <a:pt x="27" y="201"/>
                  </a:cubicBezTo>
                  <a:cubicBezTo>
                    <a:pt x="49" y="190"/>
                    <a:pt x="71" y="179"/>
                    <a:pt x="93" y="168"/>
                  </a:cubicBezTo>
                  <a:cubicBezTo>
                    <a:pt x="94" y="168"/>
                    <a:pt x="94" y="168"/>
                    <a:pt x="96" y="167"/>
                  </a:cubicBezTo>
                  <a:cubicBezTo>
                    <a:pt x="94" y="183"/>
                    <a:pt x="93" y="198"/>
                    <a:pt x="91" y="214"/>
                  </a:cubicBezTo>
                  <a:cubicBezTo>
                    <a:pt x="106" y="203"/>
                    <a:pt x="120" y="191"/>
                    <a:pt x="139" y="196"/>
                  </a:cubicBezTo>
                  <a:cubicBezTo>
                    <a:pt x="133" y="190"/>
                    <a:pt x="126" y="184"/>
                    <a:pt x="120" y="178"/>
                  </a:cubicBezTo>
                  <a:cubicBezTo>
                    <a:pt x="117" y="174"/>
                    <a:pt x="114" y="170"/>
                    <a:pt x="111" y="165"/>
                  </a:cubicBezTo>
                  <a:cubicBezTo>
                    <a:pt x="110" y="164"/>
                    <a:pt x="108" y="161"/>
                    <a:pt x="112" y="160"/>
                  </a:cubicBezTo>
                  <a:cubicBezTo>
                    <a:pt x="113" y="159"/>
                    <a:pt x="113" y="155"/>
                    <a:pt x="113" y="153"/>
                  </a:cubicBezTo>
                  <a:cubicBezTo>
                    <a:pt x="113" y="152"/>
                    <a:pt x="111" y="151"/>
                    <a:pt x="109" y="151"/>
                  </a:cubicBezTo>
                  <a:cubicBezTo>
                    <a:pt x="107" y="151"/>
                    <a:pt x="106" y="151"/>
                    <a:pt x="104" y="151"/>
                  </a:cubicBezTo>
                  <a:cubicBezTo>
                    <a:pt x="100" y="150"/>
                    <a:pt x="96" y="151"/>
                    <a:pt x="97" y="145"/>
                  </a:cubicBezTo>
                  <a:cubicBezTo>
                    <a:pt x="90" y="147"/>
                    <a:pt x="84" y="150"/>
                    <a:pt x="76" y="146"/>
                  </a:cubicBezTo>
                  <a:cubicBezTo>
                    <a:pt x="80" y="145"/>
                    <a:pt x="83" y="144"/>
                    <a:pt x="85" y="143"/>
                  </a:cubicBezTo>
                  <a:cubicBezTo>
                    <a:pt x="80" y="141"/>
                    <a:pt x="75" y="140"/>
                    <a:pt x="70" y="138"/>
                  </a:cubicBezTo>
                  <a:cubicBezTo>
                    <a:pt x="65" y="135"/>
                    <a:pt x="62" y="130"/>
                    <a:pt x="60" y="124"/>
                  </a:cubicBezTo>
                  <a:cubicBezTo>
                    <a:pt x="67" y="127"/>
                    <a:pt x="73" y="129"/>
                    <a:pt x="81" y="125"/>
                  </a:cubicBezTo>
                  <a:cubicBezTo>
                    <a:pt x="71" y="125"/>
                    <a:pt x="65" y="122"/>
                    <a:pt x="61" y="114"/>
                  </a:cubicBezTo>
                  <a:cubicBezTo>
                    <a:pt x="65" y="114"/>
                    <a:pt x="68" y="114"/>
                    <a:pt x="72" y="115"/>
                  </a:cubicBezTo>
                  <a:cubicBezTo>
                    <a:pt x="67" y="111"/>
                    <a:pt x="64" y="108"/>
                    <a:pt x="60" y="105"/>
                  </a:cubicBezTo>
                  <a:cubicBezTo>
                    <a:pt x="60" y="104"/>
                    <a:pt x="60" y="104"/>
                    <a:pt x="61" y="103"/>
                  </a:cubicBezTo>
                  <a:cubicBezTo>
                    <a:pt x="66" y="107"/>
                    <a:pt x="72" y="107"/>
                    <a:pt x="79" y="105"/>
                  </a:cubicBezTo>
                  <a:cubicBezTo>
                    <a:pt x="73" y="103"/>
                    <a:pt x="68" y="102"/>
                    <a:pt x="64" y="97"/>
                  </a:cubicBezTo>
                  <a:cubicBezTo>
                    <a:pt x="69" y="97"/>
                    <a:pt x="74" y="97"/>
                    <a:pt x="75" y="91"/>
                  </a:cubicBezTo>
                  <a:cubicBezTo>
                    <a:pt x="66" y="87"/>
                    <a:pt x="63" y="83"/>
                    <a:pt x="64" y="76"/>
                  </a:cubicBezTo>
                  <a:cubicBezTo>
                    <a:pt x="68" y="80"/>
                    <a:pt x="72" y="83"/>
                    <a:pt x="78" y="81"/>
                  </a:cubicBezTo>
                  <a:cubicBezTo>
                    <a:pt x="75" y="79"/>
                    <a:pt x="73" y="77"/>
                    <a:pt x="70" y="75"/>
                  </a:cubicBezTo>
                  <a:cubicBezTo>
                    <a:pt x="71" y="75"/>
                    <a:pt x="71" y="75"/>
                    <a:pt x="71" y="74"/>
                  </a:cubicBezTo>
                  <a:cubicBezTo>
                    <a:pt x="77" y="74"/>
                    <a:pt x="80" y="69"/>
                    <a:pt x="81" y="64"/>
                  </a:cubicBezTo>
                  <a:cubicBezTo>
                    <a:pt x="83" y="59"/>
                    <a:pt x="83" y="54"/>
                    <a:pt x="84" y="50"/>
                  </a:cubicBezTo>
                  <a:cubicBezTo>
                    <a:pt x="86" y="37"/>
                    <a:pt x="90" y="26"/>
                    <a:pt x="98" y="17"/>
                  </a:cubicBezTo>
                  <a:cubicBezTo>
                    <a:pt x="101" y="13"/>
                    <a:pt x="106" y="11"/>
                    <a:pt x="110" y="10"/>
                  </a:cubicBezTo>
                  <a:cubicBezTo>
                    <a:pt x="113" y="9"/>
                    <a:pt x="117" y="8"/>
                    <a:pt x="120" y="6"/>
                  </a:cubicBezTo>
                  <a:cubicBezTo>
                    <a:pt x="129" y="1"/>
                    <a:pt x="138" y="0"/>
                    <a:pt x="148" y="2"/>
                  </a:cubicBezTo>
                  <a:cubicBezTo>
                    <a:pt x="162" y="5"/>
                    <a:pt x="176" y="9"/>
                    <a:pt x="187" y="20"/>
                  </a:cubicBezTo>
                  <a:cubicBezTo>
                    <a:pt x="195" y="27"/>
                    <a:pt x="199" y="36"/>
                    <a:pt x="199" y="47"/>
                  </a:cubicBezTo>
                  <a:cubicBezTo>
                    <a:pt x="200" y="51"/>
                    <a:pt x="200" y="56"/>
                    <a:pt x="201" y="61"/>
                  </a:cubicBezTo>
                  <a:cubicBezTo>
                    <a:pt x="202" y="66"/>
                    <a:pt x="205" y="70"/>
                    <a:pt x="213" y="70"/>
                  </a:cubicBezTo>
                  <a:cubicBezTo>
                    <a:pt x="209" y="74"/>
                    <a:pt x="207" y="76"/>
                    <a:pt x="205" y="78"/>
                  </a:cubicBezTo>
                  <a:cubicBezTo>
                    <a:pt x="208" y="85"/>
                    <a:pt x="213" y="85"/>
                    <a:pt x="220" y="77"/>
                  </a:cubicBezTo>
                  <a:cubicBezTo>
                    <a:pt x="220" y="84"/>
                    <a:pt x="216" y="88"/>
                    <a:pt x="206" y="91"/>
                  </a:cubicBezTo>
                  <a:cubicBezTo>
                    <a:pt x="208" y="96"/>
                    <a:pt x="209" y="97"/>
                    <a:pt x="220" y="97"/>
                  </a:cubicBezTo>
                  <a:cubicBezTo>
                    <a:pt x="216" y="103"/>
                    <a:pt x="211" y="104"/>
                    <a:pt x="204" y="105"/>
                  </a:cubicBezTo>
                  <a:cubicBezTo>
                    <a:pt x="211" y="108"/>
                    <a:pt x="217" y="108"/>
                    <a:pt x="223" y="104"/>
                  </a:cubicBezTo>
                  <a:cubicBezTo>
                    <a:pt x="223" y="105"/>
                    <a:pt x="223" y="105"/>
                    <a:pt x="223" y="105"/>
                  </a:cubicBezTo>
                  <a:cubicBezTo>
                    <a:pt x="220" y="108"/>
                    <a:pt x="216" y="111"/>
                    <a:pt x="212" y="115"/>
                  </a:cubicBezTo>
                  <a:cubicBezTo>
                    <a:pt x="216" y="115"/>
                    <a:pt x="219" y="114"/>
                    <a:pt x="222" y="114"/>
                  </a:cubicBezTo>
                  <a:cubicBezTo>
                    <a:pt x="220" y="122"/>
                    <a:pt x="214" y="125"/>
                    <a:pt x="203" y="125"/>
                  </a:cubicBezTo>
                  <a:cubicBezTo>
                    <a:pt x="208" y="129"/>
                    <a:pt x="214" y="129"/>
                    <a:pt x="223" y="125"/>
                  </a:cubicBezTo>
                  <a:cubicBezTo>
                    <a:pt x="222" y="137"/>
                    <a:pt x="205" y="144"/>
                    <a:pt x="190" y="136"/>
                  </a:cubicBezTo>
                  <a:cubicBezTo>
                    <a:pt x="192" y="139"/>
                    <a:pt x="194" y="141"/>
                    <a:pt x="196" y="144"/>
                  </a:cubicBezTo>
                  <a:cubicBezTo>
                    <a:pt x="193" y="145"/>
                    <a:pt x="190" y="146"/>
                    <a:pt x="188" y="147"/>
                  </a:cubicBezTo>
                  <a:cubicBezTo>
                    <a:pt x="187" y="146"/>
                    <a:pt x="187" y="146"/>
                    <a:pt x="187" y="146"/>
                  </a:cubicBezTo>
                  <a:cubicBezTo>
                    <a:pt x="187" y="147"/>
                    <a:pt x="186" y="149"/>
                    <a:pt x="186" y="150"/>
                  </a:cubicBezTo>
                  <a:cubicBezTo>
                    <a:pt x="181" y="151"/>
                    <a:pt x="176" y="151"/>
                    <a:pt x="172" y="152"/>
                  </a:cubicBezTo>
                  <a:cubicBezTo>
                    <a:pt x="172" y="155"/>
                    <a:pt x="171" y="158"/>
                    <a:pt x="176" y="159"/>
                  </a:cubicBezTo>
                  <a:cubicBezTo>
                    <a:pt x="176" y="159"/>
                    <a:pt x="177" y="162"/>
                    <a:pt x="177" y="164"/>
                  </a:cubicBezTo>
                  <a:cubicBezTo>
                    <a:pt x="176" y="167"/>
                    <a:pt x="174" y="170"/>
                    <a:pt x="172" y="172"/>
                  </a:cubicBezTo>
                  <a:cubicBezTo>
                    <a:pt x="164" y="180"/>
                    <a:pt x="156" y="188"/>
                    <a:pt x="148" y="196"/>
                  </a:cubicBezTo>
                  <a:cubicBezTo>
                    <a:pt x="168" y="190"/>
                    <a:pt x="182" y="202"/>
                    <a:pt x="196" y="2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EDF82859-3D53-C721-6C28-FA36EF1D4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270" y="1770798"/>
              <a:ext cx="588281" cy="634774"/>
            </a:xfrm>
            <a:custGeom>
              <a:avLst/>
              <a:gdLst>
                <a:gd name="T0" fmla="*/ 0 w 302"/>
                <a:gd name="T1" fmla="*/ 322 h 322"/>
                <a:gd name="T2" fmla="*/ 2 w 302"/>
                <a:gd name="T3" fmla="*/ 289 h 322"/>
                <a:gd name="T4" fmla="*/ 11 w 302"/>
                <a:gd name="T5" fmla="*/ 234 h 322"/>
                <a:gd name="T6" fmla="*/ 16 w 302"/>
                <a:gd name="T7" fmla="*/ 217 h 322"/>
                <a:gd name="T8" fmla="*/ 35 w 302"/>
                <a:gd name="T9" fmla="*/ 201 h 322"/>
                <a:gd name="T10" fmla="*/ 66 w 302"/>
                <a:gd name="T11" fmla="*/ 189 h 322"/>
                <a:gd name="T12" fmla="*/ 100 w 302"/>
                <a:gd name="T13" fmla="*/ 176 h 322"/>
                <a:gd name="T14" fmla="*/ 107 w 302"/>
                <a:gd name="T15" fmla="*/ 171 h 322"/>
                <a:gd name="T16" fmla="*/ 111 w 302"/>
                <a:gd name="T17" fmla="*/ 163 h 322"/>
                <a:gd name="T18" fmla="*/ 115 w 302"/>
                <a:gd name="T19" fmla="*/ 145 h 322"/>
                <a:gd name="T20" fmla="*/ 114 w 302"/>
                <a:gd name="T21" fmla="*/ 142 h 322"/>
                <a:gd name="T22" fmla="*/ 103 w 302"/>
                <a:gd name="T23" fmla="*/ 119 h 322"/>
                <a:gd name="T24" fmla="*/ 98 w 302"/>
                <a:gd name="T25" fmla="*/ 114 h 322"/>
                <a:gd name="T26" fmla="*/ 92 w 302"/>
                <a:gd name="T27" fmla="*/ 107 h 322"/>
                <a:gd name="T28" fmla="*/ 86 w 302"/>
                <a:gd name="T29" fmla="*/ 77 h 322"/>
                <a:gd name="T30" fmla="*/ 92 w 302"/>
                <a:gd name="T31" fmla="*/ 72 h 322"/>
                <a:gd name="T32" fmla="*/ 91 w 302"/>
                <a:gd name="T33" fmla="*/ 58 h 322"/>
                <a:gd name="T34" fmla="*/ 99 w 302"/>
                <a:gd name="T35" fmla="*/ 26 h 322"/>
                <a:gd name="T36" fmla="*/ 115 w 302"/>
                <a:gd name="T37" fmla="*/ 17 h 322"/>
                <a:gd name="T38" fmla="*/ 142 w 302"/>
                <a:gd name="T39" fmla="*/ 3 h 322"/>
                <a:gd name="T40" fmla="*/ 179 w 302"/>
                <a:gd name="T41" fmla="*/ 10 h 322"/>
                <a:gd name="T42" fmla="*/ 193 w 302"/>
                <a:gd name="T43" fmla="*/ 5 h 322"/>
                <a:gd name="T44" fmla="*/ 194 w 302"/>
                <a:gd name="T45" fmla="*/ 6 h 322"/>
                <a:gd name="T46" fmla="*/ 200 w 302"/>
                <a:gd name="T47" fmla="*/ 25 h 322"/>
                <a:gd name="T48" fmla="*/ 206 w 302"/>
                <a:gd name="T49" fmla="*/ 44 h 322"/>
                <a:gd name="T50" fmla="*/ 207 w 302"/>
                <a:gd name="T51" fmla="*/ 69 h 322"/>
                <a:gd name="T52" fmla="*/ 212 w 302"/>
                <a:gd name="T53" fmla="*/ 77 h 322"/>
                <a:gd name="T54" fmla="*/ 207 w 302"/>
                <a:gd name="T55" fmla="*/ 102 h 322"/>
                <a:gd name="T56" fmla="*/ 205 w 302"/>
                <a:gd name="T57" fmla="*/ 107 h 322"/>
                <a:gd name="T58" fmla="*/ 199 w 302"/>
                <a:gd name="T59" fmla="*/ 118 h 322"/>
                <a:gd name="T60" fmla="*/ 189 w 302"/>
                <a:gd name="T61" fmla="*/ 143 h 322"/>
                <a:gd name="T62" fmla="*/ 190 w 302"/>
                <a:gd name="T63" fmla="*/ 160 h 322"/>
                <a:gd name="T64" fmla="*/ 198 w 302"/>
                <a:gd name="T65" fmla="*/ 172 h 322"/>
                <a:gd name="T66" fmla="*/ 210 w 302"/>
                <a:gd name="T67" fmla="*/ 179 h 322"/>
                <a:gd name="T68" fmla="*/ 274 w 302"/>
                <a:gd name="T69" fmla="*/ 206 h 322"/>
                <a:gd name="T70" fmla="*/ 293 w 302"/>
                <a:gd name="T71" fmla="*/ 231 h 322"/>
                <a:gd name="T72" fmla="*/ 300 w 302"/>
                <a:gd name="T73" fmla="*/ 290 h 322"/>
                <a:gd name="T74" fmla="*/ 302 w 302"/>
                <a:gd name="T75" fmla="*/ 313 h 322"/>
                <a:gd name="T76" fmla="*/ 302 w 302"/>
                <a:gd name="T77" fmla="*/ 322 h 322"/>
                <a:gd name="T78" fmla="*/ 0 w 302"/>
                <a:gd name="T7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2" h="322">
                  <a:moveTo>
                    <a:pt x="0" y="322"/>
                  </a:moveTo>
                  <a:cubicBezTo>
                    <a:pt x="1" y="311"/>
                    <a:pt x="1" y="300"/>
                    <a:pt x="2" y="289"/>
                  </a:cubicBezTo>
                  <a:cubicBezTo>
                    <a:pt x="5" y="271"/>
                    <a:pt x="8" y="253"/>
                    <a:pt x="11" y="234"/>
                  </a:cubicBezTo>
                  <a:cubicBezTo>
                    <a:pt x="12" y="229"/>
                    <a:pt x="13" y="223"/>
                    <a:pt x="16" y="217"/>
                  </a:cubicBezTo>
                  <a:cubicBezTo>
                    <a:pt x="19" y="208"/>
                    <a:pt x="27" y="204"/>
                    <a:pt x="35" y="201"/>
                  </a:cubicBezTo>
                  <a:cubicBezTo>
                    <a:pt x="45" y="197"/>
                    <a:pt x="56" y="193"/>
                    <a:pt x="66" y="189"/>
                  </a:cubicBezTo>
                  <a:cubicBezTo>
                    <a:pt x="77" y="185"/>
                    <a:pt x="89" y="181"/>
                    <a:pt x="100" y="176"/>
                  </a:cubicBezTo>
                  <a:cubicBezTo>
                    <a:pt x="103" y="175"/>
                    <a:pt x="105" y="173"/>
                    <a:pt x="107" y="171"/>
                  </a:cubicBezTo>
                  <a:cubicBezTo>
                    <a:pt x="108" y="168"/>
                    <a:pt x="110" y="166"/>
                    <a:pt x="111" y="163"/>
                  </a:cubicBezTo>
                  <a:cubicBezTo>
                    <a:pt x="116" y="158"/>
                    <a:pt x="115" y="151"/>
                    <a:pt x="115" y="145"/>
                  </a:cubicBezTo>
                  <a:cubicBezTo>
                    <a:pt x="115" y="144"/>
                    <a:pt x="114" y="143"/>
                    <a:pt x="114" y="142"/>
                  </a:cubicBezTo>
                  <a:cubicBezTo>
                    <a:pt x="108" y="135"/>
                    <a:pt x="105" y="127"/>
                    <a:pt x="103" y="119"/>
                  </a:cubicBezTo>
                  <a:cubicBezTo>
                    <a:pt x="102" y="116"/>
                    <a:pt x="101" y="115"/>
                    <a:pt x="98" y="114"/>
                  </a:cubicBezTo>
                  <a:cubicBezTo>
                    <a:pt x="96" y="113"/>
                    <a:pt x="92" y="110"/>
                    <a:pt x="92" y="107"/>
                  </a:cubicBezTo>
                  <a:cubicBezTo>
                    <a:pt x="89" y="97"/>
                    <a:pt x="88" y="87"/>
                    <a:pt x="86" y="77"/>
                  </a:cubicBezTo>
                  <a:cubicBezTo>
                    <a:pt x="86" y="73"/>
                    <a:pt x="89" y="72"/>
                    <a:pt x="92" y="72"/>
                  </a:cubicBezTo>
                  <a:cubicBezTo>
                    <a:pt x="92" y="67"/>
                    <a:pt x="91" y="62"/>
                    <a:pt x="91" y="58"/>
                  </a:cubicBezTo>
                  <a:cubicBezTo>
                    <a:pt x="91" y="47"/>
                    <a:pt x="93" y="36"/>
                    <a:pt x="99" y="26"/>
                  </a:cubicBezTo>
                  <a:cubicBezTo>
                    <a:pt x="102" y="20"/>
                    <a:pt x="107" y="15"/>
                    <a:pt x="115" y="17"/>
                  </a:cubicBezTo>
                  <a:cubicBezTo>
                    <a:pt x="119" y="4"/>
                    <a:pt x="127" y="0"/>
                    <a:pt x="142" y="3"/>
                  </a:cubicBezTo>
                  <a:cubicBezTo>
                    <a:pt x="154" y="5"/>
                    <a:pt x="166" y="7"/>
                    <a:pt x="179" y="10"/>
                  </a:cubicBezTo>
                  <a:cubicBezTo>
                    <a:pt x="184" y="11"/>
                    <a:pt x="190" y="11"/>
                    <a:pt x="193" y="5"/>
                  </a:cubicBezTo>
                  <a:cubicBezTo>
                    <a:pt x="194" y="6"/>
                    <a:pt x="194" y="6"/>
                    <a:pt x="194" y="6"/>
                  </a:cubicBezTo>
                  <a:cubicBezTo>
                    <a:pt x="198" y="12"/>
                    <a:pt x="196" y="19"/>
                    <a:pt x="200" y="25"/>
                  </a:cubicBezTo>
                  <a:cubicBezTo>
                    <a:pt x="204" y="30"/>
                    <a:pt x="206" y="37"/>
                    <a:pt x="206" y="44"/>
                  </a:cubicBezTo>
                  <a:cubicBezTo>
                    <a:pt x="207" y="52"/>
                    <a:pt x="207" y="60"/>
                    <a:pt x="207" y="69"/>
                  </a:cubicBezTo>
                  <a:cubicBezTo>
                    <a:pt x="212" y="69"/>
                    <a:pt x="213" y="73"/>
                    <a:pt x="212" y="77"/>
                  </a:cubicBezTo>
                  <a:cubicBezTo>
                    <a:pt x="210" y="85"/>
                    <a:pt x="209" y="94"/>
                    <a:pt x="207" y="102"/>
                  </a:cubicBezTo>
                  <a:cubicBezTo>
                    <a:pt x="207" y="104"/>
                    <a:pt x="206" y="107"/>
                    <a:pt x="205" y="107"/>
                  </a:cubicBezTo>
                  <a:cubicBezTo>
                    <a:pt x="200" y="110"/>
                    <a:pt x="199" y="114"/>
                    <a:pt x="199" y="118"/>
                  </a:cubicBezTo>
                  <a:cubicBezTo>
                    <a:pt x="198" y="127"/>
                    <a:pt x="194" y="135"/>
                    <a:pt x="189" y="143"/>
                  </a:cubicBezTo>
                  <a:cubicBezTo>
                    <a:pt x="185" y="148"/>
                    <a:pt x="187" y="155"/>
                    <a:pt x="190" y="160"/>
                  </a:cubicBezTo>
                  <a:cubicBezTo>
                    <a:pt x="192" y="164"/>
                    <a:pt x="195" y="169"/>
                    <a:pt x="198" y="172"/>
                  </a:cubicBezTo>
                  <a:cubicBezTo>
                    <a:pt x="201" y="175"/>
                    <a:pt x="206" y="177"/>
                    <a:pt x="210" y="179"/>
                  </a:cubicBezTo>
                  <a:cubicBezTo>
                    <a:pt x="231" y="188"/>
                    <a:pt x="253" y="197"/>
                    <a:pt x="274" y="206"/>
                  </a:cubicBezTo>
                  <a:cubicBezTo>
                    <a:pt x="285" y="210"/>
                    <a:pt x="292" y="218"/>
                    <a:pt x="293" y="231"/>
                  </a:cubicBezTo>
                  <a:cubicBezTo>
                    <a:pt x="295" y="251"/>
                    <a:pt x="298" y="270"/>
                    <a:pt x="300" y="290"/>
                  </a:cubicBezTo>
                  <a:cubicBezTo>
                    <a:pt x="301" y="298"/>
                    <a:pt x="301" y="305"/>
                    <a:pt x="302" y="313"/>
                  </a:cubicBezTo>
                  <a:cubicBezTo>
                    <a:pt x="302" y="316"/>
                    <a:pt x="302" y="319"/>
                    <a:pt x="302" y="322"/>
                  </a:cubicBezTo>
                  <a:cubicBezTo>
                    <a:pt x="201" y="322"/>
                    <a:pt x="101" y="322"/>
                    <a:pt x="0" y="3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439C2AF-8044-7267-4D38-6353386A8C3B}"/>
              </a:ext>
            </a:extLst>
          </p:cNvPr>
          <p:cNvGrpSpPr/>
          <p:nvPr/>
        </p:nvGrpSpPr>
        <p:grpSpPr>
          <a:xfrm>
            <a:off x="1953429" y="5626842"/>
            <a:ext cx="738061" cy="451163"/>
            <a:chOff x="4684924" y="3450193"/>
            <a:chExt cx="700106" cy="427963"/>
          </a:xfrm>
          <a:solidFill>
            <a:schemeClr val="accent1"/>
          </a:solidFill>
        </p:grpSpPr>
        <p:grpSp>
          <p:nvGrpSpPr>
            <p:cNvPr id="78" name="Group 4">
              <a:extLst>
                <a:ext uri="{FF2B5EF4-FFF2-40B4-BE49-F238E27FC236}">
                  <a16:creationId xmlns:a16="http://schemas.microsoft.com/office/drawing/2014/main" id="{70AB0A47-0020-345E-F4DA-C68738490F5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684924" y="3465702"/>
              <a:ext cx="351968" cy="405420"/>
              <a:chOff x="1540" y="76"/>
              <a:chExt cx="2680" cy="3087"/>
            </a:xfrm>
            <a:grpFill/>
          </p:grpSpPr>
          <p:sp>
            <p:nvSpPr>
              <p:cNvPr id="80" name="Freeform 5">
                <a:extLst>
                  <a:ext uri="{FF2B5EF4-FFF2-40B4-BE49-F238E27FC236}">
                    <a16:creationId xmlns:a16="http://schemas.microsoft.com/office/drawing/2014/main" id="{EF905384-2689-97AF-EBBD-61A51C61A0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0" y="76"/>
                <a:ext cx="2680" cy="3087"/>
              </a:xfrm>
              <a:custGeom>
                <a:avLst/>
                <a:gdLst>
                  <a:gd name="T0" fmla="*/ 924 w 1780"/>
                  <a:gd name="T1" fmla="*/ 0 h 2048"/>
                  <a:gd name="T2" fmla="*/ 1271 w 1780"/>
                  <a:gd name="T3" fmla="*/ 97 h 2048"/>
                  <a:gd name="T4" fmla="*/ 1772 w 1780"/>
                  <a:gd name="T5" fmla="*/ 1137 h 2048"/>
                  <a:gd name="T6" fmla="*/ 1780 w 1780"/>
                  <a:gd name="T7" fmla="*/ 1376 h 2048"/>
                  <a:gd name="T8" fmla="*/ 1755 w 1780"/>
                  <a:gd name="T9" fmla="*/ 1594 h 2048"/>
                  <a:gd name="T10" fmla="*/ 1538 w 1780"/>
                  <a:gd name="T11" fmla="*/ 1901 h 2048"/>
                  <a:gd name="T12" fmla="*/ 1257 w 1780"/>
                  <a:gd name="T13" fmla="*/ 1917 h 2048"/>
                  <a:gd name="T14" fmla="*/ 924 w 1780"/>
                  <a:gd name="T15" fmla="*/ 2048 h 2048"/>
                  <a:gd name="T16" fmla="*/ 821 w 1780"/>
                  <a:gd name="T17" fmla="*/ 2042 h 2048"/>
                  <a:gd name="T18" fmla="*/ 499 w 1780"/>
                  <a:gd name="T19" fmla="*/ 1907 h 2048"/>
                  <a:gd name="T20" fmla="*/ 105 w 1780"/>
                  <a:gd name="T21" fmla="*/ 1818 h 2048"/>
                  <a:gd name="T22" fmla="*/ 8 w 1780"/>
                  <a:gd name="T23" fmla="*/ 1467 h 2048"/>
                  <a:gd name="T24" fmla="*/ 0 w 1780"/>
                  <a:gd name="T25" fmla="*/ 1228 h 2048"/>
                  <a:gd name="T26" fmla="*/ 68 w 1780"/>
                  <a:gd name="T27" fmla="*/ 793 h 2048"/>
                  <a:gd name="T28" fmla="*/ 745 w 1780"/>
                  <a:gd name="T29" fmla="*/ 15 h 2048"/>
                  <a:gd name="T30" fmla="*/ 238 w 1780"/>
                  <a:gd name="T31" fmla="*/ 1057 h 2048"/>
                  <a:gd name="T32" fmla="*/ 216 w 1780"/>
                  <a:gd name="T33" fmla="*/ 1371 h 2048"/>
                  <a:gd name="T34" fmla="*/ 288 w 1780"/>
                  <a:gd name="T35" fmla="*/ 1404 h 2048"/>
                  <a:gd name="T36" fmla="*/ 516 w 1780"/>
                  <a:gd name="T37" fmla="*/ 1825 h 2048"/>
                  <a:gd name="T38" fmla="*/ 1468 w 1780"/>
                  <a:gd name="T39" fmla="*/ 1496 h 2048"/>
                  <a:gd name="T40" fmla="*/ 1506 w 1780"/>
                  <a:gd name="T41" fmla="*/ 1405 h 2048"/>
                  <a:gd name="T42" fmla="*/ 1577 w 1780"/>
                  <a:gd name="T43" fmla="*/ 1094 h 2048"/>
                  <a:gd name="T44" fmla="*/ 1525 w 1780"/>
                  <a:gd name="T45" fmla="*/ 915 h 2048"/>
                  <a:gd name="T46" fmla="*/ 1520 w 1780"/>
                  <a:gd name="T47" fmla="*/ 943 h 2048"/>
                  <a:gd name="T48" fmla="*/ 1413 w 1780"/>
                  <a:gd name="T49" fmla="*/ 1225 h 2048"/>
                  <a:gd name="T50" fmla="*/ 1418 w 1780"/>
                  <a:gd name="T51" fmla="*/ 938 h 2048"/>
                  <a:gd name="T52" fmla="*/ 1087 w 1780"/>
                  <a:gd name="T53" fmla="*/ 496 h 2048"/>
                  <a:gd name="T54" fmla="*/ 988 w 1780"/>
                  <a:gd name="T55" fmla="*/ 507 h 2048"/>
                  <a:gd name="T56" fmla="*/ 626 w 1780"/>
                  <a:gd name="T57" fmla="*/ 636 h 2048"/>
                  <a:gd name="T58" fmla="*/ 369 w 1780"/>
                  <a:gd name="T59" fmla="*/ 1227 h 2048"/>
                  <a:gd name="T60" fmla="*/ 265 w 1780"/>
                  <a:gd name="T61" fmla="*/ 993 h 2048"/>
                  <a:gd name="T62" fmla="*/ 238 w 1780"/>
                  <a:gd name="T63" fmla="*/ 1057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80" h="2048">
                    <a:moveTo>
                      <a:pt x="856" y="0"/>
                    </a:moveTo>
                    <a:cubicBezTo>
                      <a:pt x="879" y="0"/>
                      <a:pt x="901" y="0"/>
                      <a:pt x="924" y="0"/>
                    </a:cubicBezTo>
                    <a:cubicBezTo>
                      <a:pt x="932" y="1"/>
                      <a:pt x="941" y="3"/>
                      <a:pt x="949" y="4"/>
                    </a:cubicBezTo>
                    <a:cubicBezTo>
                      <a:pt x="1063" y="12"/>
                      <a:pt x="1171" y="42"/>
                      <a:pt x="1271" y="97"/>
                    </a:cubicBezTo>
                    <a:cubicBezTo>
                      <a:pt x="1415" y="176"/>
                      <a:pt x="1516" y="296"/>
                      <a:pt x="1587" y="442"/>
                    </a:cubicBezTo>
                    <a:cubicBezTo>
                      <a:pt x="1694" y="661"/>
                      <a:pt x="1746" y="896"/>
                      <a:pt x="1772" y="1137"/>
                    </a:cubicBezTo>
                    <a:cubicBezTo>
                      <a:pt x="1775" y="1167"/>
                      <a:pt x="1777" y="1198"/>
                      <a:pt x="1780" y="1228"/>
                    </a:cubicBezTo>
                    <a:cubicBezTo>
                      <a:pt x="1780" y="1277"/>
                      <a:pt x="1780" y="1327"/>
                      <a:pt x="1780" y="1376"/>
                    </a:cubicBezTo>
                    <a:cubicBezTo>
                      <a:pt x="1779" y="1382"/>
                      <a:pt x="1777" y="1389"/>
                      <a:pt x="1777" y="1395"/>
                    </a:cubicBezTo>
                    <a:cubicBezTo>
                      <a:pt x="1770" y="1461"/>
                      <a:pt x="1764" y="1528"/>
                      <a:pt x="1755" y="1594"/>
                    </a:cubicBezTo>
                    <a:cubicBezTo>
                      <a:pt x="1746" y="1661"/>
                      <a:pt x="1731" y="1727"/>
                      <a:pt x="1696" y="1787"/>
                    </a:cubicBezTo>
                    <a:cubicBezTo>
                      <a:pt x="1661" y="1849"/>
                      <a:pt x="1610" y="1888"/>
                      <a:pt x="1538" y="1901"/>
                    </a:cubicBezTo>
                    <a:cubicBezTo>
                      <a:pt x="1455" y="1915"/>
                      <a:pt x="1371" y="1912"/>
                      <a:pt x="1287" y="1908"/>
                    </a:cubicBezTo>
                    <a:cubicBezTo>
                      <a:pt x="1277" y="1907"/>
                      <a:pt x="1265" y="1911"/>
                      <a:pt x="1257" y="1917"/>
                    </a:cubicBezTo>
                    <a:cubicBezTo>
                      <a:pt x="1183" y="1974"/>
                      <a:pt x="1102" y="2014"/>
                      <a:pt x="1010" y="2034"/>
                    </a:cubicBezTo>
                    <a:cubicBezTo>
                      <a:pt x="982" y="2040"/>
                      <a:pt x="953" y="2043"/>
                      <a:pt x="924" y="2048"/>
                    </a:cubicBezTo>
                    <a:cubicBezTo>
                      <a:pt x="903" y="2048"/>
                      <a:pt x="881" y="2048"/>
                      <a:pt x="860" y="2048"/>
                    </a:cubicBezTo>
                    <a:cubicBezTo>
                      <a:pt x="847" y="2046"/>
                      <a:pt x="834" y="2044"/>
                      <a:pt x="821" y="2042"/>
                    </a:cubicBezTo>
                    <a:cubicBezTo>
                      <a:pt x="710" y="2027"/>
                      <a:pt x="611" y="1984"/>
                      <a:pt x="524" y="1915"/>
                    </a:cubicBezTo>
                    <a:cubicBezTo>
                      <a:pt x="517" y="1910"/>
                      <a:pt x="507" y="1907"/>
                      <a:pt x="499" y="1907"/>
                    </a:cubicBezTo>
                    <a:cubicBezTo>
                      <a:pt x="428" y="1907"/>
                      <a:pt x="358" y="1910"/>
                      <a:pt x="287" y="1907"/>
                    </a:cubicBezTo>
                    <a:cubicBezTo>
                      <a:pt x="215" y="1904"/>
                      <a:pt x="149" y="1881"/>
                      <a:pt x="105" y="1818"/>
                    </a:cubicBezTo>
                    <a:cubicBezTo>
                      <a:pt x="86" y="1790"/>
                      <a:pt x="69" y="1759"/>
                      <a:pt x="57" y="1727"/>
                    </a:cubicBezTo>
                    <a:cubicBezTo>
                      <a:pt x="26" y="1644"/>
                      <a:pt x="18" y="1555"/>
                      <a:pt x="8" y="1467"/>
                    </a:cubicBezTo>
                    <a:cubicBezTo>
                      <a:pt x="5" y="1438"/>
                      <a:pt x="3" y="1409"/>
                      <a:pt x="0" y="1380"/>
                    </a:cubicBezTo>
                    <a:cubicBezTo>
                      <a:pt x="0" y="1329"/>
                      <a:pt x="0" y="1279"/>
                      <a:pt x="0" y="1228"/>
                    </a:cubicBezTo>
                    <a:cubicBezTo>
                      <a:pt x="1" y="1222"/>
                      <a:pt x="3" y="1215"/>
                      <a:pt x="3" y="1209"/>
                    </a:cubicBezTo>
                    <a:cubicBezTo>
                      <a:pt x="10" y="1068"/>
                      <a:pt x="34" y="930"/>
                      <a:pt x="68" y="793"/>
                    </a:cubicBezTo>
                    <a:cubicBezTo>
                      <a:pt x="103" y="655"/>
                      <a:pt x="147" y="521"/>
                      <a:pt x="217" y="396"/>
                    </a:cubicBezTo>
                    <a:cubicBezTo>
                      <a:pt x="334" y="187"/>
                      <a:pt x="508" y="57"/>
                      <a:pt x="745" y="15"/>
                    </a:cubicBezTo>
                    <a:cubicBezTo>
                      <a:pt x="782" y="8"/>
                      <a:pt x="819" y="5"/>
                      <a:pt x="856" y="0"/>
                    </a:cubicBezTo>
                    <a:close/>
                    <a:moveTo>
                      <a:pt x="238" y="1057"/>
                    </a:moveTo>
                    <a:cubicBezTo>
                      <a:pt x="208" y="1062"/>
                      <a:pt x="208" y="1062"/>
                      <a:pt x="204" y="1085"/>
                    </a:cubicBezTo>
                    <a:cubicBezTo>
                      <a:pt x="189" y="1181"/>
                      <a:pt x="192" y="1277"/>
                      <a:pt x="216" y="1371"/>
                    </a:cubicBezTo>
                    <a:cubicBezTo>
                      <a:pt x="222" y="1396"/>
                      <a:pt x="240" y="1408"/>
                      <a:pt x="266" y="1406"/>
                    </a:cubicBezTo>
                    <a:cubicBezTo>
                      <a:pt x="273" y="1406"/>
                      <a:pt x="280" y="1405"/>
                      <a:pt x="288" y="1404"/>
                    </a:cubicBezTo>
                    <a:cubicBezTo>
                      <a:pt x="291" y="1413"/>
                      <a:pt x="293" y="1421"/>
                      <a:pt x="296" y="1429"/>
                    </a:cubicBezTo>
                    <a:cubicBezTo>
                      <a:pt x="334" y="1581"/>
                      <a:pt x="403" y="1716"/>
                      <a:pt x="516" y="1825"/>
                    </a:cubicBezTo>
                    <a:cubicBezTo>
                      <a:pt x="729" y="2032"/>
                      <a:pt x="1028" y="2039"/>
                      <a:pt x="1250" y="1841"/>
                    </a:cubicBezTo>
                    <a:cubicBezTo>
                      <a:pt x="1355" y="1747"/>
                      <a:pt x="1424" y="1629"/>
                      <a:pt x="1468" y="1496"/>
                    </a:cubicBezTo>
                    <a:cubicBezTo>
                      <a:pt x="1478" y="1466"/>
                      <a:pt x="1486" y="1435"/>
                      <a:pt x="1495" y="1404"/>
                    </a:cubicBezTo>
                    <a:cubicBezTo>
                      <a:pt x="1500" y="1405"/>
                      <a:pt x="1503" y="1405"/>
                      <a:pt x="1506" y="1405"/>
                    </a:cubicBezTo>
                    <a:cubicBezTo>
                      <a:pt x="1542" y="1409"/>
                      <a:pt x="1558" y="1399"/>
                      <a:pt x="1566" y="1364"/>
                    </a:cubicBezTo>
                    <a:cubicBezTo>
                      <a:pt x="1587" y="1274"/>
                      <a:pt x="1591" y="1184"/>
                      <a:pt x="1577" y="1094"/>
                    </a:cubicBezTo>
                    <a:cubicBezTo>
                      <a:pt x="1574" y="1074"/>
                      <a:pt x="1575" y="1053"/>
                      <a:pt x="1545" y="1058"/>
                    </a:cubicBezTo>
                    <a:cubicBezTo>
                      <a:pt x="1541" y="1009"/>
                      <a:pt x="1555" y="959"/>
                      <a:pt x="1525" y="915"/>
                    </a:cubicBezTo>
                    <a:cubicBezTo>
                      <a:pt x="1524" y="916"/>
                      <a:pt x="1522" y="917"/>
                      <a:pt x="1522" y="918"/>
                    </a:cubicBezTo>
                    <a:cubicBezTo>
                      <a:pt x="1521" y="926"/>
                      <a:pt x="1521" y="935"/>
                      <a:pt x="1520" y="943"/>
                    </a:cubicBezTo>
                    <a:cubicBezTo>
                      <a:pt x="1510" y="1001"/>
                      <a:pt x="1504" y="1059"/>
                      <a:pt x="1491" y="1116"/>
                    </a:cubicBezTo>
                    <a:cubicBezTo>
                      <a:pt x="1480" y="1160"/>
                      <a:pt x="1452" y="1196"/>
                      <a:pt x="1413" y="1225"/>
                    </a:cubicBezTo>
                    <a:cubicBezTo>
                      <a:pt x="1419" y="1208"/>
                      <a:pt x="1425" y="1194"/>
                      <a:pt x="1429" y="1180"/>
                    </a:cubicBezTo>
                    <a:cubicBezTo>
                      <a:pt x="1450" y="1098"/>
                      <a:pt x="1442" y="1017"/>
                      <a:pt x="1418" y="938"/>
                    </a:cubicBezTo>
                    <a:cubicBezTo>
                      <a:pt x="1385" y="832"/>
                      <a:pt x="1323" y="747"/>
                      <a:pt x="1234" y="680"/>
                    </a:cubicBezTo>
                    <a:cubicBezTo>
                      <a:pt x="1169" y="632"/>
                      <a:pt x="1113" y="576"/>
                      <a:pt x="1087" y="496"/>
                    </a:cubicBezTo>
                    <a:cubicBezTo>
                      <a:pt x="1083" y="484"/>
                      <a:pt x="1075" y="474"/>
                      <a:pt x="1071" y="467"/>
                    </a:cubicBezTo>
                    <a:cubicBezTo>
                      <a:pt x="1042" y="481"/>
                      <a:pt x="1016" y="496"/>
                      <a:pt x="988" y="507"/>
                    </a:cubicBezTo>
                    <a:cubicBezTo>
                      <a:pt x="956" y="520"/>
                      <a:pt x="923" y="528"/>
                      <a:pt x="890" y="540"/>
                    </a:cubicBezTo>
                    <a:cubicBezTo>
                      <a:pt x="802" y="571"/>
                      <a:pt x="710" y="596"/>
                      <a:pt x="626" y="636"/>
                    </a:cubicBezTo>
                    <a:cubicBezTo>
                      <a:pt x="435" y="727"/>
                      <a:pt x="343" y="885"/>
                      <a:pt x="340" y="1095"/>
                    </a:cubicBezTo>
                    <a:cubicBezTo>
                      <a:pt x="339" y="1139"/>
                      <a:pt x="348" y="1182"/>
                      <a:pt x="369" y="1227"/>
                    </a:cubicBezTo>
                    <a:cubicBezTo>
                      <a:pt x="328" y="1196"/>
                      <a:pt x="301" y="1161"/>
                      <a:pt x="290" y="1118"/>
                    </a:cubicBezTo>
                    <a:cubicBezTo>
                      <a:pt x="278" y="1077"/>
                      <a:pt x="271" y="1035"/>
                      <a:pt x="265" y="993"/>
                    </a:cubicBezTo>
                    <a:cubicBezTo>
                      <a:pt x="260" y="967"/>
                      <a:pt x="260" y="941"/>
                      <a:pt x="257" y="910"/>
                    </a:cubicBezTo>
                    <a:cubicBezTo>
                      <a:pt x="228" y="960"/>
                      <a:pt x="244" y="1009"/>
                      <a:pt x="238" y="10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81" name="Freeform 13">
                <a:extLst>
                  <a:ext uri="{FF2B5EF4-FFF2-40B4-BE49-F238E27FC236}">
                    <a16:creationId xmlns:a16="http://schemas.microsoft.com/office/drawing/2014/main" id="{57326269-5338-DF76-A4D9-AC3D9F4EF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" y="2451"/>
                <a:ext cx="622" cy="216"/>
              </a:xfrm>
              <a:custGeom>
                <a:avLst/>
                <a:gdLst>
                  <a:gd name="T0" fmla="*/ 413 w 413"/>
                  <a:gd name="T1" fmla="*/ 15 h 143"/>
                  <a:gd name="T2" fmla="*/ 305 w 413"/>
                  <a:gd name="T3" fmla="*/ 126 h 143"/>
                  <a:gd name="T4" fmla="*/ 126 w 413"/>
                  <a:gd name="T5" fmla="*/ 125 h 143"/>
                  <a:gd name="T6" fmla="*/ 39 w 413"/>
                  <a:gd name="T7" fmla="*/ 65 h 143"/>
                  <a:gd name="T8" fmla="*/ 0 w 413"/>
                  <a:gd name="T9" fmla="*/ 9 h 143"/>
                  <a:gd name="T10" fmla="*/ 198 w 413"/>
                  <a:gd name="T11" fmla="*/ 22 h 143"/>
                  <a:gd name="T12" fmla="*/ 237 w 413"/>
                  <a:gd name="T13" fmla="*/ 21 h 143"/>
                  <a:gd name="T14" fmla="*/ 353 w 413"/>
                  <a:gd name="T15" fmla="*/ 16 h 143"/>
                  <a:gd name="T16" fmla="*/ 413 w 413"/>
                  <a:gd name="T17" fmla="*/ 1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3" h="143">
                    <a:moveTo>
                      <a:pt x="413" y="15"/>
                    </a:moveTo>
                    <a:cubicBezTo>
                      <a:pt x="386" y="65"/>
                      <a:pt x="360" y="110"/>
                      <a:pt x="305" y="126"/>
                    </a:cubicBezTo>
                    <a:cubicBezTo>
                      <a:pt x="245" y="142"/>
                      <a:pt x="185" y="143"/>
                      <a:pt x="126" y="125"/>
                    </a:cubicBezTo>
                    <a:cubicBezTo>
                      <a:pt x="90" y="115"/>
                      <a:pt x="61" y="94"/>
                      <a:pt x="39" y="65"/>
                    </a:cubicBezTo>
                    <a:cubicBezTo>
                      <a:pt x="25" y="48"/>
                      <a:pt x="14" y="29"/>
                      <a:pt x="0" y="9"/>
                    </a:cubicBezTo>
                    <a:cubicBezTo>
                      <a:pt x="68" y="15"/>
                      <a:pt x="134" y="0"/>
                      <a:pt x="198" y="22"/>
                    </a:cubicBezTo>
                    <a:cubicBezTo>
                      <a:pt x="210" y="26"/>
                      <a:pt x="224" y="22"/>
                      <a:pt x="237" y="21"/>
                    </a:cubicBezTo>
                    <a:cubicBezTo>
                      <a:pt x="276" y="19"/>
                      <a:pt x="314" y="17"/>
                      <a:pt x="353" y="16"/>
                    </a:cubicBezTo>
                    <a:cubicBezTo>
                      <a:pt x="372" y="15"/>
                      <a:pt x="391" y="15"/>
                      <a:pt x="41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</p:grpSp>
        <p:sp>
          <p:nvSpPr>
            <p:cNvPr id="79" name="Freeform 25">
              <a:extLst>
                <a:ext uri="{FF2B5EF4-FFF2-40B4-BE49-F238E27FC236}">
                  <a16:creationId xmlns:a16="http://schemas.microsoft.com/office/drawing/2014/main" id="{B5C8BADC-7612-4FFB-F3D7-05C4DCE407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0409" y="3450193"/>
              <a:ext cx="314621" cy="427963"/>
            </a:xfrm>
            <a:custGeom>
              <a:avLst/>
              <a:gdLst>
                <a:gd name="T0" fmla="*/ 0 w 1496"/>
                <a:gd name="T1" fmla="*/ 1201 h 2035"/>
                <a:gd name="T2" fmla="*/ 60 w 1496"/>
                <a:gd name="T3" fmla="*/ 1081 h 2035"/>
                <a:gd name="T4" fmla="*/ 28 w 1496"/>
                <a:gd name="T5" fmla="*/ 789 h 2035"/>
                <a:gd name="T6" fmla="*/ 314 w 1496"/>
                <a:gd name="T7" fmla="*/ 299 h 2035"/>
                <a:gd name="T8" fmla="*/ 570 w 1496"/>
                <a:gd name="T9" fmla="*/ 24 h 2035"/>
                <a:gd name="T10" fmla="*/ 667 w 1496"/>
                <a:gd name="T11" fmla="*/ 13 h 2035"/>
                <a:gd name="T12" fmla="*/ 697 w 1496"/>
                <a:gd name="T13" fmla="*/ 71 h 2035"/>
                <a:gd name="T14" fmla="*/ 803 w 1496"/>
                <a:gd name="T15" fmla="*/ 0 h 2035"/>
                <a:gd name="T16" fmla="*/ 829 w 1496"/>
                <a:gd name="T17" fmla="*/ 76 h 2035"/>
                <a:gd name="T18" fmla="*/ 879 w 1496"/>
                <a:gd name="T19" fmla="*/ 116 h 2035"/>
                <a:gd name="T20" fmla="*/ 982 w 1496"/>
                <a:gd name="T21" fmla="*/ 95 h 2035"/>
                <a:gd name="T22" fmla="*/ 1038 w 1496"/>
                <a:gd name="T23" fmla="*/ 80 h 2035"/>
                <a:gd name="T24" fmla="*/ 1071 w 1496"/>
                <a:gd name="T25" fmla="*/ 148 h 2035"/>
                <a:gd name="T26" fmla="*/ 1107 w 1496"/>
                <a:gd name="T27" fmla="*/ 130 h 2035"/>
                <a:gd name="T28" fmla="*/ 1461 w 1496"/>
                <a:gd name="T29" fmla="*/ 796 h 2035"/>
                <a:gd name="T30" fmla="*/ 1422 w 1496"/>
                <a:gd name="T31" fmla="*/ 1071 h 2035"/>
                <a:gd name="T32" fmla="*/ 1496 w 1496"/>
                <a:gd name="T33" fmla="*/ 1201 h 2035"/>
                <a:gd name="T34" fmla="*/ 1450 w 1496"/>
                <a:gd name="T35" fmla="*/ 1386 h 2035"/>
                <a:gd name="T36" fmla="*/ 1347 w 1496"/>
                <a:gd name="T37" fmla="*/ 1506 h 2035"/>
                <a:gd name="T38" fmla="*/ 784 w 1496"/>
                <a:gd name="T39" fmla="*/ 2024 h 2035"/>
                <a:gd name="T40" fmla="*/ 152 w 1496"/>
                <a:gd name="T41" fmla="*/ 1508 h 2035"/>
                <a:gd name="T42" fmla="*/ 42 w 1496"/>
                <a:gd name="T43" fmla="*/ 1377 h 2035"/>
                <a:gd name="T44" fmla="*/ 328 w 1496"/>
                <a:gd name="T45" fmla="*/ 610 h 2035"/>
                <a:gd name="T46" fmla="*/ 294 w 1496"/>
                <a:gd name="T47" fmla="*/ 783 h 2035"/>
                <a:gd name="T48" fmla="*/ 217 w 1496"/>
                <a:gd name="T49" fmla="*/ 1279 h 2035"/>
                <a:gd name="T50" fmla="*/ 97 w 1496"/>
                <a:gd name="T51" fmla="*/ 1128 h 2035"/>
                <a:gd name="T52" fmla="*/ 72 w 1496"/>
                <a:gd name="T53" fmla="*/ 1156 h 2035"/>
                <a:gd name="T54" fmla="*/ 107 w 1496"/>
                <a:gd name="T55" fmla="*/ 1383 h 2035"/>
                <a:gd name="T56" fmla="*/ 203 w 1496"/>
                <a:gd name="T57" fmla="*/ 1477 h 2035"/>
                <a:gd name="T58" fmla="*/ 853 w 1496"/>
                <a:gd name="T59" fmla="*/ 1957 h 2035"/>
                <a:gd name="T60" fmla="*/ 1301 w 1496"/>
                <a:gd name="T61" fmla="*/ 1454 h 2035"/>
                <a:gd name="T62" fmla="*/ 1369 w 1496"/>
                <a:gd name="T63" fmla="*/ 1414 h 2035"/>
                <a:gd name="T64" fmla="*/ 1420 w 1496"/>
                <a:gd name="T65" fmla="*/ 1307 h 2035"/>
                <a:gd name="T66" fmla="*/ 1393 w 1496"/>
                <a:gd name="T67" fmla="*/ 1122 h 2035"/>
                <a:gd name="T68" fmla="*/ 1299 w 1496"/>
                <a:gd name="T69" fmla="*/ 1304 h 2035"/>
                <a:gd name="T70" fmla="*/ 1262 w 1496"/>
                <a:gd name="T71" fmla="*/ 932 h 2035"/>
                <a:gd name="T72" fmla="*/ 1124 w 1496"/>
                <a:gd name="T73" fmla="*/ 774 h 2035"/>
                <a:gd name="T74" fmla="*/ 1102 w 1496"/>
                <a:gd name="T75" fmla="*/ 788 h 2035"/>
                <a:gd name="T76" fmla="*/ 1134 w 1496"/>
                <a:gd name="T77" fmla="*/ 872 h 2035"/>
                <a:gd name="T78" fmla="*/ 1047 w 1496"/>
                <a:gd name="T79" fmla="*/ 905 h 2035"/>
                <a:gd name="T80" fmla="*/ 946 w 1496"/>
                <a:gd name="T81" fmla="*/ 832 h 2035"/>
                <a:gd name="T82" fmla="*/ 925 w 1496"/>
                <a:gd name="T83" fmla="*/ 914 h 2035"/>
                <a:gd name="T84" fmla="*/ 847 w 1496"/>
                <a:gd name="T85" fmla="*/ 842 h 2035"/>
                <a:gd name="T86" fmla="*/ 755 w 1496"/>
                <a:gd name="T87" fmla="*/ 889 h 2035"/>
                <a:gd name="T88" fmla="*/ 582 w 1496"/>
                <a:gd name="T89" fmla="*/ 792 h 2035"/>
                <a:gd name="T90" fmla="*/ 588 w 1496"/>
                <a:gd name="T91" fmla="*/ 859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6" h="2035">
                  <a:moveTo>
                    <a:pt x="0" y="1253"/>
                  </a:moveTo>
                  <a:cubicBezTo>
                    <a:pt x="0" y="1236"/>
                    <a:pt x="0" y="1218"/>
                    <a:pt x="0" y="1201"/>
                  </a:cubicBezTo>
                  <a:cubicBezTo>
                    <a:pt x="1" y="1195"/>
                    <a:pt x="3" y="1190"/>
                    <a:pt x="4" y="1184"/>
                  </a:cubicBezTo>
                  <a:cubicBezTo>
                    <a:pt x="12" y="1144"/>
                    <a:pt x="25" y="1105"/>
                    <a:pt x="60" y="1081"/>
                  </a:cubicBezTo>
                  <a:cubicBezTo>
                    <a:pt x="76" y="1070"/>
                    <a:pt x="77" y="1060"/>
                    <a:pt x="72" y="1044"/>
                  </a:cubicBezTo>
                  <a:cubicBezTo>
                    <a:pt x="48" y="960"/>
                    <a:pt x="29" y="876"/>
                    <a:pt x="28" y="789"/>
                  </a:cubicBezTo>
                  <a:cubicBezTo>
                    <a:pt x="24" y="631"/>
                    <a:pt x="81" y="500"/>
                    <a:pt x="200" y="397"/>
                  </a:cubicBezTo>
                  <a:cubicBezTo>
                    <a:pt x="238" y="365"/>
                    <a:pt x="276" y="332"/>
                    <a:pt x="314" y="299"/>
                  </a:cubicBezTo>
                  <a:cubicBezTo>
                    <a:pt x="408" y="218"/>
                    <a:pt x="500" y="134"/>
                    <a:pt x="567" y="26"/>
                  </a:cubicBezTo>
                  <a:cubicBezTo>
                    <a:pt x="567" y="25"/>
                    <a:pt x="569" y="25"/>
                    <a:pt x="570" y="24"/>
                  </a:cubicBezTo>
                  <a:cubicBezTo>
                    <a:pt x="577" y="47"/>
                    <a:pt x="584" y="69"/>
                    <a:pt x="592" y="98"/>
                  </a:cubicBezTo>
                  <a:cubicBezTo>
                    <a:pt x="621" y="65"/>
                    <a:pt x="646" y="37"/>
                    <a:pt x="667" y="13"/>
                  </a:cubicBezTo>
                  <a:cubicBezTo>
                    <a:pt x="669" y="27"/>
                    <a:pt x="671" y="44"/>
                    <a:pt x="675" y="62"/>
                  </a:cubicBezTo>
                  <a:cubicBezTo>
                    <a:pt x="678" y="74"/>
                    <a:pt x="685" y="78"/>
                    <a:pt x="697" y="71"/>
                  </a:cubicBezTo>
                  <a:cubicBezTo>
                    <a:pt x="719" y="58"/>
                    <a:pt x="741" y="48"/>
                    <a:pt x="761" y="34"/>
                  </a:cubicBezTo>
                  <a:cubicBezTo>
                    <a:pt x="777" y="23"/>
                    <a:pt x="791" y="9"/>
                    <a:pt x="803" y="0"/>
                  </a:cubicBezTo>
                  <a:cubicBezTo>
                    <a:pt x="803" y="17"/>
                    <a:pt x="803" y="37"/>
                    <a:pt x="803" y="57"/>
                  </a:cubicBezTo>
                  <a:cubicBezTo>
                    <a:pt x="802" y="77"/>
                    <a:pt x="813" y="80"/>
                    <a:pt x="829" y="76"/>
                  </a:cubicBezTo>
                  <a:cubicBezTo>
                    <a:pt x="852" y="69"/>
                    <a:pt x="875" y="62"/>
                    <a:pt x="896" y="56"/>
                  </a:cubicBezTo>
                  <a:cubicBezTo>
                    <a:pt x="891" y="75"/>
                    <a:pt x="885" y="95"/>
                    <a:pt x="879" y="116"/>
                  </a:cubicBezTo>
                  <a:cubicBezTo>
                    <a:pt x="919" y="124"/>
                    <a:pt x="950" y="115"/>
                    <a:pt x="978" y="91"/>
                  </a:cubicBezTo>
                  <a:cubicBezTo>
                    <a:pt x="979" y="93"/>
                    <a:pt x="981" y="94"/>
                    <a:pt x="982" y="95"/>
                  </a:cubicBezTo>
                  <a:cubicBezTo>
                    <a:pt x="969" y="117"/>
                    <a:pt x="956" y="139"/>
                    <a:pt x="943" y="160"/>
                  </a:cubicBezTo>
                  <a:cubicBezTo>
                    <a:pt x="979" y="157"/>
                    <a:pt x="999" y="141"/>
                    <a:pt x="1038" y="80"/>
                  </a:cubicBezTo>
                  <a:cubicBezTo>
                    <a:pt x="1053" y="112"/>
                    <a:pt x="1050" y="143"/>
                    <a:pt x="1032" y="173"/>
                  </a:cubicBezTo>
                  <a:cubicBezTo>
                    <a:pt x="1055" y="176"/>
                    <a:pt x="1066" y="170"/>
                    <a:pt x="1071" y="148"/>
                  </a:cubicBezTo>
                  <a:cubicBezTo>
                    <a:pt x="1076" y="131"/>
                    <a:pt x="1077" y="114"/>
                    <a:pt x="1081" y="93"/>
                  </a:cubicBezTo>
                  <a:cubicBezTo>
                    <a:pt x="1091" y="108"/>
                    <a:pt x="1099" y="119"/>
                    <a:pt x="1107" y="130"/>
                  </a:cubicBezTo>
                  <a:cubicBezTo>
                    <a:pt x="1192" y="243"/>
                    <a:pt x="1277" y="356"/>
                    <a:pt x="1362" y="469"/>
                  </a:cubicBezTo>
                  <a:cubicBezTo>
                    <a:pt x="1434" y="566"/>
                    <a:pt x="1471" y="673"/>
                    <a:pt x="1461" y="796"/>
                  </a:cubicBezTo>
                  <a:cubicBezTo>
                    <a:pt x="1455" y="882"/>
                    <a:pt x="1440" y="966"/>
                    <a:pt x="1415" y="1048"/>
                  </a:cubicBezTo>
                  <a:cubicBezTo>
                    <a:pt x="1412" y="1058"/>
                    <a:pt x="1410" y="1065"/>
                    <a:pt x="1422" y="1071"/>
                  </a:cubicBezTo>
                  <a:cubicBezTo>
                    <a:pt x="1455" y="1088"/>
                    <a:pt x="1473" y="1117"/>
                    <a:pt x="1483" y="1151"/>
                  </a:cubicBezTo>
                  <a:cubicBezTo>
                    <a:pt x="1488" y="1167"/>
                    <a:pt x="1492" y="1184"/>
                    <a:pt x="1496" y="1201"/>
                  </a:cubicBezTo>
                  <a:cubicBezTo>
                    <a:pt x="1496" y="1218"/>
                    <a:pt x="1496" y="1236"/>
                    <a:pt x="1496" y="1253"/>
                  </a:cubicBezTo>
                  <a:cubicBezTo>
                    <a:pt x="1481" y="1297"/>
                    <a:pt x="1466" y="1342"/>
                    <a:pt x="1450" y="1386"/>
                  </a:cubicBezTo>
                  <a:cubicBezTo>
                    <a:pt x="1434" y="1432"/>
                    <a:pt x="1409" y="1471"/>
                    <a:pt x="1360" y="1489"/>
                  </a:cubicBezTo>
                  <a:cubicBezTo>
                    <a:pt x="1354" y="1491"/>
                    <a:pt x="1349" y="1500"/>
                    <a:pt x="1347" y="1506"/>
                  </a:cubicBezTo>
                  <a:cubicBezTo>
                    <a:pt x="1305" y="1645"/>
                    <a:pt x="1237" y="1769"/>
                    <a:pt x="1130" y="1869"/>
                  </a:cubicBezTo>
                  <a:cubicBezTo>
                    <a:pt x="1033" y="1960"/>
                    <a:pt x="919" y="2016"/>
                    <a:pt x="784" y="2024"/>
                  </a:cubicBezTo>
                  <a:cubicBezTo>
                    <a:pt x="615" y="2035"/>
                    <a:pt x="473" y="1972"/>
                    <a:pt x="354" y="1855"/>
                  </a:cubicBezTo>
                  <a:cubicBezTo>
                    <a:pt x="255" y="1757"/>
                    <a:pt x="192" y="1639"/>
                    <a:pt x="152" y="1508"/>
                  </a:cubicBezTo>
                  <a:cubicBezTo>
                    <a:pt x="150" y="1501"/>
                    <a:pt x="146" y="1491"/>
                    <a:pt x="140" y="1489"/>
                  </a:cubicBezTo>
                  <a:cubicBezTo>
                    <a:pt x="84" y="1472"/>
                    <a:pt x="60" y="1428"/>
                    <a:pt x="42" y="1377"/>
                  </a:cubicBezTo>
                  <a:cubicBezTo>
                    <a:pt x="28" y="1336"/>
                    <a:pt x="14" y="1294"/>
                    <a:pt x="0" y="1253"/>
                  </a:cubicBezTo>
                  <a:close/>
                  <a:moveTo>
                    <a:pt x="328" y="610"/>
                  </a:moveTo>
                  <a:cubicBezTo>
                    <a:pt x="326" y="619"/>
                    <a:pt x="325" y="622"/>
                    <a:pt x="325" y="625"/>
                  </a:cubicBezTo>
                  <a:cubicBezTo>
                    <a:pt x="315" y="678"/>
                    <a:pt x="308" y="731"/>
                    <a:pt x="294" y="783"/>
                  </a:cubicBezTo>
                  <a:cubicBezTo>
                    <a:pt x="270" y="874"/>
                    <a:pt x="239" y="964"/>
                    <a:pt x="214" y="1055"/>
                  </a:cubicBezTo>
                  <a:cubicBezTo>
                    <a:pt x="194" y="1129"/>
                    <a:pt x="189" y="1204"/>
                    <a:pt x="217" y="1279"/>
                  </a:cubicBezTo>
                  <a:cubicBezTo>
                    <a:pt x="232" y="1319"/>
                    <a:pt x="208" y="1357"/>
                    <a:pt x="165" y="1371"/>
                  </a:cubicBezTo>
                  <a:cubicBezTo>
                    <a:pt x="142" y="1290"/>
                    <a:pt x="119" y="1209"/>
                    <a:pt x="97" y="1128"/>
                  </a:cubicBezTo>
                  <a:cubicBezTo>
                    <a:pt x="95" y="1128"/>
                    <a:pt x="93" y="1127"/>
                    <a:pt x="91" y="1127"/>
                  </a:cubicBezTo>
                  <a:cubicBezTo>
                    <a:pt x="84" y="1137"/>
                    <a:pt x="75" y="1145"/>
                    <a:pt x="72" y="1156"/>
                  </a:cubicBezTo>
                  <a:cubicBezTo>
                    <a:pt x="66" y="1183"/>
                    <a:pt x="59" y="1210"/>
                    <a:pt x="59" y="1238"/>
                  </a:cubicBezTo>
                  <a:cubicBezTo>
                    <a:pt x="59" y="1291"/>
                    <a:pt x="90" y="1335"/>
                    <a:pt x="107" y="1383"/>
                  </a:cubicBezTo>
                  <a:cubicBezTo>
                    <a:pt x="123" y="1427"/>
                    <a:pt x="141" y="1435"/>
                    <a:pt x="191" y="1433"/>
                  </a:cubicBezTo>
                  <a:cubicBezTo>
                    <a:pt x="195" y="1447"/>
                    <a:pt x="199" y="1462"/>
                    <a:pt x="203" y="1477"/>
                  </a:cubicBezTo>
                  <a:cubicBezTo>
                    <a:pt x="241" y="1611"/>
                    <a:pt x="304" y="1732"/>
                    <a:pt x="408" y="1827"/>
                  </a:cubicBezTo>
                  <a:cubicBezTo>
                    <a:pt x="535" y="1944"/>
                    <a:pt x="682" y="1995"/>
                    <a:pt x="853" y="1957"/>
                  </a:cubicBezTo>
                  <a:cubicBezTo>
                    <a:pt x="987" y="1927"/>
                    <a:pt x="1088" y="1848"/>
                    <a:pt x="1169" y="1740"/>
                  </a:cubicBezTo>
                  <a:cubicBezTo>
                    <a:pt x="1234" y="1654"/>
                    <a:pt x="1276" y="1558"/>
                    <a:pt x="1301" y="1454"/>
                  </a:cubicBezTo>
                  <a:cubicBezTo>
                    <a:pt x="1305" y="1438"/>
                    <a:pt x="1310" y="1433"/>
                    <a:pt x="1327" y="1433"/>
                  </a:cubicBezTo>
                  <a:cubicBezTo>
                    <a:pt x="1341" y="1433"/>
                    <a:pt x="1359" y="1425"/>
                    <a:pt x="1369" y="1414"/>
                  </a:cubicBezTo>
                  <a:cubicBezTo>
                    <a:pt x="1381" y="1401"/>
                    <a:pt x="1389" y="1382"/>
                    <a:pt x="1397" y="1364"/>
                  </a:cubicBezTo>
                  <a:cubicBezTo>
                    <a:pt x="1405" y="1346"/>
                    <a:pt x="1412" y="1326"/>
                    <a:pt x="1420" y="1307"/>
                  </a:cubicBezTo>
                  <a:cubicBezTo>
                    <a:pt x="1440" y="1261"/>
                    <a:pt x="1444" y="1214"/>
                    <a:pt x="1428" y="1165"/>
                  </a:cubicBezTo>
                  <a:cubicBezTo>
                    <a:pt x="1422" y="1147"/>
                    <a:pt x="1414" y="1131"/>
                    <a:pt x="1393" y="1122"/>
                  </a:cubicBezTo>
                  <a:cubicBezTo>
                    <a:pt x="1368" y="1204"/>
                    <a:pt x="1355" y="1286"/>
                    <a:pt x="1351" y="1370"/>
                  </a:cubicBezTo>
                  <a:cubicBezTo>
                    <a:pt x="1307" y="1362"/>
                    <a:pt x="1295" y="1346"/>
                    <a:pt x="1299" y="1304"/>
                  </a:cubicBezTo>
                  <a:cubicBezTo>
                    <a:pt x="1306" y="1227"/>
                    <a:pt x="1319" y="1150"/>
                    <a:pt x="1308" y="1073"/>
                  </a:cubicBezTo>
                  <a:cubicBezTo>
                    <a:pt x="1301" y="1023"/>
                    <a:pt x="1291" y="973"/>
                    <a:pt x="1262" y="932"/>
                  </a:cubicBezTo>
                  <a:cubicBezTo>
                    <a:pt x="1230" y="887"/>
                    <a:pt x="1192" y="846"/>
                    <a:pt x="1156" y="803"/>
                  </a:cubicBezTo>
                  <a:cubicBezTo>
                    <a:pt x="1147" y="792"/>
                    <a:pt x="1135" y="783"/>
                    <a:pt x="1124" y="774"/>
                  </a:cubicBezTo>
                  <a:cubicBezTo>
                    <a:pt x="1120" y="771"/>
                    <a:pt x="1110" y="768"/>
                    <a:pt x="1108" y="770"/>
                  </a:cubicBezTo>
                  <a:cubicBezTo>
                    <a:pt x="1104" y="774"/>
                    <a:pt x="1101" y="782"/>
                    <a:pt x="1102" y="788"/>
                  </a:cubicBezTo>
                  <a:cubicBezTo>
                    <a:pt x="1105" y="801"/>
                    <a:pt x="1109" y="815"/>
                    <a:pt x="1114" y="828"/>
                  </a:cubicBezTo>
                  <a:cubicBezTo>
                    <a:pt x="1119" y="841"/>
                    <a:pt x="1126" y="854"/>
                    <a:pt x="1134" y="872"/>
                  </a:cubicBezTo>
                  <a:cubicBezTo>
                    <a:pt x="1086" y="832"/>
                    <a:pt x="1062" y="821"/>
                    <a:pt x="1034" y="826"/>
                  </a:cubicBezTo>
                  <a:cubicBezTo>
                    <a:pt x="1059" y="865"/>
                    <a:pt x="1062" y="878"/>
                    <a:pt x="1047" y="905"/>
                  </a:cubicBezTo>
                  <a:cubicBezTo>
                    <a:pt x="1042" y="900"/>
                    <a:pt x="1037" y="895"/>
                    <a:pt x="1031" y="890"/>
                  </a:cubicBezTo>
                  <a:cubicBezTo>
                    <a:pt x="1003" y="871"/>
                    <a:pt x="976" y="849"/>
                    <a:pt x="946" y="832"/>
                  </a:cubicBezTo>
                  <a:cubicBezTo>
                    <a:pt x="926" y="820"/>
                    <a:pt x="914" y="831"/>
                    <a:pt x="916" y="854"/>
                  </a:cubicBezTo>
                  <a:cubicBezTo>
                    <a:pt x="918" y="872"/>
                    <a:pt x="921" y="890"/>
                    <a:pt x="925" y="914"/>
                  </a:cubicBezTo>
                  <a:cubicBezTo>
                    <a:pt x="917" y="904"/>
                    <a:pt x="914" y="898"/>
                    <a:pt x="909" y="894"/>
                  </a:cubicBezTo>
                  <a:cubicBezTo>
                    <a:pt x="889" y="876"/>
                    <a:pt x="870" y="855"/>
                    <a:pt x="847" y="842"/>
                  </a:cubicBezTo>
                  <a:cubicBezTo>
                    <a:pt x="800" y="815"/>
                    <a:pt x="768" y="832"/>
                    <a:pt x="759" y="885"/>
                  </a:cubicBezTo>
                  <a:cubicBezTo>
                    <a:pt x="758" y="886"/>
                    <a:pt x="757" y="887"/>
                    <a:pt x="755" y="889"/>
                  </a:cubicBezTo>
                  <a:cubicBezTo>
                    <a:pt x="723" y="868"/>
                    <a:pt x="691" y="847"/>
                    <a:pt x="657" y="828"/>
                  </a:cubicBezTo>
                  <a:cubicBezTo>
                    <a:pt x="633" y="814"/>
                    <a:pt x="608" y="802"/>
                    <a:pt x="582" y="792"/>
                  </a:cubicBezTo>
                  <a:cubicBezTo>
                    <a:pt x="566" y="785"/>
                    <a:pt x="560" y="792"/>
                    <a:pt x="566" y="808"/>
                  </a:cubicBezTo>
                  <a:cubicBezTo>
                    <a:pt x="572" y="824"/>
                    <a:pt x="580" y="840"/>
                    <a:pt x="588" y="859"/>
                  </a:cubicBezTo>
                  <a:cubicBezTo>
                    <a:pt x="446" y="834"/>
                    <a:pt x="381" y="732"/>
                    <a:pt x="328" y="6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</p:grp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71120F4-C715-0AE7-D0AC-C6C9883317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13" y="6346830"/>
            <a:ext cx="1393658" cy="37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8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F3EA58D3-E81C-42C6-9F29-4170347D29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933502"/>
              </p:ext>
            </p:extLst>
          </p:nvPr>
        </p:nvGraphicFramePr>
        <p:xfrm>
          <a:off x="-310349" y="1969180"/>
          <a:ext cx="6428485" cy="4229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3569359-F33B-44F2-B466-546A963CFA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197865"/>
              </p:ext>
            </p:extLst>
          </p:nvPr>
        </p:nvGraphicFramePr>
        <p:xfrm>
          <a:off x="4079897" y="1969180"/>
          <a:ext cx="6428485" cy="4229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itle 11">
            <a:extLst>
              <a:ext uri="{FF2B5EF4-FFF2-40B4-BE49-F238E27FC236}">
                <a16:creationId xmlns:a16="http://schemas.microsoft.com/office/drawing/2014/main" id="{0E49DBE4-9B54-4022-AACD-2A515198E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 </a:t>
            </a:r>
            <a:r>
              <a:rPr lang="en-US" dirty="0" err="1"/>
              <a:t>unge</a:t>
            </a:r>
            <a:r>
              <a:rPr lang="en-US" dirty="0"/>
              <a:t> og </a:t>
            </a:r>
            <a:r>
              <a:rPr lang="en-US" dirty="0" err="1"/>
              <a:t>pårørendes</a:t>
            </a:r>
            <a:r>
              <a:rPr lang="en-US" dirty="0"/>
              <a:t> </a:t>
            </a:r>
            <a:r>
              <a:rPr lang="en-US" dirty="0" err="1"/>
              <a:t>følelser</a:t>
            </a:r>
            <a:r>
              <a:rPr lang="en-US" dirty="0"/>
              <a:t> </a:t>
            </a:r>
            <a:r>
              <a:rPr lang="en-US" dirty="0" err="1"/>
              <a:t>efter</a:t>
            </a:r>
            <a:r>
              <a:rPr lang="en-US" dirty="0"/>
              <a:t> </a:t>
            </a:r>
            <a:r>
              <a:rPr lang="en-US" dirty="0" err="1"/>
              <a:t>seneste</a:t>
            </a:r>
            <a:r>
              <a:rPr lang="en-US" dirty="0"/>
              <a:t> </a:t>
            </a:r>
            <a:r>
              <a:rPr lang="en-US" dirty="0" err="1"/>
              <a:t>samtale</a:t>
            </a:r>
            <a:r>
              <a:rPr lang="en-US" dirty="0"/>
              <a:t> om </a:t>
            </a:r>
            <a:r>
              <a:rPr lang="en-US" dirty="0" err="1"/>
              <a:t>vægt</a:t>
            </a:r>
            <a:r>
              <a:rPr lang="en-US" dirty="0"/>
              <a:t> med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sundhedsprofessionel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667C82-2536-1052-7897-42A8B4EA4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ALwO</a:t>
            </a:r>
            <a:r>
              <a:rPr lang="en-US" dirty="0"/>
              <a:t>, adolescents living with obesity; HCP, healthcare professional.</a:t>
            </a:r>
            <a:br>
              <a:rPr lang="en-US" dirty="0"/>
            </a:br>
            <a:r>
              <a:rPr lang="en-CA" dirty="0"/>
              <a:t>Halford et al. Pediatric Obesity. 2022;e12957. doi:10.1111/ijpo.12957.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3B9CB5-CCE4-407C-AE9A-B9BD68FD0F18}"/>
              </a:ext>
            </a:extLst>
          </p:cNvPr>
          <p:cNvSpPr txBox="1"/>
          <p:nvPr/>
        </p:nvSpPr>
        <p:spPr>
          <a:xfrm>
            <a:off x="7253141" y="1797390"/>
            <a:ext cx="2274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Andel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af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respondenter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3B202D-0505-410C-875A-AE4FB8A5879A}"/>
              </a:ext>
            </a:extLst>
          </p:cNvPr>
          <p:cNvSpPr txBox="1"/>
          <p:nvPr/>
        </p:nvSpPr>
        <p:spPr>
          <a:xfrm>
            <a:off x="2973385" y="1797390"/>
            <a:ext cx="2274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Andel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af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respondenter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DFF7E8E-39E4-49D8-A099-C7EC7EF3F3D5}"/>
              </a:ext>
            </a:extLst>
          </p:cNvPr>
          <p:cNvCxnSpPr>
            <a:cxnSpLocks/>
          </p:cNvCxnSpPr>
          <p:nvPr/>
        </p:nvCxnSpPr>
        <p:spPr>
          <a:xfrm>
            <a:off x="6688198" y="5148102"/>
            <a:ext cx="2739083" cy="22113"/>
          </a:xfrm>
          <a:prstGeom prst="line">
            <a:avLst/>
          </a:prstGeom>
          <a:ln w="19050" cap="rnd">
            <a:solidFill>
              <a:schemeClr val="accent6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spondents">
            <a:extLst>
              <a:ext uri="{FF2B5EF4-FFF2-40B4-BE49-F238E27FC236}">
                <a16:creationId xmlns:a16="http://schemas.microsoft.com/office/drawing/2014/main" id="{962BF1A5-4AF5-CFAF-F51A-D27919254167}"/>
              </a:ext>
            </a:extLst>
          </p:cNvPr>
          <p:cNvSpPr txBox="1"/>
          <p:nvPr/>
        </p:nvSpPr>
        <p:spPr>
          <a:xfrm>
            <a:off x="2523899" y="5684681"/>
            <a:ext cx="2943755" cy="500139"/>
          </a:xfrm>
          <a:prstGeom prst="rect">
            <a:avLst/>
          </a:prstGeom>
        </p:spPr>
        <p:txBody>
          <a:bodyPr vert="horz" wrap="none" lIns="68580" tIns="34291" rIns="68580" bIns="34291" rtlCol="0" anchor="t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ALwO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 who had discussed weight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(n=3,264)</a:t>
            </a:r>
          </a:p>
        </p:txBody>
      </p:sp>
      <p:sp>
        <p:nvSpPr>
          <p:cNvPr id="36" name="Respondents">
            <a:extLst>
              <a:ext uri="{FF2B5EF4-FFF2-40B4-BE49-F238E27FC236}">
                <a16:creationId xmlns:a16="http://schemas.microsoft.com/office/drawing/2014/main" id="{391CDA41-B8BC-D275-E205-88D068F32788}"/>
              </a:ext>
            </a:extLst>
          </p:cNvPr>
          <p:cNvSpPr txBox="1"/>
          <p:nvPr/>
        </p:nvSpPr>
        <p:spPr>
          <a:xfrm>
            <a:off x="8220549" y="5684681"/>
            <a:ext cx="3349187" cy="500139"/>
          </a:xfrm>
          <a:prstGeom prst="rect">
            <a:avLst/>
          </a:prstGeom>
        </p:spPr>
        <p:txBody>
          <a:bodyPr vert="horz" wrap="square" lIns="68580" tIns="34291" rIns="68580" bIns="34291" rtlCol="0" anchor="t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97DE"/>
                </a:solidFill>
                <a:effectLst/>
                <a:uLnTx/>
                <a:uFillTx/>
                <a:latin typeface="Apis For Office"/>
                <a:ea typeface="+mn-ea"/>
                <a:cs typeface="Arial" pitchFamily="34" charset="0"/>
              </a:rPr>
              <a:t>Caregivers who had discussed weight (n=3,329)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3B97DE"/>
              </a:solidFill>
              <a:effectLst/>
              <a:uLnTx/>
              <a:uFillTx/>
              <a:latin typeface="Apis For Office"/>
              <a:ea typeface="+mn-ea"/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E095CEF-FCBF-276B-C470-B56A2482BE71}"/>
              </a:ext>
            </a:extLst>
          </p:cNvPr>
          <p:cNvGrpSpPr/>
          <p:nvPr/>
        </p:nvGrpSpPr>
        <p:grpSpPr>
          <a:xfrm>
            <a:off x="7294140" y="5615040"/>
            <a:ext cx="912351" cy="518870"/>
            <a:chOff x="3244270" y="1770798"/>
            <a:chExt cx="1116149" cy="634774"/>
          </a:xfrm>
          <a:solidFill>
            <a:schemeClr val="accent5"/>
          </a:solidFill>
        </p:grpSpPr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08DB388D-1C40-616D-DFA3-032CBE565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129" y="1802118"/>
              <a:ext cx="517290" cy="603301"/>
            </a:xfrm>
            <a:custGeom>
              <a:avLst/>
              <a:gdLst>
                <a:gd name="T0" fmla="*/ 190 w 280"/>
                <a:gd name="T1" fmla="*/ 169 h 327"/>
                <a:gd name="T2" fmla="*/ 247 w 280"/>
                <a:gd name="T3" fmla="*/ 197 h 327"/>
                <a:gd name="T4" fmla="*/ 277 w 280"/>
                <a:gd name="T5" fmla="*/ 306 h 327"/>
                <a:gd name="T6" fmla="*/ 0 w 280"/>
                <a:gd name="T7" fmla="*/ 327 h 327"/>
                <a:gd name="T8" fmla="*/ 12 w 280"/>
                <a:gd name="T9" fmla="*/ 235 h 327"/>
                <a:gd name="T10" fmla="*/ 27 w 280"/>
                <a:gd name="T11" fmla="*/ 201 h 327"/>
                <a:gd name="T12" fmla="*/ 96 w 280"/>
                <a:gd name="T13" fmla="*/ 167 h 327"/>
                <a:gd name="T14" fmla="*/ 139 w 280"/>
                <a:gd name="T15" fmla="*/ 196 h 327"/>
                <a:gd name="T16" fmla="*/ 111 w 280"/>
                <a:gd name="T17" fmla="*/ 165 h 327"/>
                <a:gd name="T18" fmla="*/ 113 w 280"/>
                <a:gd name="T19" fmla="*/ 153 h 327"/>
                <a:gd name="T20" fmla="*/ 104 w 280"/>
                <a:gd name="T21" fmla="*/ 151 h 327"/>
                <a:gd name="T22" fmla="*/ 76 w 280"/>
                <a:gd name="T23" fmla="*/ 146 h 327"/>
                <a:gd name="T24" fmla="*/ 70 w 280"/>
                <a:gd name="T25" fmla="*/ 138 h 327"/>
                <a:gd name="T26" fmla="*/ 81 w 280"/>
                <a:gd name="T27" fmla="*/ 125 h 327"/>
                <a:gd name="T28" fmla="*/ 72 w 280"/>
                <a:gd name="T29" fmla="*/ 115 h 327"/>
                <a:gd name="T30" fmla="*/ 61 w 280"/>
                <a:gd name="T31" fmla="*/ 103 h 327"/>
                <a:gd name="T32" fmla="*/ 64 w 280"/>
                <a:gd name="T33" fmla="*/ 97 h 327"/>
                <a:gd name="T34" fmla="*/ 64 w 280"/>
                <a:gd name="T35" fmla="*/ 76 h 327"/>
                <a:gd name="T36" fmla="*/ 70 w 280"/>
                <a:gd name="T37" fmla="*/ 75 h 327"/>
                <a:gd name="T38" fmla="*/ 81 w 280"/>
                <a:gd name="T39" fmla="*/ 64 h 327"/>
                <a:gd name="T40" fmla="*/ 98 w 280"/>
                <a:gd name="T41" fmla="*/ 17 h 327"/>
                <a:gd name="T42" fmla="*/ 120 w 280"/>
                <a:gd name="T43" fmla="*/ 6 h 327"/>
                <a:gd name="T44" fmla="*/ 187 w 280"/>
                <a:gd name="T45" fmla="*/ 20 h 327"/>
                <a:gd name="T46" fmla="*/ 201 w 280"/>
                <a:gd name="T47" fmla="*/ 61 h 327"/>
                <a:gd name="T48" fmla="*/ 205 w 280"/>
                <a:gd name="T49" fmla="*/ 78 h 327"/>
                <a:gd name="T50" fmla="*/ 206 w 280"/>
                <a:gd name="T51" fmla="*/ 91 h 327"/>
                <a:gd name="T52" fmla="*/ 204 w 280"/>
                <a:gd name="T53" fmla="*/ 105 h 327"/>
                <a:gd name="T54" fmla="*/ 223 w 280"/>
                <a:gd name="T55" fmla="*/ 105 h 327"/>
                <a:gd name="T56" fmla="*/ 222 w 280"/>
                <a:gd name="T57" fmla="*/ 114 h 327"/>
                <a:gd name="T58" fmla="*/ 223 w 280"/>
                <a:gd name="T59" fmla="*/ 125 h 327"/>
                <a:gd name="T60" fmla="*/ 196 w 280"/>
                <a:gd name="T61" fmla="*/ 144 h 327"/>
                <a:gd name="T62" fmla="*/ 187 w 280"/>
                <a:gd name="T63" fmla="*/ 146 h 327"/>
                <a:gd name="T64" fmla="*/ 172 w 280"/>
                <a:gd name="T65" fmla="*/ 152 h 327"/>
                <a:gd name="T66" fmla="*/ 177 w 280"/>
                <a:gd name="T67" fmla="*/ 164 h 327"/>
                <a:gd name="T68" fmla="*/ 148 w 280"/>
                <a:gd name="T69" fmla="*/ 19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0" h="327">
                  <a:moveTo>
                    <a:pt x="196" y="214"/>
                  </a:moveTo>
                  <a:cubicBezTo>
                    <a:pt x="194" y="199"/>
                    <a:pt x="192" y="184"/>
                    <a:pt x="190" y="169"/>
                  </a:cubicBezTo>
                  <a:cubicBezTo>
                    <a:pt x="204" y="176"/>
                    <a:pt x="217" y="182"/>
                    <a:pt x="231" y="189"/>
                  </a:cubicBezTo>
                  <a:cubicBezTo>
                    <a:pt x="236" y="191"/>
                    <a:pt x="242" y="195"/>
                    <a:pt x="247" y="197"/>
                  </a:cubicBezTo>
                  <a:cubicBezTo>
                    <a:pt x="258" y="201"/>
                    <a:pt x="263" y="208"/>
                    <a:pt x="265" y="220"/>
                  </a:cubicBezTo>
                  <a:cubicBezTo>
                    <a:pt x="268" y="248"/>
                    <a:pt x="273" y="277"/>
                    <a:pt x="277" y="306"/>
                  </a:cubicBezTo>
                  <a:cubicBezTo>
                    <a:pt x="278" y="313"/>
                    <a:pt x="279" y="320"/>
                    <a:pt x="280" y="327"/>
                  </a:cubicBezTo>
                  <a:cubicBezTo>
                    <a:pt x="186" y="327"/>
                    <a:pt x="93" y="327"/>
                    <a:pt x="0" y="327"/>
                  </a:cubicBezTo>
                  <a:cubicBezTo>
                    <a:pt x="1" y="313"/>
                    <a:pt x="2" y="300"/>
                    <a:pt x="4" y="287"/>
                  </a:cubicBezTo>
                  <a:cubicBezTo>
                    <a:pt x="6" y="269"/>
                    <a:pt x="9" y="252"/>
                    <a:pt x="12" y="235"/>
                  </a:cubicBezTo>
                  <a:cubicBezTo>
                    <a:pt x="13" y="228"/>
                    <a:pt x="15" y="221"/>
                    <a:pt x="16" y="215"/>
                  </a:cubicBezTo>
                  <a:cubicBezTo>
                    <a:pt x="18" y="209"/>
                    <a:pt x="21" y="204"/>
                    <a:pt x="27" y="201"/>
                  </a:cubicBezTo>
                  <a:cubicBezTo>
                    <a:pt x="49" y="190"/>
                    <a:pt x="71" y="179"/>
                    <a:pt x="93" y="168"/>
                  </a:cubicBezTo>
                  <a:cubicBezTo>
                    <a:pt x="94" y="168"/>
                    <a:pt x="94" y="168"/>
                    <a:pt x="96" y="167"/>
                  </a:cubicBezTo>
                  <a:cubicBezTo>
                    <a:pt x="94" y="183"/>
                    <a:pt x="93" y="198"/>
                    <a:pt x="91" y="214"/>
                  </a:cubicBezTo>
                  <a:cubicBezTo>
                    <a:pt x="106" y="203"/>
                    <a:pt x="120" y="191"/>
                    <a:pt x="139" y="196"/>
                  </a:cubicBezTo>
                  <a:cubicBezTo>
                    <a:pt x="133" y="190"/>
                    <a:pt x="126" y="184"/>
                    <a:pt x="120" y="178"/>
                  </a:cubicBezTo>
                  <a:cubicBezTo>
                    <a:pt x="117" y="174"/>
                    <a:pt x="114" y="170"/>
                    <a:pt x="111" y="165"/>
                  </a:cubicBezTo>
                  <a:cubicBezTo>
                    <a:pt x="110" y="164"/>
                    <a:pt x="108" y="161"/>
                    <a:pt x="112" y="160"/>
                  </a:cubicBezTo>
                  <a:cubicBezTo>
                    <a:pt x="113" y="159"/>
                    <a:pt x="113" y="155"/>
                    <a:pt x="113" y="153"/>
                  </a:cubicBezTo>
                  <a:cubicBezTo>
                    <a:pt x="113" y="152"/>
                    <a:pt x="111" y="151"/>
                    <a:pt x="109" y="151"/>
                  </a:cubicBezTo>
                  <a:cubicBezTo>
                    <a:pt x="107" y="151"/>
                    <a:pt x="106" y="151"/>
                    <a:pt x="104" y="151"/>
                  </a:cubicBezTo>
                  <a:cubicBezTo>
                    <a:pt x="100" y="150"/>
                    <a:pt x="96" y="151"/>
                    <a:pt x="97" y="145"/>
                  </a:cubicBezTo>
                  <a:cubicBezTo>
                    <a:pt x="90" y="147"/>
                    <a:pt x="84" y="150"/>
                    <a:pt x="76" y="146"/>
                  </a:cubicBezTo>
                  <a:cubicBezTo>
                    <a:pt x="80" y="145"/>
                    <a:pt x="83" y="144"/>
                    <a:pt x="85" y="143"/>
                  </a:cubicBezTo>
                  <a:cubicBezTo>
                    <a:pt x="80" y="141"/>
                    <a:pt x="75" y="140"/>
                    <a:pt x="70" y="138"/>
                  </a:cubicBezTo>
                  <a:cubicBezTo>
                    <a:pt x="65" y="135"/>
                    <a:pt x="62" y="130"/>
                    <a:pt x="60" y="124"/>
                  </a:cubicBezTo>
                  <a:cubicBezTo>
                    <a:pt x="67" y="127"/>
                    <a:pt x="73" y="129"/>
                    <a:pt x="81" y="125"/>
                  </a:cubicBezTo>
                  <a:cubicBezTo>
                    <a:pt x="71" y="125"/>
                    <a:pt x="65" y="122"/>
                    <a:pt x="61" y="114"/>
                  </a:cubicBezTo>
                  <a:cubicBezTo>
                    <a:pt x="65" y="114"/>
                    <a:pt x="68" y="114"/>
                    <a:pt x="72" y="115"/>
                  </a:cubicBezTo>
                  <a:cubicBezTo>
                    <a:pt x="67" y="111"/>
                    <a:pt x="64" y="108"/>
                    <a:pt x="60" y="105"/>
                  </a:cubicBezTo>
                  <a:cubicBezTo>
                    <a:pt x="60" y="104"/>
                    <a:pt x="60" y="104"/>
                    <a:pt x="61" y="103"/>
                  </a:cubicBezTo>
                  <a:cubicBezTo>
                    <a:pt x="66" y="107"/>
                    <a:pt x="72" y="107"/>
                    <a:pt x="79" y="105"/>
                  </a:cubicBezTo>
                  <a:cubicBezTo>
                    <a:pt x="73" y="103"/>
                    <a:pt x="68" y="102"/>
                    <a:pt x="64" y="97"/>
                  </a:cubicBezTo>
                  <a:cubicBezTo>
                    <a:pt x="69" y="97"/>
                    <a:pt x="74" y="97"/>
                    <a:pt x="75" y="91"/>
                  </a:cubicBezTo>
                  <a:cubicBezTo>
                    <a:pt x="66" y="87"/>
                    <a:pt x="63" y="83"/>
                    <a:pt x="64" y="76"/>
                  </a:cubicBezTo>
                  <a:cubicBezTo>
                    <a:pt x="68" y="80"/>
                    <a:pt x="72" y="83"/>
                    <a:pt x="78" y="81"/>
                  </a:cubicBezTo>
                  <a:cubicBezTo>
                    <a:pt x="75" y="79"/>
                    <a:pt x="73" y="77"/>
                    <a:pt x="70" y="75"/>
                  </a:cubicBezTo>
                  <a:cubicBezTo>
                    <a:pt x="71" y="75"/>
                    <a:pt x="71" y="75"/>
                    <a:pt x="71" y="74"/>
                  </a:cubicBezTo>
                  <a:cubicBezTo>
                    <a:pt x="77" y="74"/>
                    <a:pt x="80" y="69"/>
                    <a:pt x="81" y="64"/>
                  </a:cubicBezTo>
                  <a:cubicBezTo>
                    <a:pt x="83" y="59"/>
                    <a:pt x="83" y="54"/>
                    <a:pt x="84" y="50"/>
                  </a:cubicBezTo>
                  <a:cubicBezTo>
                    <a:pt x="86" y="37"/>
                    <a:pt x="90" y="26"/>
                    <a:pt x="98" y="17"/>
                  </a:cubicBezTo>
                  <a:cubicBezTo>
                    <a:pt x="101" y="13"/>
                    <a:pt x="106" y="11"/>
                    <a:pt x="110" y="10"/>
                  </a:cubicBezTo>
                  <a:cubicBezTo>
                    <a:pt x="113" y="9"/>
                    <a:pt x="117" y="8"/>
                    <a:pt x="120" y="6"/>
                  </a:cubicBezTo>
                  <a:cubicBezTo>
                    <a:pt x="129" y="1"/>
                    <a:pt x="138" y="0"/>
                    <a:pt x="148" y="2"/>
                  </a:cubicBezTo>
                  <a:cubicBezTo>
                    <a:pt x="162" y="5"/>
                    <a:pt x="176" y="9"/>
                    <a:pt x="187" y="20"/>
                  </a:cubicBezTo>
                  <a:cubicBezTo>
                    <a:pt x="195" y="27"/>
                    <a:pt x="199" y="36"/>
                    <a:pt x="199" y="47"/>
                  </a:cubicBezTo>
                  <a:cubicBezTo>
                    <a:pt x="200" y="51"/>
                    <a:pt x="200" y="56"/>
                    <a:pt x="201" y="61"/>
                  </a:cubicBezTo>
                  <a:cubicBezTo>
                    <a:pt x="202" y="66"/>
                    <a:pt x="205" y="70"/>
                    <a:pt x="213" y="70"/>
                  </a:cubicBezTo>
                  <a:cubicBezTo>
                    <a:pt x="209" y="74"/>
                    <a:pt x="207" y="76"/>
                    <a:pt x="205" y="78"/>
                  </a:cubicBezTo>
                  <a:cubicBezTo>
                    <a:pt x="208" y="85"/>
                    <a:pt x="213" y="85"/>
                    <a:pt x="220" y="77"/>
                  </a:cubicBezTo>
                  <a:cubicBezTo>
                    <a:pt x="220" y="84"/>
                    <a:pt x="216" y="88"/>
                    <a:pt x="206" y="91"/>
                  </a:cubicBezTo>
                  <a:cubicBezTo>
                    <a:pt x="208" y="96"/>
                    <a:pt x="209" y="97"/>
                    <a:pt x="220" y="97"/>
                  </a:cubicBezTo>
                  <a:cubicBezTo>
                    <a:pt x="216" y="103"/>
                    <a:pt x="211" y="104"/>
                    <a:pt x="204" y="105"/>
                  </a:cubicBezTo>
                  <a:cubicBezTo>
                    <a:pt x="211" y="108"/>
                    <a:pt x="217" y="108"/>
                    <a:pt x="223" y="104"/>
                  </a:cubicBezTo>
                  <a:cubicBezTo>
                    <a:pt x="223" y="105"/>
                    <a:pt x="223" y="105"/>
                    <a:pt x="223" y="105"/>
                  </a:cubicBezTo>
                  <a:cubicBezTo>
                    <a:pt x="220" y="108"/>
                    <a:pt x="216" y="111"/>
                    <a:pt x="212" y="115"/>
                  </a:cubicBezTo>
                  <a:cubicBezTo>
                    <a:pt x="216" y="115"/>
                    <a:pt x="219" y="114"/>
                    <a:pt x="222" y="114"/>
                  </a:cubicBezTo>
                  <a:cubicBezTo>
                    <a:pt x="220" y="122"/>
                    <a:pt x="214" y="125"/>
                    <a:pt x="203" y="125"/>
                  </a:cubicBezTo>
                  <a:cubicBezTo>
                    <a:pt x="208" y="129"/>
                    <a:pt x="214" y="129"/>
                    <a:pt x="223" y="125"/>
                  </a:cubicBezTo>
                  <a:cubicBezTo>
                    <a:pt x="222" y="137"/>
                    <a:pt x="205" y="144"/>
                    <a:pt x="190" y="136"/>
                  </a:cubicBezTo>
                  <a:cubicBezTo>
                    <a:pt x="192" y="139"/>
                    <a:pt x="194" y="141"/>
                    <a:pt x="196" y="144"/>
                  </a:cubicBezTo>
                  <a:cubicBezTo>
                    <a:pt x="193" y="145"/>
                    <a:pt x="190" y="146"/>
                    <a:pt x="188" y="147"/>
                  </a:cubicBezTo>
                  <a:cubicBezTo>
                    <a:pt x="187" y="146"/>
                    <a:pt x="187" y="146"/>
                    <a:pt x="187" y="146"/>
                  </a:cubicBezTo>
                  <a:cubicBezTo>
                    <a:pt x="187" y="147"/>
                    <a:pt x="186" y="149"/>
                    <a:pt x="186" y="150"/>
                  </a:cubicBezTo>
                  <a:cubicBezTo>
                    <a:pt x="181" y="151"/>
                    <a:pt x="176" y="151"/>
                    <a:pt x="172" y="152"/>
                  </a:cubicBezTo>
                  <a:cubicBezTo>
                    <a:pt x="172" y="155"/>
                    <a:pt x="171" y="158"/>
                    <a:pt x="176" y="159"/>
                  </a:cubicBezTo>
                  <a:cubicBezTo>
                    <a:pt x="176" y="159"/>
                    <a:pt x="177" y="162"/>
                    <a:pt x="177" y="164"/>
                  </a:cubicBezTo>
                  <a:cubicBezTo>
                    <a:pt x="176" y="167"/>
                    <a:pt x="174" y="170"/>
                    <a:pt x="172" y="172"/>
                  </a:cubicBezTo>
                  <a:cubicBezTo>
                    <a:pt x="164" y="180"/>
                    <a:pt x="156" y="188"/>
                    <a:pt x="148" y="196"/>
                  </a:cubicBezTo>
                  <a:cubicBezTo>
                    <a:pt x="168" y="190"/>
                    <a:pt x="182" y="202"/>
                    <a:pt x="196" y="2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6249156B-A49F-24C9-FDDB-2507767EE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270" y="1770798"/>
              <a:ext cx="588281" cy="634774"/>
            </a:xfrm>
            <a:custGeom>
              <a:avLst/>
              <a:gdLst>
                <a:gd name="T0" fmla="*/ 0 w 302"/>
                <a:gd name="T1" fmla="*/ 322 h 322"/>
                <a:gd name="T2" fmla="*/ 2 w 302"/>
                <a:gd name="T3" fmla="*/ 289 h 322"/>
                <a:gd name="T4" fmla="*/ 11 w 302"/>
                <a:gd name="T5" fmla="*/ 234 h 322"/>
                <a:gd name="T6" fmla="*/ 16 w 302"/>
                <a:gd name="T7" fmla="*/ 217 h 322"/>
                <a:gd name="T8" fmla="*/ 35 w 302"/>
                <a:gd name="T9" fmla="*/ 201 h 322"/>
                <a:gd name="T10" fmla="*/ 66 w 302"/>
                <a:gd name="T11" fmla="*/ 189 h 322"/>
                <a:gd name="T12" fmla="*/ 100 w 302"/>
                <a:gd name="T13" fmla="*/ 176 h 322"/>
                <a:gd name="T14" fmla="*/ 107 w 302"/>
                <a:gd name="T15" fmla="*/ 171 h 322"/>
                <a:gd name="T16" fmla="*/ 111 w 302"/>
                <a:gd name="T17" fmla="*/ 163 h 322"/>
                <a:gd name="T18" fmla="*/ 115 w 302"/>
                <a:gd name="T19" fmla="*/ 145 h 322"/>
                <a:gd name="T20" fmla="*/ 114 w 302"/>
                <a:gd name="T21" fmla="*/ 142 h 322"/>
                <a:gd name="T22" fmla="*/ 103 w 302"/>
                <a:gd name="T23" fmla="*/ 119 h 322"/>
                <a:gd name="T24" fmla="*/ 98 w 302"/>
                <a:gd name="T25" fmla="*/ 114 h 322"/>
                <a:gd name="T26" fmla="*/ 92 w 302"/>
                <a:gd name="T27" fmla="*/ 107 h 322"/>
                <a:gd name="T28" fmla="*/ 86 w 302"/>
                <a:gd name="T29" fmla="*/ 77 h 322"/>
                <a:gd name="T30" fmla="*/ 92 w 302"/>
                <a:gd name="T31" fmla="*/ 72 h 322"/>
                <a:gd name="T32" fmla="*/ 91 w 302"/>
                <a:gd name="T33" fmla="*/ 58 h 322"/>
                <a:gd name="T34" fmla="*/ 99 w 302"/>
                <a:gd name="T35" fmla="*/ 26 h 322"/>
                <a:gd name="T36" fmla="*/ 115 w 302"/>
                <a:gd name="T37" fmla="*/ 17 h 322"/>
                <a:gd name="T38" fmla="*/ 142 w 302"/>
                <a:gd name="T39" fmla="*/ 3 h 322"/>
                <a:gd name="T40" fmla="*/ 179 w 302"/>
                <a:gd name="T41" fmla="*/ 10 h 322"/>
                <a:gd name="T42" fmla="*/ 193 w 302"/>
                <a:gd name="T43" fmla="*/ 5 h 322"/>
                <a:gd name="T44" fmla="*/ 194 w 302"/>
                <a:gd name="T45" fmla="*/ 6 h 322"/>
                <a:gd name="T46" fmla="*/ 200 w 302"/>
                <a:gd name="T47" fmla="*/ 25 h 322"/>
                <a:gd name="T48" fmla="*/ 206 w 302"/>
                <a:gd name="T49" fmla="*/ 44 h 322"/>
                <a:gd name="T50" fmla="*/ 207 w 302"/>
                <a:gd name="T51" fmla="*/ 69 h 322"/>
                <a:gd name="T52" fmla="*/ 212 w 302"/>
                <a:gd name="T53" fmla="*/ 77 h 322"/>
                <a:gd name="T54" fmla="*/ 207 w 302"/>
                <a:gd name="T55" fmla="*/ 102 h 322"/>
                <a:gd name="T56" fmla="*/ 205 w 302"/>
                <a:gd name="T57" fmla="*/ 107 h 322"/>
                <a:gd name="T58" fmla="*/ 199 w 302"/>
                <a:gd name="T59" fmla="*/ 118 h 322"/>
                <a:gd name="T60" fmla="*/ 189 w 302"/>
                <a:gd name="T61" fmla="*/ 143 h 322"/>
                <a:gd name="T62" fmla="*/ 190 w 302"/>
                <a:gd name="T63" fmla="*/ 160 h 322"/>
                <a:gd name="T64" fmla="*/ 198 w 302"/>
                <a:gd name="T65" fmla="*/ 172 h 322"/>
                <a:gd name="T66" fmla="*/ 210 w 302"/>
                <a:gd name="T67" fmla="*/ 179 h 322"/>
                <a:gd name="T68" fmla="*/ 274 w 302"/>
                <a:gd name="T69" fmla="*/ 206 h 322"/>
                <a:gd name="T70" fmla="*/ 293 w 302"/>
                <a:gd name="T71" fmla="*/ 231 h 322"/>
                <a:gd name="T72" fmla="*/ 300 w 302"/>
                <a:gd name="T73" fmla="*/ 290 h 322"/>
                <a:gd name="T74" fmla="*/ 302 w 302"/>
                <a:gd name="T75" fmla="*/ 313 h 322"/>
                <a:gd name="T76" fmla="*/ 302 w 302"/>
                <a:gd name="T77" fmla="*/ 322 h 322"/>
                <a:gd name="T78" fmla="*/ 0 w 302"/>
                <a:gd name="T7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2" h="322">
                  <a:moveTo>
                    <a:pt x="0" y="322"/>
                  </a:moveTo>
                  <a:cubicBezTo>
                    <a:pt x="1" y="311"/>
                    <a:pt x="1" y="300"/>
                    <a:pt x="2" y="289"/>
                  </a:cubicBezTo>
                  <a:cubicBezTo>
                    <a:pt x="5" y="271"/>
                    <a:pt x="8" y="253"/>
                    <a:pt x="11" y="234"/>
                  </a:cubicBezTo>
                  <a:cubicBezTo>
                    <a:pt x="12" y="229"/>
                    <a:pt x="13" y="223"/>
                    <a:pt x="16" y="217"/>
                  </a:cubicBezTo>
                  <a:cubicBezTo>
                    <a:pt x="19" y="208"/>
                    <a:pt x="27" y="204"/>
                    <a:pt x="35" y="201"/>
                  </a:cubicBezTo>
                  <a:cubicBezTo>
                    <a:pt x="45" y="197"/>
                    <a:pt x="56" y="193"/>
                    <a:pt x="66" y="189"/>
                  </a:cubicBezTo>
                  <a:cubicBezTo>
                    <a:pt x="77" y="185"/>
                    <a:pt x="89" y="181"/>
                    <a:pt x="100" y="176"/>
                  </a:cubicBezTo>
                  <a:cubicBezTo>
                    <a:pt x="103" y="175"/>
                    <a:pt x="105" y="173"/>
                    <a:pt x="107" y="171"/>
                  </a:cubicBezTo>
                  <a:cubicBezTo>
                    <a:pt x="108" y="168"/>
                    <a:pt x="110" y="166"/>
                    <a:pt x="111" y="163"/>
                  </a:cubicBezTo>
                  <a:cubicBezTo>
                    <a:pt x="116" y="158"/>
                    <a:pt x="115" y="151"/>
                    <a:pt x="115" y="145"/>
                  </a:cubicBezTo>
                  <a:cubicBezTo>
                    <a:pt x="115" y="144"/>
                    <a:pt x="114" y="143"/>
                    <a:pt x="114" y="142"/>
                  </a:cubicBezTo>
                  <a:cubicBezTo>
                    <a:pt x="108" y="135"/>
                    <a:pt x="105" y="127"/>
                    <a:pt x="103" y="119"/>
                  </a:cubicBezTo>
                  <a:cubicBezTo>
                    <a:pt x="102" y="116"/>
                    <a:pt x="101" y="115"/>
                    <a:pt x="98" y="114"/>
                  </a:cubicBezTo>
                  <a:cubicBezTo>
                    <a:pt x="96" y="113"/>
                    <a:pt x="92" y="110"/>
                    <a:pt x="92" y="107"/>
                  </a:cubicBezTo>
                  <a:cubicBezTo>
                    <a:pt x="89" y="97"/>
                    <a:pt x="88" y="87"/>
                    <a:pt x="86" y="77"/>
                  </a:cubicBezTo>
                  <a:cubicBezTo>
                    <a:pt x="86" y="73"/>
                    <a:pt x="89" y="72"/>
                    <a:pt x="92" y="72"/>
                  </a:cubicBezTo>
                  <a:cubicBezTo>
                    <a:pt x="92" y="67"/>
                    <a:pt x="91" y="62"/>
                    <a:pt x="91" y="58"/>
                  </a:cubicBezTo>
                  <a:cubicBezTo>
                    <a:pt x="91" y="47"/>
                    <a:pt x="93" y="36"/>
                    <a:pt x="99" y="26"/>
                  </a:cubicBezTo>
                  <a:cubicBezTo>
                    <a:pt x="102" y="20"/>
                    <a:pt x="107" y="15"/>
                    <a:pt x="115" y="17"/>
                  </a:cubicBezTo>
                  <a:cubicBezTo>
                    <a:pt x="119" y="4"/>
                    <a:pt x="127" y="0"/>
                    <a:pt x="142" y="3"/>
                  </a:cubicBezTo>
                  <a:cubicBezTo>
                    <a:pt x="154" y="5"/>
                    <a:pt x="166" y="7"/>
                    <a:pt x="179" y="10"/>
                  </a:cubicBezTo>
                  <a:cubicBezTo>
                    <a:pt x="184" y="11"/>
                    <a:pt x="190" y="11"/>
                    <a:pt x="193" y="5"/>
                  </a:cubicBezTo>
                  <a:cubicBezTo>
                    <a:pt x="194" y="6"/>
                    <a:pt x="194" y="6"/>
                    <a:pt x="194" y="6"/>
                  </a:cubicBezTo>
                  <a:cubicBezTo>
                    <a:pt x="198" y="12"/>
                    <a:pt x="196" y="19"/>
                    <a:pt x="200" y="25"/>
                  </a:cubicBezTo>
                  <a:cubicBezTo>
                    <a:pt x="204" y="30"/>
                    <a:pt x="206" y="37"/>
                    <a:pt x="206" y="44"/>
                  </a:cubicBezTo>
                  <a:cubicBezTo>
                    <a:pt x="207" y="52"/>
                    <a:pt x="207" y="60"/>
                    <a:pt x="207" y="69"/>
                  </a:cubicBezTo>
                  <a:cubicBezTo>
                    <a:pt x="212" y="69"/>
                    <a:pt x="213" y="73"/>
                    <a:pt x="212" y="77"/>
                  </a:cubicBezTo>
                  <a:cubicBezTo>
                    <a:pt x="210" y="85"/>
                    <a:pt x="209" y="94"/>
                    <a:pt x="207" y="102"/>
                  </a:cubicBezTo>
                  <a:cubicBezTo>
                    <a:pt x="207" y="104"/>
                    <a:pt x="206" y="107"/>
                    <a:pt x="205" y="107"/>
                  </a:cubicBezTo>
                  <a:cubicBezTo>
                    <a:pt x="200" y="110"/>
                    <a:pt x="199" y="114"/>
                    <a:pt x="199" y="118"/>
                  </a:cubicBezTo>
                  <a:cubicBezTo>
                    <a:pt x="198" y="127"/>
                    <a:pt x="194" y="135"/>
                    <a:pt x="189" y="143"/>
                  </a:cubicBezTo>
                  <a:cubicBezTo>
                    <a:pt x="185" y="148"/>
                    <a:pt x="187" y="155"/>
                    <a:pt x="190" y="160"/>
                  </a:cubicBezTo>
                  <a:cubicBezTo>
                    <a:pt x="192" y="164"/>
                    <a:pt x="195" y="169"/>
                    <a:pt x="198" y="172"/>
                  </a:cubicBezTo>
                  <a:cubicBezTo>
                    <a:pt x="201" y="175"/>
                    <a:pt x="206" y="177"/>
                    <a:pt x="210" y="179"/>
                  </a:cubicBezTo>
                  <a:cubicBezTo>
                    <a:pt x="231" y="188"/>
                    <a:pt x="253" y="197"/>
                    <a:pt x="274" y="206"/>
                  </a:cubicBezTo>
                  <a:cubicBezTo>
                    <a:pt x="285" y="210"/>
                    <a:pt x="292" y="218"/>
                    <a:pt x="293" y="231"/>
                  </a:cubicBezTo>
                  <a:cubicBezTo>
                    <a:pt x="295" y="251"/>
                    <a:pt x="298" y="270"/>
                    <a:pt x="300" y="290"/>
                  </a:cubicBezTo>
                  <a:cubicBezTo>
                    <a:pt x="301" y="298"/>
                    <a:pt x="301" y="305"/>
                    <a:pt x="302" y="313"/>
                  </a:cubicBezTo>
                  <a:cubicBezTo>
                    <a:pt x="302" y="316"/>
                    <a:pt x="302" y="319"/>
                    <a:pt x="302" y="322"/>
                  </a:cubicBezTo>
                  <a:cubicBezTo>
                    <a:pt x="201" y="322"/>
                    <a:pt x="101" y="322"/>
                    <a:pt x="0" y="3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653172C-4D98-25D8-7AC8-601FCC82E415}"/>
              </a:ext>
            </a:extLst>
          </p:cNvPr>
          <p:cNvGrpSpPr/>
          <p:nvPr/>
        </p:nvGrpSpPr>
        <p:grpSpPr>
          <a:xfrm>
            <a:off x="1784830" y="5648683"/>
            <a:ext cx="738061" cy="451163"/>
            <a:chOff x="4684924" y="3450193"/>
            <a:chExt cx="700106" cy="427963"/>
          </a:xfrm>
          <a:solidFill>
            <a:schemeClr val="accent1"/>
          </a:solidFill>
        </p:grpSpPr>
        <p:grpSp>
          <p:nvGrpSpPr>
            <p:cNvPr id="46" name="Group 4">
              <a:extLst>
                <a:ext uri="{FF2B5EF4-FFF2-40B4-BE49-F238E27FC236}">
                  <a16:creationId xmlns:a16="http://schemas.microsoft.com/office/drawing/2014/main" id="{1DDA51DE-0491-F2E7-55DB-575735FB477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684924" y="3465702"/>
              <a:ext cx="351968" cy="405420"/>
              <a:chOff x="1540" y="76"/>
              <a:chExt cx="2680" cy="3087"/>
            </a:xfrm>
            <a:grpFill/>
          </p:grpSpPr>
          <p:sp>
            <p:nvSpPr>
              <p:cNvPr id="48" name="Freeform 5">
                <a:extLst>
                  <a:ext uri="{FF2B5EF4-FFF2-40B4-BE49-F238E27FC236}">
                    <a16:creationId xmlns:a16="http://schemas.microsoft.com/office/drawing/2014/main" id="{02632E8D-ACA5-0B01-2E0E-753836942C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0" y="76"/>
                <a:ext cx="2680" cy="3087"/>
              </a:xfrm>
              <a:custGeom>
                <a:avLst/>
                <a:gdLst>
                  <a:gd name="T0" fmla="*/ 924 w 1780"/>
                  <a:gd name="T1" fmla="*/ 0 h 2048"/>
                  <a:gd name="T2" fmla="*/ 1271 w 1780"/>
                  <a:gd name="T3" fmla="*/ 97 h 2048"/>
                  <a:gd name="T4" fmla="*/ 1772 w 1780"/>
                  <a:gd name="T5" fmla="*/ 1137 h 2048"/>
                  <a:gd name="T6" fmla="*/ 1780 w 1780"/>
                  <a:gd name="T7" fmla="*/ 1376 h 2048"/>
                  <a:gd name="T8" fmla="*/ 1755 w 1780"/>
                  <a:gd name="T9" fmla="*/ 1594 h 2048"/>
                  <a:gd name="T10" fmla="*/ 1538 w 1780"/>
                  <a:gd name="T11" fmla="*/ 1901 h 2048"/>
                  <a:gd name="T12" fmla="*/ 1257 w 1780"/>
                  <a:gd name="T13" fmla="*/ 1917 h 2048"/>
                  <a:gd name="T14" fmla="*/ 924 w 1780"/>
                  <a:gd name="T15" fmla="*/ 2048 h 2048"/>
                  <a:gd name="T16" fmla="*/ 821 w 1780"/>
                  <a:gd name="T17" fmla="*/ 2042 h 2048"/>
                  <a:gd name="T18" fmla="*/ 499 w 1780"/>
                  <a:gd name="T19" fmla="*/ 1907 h 2048"/>
                  <a:gd name="T20" fmla="*/ 105 w 1780"/>
                  <a:gd name="T21" fmla="*/ 1818 h 2048"/>
                  <a:gd name="T22" fmla="*/ 8 w 1780"/>
                  <a:gd name="T23" fmla="*/ 1467 h 2048"/>
                  <a:gd name="T24" fmla="*/ 0 w 1780"/>
                  <a:gd name="T25" fmla="*/ 1228 h 2048"/>
                  <a:gd name="T26" fmla="*/ 68 w 1780"/>
                  <a:gd name="T27" fmla="*/ 793 h 2048"/>
                  <a:gd name="T28" fmla="*/ 745 w 1780"/>
                  <a:gd name="T29" fmla="*/ 15 h 2048"/>
                  <a:gd name="T30" fmla="*/ 238 w 1780"/>
                  <a:gd name="T31" fmla="*/ 1057 h 2048"/>
                  <a:gd name="T32" fmla="*/ 216 w 1780"/>
                  <a:gd name="T33" fmla="*/ 1371 h 2048"/>
                  <a:gd name="T34" fmla="*/ 288 w 1780"/>
                  <a:gd name="T35" fmla="*/ 1404 h 2048"/>
                  <a:gd name="T36" fmla="*/ 516 w 1780"/>
                  <a:gd name="T37" fmla="*/ 1825 h 2048"/>
                  <a:gd name="T38" fmla="*/ 1468 w 1780"/>
                  <a:gd name="T39" fmla="*/ 1496 h 2048"/>
                  <a:gd name="T40" fmla="*/ 1506 w 1780"/>
                  <a:gd name="T41" fmla="*/ 1405 h 2048"/>
                  <a:gd name="T42" fmla="*/ 1577 w 1780"/>
                  <a:gd name="T43" fmla="*/ 1094 h 2048"/>
                  <a:gd name="T44" fmla="*/ 1525 w 1780"/>
                  <a:gd name="T45" fmla="*/ 915 h 2048"/>
                  <a:gd name="T46" fmla="*/ 1520 w 1780"/>
                  <a:gd name="T47" fmla="*/ 943 h 2048"/>
                  <a:gd name="T48" fmla="*/ 1413 w 1780"/>
                  <a:gd name="T49" fmla="*/ 1225 h 2048"/>
                  <a:gd name="T50" fmla="*/ 1418 w 1780"/>
                  <a:gd name="T51" fmla="*/ 938 h 2048"/>
                  <a:gd name="T52" fmla="*/ 1087 w 1780"/>
                  <a:gd name="T53" fmla="*/ 496 h 2048"/>
                  <a:gd name="T54" fmla="*/ 988 w 1780"/>
                  <a:gd name="T55" fmla="*/ 507 h 2048"/>
                  <a:gd name="T56" fmla="*/ 626 w 1780"/>
                  <a:gd name="T57" fmla="*/ 636 h 2048"/>
                  <a:gd name="T58" fmla="*/ 369 w 1780"/>
                  <a:gd name="T59" fmla="*/ 1227 h 2048"/>
                  <a:gd name="T60" fmla="*/ 265 w 1780"/>
                  <a:gd name="T61" fmla="*/ 993 h 2048"/>
                  <a:gd name="T62" fmla="*/ 238 w 1780"/>
                  <a:gd name="T63" fmla="*/ 1057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80" h="2048">
                    <a:moveTo>
                      <a:pt x="856" y="0"/>
                    </a:moveTo>
                    <a:cubicBezTo>
                      <a:pt x="879" y="0"/>
                      <a:pt x="901" y="0"/>
                      <a:pt x="924" y="0"/>
                    </a:cubicBezTo>
                    <a:cubicBezTo>
                      <a:pt x="932" y="1"/>
                      <a:pt x="941" y="3"/>
                      <a:pt x="949" y="4"/>
                    </a:cubicBezTo>
                    <a:cubicBezTo>
                      <a:pt x="1063" y="12"/>
                      <a:pt x="1171" y="42"/>
                      <a:pt x="1271" y="97"/>
                    </a:cubicBezTo>
                    <a:cubicBezTo>
                      <a:pt x="1415" y="176"/>
                      <a:pt x="1516" y="296"/>
                      <a:pt x="1587" y="442"/>
                    </a:cubicBezTo>
                    <a:cubicBezTo>
                      <a:pt x="1694" y="661"/>
                      <a:pt x="1746" y="896"/>
                      <a:pt x="1772" y="1137"/>
                    </a:cubicBezTo>
                    <a:cubicBezTo>
                      <a:pt x="1775" y="1167"/>
                      <a:pt x="1777" y="1198"/>
                      <a:pt x="1780" y="1228"/>
                    </a:cubicBezTo>
                    <a:cubicBezTo>
                      <a:pt x="1780" y="1277"/>
                      <a:pt x="1780" y="1327"/>
                      <a:pt x="1780" y="1376"/>
                    </a:cubicBezTo>
                    <a:cubicBezTo>
                      <a:pt x="1779" y="1382"/>
                      <a:pt x="1777" y="1389"/>
                      <a:pt x="1777" y="1395"/>
                    </a:cubicBezTo>
                    <a:cubicBezTo>
                      <a:pt x="1770" y="1461"/>
                      <a:pt x="1764" y="1528"/>
                      <a:pt x="1755" y="1594"/>
                    </a:cubicBezTo>
                    <a:cubicBezTo>
                      <a:pt x="1746" y="1661"/>
                      <a:pt x="1731" y="1727"/>
                      <a:pt x="1696" y="1787"/>
                    </a:cubicBezTo>
                    <a:cubicBezTo>
                      <a:pt x="1661" y="1849"/>
                      <a:pt x="1610" y="1888"/>
                      <a:pt x="1538" y="1901"/>
                    </a:cubicBezTo>
                    <a:cubicBezTo>
                      <a:pt x="1455" y="1915"/>
                      <a:pt x="1371" y="1912"/>
                      <a:pt x="1287" y="1908"/>
                    </a:cubicBezTo>
                    <a:cubicBezTo>
                      <a:pt x="1277" y="1907"/>
                      <a:pt x="1265" y="1911"/>
                      <a:pt x="1257" y="1917"/>
                    </a:cubicBezTo>
                    <a:cubicBezTo>
                      <a:pt x="1183" y="1974"/>
                      <a:pt x="1102" y="2014"/>
                      <a:pt x="1010" y="2034"/>
                    </a:cubicBezTo>
                    <a:cubicBezTo>
                      <a:pt x="982" y="2040"/>
                      <a:pt x="953" y="2043"/>
                      <a:pt x="924" y="2048"/>
                    </a:cubicBezTo>
                    <a:cubicBezTo>
                      <a:pt x="903" y="2048"/>
                      <a:pt x="881" y="2048"/>
                      <a:pt x="860" y="2048"/>
                    </a:cubicBezTo>
                    <a:cubicBezTo>
                      <a:pt x="847" y="2046"/>
                      <a:pt x="834" y="2044"/>
                      <a:pt x="821" y="2042"/>
                    </a:cubicBezTo>
                    <a:cubicBezTo>
                      <a:pt x="710" y="2027"/>
                      <a:pt x="611" y="1984"/>
                      <a:pt x="524" y="1915"/>
                    </a:cubicBezTo>
                    <a:cubicBezTo>
                      <a:pt x="517" y="1910"/>
                      <a:pt x="507" y="1907"/>
                      <a:pt x="499" y="1907"/>
                    </a:cubicBezTo>
                    <a:cubicBezTo>
                      <a:pt x="428" y="1907"/>
                      <a:pt x="358" y="1910"/>
                      <a:pt x="287" y="1907"/>
                    </a:cubicBezTo>
                    <a:cubicBezTo>
                      <a:pt x="215" y="1904"/>
                      <a:pt x="149" y="1881"/>
                      <a:pt x="105" y="1818"/>
                    </a:cubicBezTo>
                    <a:cubicBezTo>
                      <a:pt x="86" y="1790"/>
                      <a:pt x="69" y="1759"/>
                      <a:pt x="57" y="1727"/>
                    </a:cubicBezTo>
                    <a:cubicBezTo>
                      <a:pt x="26" y="1644"/>
                      <a:pt x="18" y="1555"/>
                      <a:pt x="8" y="1467"/>
                    </a:cubicBezTo>
                    <a:cubicBezTo>
                      <a:pt x="5" y="1438"/>
                      <a:pt x="3" y="1409"/>
                      <a:pt x="0" y="1380"/>
                    </a:cubicBezTo>
                    <a:cubicBezTo>
                      <a:pt x="0" y="1329"/>
                      <a:pt x="0" y="1279"/>
                      <a:pt x="0" y="1228"/>
                    </a:cubicBezTo>
                    <a:cubicBezTo>
                      <a:pt x="1" y="1222"/>
                      <a:pt x="3" y="1215"/>
                      <a:pt x="3" y="1209"/>
                    </a:cubicBezTo>
                    <a:cubicBezTo>
                      <a:pt x="10" y="1068"/>
                      <a:pt x="34" y="930"/>
                      <a:pt x="68" y="793"/>
                    </a:cubicBezTo>
                    <a:cubicBezTo>
                      <a:pt x="103" y="655"/>
                      <a:pt x="147" y="521"/>
                      <a:pt x="217" y="396"/>
                    </a:cubicBezTo>
                    <a:cubicBezTo>
                      <a:pt x="334" y="187"/>
                      <a:pt x="508" y="57"/>
                      <a:pt x="745" y="15"/>
                    </a:cubicBezTo>
                    <a:cubicBezTo>
                      <a:pt x="782" y="8"/>
                      <a:pt x="819" y="5"/>
                      <a:pt x="856" y="0"/>
                    </a:cubicBezTo>
                    <a:close/>
                    <a:moveTo>
                      <a:pt x="238" y="1057"/>
                    </a:moveTo>
                    <a:cubicBezTo>
                      <a:pt x="208" y="1062"/>
                      <a:pt x="208" y="1062"/>
                      <a:pt x="204" y="1085"/>
                    </a:cubicBezTo>
                    <a:cubicBezTo>
                      <a:pt x="189" y="1181"/>
                      <a:pt x="192" y="1277"/>
                      <a:pt x="216" y="1371"/>
                    </a:cubicBezTo>
                    <a:cubicBezTo>
                      <a:pt x="222" y="1396"/>
                      <a:pt x="240" y="1408"/>
                      <a:pt x="266" y="1406"/>
                    </a:cubicBezTo>
                    <a:cubicBezTo>
                      <a:pt x="273" y="1406"/>
                      <a:pt x="280" y="1405"/>
                      <a:pt x="288" y="1404"/>
                    </a:cubicBezTo>
                    <a:cubicBezTo>
                      <a:pt x="291" y="1413"/>
                      <a:pt x="293" y="1421"/>
                      <a:pt x="296" y="1429"/>
                    </a:cubicBezTo>
                    <a:cubicBezTo>
                      <a:pt x="334" y="1581"/>
                      <a:pt x="403" y="1716"/>
                      <a:pt x="516" y="1825"/>
                    </a:cubicBezTo>
                    <a:cubicBezTo>
                      <a:pt x="729" y="2032"/>
                      <a:pt x="1028" y="2039"/>
                      <a:pt x="1250" y="1841"/>
                    </a:cubicBezTo>
                    <a:cubicBezTo>
                      <a:pt x="1355" y="1747"/>
                      <a:pt x="1424" y="1629"/>
                      <a:pt x="1468" y="1496"/>
                    </a:cubicBezTo>
                    <a:cubicBezTo>
                      <a:pt x="1478" y="1466"/>
                      <a:pt x="1486" y="1435"/>
                      <a:pt x="1495" y="1404"/>
                    </a:cubicBezTo>
                    <a:cubicBezTo>
                      <a:pt x="1500" y="1405"/>
                      <a:pt x="1503" y="1405"/>
                      <a:pt x="1506" y="1405"/>
                    </a:cubicBezTo>
                    <a:cubicBezTo>
                      <a:pt x="1542" y="1409"/>
                      <a:pt x="1558" y="1399"/>
                      <a:pt x="1566" y="1364"/>
                    </a:cubicBezTo>
                    <a:cubicBezTo>
                      <a:pt x="1587" y="1274"/>
                      <a:pt x="1591" y="1184"/>
                      <a:pt x="1577" y="1094"/>
                    </a:cubicBezTo>
                    <a:cubicBezTo>
                      <a:pt x="1574" y="1074"/>
                      <a:pt x="1575" y="1053"/>
                      <a:pt x="1545" y="1058"/>
                    </a:cubicBezTo>
                    <a:cubicBezTo>
                      <a:pt x="1541" y="1009"/>
                      <a:pt x="1555" y="959"/>
                      <a:pt x="1525" y="915"/>
                    </a:cubicBezTo>
                    <a:cubicBezTo>
                      <a:pt x="1524" y="916"/>
                      <a:pt x="1522" y="917"/>
                      <a:pt x="1522" y="918"/>
                    </a:cubicBezTo>
                    <a:cubicBezTo>
                      <a:pt x="1521" y="926"/>
                      <a:pt x="1521" y="935"/>
                      <a:pt x="1520" y="943"/>
                    </a:cubicBezTo>
                    <a:cubicBezTo>
                      <a:pt x="1510" y="1001"/>
                      <a:pt x="1504" y="1059"/>
                      <a:pt x="1491" y="1116"/>
                    </a:cubicBezTo>
                    <a:cubicBezTo>
                      <a:pt x="1480" y="1160"/>
                      <a:pt x="1452" y="1196"/>
                      <a:pt x="1413" y="1225"/>
                    </a:cubicBezTo>
                    <a:cubicBezTo>
                      <a:pt x="1419" y="1208"/>
                      <a:pt x="1425" y="1194"/>
                      <a:pt x="1429" y="1180"/>
                    </a:cubicBezTo>
                    <a:cubicBezTo>
                      <a:pt x="1450" y="1098"/>
                      <a:pt x="1442" y="1017"/>
                      <a:pt x="1418" y="938"/>
                    </a:cubicBezTo>
                    <a:cubicBezTo>
                      <a:pt x="1385" y="832"/>
                      <a:pt x="1323" y="747"/>
                      <a:pt x="1234" y="680"/>
                    </a:cubicBezTo>
                    <a:cubicBezTo>
                      <a:pt x="1169" y="632"/>
                      <a:pt x="1113" y="576"/>
                      <a:pt x="1087" y="496"/>
                    </a:cubicBezTo>
                    <a:cubicBezTo>
                      <a:pt x="1083" y="484"/>
                      <a:pt x="1075" y="474"/>
                      <a:pt x="1071" y="467"/>
                    </a:cubicBezTo>
                    <a:cubicBezTo>
                      <a:pt x="1042" y="481"/>
                      <a:pt x="1016" y="496"/>
                      <a:pt x="988" y="507"/>
                    </a:cubicBezTo>
                    <a:cubicBezTo>
                      <a:pt x="956" y="520"/>
                      <a:pt x="923" y="528"/>
                      <a:pt x="890" y="540"/>
                    </a:cubicBezTo>
                    <a:cubicBezTo>
                      <a:pt x="802" y="571"/>
                      <a:pt x="710" y="596"/>
                      <a:pt x="626" y="636"/>
                    </a:cubicBezTo>
                    <a:cubicBezTo>
                      <a:pt x="435" y="727"/>
                      <a:pt x="343" y="885"/>
                      <a:pt x="340" y="1095"/>
                    </a:cubicBezTo>
                    <a:cubicBezTo>
                      <a:pt x="339" y="1139"/>
                      <a:pt x="348" y="1182"/>
                      <a:pt x="369" y="1227"/>
                    </a:cubicBezTo>
                    <a:cubicBezTo>
                      <a:pt x="328" y="1196"/>
                      <a:pt x="301" y="1161"/>
                      <a:pt x="290" y="1118"/>
                    </a:cubicBezTo>
                    <a:cubicBezTo>
                      <a:pt x="278" y="1077"/>
                      <a:pt x="271" y="1035"/>
                      <a:pt x="265" y="993"/>
                    </a:cubicBezTo>
                    <a:cubicBezTo>
                      <a:pt x="260" y="967"/>
                      <a:pt x="260" y="941"/>
                      <a:pt x="257" y="910"/>
                    </a:cubicBezTo>
                    <a:cubicBezTo>
                      <a:pt x="228" y="960"/>
                      <a:pt x="244" y="1009"/>
                      <a:pt x="238" y="10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49" name="Freeform 13">
                <a:extLst>
                  <a:ext uri="{FF2B5EF4-FFF2-40B4-BE49-F238E27FC236}">
                    <a16:creationId xmlns:a16="http://schemas.microsoft.com/office/drawing/2014/main" id="{C144EE8C-FCE8-501D-3814-300C9EC35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" y="2451"/>
                <a:ext cx="622" cy="216"/>
              </a:xfrm>
              <a:custGeom>
                <a:avLst/>
                <a:gdLst>
                  <a:gd name="T0" fmla="*/ 413 w 413"/>
                  <a:gd name="T1" fmla="*/ 15 h 143"/>
                  <a:gd name="T2" fmla="*/ 305 w 413"/>
                  <a:gd name="T3" fmla="*/ 126 h 143"/>
                  <a:gd name="T4" fmla="*/ 126 w 413"/>
                  <a:gd name="T5" fmla="*/ 125 h 143"/>
                  <a:gd name="T6" fmla="*/ 39 w 413"/>
                  <a:gd name="T7" fmla="*/ 65 h 143"/>
                  <a:gd name="T8" fmla="*/ 0 w 413"/>
                  <a:gd name="T9" fmla="*/ 9 h 143"/>
                  <a:gd name="T10" fmla="*/ 198 w 413"/>
                  <a:gd name="T11" fmla="*/ 22 h 143"/>
                  <a:gd name="T12" fmla="*/ 237 w 413"/>
                  <a:gd name="T13" fmla="*/ 21 h 143"/>
                  <a:gd name="T14" fmla="*/ 353 w 413"/>
                  <a:gd name="T15" fmla="*/ 16 h 143"/>
                  <a:gd name="T16" fmla="*/ 413 w 413"/>
                  <a:gd name="T17" fmla="*/ 1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3" h="143">
                    <a:moveTo>
                      <a:pt x="413" y="15"/>
                    </a:moveTo>
                    <a:cubicBezTo>
                      <a:pt x="386" y="65"/>
                      <a:pt x="360" y="110"/>
                      <a:pt x="305" y="126"/>
                    </a:cubicBezTo>
                    <a:cubicBezTo>
                      <a:pt x="245" y="142"/>
                      <a:pt x="185" y="143"/>
                      <a:pt x="126" y="125"/>
                    </a:cubicBezTo>
                    <a:cubicBezTo>
                      <a:pt x="90" y="115"/>
                      <a:pt x="61" y="94"/>
                      <a:pt x="39" y="65"/>
                    </a:cubicBezTo>
                    <a:cubicBezTo>
                      <a:pt x="25" y="48"/>
                      <a:pt x="14" y="29"/>
                      <a:pt x="0" y="9"/>
                    </a:cubicBezTo>
                    <a:cubicBezTo>
                      <a:pt x="68" y="15"/>
                      <a:pt x="134" y="0"/>
                      <a:pt x="198" y="22"/>
                    </a:cubicBezTo>
                    <a:cubicBezTo>
                      <a:pt x="210" y="26"/>
                      <a:pt x="224" y="22"/>
                      <a:pt x="237" y="21"/>
                    </a:cubicBezTo>
                    <a:cubicBezTo>
                      <a:pt x="276" y="19"/>
                      <a:pt x="314" y="17"/>
                      <a:pt x="353" y="16"/>
                    </a:cubicBezTo>
                    <a:cubicBezTo>
                      <a:pt x="372" y="15"/>
                      <a:pt x="391" y="15"/>
                      <a:pt x="41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FE5DF5DC-D1AE-AD3F-0594-791C3D06E8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0409" y="3450193"/>
              <a:ext cx="314621" cy="427963"/>
            </a:xfrm>
            <a:custGeom>
              <a:avLst/>
              <a:gdLst>
                <a:gd name="T0" fmla="*/ 0 w 1496"/>
                <a:gd name="T1" fmla="*/ 1201 h 2035"/>
                <a:gd name="T2" fmla="*/ 60 w 1496"/>
                <a:gd name="T3" fmla="*/ 1081 h 2035"/>
                <a:gd name="T4" fmla="*/ 28 w 1496"/>
                <a:gd name="T5" fmla="*/ 789 h 2035"/>
                <a:gd name="T6" fmla="*/ 314 w 1496"/>
                <a:gd name="T7" fmla="*/ 299 h 2035"/>
                <a:gd name="T8" fmla="*/ 570 w 1496"/>
                <a:gd name="T9" fmla="*/ 24 h 2035"/>
                <a:gd name="T10" fmla="*/ 667 w 1496"/>
                <a:gd name="T11" fmla="*/ 13 h 2035"/>
                <a:gd name="T12" fmla="*/ 697 w 1496"/>
                <a:gd name="T13" fmla="*/ 71 h 2035"/>
                <a:gd name="T14" fmla="*/ 803 w 1496"/>
                <a:gd name="T15" fmla="*/ 0 h 2035"/>
                <a:gd name="T16" fmla="*/ 829 w 1496"/>
                <a:gd name="T17" fmla="*/ 76 h 2035"/>
                <a:gd name="T18" fmla="*/ 879 w 1496"/>
                <a:gd name="T19" fmla="*/ 116 h 2035"/>
                <a:gd name="T20" fmla="*/ 982 w 1496"/>
                <a:gd name="T21" fmla="*/ 95 h 2035"/>
                <a:gd name="T22" fmla="*/ 1038 w 1496"/>
                <a:gd name="T23" fmla="*/ 80 h 2035"/>
                <a:gd name="T24" fmla="*/ 1071 w 1496"/>
                <a:gd name="T25" fmla="*/ 148 h 2035"/>
                <a:gd name="T26" fmla="*/ 1107 w 1496"/>
                <a:gd name="T27" fmla="*/ 130 h 2035"/>
                <a:gd name="T28" fmla="*/ 1461 w 1496"/>
                <a:gd name="T29" fmla="*/ 796 h 2035"/>
                <a:gd name="T30" fmla="*/ 1422 w 1496"/>
                <a:gd name="T31" fmla="*/ 1071 h 2035"/>
                <a:gd name="T32" fmla="*/ 1496 w 1496"/>
                <a:gd name="T33" fmla="*/ 1201 h 2035"/>
                <a:gd name="T34" fmla="*/ 1450 w 1496"/>
                <a:gd name="T35" fmla="*/ 1386 h 2035"/>
                <a:gd name="T36" fmla="*/ 1347 w 1496"/>
                <a:gd name="T37" fmla="*/ 1506 h 2035"/>
                <a:gd name="T38" fmla="*/ 784 w 1496"/>
                <a:gd name="T39" fmla="*/ 2024 h 2035"/>
                <a:gd name="T40" fmla="*/ 152 w 1496"/>
                <a:gd name="T41" fmla="*/ 1508 h 2035"/>
                <a:gd name="T42" fmla="*/ 42 w 1496"/>
                <a:gd name="T43" fmla="*/ 1377 h 2035"/>
                <a:gd name="T44" fmla="*/ 328 w 1496"/>
                <a:gd name="T45" fmla="*/ 610 h 2035"/>
                <a:gd name="T46" fmla="*/ 294 w 1496"/>
                <a:gd name="T47" fmla="*/ 783 h 2035"/>
                <a:gd name="T48" fmla="*/ 217 w 1496"/>
                <a:gd name="T49" fmla="*/ 1279 h 2035"/>
                <a:gd name="T50" fmla="*/ 97 w 1496"/>
                <a:gd name="T51" fmla="*/ 1128 h 2035"/>
                <a:gd name="T52" fmla="*/ 72 w 1496"/>
                <a:gd name="T53" fmla="*/ 1156 h 2035"/>
                <a:gd name="T54" fmla="*/ 107 w 1496"/>
                <a:gd name="T55" fmla="*/ 1383 h 2035"/>
                <a:gd name="T56" fmla="*/ 203 w 1496"/>
                <a:gd name="T57" fmla="*/ 1477 h 2035"/>
                <a:gd name="T58" fmla="*/ 853 w 1496"/>
                <a:gd name="T59" fmla="*/ 1957 h 2035"/>
                <a:gd name="T60" fmla="*/ 1301 w 1496"/>
                <a:gd name="T61" fmla="*/ 1454 h 2035"/>
                <a:gd name="T62" fmla="*/ 1369 w 1496"/>
                <a:gd name="T63" fmla="*/ 1414 h 2035"/>
                <a:gd name="T64" fmla="*/ 1420 w 1496"/>
                <a:gd name="T65" fmla="*/ 1307 h 2035"/>
                <a:gd name="T66" fmla="*/ 1393 w 1496"/>
                <a:gd name="T67" fmla="*/ 1122 h 2035"/>
                <a:gd name="T68" fmla="*/ 1299 w 1496"/>
                <a:gd name="T69" fmla="*/ 1304 h 2035"/>
                <a:gd name="T70" fmla="*/ 1262 w 1496"/>
                <a:gd name="T71" fmla="*/ 932 h 2035"/>
                <a:gd name="T72" fmla="*/ 1124 w 1496"/>
                <a:gd name="T73" fmla="*/ 774 h 2035"/>
                <a:gd name="T74" fmla="*/ 1102 w 1496"/>
                <a:gd name="T75" fmla="*/ 788 h 2035"/>
                <a:gd name="T76" fmla="*/ 1134 w 1496"/>
                <a:gd name="T77" fmla="*/ 872 h 2035"/>
                <a:gd name="T78" fmla="*/ 1047 w 1496"/>
                <a:gd name="T79" fmla="*/ 905 h 2035"/>
                <a:gd name="T80" fmla="*/ 946 w 1496"/>
                <a:gd name="T81" fmla="*/ 832 h 2035"/>
                <a:gd name="T82" fmla="*/ 925 w 1496"/>
                <a:gd name="T83" fmla="*/ 914 h 2035"/>
                <a:gd name="T84" fmla="*/ 847 w 1496"/>
                <a:gd name="T85" fmla="*/ 842 h 2035"/>
                <a:gd name="T86" fmla="*/ 755 w 1496"/>
                <a:gd name="T87" fmla="*/ 889 h 2035"/>
                <a:gd name="T88" fmla="*/ 582 w 1496"/>
                <a:gd name="T89" fmla="*/ 792 h 2035"/>
                <a:gd name="T90" fmla="*/ 588 w 1496"/>
                <a:gd name="T91" fmla="*/ 859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6" h="2035">
                  <a:moveTo>
                    <a:pt x="0" y="1253"/>
                  </a:moveTo>
                  <a:cubicBezTo>
                    <a:pt x="0" y="1236"/>
                    <a:pt x="0" y="1218"/>
                    <a:pt x="0" y="1201"/>
                  </a:cubicBezTo>
                  <a:cubicBezTo>
                    <a:pt x="1" y="1195"/>
                    <a:pt x="3" y="1190"/>
                    <a:pt x="4" y="1184"/>
                  </a:cubicBezTo>
                  <a:cubicBezTo>
                    <a:pt x="12" y="1144"/>
                    <a:pt x="25" y="1105"/>
                    <a:pt x="60" y="1081"/>
                  </a:cubicBezTo>
                  <a:cubicBezTo>
                    <a:pt x="76" y="1070"/>
                    <a:pt x="77" y="1060"/>
                    <a:pt x="72" y="1044"/>
                  </a:cubicBezTo>
                  <a:cubicBezTo>
                    <a:pt x="48" y="960"/>
                    <a:pt x="29" y="876"/>
                    <a:pt x="28" y="789"/>
                  </a:cubicBezTo>
                  <a:cubicBezTo>
                    <a:pt x="24" y="631"/>
                    <a:pt x="81" y="500"/>
                    <a:pt x="200" y="397"/>
                  </a:cubicBezTo>
                  <a:cubicBezTo>
                    <a:pt x="238" y="365"/>
                    <a:pt x="276" y="332"/>
                    <a:pt x="314" y="299"/>
                  </a:cubicBezTo>
                  <a:cubicBezTo>
                    <a:pt x="408" y="218"/>
                    <a:pt x="500" y="134"/>
                    <a:pt x="567" y="26"/>
                  </a:cubicBezTo>
                  <a:cubicBezTo>
                    <a:pt x="567" y="25"/>
                    <a:pt x="569" y="25"/>
                    <a:pt x="570" y="24"/>
                  </a:cubicBezTo>
                  <a:cubicBezTo>
                    <a:pt x="577" y="47"/>
                    <a:pt x="584" y="69"/>
                    <a:pt x="592" y="98"/>
                  </a:cubicBezTo>
                  <a:cubicBezTo>
                    <a:pt x="621" y="65"/>
                    <a:pt x="646" y="37"/>
                    <a:pt x="667" y="13"/>
                  </a:cubicBezTo>
                  <a:cubicBezTo>
                    <a:pt x="669" y="27"/>
                    <a:pt x="671" y="44"/>
                    <a:pt x="675" y="62"/>
                  </a:cubicBezTo>
                  <a:cubicBezTo>
                    <a:pt x="678" y="74"/>
                    <a:pt x="685" y="78"/>
                    <a:pt x="697" y="71"/>
                  </a:cubicBezTo>
                  <a:cubicBezTo>
                    <a:pt x="719" y="58"/>
                    <a:pt x="741" y="48"/>
                    <a:pt x="761" y="34"/>
                  </a:cubicBezTo>
                  <a:cubicBezTo>
                    <a:pt x="777" y="23"/>
                    <a:pt x="791" y="9"/>
                    <a:pt x="803" y="0"/>
                  </a:cubicBezTo>
                  <a:cubicBezTo>
                    <a:pt x="803" y="17"/>
                    <a:pt x="803" y="37"/>
                    <a:pt x="803" y="57"/>
                  </a:cubicBezTo>
                  <a:cubicBezTo>
                    <a:pt x="802" y="77"/>
                    <a:pt x="813" y="80"/>
                    <a:pt x="829" y="76"/>
                  </a:cubicBezTo>
                  <a:cubicBezTo>
                    <a:pt x="852" y="69"/>
                    <a:pt x="875" y="62"/>
                    <a:pt x="896" y="56"/>
                  </a:cubicBezTo>
                  <a:cubicBezTo>
                    <a:pt x="891" y="75"/>
                    <a:pt x="885" y="95"/>
                    <a:pt x="879" y="116"/>
                  </a:cubicBezTo>
                  <a:cubicBezTo>
                    <a:pt x="919" y="124"/>
                    <a:pt x="950" y="115"/>
                    <a:pt x="978" y="91"/>
                  </a:cubicBezTo>
                  <a:cubicBezTo>
                    <a:pt x="979" y="93"/>
                    <a:pt x="981" y="94"/>
                    <a:pt x="982" y="95"/>
                  </a:cubicBezTo>
                  <a:cubicBezTo>
                    <a:pt x="969" y="117"/>
                    <a:pt x="956" y="139"/>
                    <a:pt x="943" y="160"/>
                  </a:cubicBezTo>
                  <a:cubicBezTo>
                    <a:pt x="979" y="157"/>
                    <a:pt x="999" y="141"/>
                    <a:pt x="1038" y="80"/>
                  </a:cubicBezTo>
                  <a:cubicBezTo>
                    <a:pt x="1053" y="112"/>
                    <a:pt x="1050" y="143"/>
                    <a:pt x="1032" y="173"/>
                  </a:cubicBezTo>
                  <a:cubicBezTo>
                    <a:pt x="1055" y="176"/>
                    <a:pt x="1066" y="170"/>
                    <a:pt x="1071" y="148"/>
                  </a:cubicBezTo>
                  <a:cubicBezTo>
                    <a:pt x="1076" y="131"/>
                    <a:pt x="1077" y="114"/>
                    <a:pt x="1081" y="93"/>
                  </a:cubicBezTo>
                  <a:cubicBezTo>
                    <a:pt x="1091" y="108"/>
                    <a:pt x="1099" y="119"/>
                    <a:pt x="1107" y="130"/>
                  </a:cubicBezTo>
                  <a:cubicBezTo>
                    <a:pt x="1192" y="243"/>
                    <a:pt x="1277" y="356"/>
                    <a:pt x="1362" y="469"/>
                  </a:cubicBezTo>
                  <a:cubicBezTo>
                    <a:pt x="1434" y="566"/>
                    <a:pt x="1471" y="673"/>
                    <a:pt x="1461" y="796"/>
                  </a:cubicBezTo>
                  <a:cubicBezTo>
                    <a:pt x="1455" y="882"/>
                    <a:pt x="1440" y="966"/>
                    <a:pt x="1415" y="1048"/>
                  </a:cubicBezTo>
                  <a:cubicBezTo>
                    <a:pt x="1412" y="1058"/>
                    <a:pt x="1410" y="1065"/>
                    <a:pt x="1422" y="1071"/>
                  </a:cubicBezTo>
                  <a:cubicBezTo>
                    <a:pt x="1455" y="1088"/>
                    <a:pt x="1473" y="1117"/>
                    <a:pt x="1483" y="1151"/>
                  </a:cubicBezTo>
                  <a:cubicBezTo>
                    <a:pt x="1488" y="1167"/>
                    <a:pt x="1492" y="1184"/>
                    <a:pt x="1496" y="1201"/>
                  </a:cubicBezTo>
                  <a:cubicBezTo>
                    <a:pt x="1496" y="1218"/>
                    <a:pt x="1496" y="1236"/>
                    <a:pt x="1496" y="1253"/>
                  </a:cubicBezTo>
                  <a:cubicBezTo>
                    <a:pt x="1481" y="1297"/>
                    <a:pt x="1466" y="1342"/>
                    <a:pt x="1450" y="1386"/>
                  </a:cubicBezTo>
                  <a:cubicBezTo>
                    <a:pt x="1434" y="1432"/>
                    <a:pt x="1409" y="1471"/>
                    <a:pt x="1360" y="1489"/>
                  </a:cubicBezTo>
                  <a:cubicBezTo>
                    <a:pt x="1354" y="1491"/>
                    <a:pt x="1349" y="1500"/>
                    <a:pt x="1347" y="1506"/>
                  </a:cubicBezTo>
                  <a:cubicBezTo>
                    <a:pt x="1305" y="1645"/>
                    <a:pt x="1237" y="1769"/>
                    <a:pt x="1130" y="1869"/>
                  </a:cubicBezTo>
                  <a:cubicBezTo>
                    <a:pt x="1033" y="1960"/>
                    <a:pt x="919" y="2016"/>
                    <a:pt x="784" y="2024"/>
                  </a:cubicBezTo>
                  <a:cubicBezTo>
                    <a:pt x="615" y="2035"/>
                    <a:pt x="473" y="1972"/>
                    <a:pt x="354" y="1855"/>
                  </a:cubicBezTo>
                  <a:cubicBezTo>
                    <a:pt x="255" y="1757"/>
                    <a:pt x="192" y="1639"/>
                    <a:pt x="152" y="1508"/>
                  </a:cubicBezTo>
                  <a:cubicBezTo>
                    <a:pt x="150" y="1501"/>
                    <a:pt x="146" y="1491"/>
                    <a:pt x="140" y="1489"/>
                  </a:cubicBezTo>
                  <a:cubicBezTo>
                    <a:pt x="84" y="1472"/>
                    <a:pt x="60" y="1428"/>
                    <a:pt x="42" y="1377"/>
                  </a:cubicBezTo>
                  <a:cubicBezTo>
                    <a:pt x="28" y="1336"/>
                    <a:pt x="14" y="1294"/>
                    <a:pt x="0" y="1253"/>
                  </a:cubicBezTo>
                  <a:close/>
                  <a:moveTo>
                    <a:pt x="328" y="610"/>
                  </a:moveTo>
                  <a:cubicBezTo>
                    <a:pt x="326" y="619"/>
                    <a:pt x="325" y="622"/>
                    <a:pt x="325" y="625"/>
                  </a:cubicBezTo>
                  <a:cubicBezTo>
                    <a:pt x="315" y="678"/>
                    <a:pt x="308" y="731"/>
                    <a:pt x="294" y="783"/>
                  </a:cubicBezTo>
                  <a:cubicBezTo>
                    <a:pt x="270" y="874"/>
                    <a:pt x="239" y="964"/>
                    <a:pt x="214" y="1055"/>
                  </a:cubicBezTo>
                  <a:cubicBezTo>
                    <a:pt x="194" y="1129"/>
                    <a:pt x="189" y="1204"/>
                    <a:pt x="217" y="1279"/>
                  </a:cubicBezTo>
                  <a:cubicBezTo>
                    <a:pt x="232" y="1319"/>
                    <a:pt x="208" y="1357"/>
                    <a:pt x="165" y="1371"/>
                  </a:cubicBezTo>
                  <a:cubicBezTo>
                    <a:pt x="142" y="1290"/>
                    <a:pt x="119" y="1209"/>
                    <a:pt x="97" y="1128"/>
                  </a:cubicBezTo>
                  <a:cubicBezTo>
                    <a:pt x="95" y="1128"/>
                    <a:pt x="93" y="1127"/>
                    <a:pt x="91" y="1127"/>
                  </a:cubicBezTo>
                  <a:cubicBezTo>
                    <a:pt x="84" y="1137"/>
                    <a:pt x="75" y="1145"/>
                    <a:pt x="72" y="1156"/>
                  </a:cubicBezTo>
                  <a:cubicBezTo>
                    <a:pt x="66" y="1183"/>
                    <a:pt x="59" y="1210"/>
                    <a:pt x="59" y="1238"/>
                  </a:cubicBezTo>
                  <a:cubicBezTo>
                    <a:pt x="59" y="1291"/>
                    <a:pt x="90" y="1335"/>
                    <a:pt x="107" y="1383"/>
                  </a:cubicBezTo>
                  <a:cubicBezTo>
                    <a:pt x="123" y="1427"/>
                    <a:pt x="141" y="1435"/>
                    <a:pt x="191" y="1433"/>
                  </a:cubicBezTo>
                  <a:cubicBezTo>
                    <a:pt x="195" y="1447"/>
                    <a:pt x="199" y="1462"/>
                    <a:pt x="203" y="1477"/>
                  </a:cubicBezTo>
                  <a:cubicBezTo>
                    <a:pt x="241" y="1611"/>
                    <a:pt x="304" y="1732"/>
                    <a:pt x="408" y="1827"/>
                  </a:cubicBezTo>
                  <a:cubicBezTo>
                    <a:pt x="535" y="1944"/>
                    <a:pt x="682" y="1995"/>
                    <a:pt x="853" y="1957"/>
                  </a:cubicBezTo>
                  <a:cubicBezTo>
                    <a:pt x="987" y="1927"/>
                    <a:pt x="1088" y="1848"/>
                    <a:pt x="1169" y="1740"/>
                  </a:cubicBezTo>
                  <a:cubicBezTo>
                    <a:pt x="1234" y="1654"/>
                    <a:pt x="1276" y="1558"/>
                    <a:pt x="1301" y="1454"/>
                  </a:cubicBezTo>
                  <a:cubicBezTo>
                    <a:pt x="1305" y="1438"/>
                    <a:pt x="1310" y="1433"/>
                    <a:pt x="1327" y="1433"/>
                  </a:cubicBezTo>
                  <a:cubicBezTo>
                    <a:pt x="1341" y="1433"/>
                    <a:pt x="1359" y="1425"/>
                    <a:pt x="1369" y="1414"/>
                  </a:cubicBezTo>
                  <a:cubicBezTo>
                    <a:pt x="1381" y="1401"/>
                    <a:pt x="1389" y="1382"/>
                    <a:pt x="1397" y="1364"/>
                  </a:cubicBezTo>
                  <a:cubicBezTo>
                    <a:pt x="1405" y="1346"/>
                    <a:pt x="1412" y="1326"/>
                    <a:pt x="1420" y="1307"/>
                  </a:cubicBezTo>
                  <a:cubicBezTo>
                    <a:pt x="1440" y="1261"/>
                    <a:pt x="1444" y="1214"/>
                    <a:pt x="1428" y="1165"/>
                  </a:cubicBezTo>
                  <a:cubicBezTo>
                    <a:pt x="1422" y="1147"/>
                    <a:pt x="1414" y="1131"/>
                    <a:pt x="1393" y="1122"/>
                  </a:cubicBezTo>
                  <a:cubicBezTo>
                    <a:pt x="1368" y="1204"/>
                    <a:pt x="1355" y="1286"/>
                    <a:pt x="1351" y="1370"/>
                  </a:cubicBezTo>
                  <a:cubicBezTo>
                    <a:pt x="1307" y="1362"/>
                    <a:pt x="1295" y="1346"/>
                    <a:pt x="1299" y="1304"/>
                  </a:cubicBezTo>
                  <a:cubicBezTo>
                    <a:pt x="1306" y="1227"/>
                    <a:pt x="1319" y="1150"/>
                    <a:pt x="1308" y="1073"/>
                  </a:cubicBezTo>
                  <a:cubicBezTo>
                    <a:pt x="1301" y="1023"/>
                    <a:pt x="1291" y="973"/>
                    <a:pt x="1262" y="932"/>
                  </a:cubicBezTo>
                  <a:cubicBezTo>
                    <a:pt x="1230" y="887"/>
                    <a:pt x="1192" y="846"/>
                    <a:pt x="1156" y="803"/>
                  </a:cubicBezTo>
                  <a:cubicBezTo>
                    <a:pt x="1147" y="792"/>
                    <a:pt x="1135" y="783"/>
                    <a:pt x="1124" y="774"/>
                  </a:cubicBezTo>
                  <a:cubicBezTo>
                    <a:pt x="1120" y="771"/>
                    <a:pt x="1110" y="768"/>
                    <a:pt x="1108" y="770"/>
                  </a:cubicBezTo>
                  <a:cubicBezTo>
                    <a:pt x="1104" y="774"/>
                    <a:pt x="1101" y="782"/>
                    <a:pt x="1102" y="788"/>
                  </a:cubicBezTo>
                  <a:cubicBezTo>
                    <a:pt x="1105" y="801"/>
                    <a:pt x="1109" y="815"/>
                    <a:pt x="1114" y="828"/>
                  </a:cubicBezTo>
                  <a:cubicBezTo>
                    <a:pt x="1119" y="841"/>
                    <a:pt x="1126" y="854"/>
                    <a:pt x="1134" y="872"/>
                  </a:cubicBezTo>
                  <a:cubicBezTo>
                    <a:pt x="1086" y="832"/>
                    <a:pt x="1062" y="821"/>
                    <a:pt x="1034" y="826"/>
                  </a:cubicBezTo>
                  <a:cubicBezTo>
                    <a:pt x="1059" y="865"/>
                    <a:pt x="1062" y="878"/>
                    <a:pt x="1047" y="905"/>
                  </a:cubicBezTo>
                  <a:cubicBezTo>
                    <a:pt x="1042" y="900"/>
                    <a:pt x="1037" y="895"/>
                    <a:pt x="1031" y="890"/>
                  </a:cubicBezTo>
                  <a:cubicBezTo>
                    <a:pt x="1003" y="871"/>
                    <a:pt x="976" y="849"/>
                    <a:pt x="946" y="832"/>
                  </a:cubicBezTo>
                  <a:cubicBezTo>
                    <a:pt x="926" y="820"/>
                    <a:pt x="914" y="831"/>
                    <a:pt x="916" y="854"/>
                  </a:cubicBezTo>
                  <a:cubicBezTo>
                    <a:pt x="918" y="872"/>
                    <a:pt x="921" y="890"/>
                    <a:pt x="925" y="914"/>
                  </a:cubicBezTo>
                  <a:cubicBezTo>
                    <a:pt x="917" y="904"/>
                    <a:pt x="914" y="898"/>
                    <a:pt x="909" y="894"/>
                  </a:cubicBezTo>
                  <a:cubicBezTo>
                    <a:pt x="889" y="876"/>
                    <a:pt x="870" y="855"/>
                    <a:pt x="847" y="842"/>
                  </a:cubicBezTo>
                  <a:cubicBezTo>
                    <a:pt x="800" y="815"/>
                    <a:pt x="768" y="832"/>
                    <a:pt x="759" y="885"/>
                  </a:cubicBezTo>
                  <a:cubicBezTo>
                    <a:pt x="758" y="886"/>
                    <a:pt x="757" y="887"/>
                    <a:pt x="755" y="889"/>
                  </a:cubicBezTo>
                  <a:cubicBezTo>
                    <a:pt x="723" y="868"/>
                    <a:pt x="691" y="847"/>
                    <a:pt x="657" y="828"/>
                  </a:cubicBezTo>
                  <a:cubicBezTo>
                    <a:pt x="633" y="814"/>
                    <a:pt x="608" y="802"/>
                    <a:pt x="582" y="792"/>
                  </a:cubicBezTo>
                  <a:cubicBezTo>
                    <a:pt x="566" y="785"/>
                    <a:pt x="560" y="792"/>
                    <a:pt x="566" y="808"/>
                  </a:cubicBezTo>
                  <a:cubicBezTo>
                    <a:pt x="572" y="824"/>
                    <a:pt x="580" y="840"/>
                    <a:pt x="588" y="859"/>
                  </a:cubicBezTo>
                  <a:cubicBezTo>
                    <a:pt x="446" y="834"/>
                    <a:pt x="381" y="732"/>
                    <a:pt x="328" y="6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6356FD-E92F-20E4-5A42-D8E42BCB85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13" y="6346830"/>
            <a:ext cx="1393658" cy="37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55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16F3F8-9D9B-4D30-AC9F-2C9EEF404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Hovedkonklusioner fra ACTION teens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013C7B-7DA6-3F9A-D645-C2FA7AD990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br>
              <a:rPr lang="en-US" dirty="0"/>
            </a:br>
            <a:r>
              <a:rPr lang="en-CA" dirty="0"/>
              <a:t>Halford et al. Pediatric Obesity. 2022;e12957. doi:10.1111/ijpo.12957.</a:t>
            </a:r>
            <a:endParaRPr lang="en-US" dirty="0"/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762DAB9-54E0-4D8E-9A14-FE53EEA59E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13" y="6346830"/>
            <a:ext cx="1393658" cy="37434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AD68CC3-50AC-BA3C-D042-B3B28E6087F2}"/>
              </a:ext>
            </a:extLst>
          </p:cNvPr>
          <p:cNvGrpSpPr/>
          <p:nvPr/>
        </p:nvGrpSpPr>
        <p:grpSpPr>
          <a:xfrm>
            <a:off x="647998" y="1195480"/>
            <a:ext cx="10848675" cy="1647439"/>
            <a:chOff x="647998" y="1195480"/>
            <a:chExt cx="10848675" cy="164743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A364A7C-2EC6-4D62-811A-31691DB5EC4F}"/>
                </a:ext>
              </a:extLst>
            </p:cNvPr>
            <p:cNvSpPr/>
            <p:nvPr/>
          </p:nvSpPr>
          <p:spPr>
            <a:xfrm>
              <a:off x="647998" y="1514480"/>
              <a:ext cx="10848675" cy="10960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116000" rtlCol="0" anchor="ctr"/>
            <a:lstStyle/>
            <a:p>
              <a:pPr marL="0" marR="0" lvl="0" indent="0" algn="l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B97DE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Pårørende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B97DE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B97DE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undervurderer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B97DE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 </a:t>
              </a:r>
              <a:r>
                <a:rPr lang="en-US" b="1" dirty="0" err="1">
                  <a:solidFill>
                    <a:srgbClr val="3B97DE"/>
                  </a:solidFill>
                  <a:latin typeface="Apis For Office"/>
                </a:rPr>
                <a:t>indflydelsen</a:t>
              </a:r>
              <a:r>
                <a:rPr lang="en-US" b="1" dirty="0">
                  <a:solidFill>
                    <a:srgbClr val="3B97DE"/>
                  </a:solidFill>
                  <a:latin typeface="Apis For Office"/>
                </a:rPr>
                <a:t> </a:t>
              </a:r>
              <a:r>
                <a:rPr lang="en-US" b="1" dirty="0" err="1">
                  <a:solidFill>
                    <a:srgbClr val="3B97DE"/>
                  </a:solidFill>
                  <a:latin typeface="Apis For Office"/>
                </a:rPr>
                <a:t>af</a:t>
              </a:r>
              <a:r>
                <a:rPr lang="en-US" b="1" dirty="0">
                  <a:solidFill>
                    <a:srgbClr val="3B97DE"/>
                  </a:solidFill>
                  <a:latin typeface="Apis For Office"/>
                </a:rPr>
                <a:t> </a:t>
              </a:r>
              <a:r>
                <a:rPr lang="en-US" b="1" dirty="0" err="1">
                  <a:solidFill>
                    <a:srgbClr val="3B97DE"/>
                  </a:solidFill>
                  <a:latin typeface="Apis For Office"/>
                </a:rPr>
                <a:t>svær</a:t>
              </a:r>
              <a:r>
                <a:rPr lang="en-US" b="1" dirty="0">
                  <a:solidFill>
                    <a:srgbClr val="3B97DE"/>
                  </a:solidFill>
                  <a:latin typeface="Apis For Office"/>
                </a:rPr>
                <a:t> </a:t>
              </a:r>
              <a:r>
                <a:rPr lang="en-US" b="1" dirty="0" err="1">
                  <a:solidFill>
                    <a:srgbClr val="3B97DE"/>
                  </a:solidFill>
                  <a:latin typeface="Apis For Office"/>
                </a:rPr>
                <a:t>overvægt</a:t>
              </a:r>
              <a:r>
                <a:rPr lang="en-US" b="1" dirty="0">
                  <a:solidFill>
                    <a:srgbClr val="3B97DE"/>
                  </a:solidFill>
                  <a:latin typeface="Apis For Office"/>
                </a:rPr>
                <a:t> </a:t>
              </a:r>
              <a:r>
                <a:rPr lang="en-US" b="1" dirty="0" err="1">
                  <a:solidFill>
                    <a:srgbClr val="3B97DE"/>
                  </a:solidFill>
                  <a:latin typeface="Apis For Office"/>
                </a:rPr>
                <a:t>på</a:t>
              </a:r>
              <a:r>
                <a:rPr lang="en-US" b="1" dirty="0">
                  <a:solidFill>
                    <a:srgbClr val="3B97DE"/>
                  </a:solidFill>
                  <a:latin typeface="Apis For Office"/>
                </a:rPr>
                <a:t> den </a:t>
              </a:r>
              <a:r>
                <a:rPr lang="en-US" b="1" dirty="0" err="1">
                  <a:solidFill>
                    <a:srgbClr val="3B97DE"/>
                  </a:solidFill>
                  <a:latin typeface="Apis For Office"/>
                </a:rPr>
                <a:t>unges</a:t>
              </a:r>
              <a:r>
                <a:rPr lang="en-US" b="1" dirty="0">
                  <a:solidFill>
                    <a:srgbClr val="3B97DE"/>
                  </a:solidFill>
                  <a:latin typeface="Apis For Office"/>
                </a:rPr>
                <a:t> </a:t>
              </a:r>
              <a:r>
                <a:rPr lang="en-US" b="1" dirty="0" err="1">
                  <a:solidFill>
                    <a:srgbClr val="3B97DE"/>
                  </a:solidFill>
                  <a:latin typeface="Apis For Office"/>
                </a:rPr>
                <a:t>helbred</a:t>
              </a:r>
              <a:r>
                <a:rPr lang="en-US" b="1" dirty="0">
                  <a:solidFill>
                    <a:srgbClr val="3B97DE"/>
                  </a:solidFill>
                  <a:latin typeface="Apis For Office"/>
                </a:rPr>
                <a:t> </a:t>
              </a:r>
              <a:r>
                <a:rPr lang="en-US" dirty="0">
                  <a:solidFill>
                    <a:srgbClr val="3B97DE"/>
                  </a:solidFill>
                  <a:latin typeface="Apis For Office"/>
                </a:rPr>
                <a:t>og </a:t>
              </a:r>
              <a:r>
                <a:rPr lang="en-US" dirty="0" err="1">
                  <a:solidFill>
                    <a:srgbClr val="3B97DE"/>
                  </a:solidFill>
                  <a:latin typeface="Apis For Office"/>
                </a:rPr>
                <a:t>dennes</a:t>
              </a:r>
              <a:r>
                <a:rPr lang="en-US" dirty="0">
                  <a:solidFill>
                    <a:srgbClr val="3B97DE"/>
                  </a:solidFill>
                  <a:latin typeface="Apis For Office"/>
                </a:rPr>
                <a:t> </a:t>
              </a:r>
              <a:r>
                <a:rPr lang="en-US" dirty="0" err="1">
                  <a:solidFill>
                    <a:srgbClr val="3B97DE"/>
                  </a:solidFill>
                  <a:latin typeface="Apis For Office"/>
                </a:rPr>
                <a:t>ønske</a:t>
              </a:r>
              <a:r>
                <a:rPr lang="en-US" dirty="0">
                  <a:solidFill>
                    <a:srgbClr val="3B97DE"/>
                  </a:solidFill>
                  <a:latin typeface="Apis For Office"/>
                </a:rPr>
                <a:t> om </a:t>
              </a:r>
              <a:r>
                <a:rPr lang="en-US" dirty="0" err="1">
                  <a:solidFill>
                    <a:srgbClr val="3B97DE"/>
                  </a:solidFill>
                  <a:latin typeface="Apis For Office"/>
                </a:rPr>
                <a:t>vægttab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B97DE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5DDE862-7118-186E-AE12-81ECA30C3A77}"/>
                </a:ext>
              </a:extLst>
            </p:cNvPr>
            <p:cNvSpPr txBox="1"/>
            <p:nvPr/>
          </p:nvSpPr>
          <p:spPr>
            <a:xfrm>
              <a:off x="673234" y="1195480"/>
              <a:ext cx="934996" cy="1647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354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3B97DE">
                      <a:alpha val="50000"/>
                    </a:srgbClr>
                  </a:solidFill>
                  <a:effectLst/>
                  <a:uLnTx/>
                  <a:uFillTx/>
                  <a:latin typeface="Apis Black" panose="020B0A04010101010104" pitchFamily="34" charset="0"/>
                  <a:ea typeface="Apis Black" panose="020B0A04010101010104" pitchFamily="34" charset="0"/>
                  <a:cs typeface="Apis Black" panose="020B0A04010101010104" pitchFamily="34" charset="0"/>
                </a:rPr>
                <a:t>1</a:t>
              </a:r>
              <a:endPara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B97DE">
                    <a:alpha val="50000"/>
                  </a:srgbClr>
                </a:solidFill>
                <a:effectLst/>
                <a:uLnTx/>
                <a:uFillTx/>
                <a:latin typeface="Apis Black" panose="020B0A04010101010104" pitchFamily="34" charset="0"/>
                <a:ea typeface="Apis Black" panose="020B0A04010101010104" pitchFamily="34" charset="0"/>
                <a:cs typeface="Apis Black" panose="020B0A040101010101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EE57227-B2AF-64E7-F406-D4D0F9ECA5AE}"/>
              </a:ext>
            </a:extLst>
          </p:cNvPr>
          <p:cNvGrpSpPr/>
          <p:nvPr/>
        </p:nvGrpSpPr>
        <p:grpSpPr>
          <a:xfrm>
            <a:off x="647999" y="2743631"/>
            <a:ext cx="10848674" cy="1647439"/>
            <a:chOff x="647999" y="2644343"/>
            <a:chExt cx="10848674" cy="164743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6109038-DC50-4BCB-BB24-23B9089EA0B6}"/>
                </a:ext>
              </a:extLst>
            </p:cNvPr>
            <p:cNvSpPr/>
            <p:nvPr/>
          </p:nvSpPr>
          <p:spPr>
            <a:xfrm>
              <a:off x="647999" y="2805365"/>
              <a:ext cx="10848674" cy="1325393"/>
            </a:xfrm>
            <a:prstGeom prst="rect">
              <a:avLst/>
            </a:prstGeom>
            <a:solidFill>
              <a:srgbClr val="D4E9E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116000" rtlCol="0" anchor="ctr"/>
            <a:lstStyle/>
            <a:p>
              <a:pPr lvl="0" defTabSz="1219170">
                <a:defRPr/>
              </a:pPr>
              <a:r>
                <a:rPr kumimoji="0" lang="da-DK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A918B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Den hjælp sundhedsprofessionelle giver de unge, der gerne vil tabe sig, rammer </a:t>
              </a:r>
              <a:r>
                <a:rPr kumimoji="0" lang="da-DK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A918B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ikke de </a:t>
              </a:r>
              <a:r>
                <a:rPr lang="da-DK" b="1" dirty="0">
                  <a:solidFill>
                    <a:srgbClr val="2A918B"/>
                  </a:solidFill>
                </a:rPr>
                <a:t>korrekte motiverende faktorer og barrierer</a:t>
              </a:r>
              <a:r>
                <a:rPr lang="da-DK" dirty="0">
                  <a:solidFill>
                    <a:srgbClr val="2A918B"/>
                  </a:solidFill>
                </a:rPr>
                <a:t>, </a:t>
              </a:r>
              <a:r>
                <a:rPr kumimoji="0" lang="da-DK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A918B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hvilket reducerer chancen for et succesfuldt vættab</a:t>
              </a:r>
              <a:r>
                <a:rPr lang="da-DK" dirty="0">
                  <a:solidFill>
                    <a:srgbClr val="2A918B"/>
                  </a:solidFill>
                  <a:latin typeface="Apis For Office"/>
                </a:rPr>
                <a:t>sforløb.</a:t>
              </a:r>
              <a:endPara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2A918B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5D69FA-7457-F5D3-A3C3-AA925EEA75B6}"/>
                </a:ext>
              </a:extLst>
            </p:cNvPr>
            <p:cNvSpPr txBox="1"/>
            <p:nvPr/>
          </p:nvSpPr>
          <p:spPr>
            <a:xfrm>
              <a:off x="663402" y="2644343"/>
              <a:ext cx="934996" cy="1647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354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2A918B">
                      <a:alpha val="50000"/>
                    </a:srgbClr>
                  </a:solidFill>
                  <a:effectLst/>
                  <a:uLnTx/>
                  <a:uFillTx/>
                  <a:latin typeface="Apis Black" panose="020B0A04010101010104" pitchFamily="34" charset="0"/>
                  <a:ea typeface="Apis Black" panose="020B0A04010101010104" pitchFamily="34" charset="0"/>
                  <a:cs typeface="Apis Black" panose="020B0A04010101010104" pitchFamily="34" charset="0"/>
                </a:rPr>
                <a:t>2</a:t>
              </a:r>
              <a:endPara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A918B">
                    <a:alpha val="50000"/>
                  </a:srgbClr>
                </a:solidFill>
                <a:effectLst/>
                <a:uLnTx/>
                <a:uFillTx/>
                <a:latin typeface="Apis Black" panose="020B0A04010101010104" pitchFamily="34" charset="0"/>
                <a:ea typeface="Apis Black" panose="020B0A04010101010104" pitchFamily="34" charset="0"/>
                <a:cs typeface="Apis Black" panose="020B0A040101010101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935B024-AD58-0BEB-8F18-C150721EF4A8}"/>
              </a:ext>
            </a:extLst>
          </p:cNvPr>
          <p:cNvGrpSpPr/>
          <p:nvPr/>
        </p:nvGrpSpPr>
        <p:grpSpPr>
          <a:xfrm>
            <a:off x="649260" y="4291782"/>
            <a:ext cx="10847413" cy="1647439"/>
            <a:chOff x="649260" y="4291782"/>
            <a:chExt cx="10847413" cy="164743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C14AFB9-A0F7-39A3-06CD-AA98D64AD757}"/>
                </a:ext>
              </a:extLst>
            </p:cNvPr>
            <p:cNvSpPr/>
            <p:nvPr/>
          </p:nvSpPr>
          <p:spPr>
            <a:xfrm>
              <a:off x="649260" y="4622362"/>
              <a:ext cx="10847413" cy="1096033"/>
            </a:xfrm>
            <a:prstGeom prst="rect">
              <a:avLst/>
            </a:prstGeom>
            <a:solidFill>
              <a:srgbClr val="E9EBED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116000"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39AA7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Uoverensstemmelserne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39AA7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39AA7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imellem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39AA7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 de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39AA7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unge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39AA7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,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39AA7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pårørende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39AA7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 og </a:t>
              </a:r>
              <a:r>
                <a:rPr lang="en-US" dirty="0" err="1">
                  <a:solidFill>
                    <a:srgbClr val="939AA7"/>
                  </a:solidFill>
                  <a:latin typeface="Apis For Office"/>
                </a:rPr>
                <a:t>sundhedsprofessionelle</a:t>
              </a:r>
              <a:r>
                <a:rPr lang="en-US" dirty="0">
                  <a:solidFill>
                    <a:srgbClr val="939AA7"/>
                  </a:solidFill>
                  <a:latin typeface="Apis For Office"/>
                </a:rPr>
                <a:t> </a:t>
              </a:r>
              <a:r>
                <a:rPr lang="en-US" dirty="0" err="1">
                  <a:solidFill>
                    <a:srgbClr val="939AA7"/>
                  </a:solidFill>
                  <a:latin typeface="Apis For Office"/>
                </a:rPr>
                <a:t>tyder</a:t>
              </a:r>
              <a:r>
                <a:rPr lang="en-US" dirty="0">
                  <a:solidFill>
                    <a:srgbClr val="939AA7"/>
                  </a:solidFill>
                  <a:latin typeface="Apis For Office"/>
                </a:rPr>
                <a:t> </a:t>
              </a:r>
              <a:r>
                <a:rPr lang="en-US" dirty="0" err="1">
                  <a:solidFill>
                    <a:srgbClr val="939AA7"/>
                  </a:solidFill>
                  <a:latin typeface="Apis For Office"/>
                </a:rPr>
                <a:t>på</a:t>
              </a:r>
              <a:r>
                <a:rPr lang="en-US" dirty="0">
                  <a:solidFill>
                    <a:srgbClr val="939AA7"/>
                  </a:solidFill>
                  <a:latin typeface="Apis For Office"/>
                </a:rPr>
                <a:t>, at der er </a:t>
              </a:r>
              <a:r>
                <a:rPr lang="en-US" dirty="0" err="1">
                  <a:solidFill>
                    <a:srgbClr val="939AA7"/>
                  </a:solidFill>
                  <a:latin typeface="Apis For Office"/>
                </a:rPr>
                <a:t>en</a:t>
              </a:r>
              <a:r>
                <a:rPr lang="en-US" dirty="0">
                  <a:solidFill>
                    <a:srgbClr val="939AA7"/>
                  </a:solidFill>
                  <a:latin typeface="Apis For Office"/>
                </a:rPr>
                <a:t> </a:t>
              </a:r>
              <a:r>
                <a:rPr lang="en-US" b="1" dirty="0" err="1">
                  <a:solidFill>
                    <a:srgbClr val="939AA7"/>
                  </a:solidFill>
                  <a:latin typeface="Apis For Office"/>
                </a:rPr>
                <a:t>kommunikationskløft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BFD5E9-D0CA-5E32-D76B-AA99BC9B3476}"/>
                </a:ext>
              </a:extLst>
            </p:cNvPr>
            <p:cNvSpPr txBox="1"/>
            <p:nvPr/>
          </p:nvSpPr>
          <p:spPr>
            <a:xfrm>
              <a:off x="683065" y="4291782"/>
              <a:ext cx="934996" cy="1647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354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939AA7">
                      <a:alpha val="50000"/>
                    </a:srgbClr>
                  </a:solidFill>
                  <a:effectLst/>
                  <a:uLnTx/>
                  <a:uFillTx/>
                  <a:latin typeface="Apis Black" panose="020B0A04010101010104" pitchFamily="34" charset="0"/>
                  <a:ea typeface="Apis Black" panose="020B0A04010101010104" pitchFamily="34" charset="0"/>
                  <a:cs typeface="Apis Black" panose="020B0A04010101010104" pitchFamily="34" charset="0"/>
                </a:rPr>
                <a:t>3</a:t>
              </a:r>
              <a:endPara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939AA7">
                    <a:alpha val="50000"/>
                  </a:srgbClr>
                </a:solidFill>
                <a:effectLst/>
                <a:uLnTx/>
                <a:uFillTx/>
                <a:latin typeface="Apis Black" panose="020B0A04010101010104" pitchFamily="34" charset="0"/>
                <a:ea typeface="Apis Black" panose="020B0A04010101010104" pitchFamily="34" charset="0"/>
                <a:cs typeface="Apis Black" panose="020B0A040101010101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913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7210D5-8B12-A864-E7B6-D629F5F0A4CB}"/>
              </a:ext>
            </a:extLst>
          </p:cNvPr>
          <p:cNvSpPr txBox="1">
            <a:spLocks/>
          </p:cNvSpPr>
          <p:nvPr/>
        </p:nvSpPr>
        <p:spPr>
          <a:xfrm>
            <a:off x="2566988" y="3013502"/>
            <a:ext cx="4453869" cy="83099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Tak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pic>
        <p:nvPicPr>
          <p:cNvPr id="3" name="Picture 2" descr="A group of women smiling&#10;&#10;Description automatically generated with low confidence">
            <a:extLst>
              <a:ext uri="{FF2B5EF4-FFF2-40B4-BE49-F238E27FC236}">
                <a16:creationId xmlns:a16="http://schemas.microsoft.com/office/drawing/2014/main" id="{8878DF20-2802-7890-AFFC-2DC6CC2B9F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1000" y="-197352"/>
            <a:ext cx="6693497" cy="7252703"/>
          </a:xfrm>
          <a:prstGeom prst="diamond">
            <a:avLst/>
          </a:prstGeom>
        </p:spPr>
      </p:pic>
    </p:spTree>
    <p:extLst>
      <p:ext uri="{BB962C8B-B14F-4D97-AF65-F5344CB8AC3E}">
        <p14:creationId xmlns:p14="http://schemas.microsoft.com/office/powerpoint/2010/main" val="149410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EEBF87-AA8D-40D9-BFE8-E5643B6B7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Kamp </a:t>
            </a:r>
            <a:r>
              <a:rPr lang="en-US" noProof="0" dirty="0" err="1"/>
              <a:t>imod</a:t>
            </a:r>
            <a:r>
              <a:rPr lang="en-US" noProof="0" dirty="0"/>
              <a:t> </a:t>
            </a:r>
            <a:r>
              <a:rPr lang="en-US" noProof="0" dirty="0" err="1"/>
              <a:t>vægten</a:t>
            </a:r>
            <a:r>
              <a:rPr lang="en-US" noProof="0" dirty="0"/>
              <a:t> </a:t>
            </a:r>
            <a:r>
              <a:rPr lang="en-US" noProof="0" dirty="0" err="1"/>
              <a:t>som</a:t>
            </a:r>
            <a:r>
              <a:rPr lang="en-US" noProof="0" dirty="0"/>
              <a:t> </a:t>
            </a:r>
            <a:r>
              <a:rPr lang="en-US" noProof="0" dirty="0" err="1"/>
              <a:t>ung</a:t>
            </a:r>
            <a:r>
              <a:rPr lang="en-US" noProof="0" dirty="0"/>
              <a:t> er </a:t>
            </a:r>
            <a:r>
              <a:rPr lang="en-US" noProof="0" dirty="0" err="1"/>
              <a:t>associeret</a:t>
            </a:r>
            <a:r>
              <a:rPr lang="en-US" noProof="0" dirty="0"/>
              <a:t> med </a:t>
            </a:r>
            <a:r>
              <a:rPr lang="en-US" dirty="0" err="1"/>
              <a:t>sværere</a:t>
            </a:r>
            <a:r>
              <a:rPr lang="en-US" dirty="0"/>
              <a:t> grad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overvægt</a:t>
            </a:r>
            <a:r>
              <a:rPr lang="en-US" dirty="0"/>
              <a:t> og </a:t>
            </a:r>
            <a:r>
              <a:rPr lang="en-US" dirty="0" err="1"/>
              <a:t>hjælpeløshed</a:t>
            </a:r>
            <a:endParaRPr lang="en-CA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F5D17286-29E7-4AC1-8B72-2D990CD23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805" y="2252864"/>
            <a:ext cx="5689485" cy="350073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/>
              <a:t>Tidlig</a:t>
            </a:r>
            <a:r>
              <a:rPr lang="en-US" sz="2800" b="1" dirty="0"/>
              <a:t> </a:t>
            </a:r>
            <a:r>
              <a:rPr lang="en-US" sz="2800" b="1" dirty="0" err="1"/>
              <a:t>svær</a:t>
            </a:r>
            <a:r>
              <a:rPr lang="en-US" sz="2800" b="1" dirty="0"/>
              <a:t> </a:t>
            </a:r>
            <a:r>
              <a:rPr lang="en-US" sz="2800" b="1" dirty="0" err="1"/>
              <a:t>overvægt</a:t>
            </a:r>
            <a:r>
              <a:rPr lang="en-US" sz="2800" b="1" dirty="0"/>
              <a:t> </a:t>
            </a:r>
            <a:r>
              <a:rPr lang="en-US" sz="2800" dirty="0"/>
              <a:t>(&lt;20 </a:t>
            </a:r>
            <a:r>
              <a:rPr lang="en-US" sz="2800" dirty="0" err="1"/>
              <a:t>år</a:t>
            </a:r>
            <a:r>
              <a:rPr lang="en-US" sz="2800" dirty="0"/>
              <a:t>) var </a:t>
            </a:r>
            <a:r>
              <a:rPr lang="en-US" sz="2800" dirty="0" err="1"/>
              <a:t>associeret</a:t>
            </a:r>
            <a:r>
              <a:rPr lang="en-US" sz="2800" dirty="0"/>
              <a:t> med: </a:t>
            </a:r>
          </a:p>
          <a:p>
            <a:pPr lvl="1"/>
            <a:r>
              <a:rPr lang="en-US" sz="2400" dirty="0" err="1"/>
              <a:t>Højere</a:t>
            </a:r>
            <a:r>
              <a:rPr lang="en-US" sz="2400" dirty="0"/>
              <a:t> BMI </a:t>
            </a:r>
            <a:r>
              <a:rPr lang="en-US" sz="2400" dirty="0" err="1"/>
              <a:t>senere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livet</a:t>
            </a:r>
            <a:r>
              <a:rPr lang="en-US" sz="2400" dirty="0"/>
              <a:t> </a:t>
            </a:r>
          </a:p>
          <a:p>
            <a:pPr lvl="1"/>
            <a:r>
              <a:rPr lang="en-US" sz="2400" dirty="0" err="1"/>
              <a:t>Flere</a:t>
            </a:r>
            <a:r>
              <a:rPr lang="en-US" sz="2400" dirty="0"/>
              <a:t> </a:t>
            </a:r>
            <a:r>
              <a:rPr lang="en-US" sz="2400" dirty="0" err="1"/>
              <a:t>vægttabsforsøg</a:t>
            </a:r>
            <a:endParaRPr lang="en-US" sz="2400" dirty="0"/>
          </a:p>
          <a:p>
            <a:pPr lvl="1"/>
            <a:r>
              <a:rPr lang="en-US" sz="2400" dirty="0" err="1"/>
              <a:t>Mindre</a:t>
            </a:r>
            <a:r>
              <a:rPr lang="en-US" sz="2400" dirty="0"/>
              <a:t> </a:t>
            </a:r>
            <a:r>
              <a:rPr lang="en-US" sz="2400" dirty="0" err="1"/>
              <a:t>successfulde</a:t>
            </a:r>
            <a:r>
              <a:rPr lang="en-US" sz="2400" dirty="0"/>
              <a:t> </a:t>
            </a:r>
            <a:r>
              <a:rPr lang="en-US" sz="2400" dirty="0" err="1"/>
              <a:t>vægttabsforsøg</a:t>
            </a:r>
            <a:endParaRPr lang="en-US" sz="2400" dirty="0"/>
          </a:p>
          <a:p>
            <a:pPr lvl="1"/>
            <a:r>
              <a:rPr lang="en-US" sz="2400" dirty="0"/>
              <a:t>Mere </a:t>
            </a:r>
            <a:r>
              <a:rPr lang="en-US" sz="2400" dirty="0" err="1"/>
              <a:t>hjælpeløshed</a:t>
            </a:r>
            <a:endParaRPr lang="en-US" sz="240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4C467C3-26DF-4377-85F1-F835CA79D3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6265646"/>
            <a:ext cx="8652000" cy="324000"/>
          </a:xfrm>
        </p:spPr>
        <p:txBody>
          <a:bodyPr/>
          <a:lstStyle/>
          <a:p>
            <a:r>
              <a:rPr lang="en-GB" dirty="0"/>
              <a:t>Coutinho W et al. ECO ICO Sept 2020, Abstract discussion AD10-02. Data from ACTION IO study.</a:t>
            </a:r>
            <a:br>
              <a:rPr lang="en-GB" dirty="0"/>
            </a:br>
            <a:r>
              <a:rPr lang="en-US" dirty="0"/>
              <a:t>*</a:t>
            </a:r>
            <a:r>
              <a:rPr lang="en-GB" dirty="0"/>
              <a:t>For how long would you say you’ve been able to maintain your weight loss? </a:t>
            </a:r>
            <a:br>
              <a:rPr lang="en-GB" dirty="0"/>
            </a:br>
            <a:r>
              <a:rPr lang="en-GB" dirty="0"/>
              <a:t>†Which of the following best describes how your weight changed over time? </a:t>
            </a:r>
            <a:br>
              <a:rPr lang="en-GB" dirty="0"/>
            </a:br>
            <a:r>
              <a:rPr lang="en-GB" dirty="0"/>
              <a:t>BMI, body mass index.</a:t>
            </a:r>
          </a:p>
        </p:txBody>
      </p:sp>
      <p:graphicFrame>
        <p:nvGraphicFramePr>
          <p:cNvPr id="13" name="Chart">
            <a:extLst>
              <a:ext uri="{FF2B5EF4-FFF2-40B4-BE49-F238E27FC236}">
                <a16:creationId xmlns:a16="http://schemas.microsoft.com/office/drawing/2014/main" id="{78A8FBCF-1705-40F7-9338-530100208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317712"/>
              </p:ext>
            </p:extLst>
          </p:nvPr>
        </p:nvGraphicFramePr>
        <p:xfrm>
          <a:off x="7421394" y="2892331"/>
          <a:ext cx="4770606" cy="17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A939428-C92D-4ABD-A09F-B0AC4DBFF152}"/>
              </a:ext>
            </a:extLst>
          </p:cNvPr>
          <p:cNvSpPr txBox="1"/>
          <p:nvPr/>
        </p:nvSpPr>
        <p:spPr>
          <a:xfrm>
            <a:off x="6410291" y="3284188"/>
            <a:ext cx="1868916" cy="738664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err="1">
                <a:solidFill>
                  <a:srgbClr val="001965"/>
                </a:solidFill>
                <a:latin typeface="Apis For Office"/>
              </a:rPr>
              <a:t>Fastholdt</a:t>
            </a:r>
            <a:r>
              <a:rPr lang="en-GB" sz="1400" dirty="0">
                <a:solidFill>
                  <a:srgbClr val="001965"/>
                </a:solidFill>
                <a:latin typeface="Apis For Office"/>
              </a:rPr>
              <a:t> </a:t>
            </a:r>
            <a:r>
              <a:rPr lang="en-GB" sz="1400" dirty="0" err="1">
                <a:solidFill>
                  <a:srgbClr val="001965"/>
                </a:solidFill>
                <a:latin typeface="Apis For Office"/>
              </a:rPr>
              <a:t>vægttab</a:t>
            </a:r>
            <a:r>
              <a:rPr lang="en-GB" sz="1400" dirty="0">
                <a:solidFill>
                  <a:srgbClr val="001965"/>
                </a:solidFill>
                <a:latin typeface="Apis For Office"/>
              </a:rPr>
              <a:t> </a:t>
            </a:r>
            <a:r>
              <a:rPr lang="en-GB" sz="1400" dirty="0" err="1">
                <a:solidFill>
                  <a:srgbClr val="001965"/>
                </a:solidFill>
                <a:latin typeface="Apis For Office"/>
              </a:rPr>
              <a:t>på</a:t>
            </a:r>
            <a:r>
              <a:rPr lang="en-GB" sz="1400" dirty="0">
                <a:solidFill>
                  <a:srgbClr val="001965"/>
                </a:solidFill>
                <a:latin typeface="Apis For Office"/>
              </a:rPr>
              <a:t> </a:t>
            </a:r>
            <a:r>
              <a:rPr lang="en-GB" sz="1400" dirty="0" err="1">
                <a:solidFill>
                  <a:srgbClr val="001965"/>
                </a:solidFill>
                <a:latin typeface="Apis For Office"/>
              </a:rPr>
              <a:t>mindste</a:t>
            </a:r>
            <a:r>
              <a:rPr lang="en-GB" sz="1400" dirty="0">
                <a:solidFill>
                  <a:srgbClr val="001965"/>
                </a:solidFill>
                <a:latin typeface="Apis For Office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5% </a:t>
            </a:r>
            <a:r>
              <a:rPr lang="en-GB" sz="1400" dirty="0" err="1">
                <a:solidFill>
                  <a:srgbClr val="001965"/>
                </a:solidFill>
                <a:latin typeface="Apis For Office"/>
              </a:rPr>
              <a:t>i</a:t>
            </a:r>
            <a:r>
              <a:rPr lang="en-GB" sz="1400" dirty="0">
                <a:solidFill>
                  <a:srgbClr val="001965"/>
                </a:solidFill>
                <a:latin typeface="Apis For Office"/>
              </a:rPr>
              <a:t> </a:t>
            </a:r>
            <a:r>
              <a:rPr lang="en-GB" sz="1400" dirty="0" err="1">
                <a:solidFill>
                  <a:srgbClr val="001965"/>
                </a:solidFill>
                <a:latin typeface="Apis For Office"/>
              </a:rPr>
              <a:t>mindst</a:t>
            </a:r>
            <a:r>
              <a:rPr lang="en-GB" sz="1400" dirty="0">
                <a:solidFill>
                  <a:srgbClr val="001965"/>
                </a:solidFill>
                <a:latin typeface="Apis For Office"/>
              </a:rPr>
              <a:t> 1 </a:t>
            </a:r>
            <a:r>
              <a:rPr lang="en-GB" sz="1400" dirty="0" err="1">
                <a:solidFill>
                  <a:srgbClr val="001965"/>
                </a:solidFill>
                <a:latin typeface="Apis For Office"/>
              </a:rPr>
              <a:t>år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*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D87CF3E-610E-4B59-9372-B3C6456B20A1}"/>
              </a:ext>
            </a:extLst>
          </p:cNvPr>
          <p:cNvSpPr txBox="1"/>
          <p:nvPr/>
        </p:nvSpPr>
        <p:spPr>
          <a:xfrm>
            <a:off x="7230116" y="2710208"/>
            <a:ext cx="4139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Andel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af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patienter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med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svær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overvægt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, %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0567BF0-4EBD-4E60-B7B7-8F5D4BDF356A}"/>
              </a:ext>
            </a:extLst>
          </p:cNvPr>
          <p:cNvGrpSpPr/>
          <p:nvPr/>
        </p:nvGrpSpPr>
        <p:grpSpPr>
          <a:xfrm>
            <a:off x="8383209" y="4618114"/>
            <a:ext cx="3279311" cy="828426"/>
            <a:chOff x="498401" y="5891488"/>
            <a:chExt cx="2226435" cy="816775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2DDA7B9-E5C8-4EB3-9856-811366B70737}"/>
                </a:ext>
              </a:extLst>
            </p:cNvPr>
            <p:cNvSpPr txBox="1"/>
            <p:nvPr/>
          </p:nvSpPr>
          <p:spPr>
            <a:xfrm>
              <a:off x="586862" y="6313780"/>
              <a:ext cx="2137974" cy="394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Senere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svær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overvægt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 ≥20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år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(n=10,457) 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E036F9C-A83D-444B-A2E0-9C580A784199}"/>
                </a:ext>
              </a:extLst>
            </p:cNvPr>
            <p:cNvSpPr/>
            <p:nvPr/>
          </p:nvSpPr>
          <p:spPr>
            <a:xfrm>
              <a:off x="498401" y="6391263"/>
              <a:ext cx="108691" cy="106420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FE37493-6A1A-4DCF-9494-9535F9FE6D63}"/>
                </a:ext>
              </a:extLst>
            </p:cNvPr>
            <p:cNvSpPr txBox="1"/>
            <p:nvPr/>
          </p:nvSpPr>
          <p:spPr>
            <a:xfrm>
              <a:off x="586862" y="5891488"/>
              <a:ext cx="2137974" cy="394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Tidlig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svær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overvægt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 &lt;20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år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(n=4,045) 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5ECE1CE-A079-4512-B6E4-0974D4AFD3E7}"/>
                </a:ext>
              </a:extLst>
            </p:cNvPr>
            <p:cNvSpPr/>
            <p:nvPr/>
          </p:nvSpPr>
          <p:spPr>
            <a:xfrm>
              <a:off x="500890" y="5966025"/>
              <a:ext cx="108693" cy="106420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41E0817-4CEB-4B05-AB90-F8877225668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1" b="23880"/>
          <a:stretch/>
        </p:blipFill>
        <p:spPr>
          <a:xfrm>
            <a:off x="9411413" y="5858407"/>
            <a:ext cx="2552700" cy="73333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C464192-6118-41C0-99C5-1AE9E287AC04}"/>
              </a:ext>
            </a:extLst>
          </p:cNvPr>
          <p:cNvSpPr/>
          <p:nvPr/>
        </p:nvSpPr>
        <p:spPr>
          <a:xfrm>
            <a:off x="6234068" y="2410481"/>
            <a:ext cx="5305496" cy="3125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64782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894A10-9BD3-EA7D-C4B1-761D5CC20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Rationale for A</a:t>
            </a:r>
            <a:r>
              <a:rPr lang="en-US" dirty="0"/>
              <a:t>CTION</a:t>
            </a:r>
            <a:r>
              <a:rPr lang="tr-TR" dirty="0"/>
              <a:t> </a:t>
            </a:r>
            <a:r>
              <a:rPr lang="en-US" dirty="0"/>
              <a:t>t</a:t>
            </a:r>
            <a:r>
              <a:rPr lang="tr-TR" dirty="0"/>
              <a:t>eens </a:t>
            </a:r>
            <a:r>
              <a:rPr lang="en-US" dirty="0"/>
              <a:t>s</a:t>
            </a:r>
            <a:r>
              <a:rPr lang="tr-TR" dirty="0"/>
              <a:t>tudy </a:t>
            </a:r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08DAFC-4291-8C6D-6C25-5627955BB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1870" dirty="0"/>
              <a:t>There is limited research available regarding the experiences, challenges, and needs of adolescents living with obesity (</a:t>
            </a:r>
            <a:r>
              <a:rPr lang="en-US" sz="1870" dirty="0" err="1"/>
              <a:t>ALwO</a:t>
            </a:r>
            <a:r>
              <a:rPr lang="en-US" sz="1870" dirty="0"/>
              <a:t>), their caregivers (CG) and the healthcare providers (HCPs) that treat them</a:t>
            </a:r>
            <a:endParaRPr lang="tr-TR" sz="1870" dirty="0"/>
          </a:p>
          <a:p>
            <a:pPr>
              <a:spcAft>
                <a:spcPts val="1200"/>
              </a:spcAft>
            </a:pPr>
            <a:r>
              <a:rPr lang="en-US" sz="1870" dirty="0"/>
              <a:t>Previous, smaller studies have found conflicting perceptions of weight management issues between </a:t>
            </a:r>
            <a:r>
              <a:rPr lang="en-US" sz="1870" dirty="0" err="1"/>
              <a:t>ALwO</a:t>
            </a:r>
            <a:r>
              <a:rPr lang="en-US" sz="1870" dirty="0"/>
              <a:t> and their mothers and misalignment regarding obesity care and management</a:t>
            </a:r>
            <a:endParaRPr lang="tr-TR" sz="1870" dirty="0"/>
          </a:p>
          <a:p>
            <a:pPr>
              <a:spcAft>
                <a:spcPts val="1200"/>
              </a:spcAft>
            </a:pPr>
            <a:r>
              <a:rPr lang="en-US" sz="1870" dirty="0"/>
              <a:t>There is a tendency for parents/caregivers to underestimate the overweight status of their child, potentially hindering effective management of </a:t>
            </a:r>
            <a:r>
              <a:rPr lang="en-US" sz="1870" dirty="0" err="1"/>
              <a:t>ALwO</a:t>
            </a:r>
            <a:r>
              <a:rPr lang="en-US" sz="1870" dirty="0"/>
              <a:t> </a:t>
            </a:r>
            <a:endParaRPr lang="tr-TR" sz="1870" dirty="0"/>
          </a:p>
          <a:p>
            <a:pPr>
              <a:spcAft>
                <a:spcPts val="1200"/>
              </a:spcAft>
            </a:pPr>
            <a:endParaRPr lang="en-CA" sz="187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457514-8A82-76A2-780A-8EE12BF47F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Roberts KJ, Hafez SA, </a:t>
            </a:r>
            <a:r>
              <a:rPr lang="en-US" dirty="0" err="1"/>
              <a:t>Snethen</a:t>
            </a:r>
            <a:r>
              <a:rPr lang="en-US" dirty="0"/>
              <a:t> J, </a:t>
            </a:r>
            <a:r>
              <a:rPr lang="en-US" dirty="0" err="1"/>
              <a:t>Binns</a:t>
            </a:r>
            <a:r>
              <a:rPr lang="en-US" dirty="0"/>
              <a:t> HJ, </a:t>
            </a:r>
            <a:r>
              <a:rPr lang="en-US" dirty="0" err="1"/>
              <a:t>Knafl</a:t>
            </a:r>
            <a:r>
              <a:rPr lang="en-US" dirty="0"/>
              <a:t> KA. Perceptions of weight management: interviews with adolescents with severe obesity and their mothers. Child </a:t>
            </a:r>
            <a:r>
              <a:rPr lang="en-US" dirty="0" err="1"/>
              <a:t>Obes</a:t>
            </a:r>
            <a:r>
              <a:rPr lang="en-US" dirty="0"/>
              <a:t>. 2021; </a:t>
            </a:r>
            <a:r>
              <a:rPr lang="en-US" dirty="0" err="1"/>
              <a:t>Alshahrani</a:t>
            </a:r>
            <a:r>
              <a:rPr lang="en-US" dirty="0"/>
              <a:t> A, </a:t>
            </a:r>
            <a:r>
              <a:rPr lang="en-US" dirty="0" err="1"/>
              <a:t>Shuweihdi</a:t>
            </a:r>
            <a:r>
              <a:rPr lang="en-US" dirty="0"/>
              <a:t> F, Swift J, Avery A. Underestimation of overweight weight status in children and adolescents aged 0-19 years. a systematic review and meta-analysis. </a:t>
            </a:r>
            <a:r>
              <a:rPr lang="en-US" dirty="0" err="1"/>
              <a:t>Obes</a:t>
            </a:r>
            <a:r>
              <a:rPr lang="en-US" dirty="0"/>
              <a:t> Sci </a:t>
            </a:r>
            <a:r>
              <a:rPr lang="en-US" dirty="0" err="1"/>
              <a:t>Pract</a:t>
            </a:r>
            <a:r>
              <a:rPr lang="en-US" dirty="0"/>
              <a:t>. 2021;7(6):760-796; Ramos Salas X, </a:t>
            </a:r>
            <a:r>
              <a:rPr lang="en-US" dirty="0" err="1"/>
              <a:t>Buoncristiano</a:t>
            </a:r>
            <a:r>
              <a:rPr lang="en-US" dirty="0"/>
              <a:t> M, Williams J, et al. Parental perceptions of children's weight status in 22 countries: the WHO European Childhood Obesity Surveillance Initiative: COSI 2015/2017. </a:t>
            </a:r>
            <a:r>
              <a:rPr lang="en-US" dirty="0" err="1"/>
              <a:t>Obes</a:t>
            </a:r>
            <a:r>
              <a:rPr lang="en-US" dirty="0"/>
              <a:t> Facts. 2021;14(6):658-674.</a:t>
            </a:r>
            <a:endParaRPr lang="tr-TR" dirty="0"/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ACD6E10-52FE-88C4-83EC-AA285AA6D1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13" y="6346830"/>
            <a:ext cx="1393658" cy="37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83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da-DK" noProof="0" dirty="0"/>
              <a:t>ACTION teens er et international spørgsekema</a:t>
            </a:r>
            <a:r>
              <a:rPr lang="da-DK" dirty="0"/>
              <a:t>baseret studie udført i 10 lande</a:t>
            </a:r>
            <a:endParaRPr lang="da-DK" sz="2133" dirty="0">
              <a:solidFill>
                <a:schemeClr val="accent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>
          <a:xfrm>
            <a:off x="648000" y="1944000"/>
            <a:ext cx="5910544" cy="42696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Det </a:t>
            </a:r>
            <a:r>
              <a:rPr lang="en-US" dirty="0" err="1"/>
              <a:t>første</a:t>
            </a:r>
            <a:r>
              <a:rPr lang="en-US" dirty="0"/>
              <a:t> </a:t>
            </a:r>
            <a:r>
              <a:rPr lang="en-US" dirty="0" err="1"/>
              <a:t>studie</a:t>
            </a:r>
            <a:r>
              <a:rPr lang="en-US" dirty="0"/>
              <a:t> der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undersøge</a:t>
            </a:r>
            <a:r>
              <a:rPr lang="en-US" dirty="0"/>
              <a:t> </a:t>
            </a:r>
            <a:r>
              <a:rPr lang="en-US" dirty="0" err="1"/>
              <a:t>barrierer</a:t>
            </a:r>
            <a:r>
              <a:rPr lang="en-US" dirty="0"/>
              <a:t> for god </a:t>
            </a:r>
            <a:r>
              <a:rPr lang="en-US" dirty="0" err="1"/>
              <a:t>behandling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svær</a:t>
            </a:r>
            <a:r>
              <a:rPr lang="en-US" dirty="0"/>
              <a:t> </a:t>
            </a:r>
            <a:r>
              <a:rPr lang="en-US" dirty="0" err="1"/>
              <a:t>overvægt</a:t>
            </a:r>
            <a:r>
              <a:rPr lang="en-US" dirty="0"/>
              <a:t> set fra:</a:t>
            </a:r>
          </a:p>
          <a:p>
            <a:pPr>
              <a:spcAft>
                <a:spcPts val="800"/>
              </a:spcAft>
            </a:pPr>
            <a:r>
              <a:rPr lang="en-US" dirty="0" err="1"/>
              <a:t>Unge</a:t>
            </a:r>
            <a:r>
              <a:rPr lang="en-US" dirty="0"/>
              <a:t> </a:t>
            </a:r>
            <a:r>
              <a:rPr lang="en-US" dirty="0" err="1"/>
              <a:t>mennesker</a:t>
            </a:r>
            <a:r>
              <a:rPr lang="en-US" dirty="0"/>
              <a:t> der lever med </a:t>
            </a:r>
            <a:r>
              <a:rPr lang="en-US" dirty="0" err="1"/>
              <a:t>svær</a:t>
            </a:r>
            <a:r>
              <a:rPr lang="en-US" dirty="0"/>
              <a:t> </a:t>
            </a:r>
            <a:r>
              <a:rPr lang="en-US" dirty="0" err="1"/>
              <a:t>overvægt</a:t>
            </a:r>
            <a:r>
              <a:rPr lang="en-US" dirty="0"/>
              <a:t> (</a:t>
            </a:r>
            <a:r>
              <a:rPr lang="en-US" dirty="0" err="1"/>
              <a:t>ALwO</a:t>
            </a:r>
            <a:r>
              <a:rPr lang="en-US" dirty="0"/>
              <a:t>)</a:t>
            </a:r>
          </a:p>
          <a:p>
            <a:pPr>
              <a:spcAft>
                <a:spcPts val="800"/>
              </a:spcAft>
            </a:pPr>
            <a:r>
              <a:rPr lang="en-US" dirty="0" err="1"/>
              <a:t>Pårørende</a:t>
            </a:r>
            <a:r>
              <a:rPr lang="en-US" dirty="0"/>
              <a:t> (Caregivers)</a:t>
            </a:r>
          </a:p>
          <a:p>
            <a:pPr>
              <a:spcAft>
                <a:spcPts val="800"/>
              </a:spcAft>
            </a:pPr>
            <a:r>
              <a:rPr lang="en-US" dirty="0" err="1"/>
              <a:t>Sundhedsprofessionelle</a:t>
            </a:r>
            <a:r>
              <a:rPr lang="en-US" dirty="0"/>
              <a:t> (HCPs)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ALwO</a:t>
            </a:r>
            <a:r>
              <a:rPr lang="en-US" dirty="0"/>
              <a:t>, adolescents living with obesity; HCP, healthcare professional.</a:t>
            </a:r>
            <a:br>
              <a:rPr lang="en-US" dirty="0"/>
            </a:br>
            <a:r>
              <a:rPr lang="en-CA" dirty="0"/>
              <a:t>Halford et al. Pediatric Obesity. 2022;e12957. doi:10.1111/ijpo.12957.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7509" y="5658935"/>
            <a:ext cx="6154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FDA"/>
              </a:buClr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ACTION teens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studiet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er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støttet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af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Novo Nordisk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BCF0244-79F1-C20B-5FD7-79D0A75AC112}"/>
              </a:ext>
            </a:extLst>
          </p:cNvPr>
          <p:cNvGrpSpPr/>
          <p:nvPr/>
        </p:nvGrpSpPr>
        <p:grpSpPr>
          <a:xfrm>
            <a:off x="6127040" y="1796090"/>
            <a:ext cx="6064961" cy="4471064"/>
            <a:chOff x="4685124" y="1226136"/>
            <a:chExt cx="5152825" cy="3798641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6732799" y="1451676"/>
              <a:ext cx="3105150" cy="2965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736" tIns="60868" rIns="121736" bIns="60868"/>
            <a:lstStyle/>
            <a:p>
              <a:pPr marL="0" marR="0" lvl="0" indent="0" algn="l" defTabSz="1217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5697792" y="1226136"/>
              <a:ext cx="2279499" cy="2279499"/>
              <a:chOff x="5492654" y="582664"/>
              <a:chExt cx="2279499" cy="2279499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5492654" y="582664"/>
                <a:ext cx="2279499" cy="227949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21736" tIns="60868" rIns="121736" bIns="60868"/>
              <a:lstStyle/>
              <a:p>
                <a:pPr marL="0" marR="0" lvl="0" indent="0" algn="l" defTabSz="12171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AEA79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6104470" y="1094311"/>
                <a:ext cx="1055867" cy="1040305"/>
                <a:chOff x="6111513" y="1050834"/>
                <a:chExt cx="1055867" cy="1040305"/>
              </a:xfrm>
            </p:grpSpPr>
            <p:sp>
              <p:nvSpPr>
                <p:cNvPr id="26" name="Text Box 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111513" y="1050834"/>
                  <a:ext cx="1055867" cy="244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10160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1pPr>
                  <a:lvl2pPr marL="742950" indent="-285750" defTabSz="10160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2pPr>
                  <a:lvl3pPr marL="1143000" indent="-228600" defTabSz="10160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3pPr>
                  <a:lvl4pPr marL="1600200" indent="-228600" defTabSz="10160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4pPr>
                  <a:lvl5pPr marL="2057400" indent="-228600" defTabSz="10160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5pPr>
                  <a:lvl6pPr marL="2514600" indent="-228600" defTabSz="101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6pPr>
                  <a:lvl7pPr marL="2971800" indent="-228600" defTabSz="101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7pPr>
                  <a:lvl8pPr marL="3429000" indent="-228600" defTabSz="101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8pPr>
                  <a:lvl9pPr marL="3886200" indent="-228600" defTabSz="101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9pPr>
                </a:lstStyle>
                <a:p>
                  <a:pPr marL="0" marR="0" lvl="0" indent="0" algn="ctr" defTabSz="10160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67" b="0" i="0" u="none" strike="noStrike" kern="1200" cap="none" spc="0" normalizeH="0" baseline="0" noProof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itchFamily="34" charset="-128"/>
                      <a:cs typeface="Arial" charset="0"/>
                    </a:rPr>
                    <a:t>ALwOs</a:t>
                  </a:r>
                  <a:endParaRPr kumimoji="0" lang="en-US" sz="1867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itchFamily="34" charset="-128"/>
                    <a:cs typeface="Arial" charset="0"/>
                  </a:endParaRPr>
                </a:p>
              </p:txBody>
            </p:sp>
            <p:pic>
              <p:nvPicPr>
                <p:cNvPr id="27" name="Picture 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13854" y="1551281"/>
                  <a:ext cx="451184" cy="5398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11" name="Oval 10"/>
            <p:cNvSpPr/>
            <p:nvPr/>
          </p:nvSpPr>
          <p:spPr>
            <a:xfrm>
              <a:off x="4685124" y="2745278"/>
              <a:ext cx="2279499" cy="22794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21736" tIns="60868" rIns="121736" bIns="60868"/>
            <a:lstStyle/>
            <a:p>
              <a:pPr marL="0" marR="0" lvl="0" indent="0" algn="l" defTabSz="1217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EA79F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18" name="Text Box 9"/>
            <p:cNvSpPr txBox="1">
              <a:spLocks noChangeAspect="1" noChangeArrowheads="1"/>
            </p:cNvSpPr>
            <p:nvPr/>
          </p:nvSpPr>
          <p:spPr bwMode="auto">
            <a:xfrm>
              <a:off x="5163029" y="3316891"/>
              <a:ext cx="1323689" cy="244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0160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defTabSz="10160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defTabSz="10160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defTabSz="10160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defTabSz="10160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marL="0" marR="0" lvl="0" indent="0" algn="ctr" defTabSz="1016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charset="0"/>
                </a:rPr>
                <a:t>Pårørende</a:t>
              </a: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FE0B253-B62A-4569-BB32-89D216056672}"/>
                </a:ext>
              </a:extLst>
            </p:cNvPr>
            <p:cNvSpPr/>
            <p:nvPr/>
          </p:nvSpPr>
          <p:spPr>
            <a:xfrm>
              <a:off x="6651624" y="2745278"/>
              <a:ext cx="2279499" cy="22794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21736" tIns="60868" rIns="121736" bIns="60868"/>
            <a:lstStyle/>
            <a:p>
              <a:pPr marL="0" marR="0" lvl="0" indent="0" algn="l" defTabSz="1217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EA79F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22" name="Text Box 9">
              <a:extLst>
                <a:ext uri="{FF2B5EF4-FFF2-40B4-BE49-F238E27FC236}">
                  <a16:creationId xmlns:a16="http://schemas.microsoft.com/office/drawing/2014/main" id="{19011431-1A24-429B-895A-995643C63EF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129529" y="3327806"/>
              <a:ext cx="1323689" cy="244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0160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defTabSz="10160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defTabSz="10160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defTabSz="10160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defTabSz="10160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marL="0" marR="0" lvl="0" indent="0" algn="ctr" defTabSz="1016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charset="0"/>
                </a:rPr>
                <a:t>HCPs</a:t>
              </a:r>
            </a:p>
          </p:txBody>
        </p:sp>
        <p:pic>
          <p:nvPicPr>
            <p:cNvPr id="29" name="Picture 5">
              <a:extLst>
                <a:ext uri="{FF2B5EF4-FFF2-40B4-BE49-F238E27FC236}">
                  <a16:creationId xmlns:a16="http://schemas.microsoft.com/office/drawing/2014/main" id="{9B6B20BB-30D5-43CE-9F26-035B64B163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8004" y="3764193"/>
              <a:ext cx="566738" cy="466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1" name="Group 4">
              <a:extLst>
                <a:ext uri="{FF2B5EF4-FFF2-40B4-BE49-F238E27FC236}">
                  <a16:creationId xmlns:a16="http://schemas.microsoft.com/office/drawing/2014/main" id="{EB0145A3-085B-4CE2-9337-F31AC107D90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495784" y="3624549"/>
              <a:ext cx="658178" cy="938220"/>
              <a:chOff x="1818" y="114"/>
              <a:chExt cx="2127" cy="3032"/>
            </a:xfrm>
            <a:solidFill>
              <a:schemeClr val="bg1"/>
            </a:solidFill>
          </p:grpSpPr>
          <p:sp>
            <p:nvSpPr>
              <p:cNvPr id="32" name="Freeform 5">
                <a:extLst>
                  <a:ext uri="{FF2B5EF4-FFF2-40B4-BE49-F238E27FC236}">
                    <a16:creationId xmlns:a16="http://schemas.microsoft.com/office/drawing/2014/main" id="{0D919B28-6414-4C57-879B-28FC6A95B2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6" y="1228"/>
                <a:ext cx="1229" cy="1918"/>
              </a:xfrm>
              <a:custGeom>
                <a:avLst/>
                <a:gdLst>
                  <a:gd name="T0" fmla="*/ 223 w 815"/>
                  <a:gd name="T1" fmla="*/ 810 h 1272"/>
                  <a:gd name="T2" fmla="*/ 76 w 815"/>
                  <a:gd name="T3" fmla="*/ 810 h 1272"/>
                  <a:gd name="T4" fmla="*/ 198 w 815"/>
                  <a:gd name="T5" fmla="*/ 268 h 1272"/>
                  <a:gd name="T6" fmla="*/ 101 w 815"/>
                  <a:gd name="T7" fmla="*/ 295 h 1272"/>
                  <a:gd name="T8" fmla="*/ 0 w 815"/>
                  <a:gd name="T9" fmla="*/ 296 h 1272"/>
                  <a:gd name="T10" fmla="*/ 0 w 815"/>
                  <a:gd name="T11" fmla="*/ 180 h 1272"/>
                  <a:gd name="T12" fmla="*/ 71 w 815"/>
                  <a:gd name="T13" fmla="*/ 185 h 1272"/>
                  <a:gd name="T14" fmla="*/ 116 w 815"/>
                  <a:gd name="T15" fmla="*/ 174 h 1272"/>
                  <a:gd name="T16" fmla="*/ 262 w 815"/>
                  <a:gd name="T17" fmla="*/ 63 h 1272"/>
                  <a:gd name="T18" fmla="*/ 488 w 815"/>
                  <a:gd name="T19" fmla="*/ 65 h 1272"/>
                  <a:gd name="T20" fmla="*/ 755 w 815"/>
                  <a:gd name="T21" fmla="*/ 404 h 1272"/>
                  <a:gd name="T22" fmla="*/ 799 w 815"/>
                  <a:gd name="T23" fmla="*/ 491 h 1272"/>
                  <a:gd name="T24" fmla="*/ 774 w 815"/>
                  <a:gd name="T25" fmla="*/ 571 h 1272"/>
                  <a:gd name="T26" fmla="*/ 698 w 815"/>
                  <a:gd name="T27" fmla="*/ 540 h 1272"/>
                  <a:gd name="T28" fmla="*/ 572 w 815"/>
                  <a:gd name="T29" fmla="*/ 339 h 1272"/>
                  <a:gd name="T30" fmla="*/ 560 w 815"/>
                  <a:gd name="T31" fmla="*/ 326 h 1272"/>
                  <a:gd name="T32" fmla="*/ 553 w 815"/>
                  <a:gd name="T33" fmla="*/ 322 h 1272"/>
                  <a:gd name="T34" fmla="*/ 681 w 815"/>
                  <a:gd name="T35" fmla="*/ 809 h 1272"/>
                  <a:gd name="T36" fmla="*/ 533 w 815"/>
                  <a:gd name="T37" fmla="*/ 809 h 1272"/>
                  <a:gd name="T38" fmla="*/ 532 w 815"/>
                  <a:gd name="T39" fmla="*/ 833 h 1272"/>
                  <a:gd name="T40" fmla="*/ 533 w 815"/>
                  <a:gd name="T41" fmla="*/ 1201 h 1272"/>
                  <a:gd name="T42" fmla="*/ 458 w 815"/>
                  <a:gd name="T43" fmla="*/ 1257 h 1272"/>
                  <a:gd name="T44" fmla="*/ 422 w 815"/>
                  <a:gd name="T45" fmla="*/ 1211 h 1272"/>
                  <a:gd name="T46" fmla="*/ 401 w 815"/>
                  <a:gd name="T47" fmla="*/ 934 h 1272"/>
                  <a:gd name="T48" fmla="*/ 392 w 815"/>
                  <a:gd name="T49" fmla="*/ 811 h 1272"/>
                  <a:gd name="T50" fmla="*/ 362 w 815"/>
                  <a:gd name="T51" fmla="*/ 811 h 1272"/>
                  <a:gd name="T52" fmla="*/ 353 w 815"/>
                  <a:gd name="T53" fmla="*/ 924 h 1272"/>
                  <a:gd name="T54" fmla="*/ 330 w 815"/>
                  <a:gd name="T55" fmla="*/ 1211 h 1272"/>
                  <a:gd name="T56" fmla="*/ 248 w 815"/>
                  <a:gd name="T57" fmla="*/ 1253 h 1272"/>
                  <a:gd name="T58" fmla="*/ 218 w 815"/>
                  <a:gd name="T59" fmla="*/ 1197 h 1272"/>
                  <a:gd name="T60" fmla="*/ 223 w 815"/>
                  <a:gd name="T61" fmla="*/ 833 h 1272"/>
                  <a:gd name="T62" fmla="*/ 223 w 815"/>
                  <a:gd name="T63" fmla="*/ 81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15" h="1272">
                    <a:moveTo>
                      <a:pt x="223" y="810"/>
                    </a:moveTo>
                    <a:cubicBezTo>
                      <a:pt x="174" y="810"/>
                      <a:pt x="127" y="810"/>
                      <a:pt x="76" y="810"/>
                    </a:cubicBezTo>
                    <a:cubicBezTo>
                      <a:pt x="117" y="628"/>
                      <a:pt x="157" y="449"/>
                      <a:pt x="198" y="268"/>
                    </a:cubicBezTo>
                    <a:cubicBezTo>
                      <a:pt x="164" y="278"/>
                      <a:pt x="133" y="291"/>
                      <a:pt x="101" y="295"/>
                    </a:cubicBezTo>
                    <a:cubicBezTo>
                      <a:pt x="68" y="300"/>
                      <a:pt x="35" y="296"/>
                      <a:pt x="0" y="296"/>
                    </a:cubicBezTo>
                    <a:cubicBezTo>
                      <a:pt x="0" y="255"/>
                      <a:pt x="0" y="218"/>
                      <a:pt x="0" y="180"/>
                    </a:cubicBezTo>
                    <a:cubicBezTo>
                      <a:pt x="24" y="182"/>
                      <a:pt x="48" y="186"/>
                      <a:pt x="71" y="185"/>
                    </a:cubicBezTo>
                    <a:cubicBezTo>
                      <a:pt x="86" y="185"/>
                      <a:pt x="104" y="182"/>
                      <a:pt x="116" y="174"/>
                    </a:cubicBezTo>
                    <a:cubicBezTo>
                      <a:pt x="166" y="138"/>
                      <a:pt x="217" y="103"/>
                      <a:pt x="262" y="63"/>
                    </a:cubicBezTo>
                    <a:cubicBezTo>
                      <a:pt x="332" y="0"/>
                      <a:pt x="419" y="1"/>
                      <a:pt x="488" y="65"/>
                    </a:cubicBezTo>
                    <a:cubicBezTo>
                      <a:pt x="595" y="164"/>
                      <a:pt x="684" y="276"/>
                      <a:pt x="755" y="404"/>
                    </a:cubicBezTo>
                    <a:cubicBezTo>
                      <a:pt x="771" y="432"/>
                      <a:pt x="785" y="462"/>
                      <a:pt x="799" y="491"/>
                    </a:cubicBezTo>
                    <a:cubicBezTo>
                      <a:pt x="815" y="524"/>
                      <a:pt x="804" y="557"/>
                      <a:pt x="774" y="571"/>
                    </a:cubicBezTo>
                    <a:cubicBezTo>
                      <a:pt x="744" y="584"/>
                      <a:pt x="713" y="572"/>
                      <a:pt x="698" y="540"/>
                    </a:cubicBezTo>
                    <a:cubicBezTo>
                      <a:pt x="664" y="468"/>
                      <a:pt x="623" y="400"/>
                      <a:pt x="572" y="339"/>
                    </a:cubicBezTo>
                    <a:cubicBezTo>
                      <a:pt x="568" y="335"/>
                      <a:pt x="564" y="330"/>
                      <a:pt x="560" y="326"/>
                    </a:cubicBezTo>
                    <a:cubicBezTo>
                      <a:pt x="559" y="324"/>
                      <a:pt x="556" y="324"/>
                      <a:pt x="553" y="322"/>
                    </a:cubicBezTo>
                    <a:cubicBezTo>
                      <a:pt x="596" y="485"/>
                      <a:pt x="638" y="646"/>
                      <a:pt x="681" y="809"/>
                    </a:cubicBezTo>
                    <a:cubicBezTo>
                      <a:pt x="631" y="809"/>
                      <a:pt x="583" y="809"/>
                      <a:pt x="533" y="809"/>
                    </a:cubicBezTo>
                    <a:cubicBezTo>
                      <a:pt x="532" y="818"/>
                      <a:pt x="532" y="825"/>
                      <a:pt x="532" y="833"/>
                    </a:cubicBezTo>
                    <a:cubicBezTo>
                      <a:pt x="532" y="956"/>
                      <a:pt x="533" y="1078"/>
                      <a:pt x="533" y="1201"/>
                    </a:cubicBezTo>
                    <a:cubicBezTo>
                      <a:pt x="533" y="1245"/>
                      <a:pt x="499" y="1270"/>
                      <a:pt x="458" y="1257"/>
                    </a:cubicBezTo>
                    <a:cubicBezTo>
                      <a:pt x="435" y="1250"/>
                      <a:pt x="423" y="1233"/>
                      <a:pt x="422" y="1211"/>
                    </a:cubicBezTo>
                    <a:cubicBezTo>
                      <a:pt x="414" y="1119"/>
                      <a:pt x="408" y="1026"/>
                      <a:pt x="401" y="934"/>
                    </a:cubicBezTo>
                    <a:cubicBezTo>
                      <a:pt x="398" y="894"/>
                      <a:pt x="395" y="853"/>
                      <a:pt x="392" y="811"/>
                    </a:cubicBezTo>
                    <a:cubicBezTo>
                      <a:pt x="382" y="811"/>
                      <a:pt x="373" y="811"/>
                      <a:pt x="362" y="811"/>
                    </a:cubicBezTo>
                    <a:cubicBezTo>
                      <a:pt x="359" y="849"/>
                      <a:pt x="356" y="886"/>
                      <a:pt x="353" y="924"/>
                    </a:cubicBezTo>
                    <a:cubicBezTo>
                      <a:pt x="345" y="1020"/>
                      <a:pt x="338" y="1115"/>
                      <a:pt x="330" y="1211"/>
                    </a:cubicBezTo>
                    <a:cubicBezTo>
                      <a:pt x="326" y="1251"/>
                      <a:pt x="283" y="1272"/>
                      <a:pt x="248" y="1253"/>
                    </a:cubicBezTo>
                    <a:cubicBezTo>
                      <a:pt x="225" y="1241"/>
                      <a:pt x="217" y="1221"/>
                      <a:pt x="218" y="1197"/>
                    </a:cubicBezTo>
                    <a:cubicBezTo>
                      <a:pt x="219" y="1076"/>
                      <a:pt x="221" y="954"/>
                      <a:pt x="223" y="833"/>
                    </a:cubicBezTo>
                    <a:cubicBezTo>
                      <a:pt x="223" y="826"/>
                      <a:pt x="223" y="819"/>
                      <a:pt x="223" y="8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34" name="Freeform 6">
                <a:extLst>
                  <a:ext uri="{FF2B5EF4-FFF2-40B4-BE49-F238E27FC236}">
                    <a16:creationId xmlns:a16="http://schemas.microsoft.com/office/drawing/2014/main" id="{FFAE58FB-0D1D-4570-8DF4-D68DC2F45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" y="1132"/>
                <a:ext cx="507" cy="1997"/>
              </a:xfrm>
              <a:custGeom>
                <a:avLst/>
                <a:gdLst>
                  <a:gd name="T0" fmla="*/ 154 w 336"/>
                  <a:gd name="T1" fmla="*/ 766 h 1325"/>
                  <a:gd name="T2" fmla="*/ 142 w 336"/>
                  <a:gd name="T3" fmla="*/ 936 h 1325"/>
                  <a:gd name="T4" fmla="*/ 118 w 336"/>
                  <a:gd name="T5" fmla="*/ 1271 h 1325"/>
                  <a:gd name="T6" fmla="*/ 60 w 336"/>
                  <a:gd name="T7" fmla="*/ 1324 h 1325"/>
                  <a:gd name="T8" fmla="*/ 2 w 336"/>
                  <a:gd name="T9" fmla="*/ 1271 h 1325"/>
                  <a:gd name="T10" fmla="*/ 1 w 336"/>
                  <a:gd name="T11" fmla="*/ 1219 h 1325"/>
                  <a:gd name="T12" fmla="*/ 7 w 336"/>
                  <a:gd name="T13" fmla="*/ 642 h 1325"/>
                  <a:gd name="T14" fmla="*/ 12 w 336"/>
                  <a:gd name="T15" fmla="*/ 188 h 1325"/>
                  <a:gd name="T16" fmla="*/ 16 w 336"/>
                  <a:gd name="T17" fmla="*/ 173 h 1325"/>
                  <a:gd name="T18" fmla="*/ 22 w 336"/>
                  <a:gd name="T19" fmla="*/ 188 h 1325"/>
                  <a:gd name="T20" fmla="*/ 97 w 336"/>
                  <a:gd name="T21" fmla="*/ 234 h 1325"/>
                  <a:gd name="T22" fmla="*/ 150 w 336"/>
                  <a:gd name="T23" fmla="*/ 165 h 1325"/>
                  <a:gd name="T24" fmla="*/ 141 w 336"/>
                  <a:gd name="T25" fmla="*/ 18 h 1325"/>
                  <a:gd name="T26" fmla="*/ 141 w 336"/>
                  <a:gd name="T27" fmla="*/ 0 h 1325"/>
                  <a:gd name="T28" fmla="*/ 209 w 336"/>
                  <a:gd name="T29" fmla="*/ 0 h 1325"/>
                  <a:gd name="T30" fmla="*/ 205 w 336"/>
                  <a:gd name="T31" fmla="*/ 87 h 1325"/>
                  <a:gd name="T32" fmla="*/ 199 w 336"/>
                  <a:gd name="T33" fmla="*/ 167 h 1325"/>
                  <a:gd name="T34" fmla="*/ 247 w 336"/>
                  <a:gd name="T35" fmla="*/ 233 h 1325"/>
                  <a:gd name="T36" fmla="*/ 322 w 336"/>
                  <a:gd name="T37" fmla="*/ 201 h 1325"/>
                  <a:gd name="T38" fmla="*/ 331 w 336"/>
                  <a:gd name="T39" fmla="*/ 181 h 1325"/>
                  <a:gd name="T40" fmla="*/ 332 w 336"/>
                  <a:gd name="T41" fmla="*/ 199 h 1325"/>
                  <a:gd name="T42" fmla="*/ 336 w 336"/>
                  <a:gd name="T43" fmla="*/ 1248 h 1325"/>
                  <a:gd name="T44" fmla="*/ 334 w 336"/>
                  <a:gd name="T45" fmla="*/ 1268 h 1325"/>
                  <a:gd name="T46" fmla="*/ 279 w 336"/>
                  <a:gd name="T47" fmla="*/ 1324 h 1325"/>
                  <a:gd name="T48" fmla="*/ 218 w 336"/>
                  <a:gd name="T49" fmla="*/ 1263 h 1325"/>
                  <a:gd name="T50" fmla="*/ 182 w 336"/>
                  <a:gd name="T51" fmla="*/ 793 h 1325"/>
                  <a:gd name="T52" fmla="*/ 178 w 336"/>
                  <a:gd name="T53" fmla="*/ 766 h 1325"/>
                  <a:gd name="T54" fmla="*/ 154 w 336"/>
                  <a:gd name="T55" fmla="*/ 766 h 1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6" h="1325">
                    <a:moveTo>
                      <a:pt x="154" y="766"/>
                    </a:moveTo>
                    <a:cubicBezTo>
                      <a:pt x="150" y="823"/>
                      <a:pt x="146" y="880"/>
                      <a:pt x="142" y="936"/>
                    </a:cubicBezTo>
                    <a:cubicBezTo>
                      <a:pt x="134" y="1048"/>
                      <a:pt x="126" y="1159"/>
                      <a:pt x="118" y="1271"/>
                    </a:cubicBezTo>
                    <a:cubicBezTo>
                      <a:pt x="115" y="1300"/>
                      <a:pt x="89" y="1324"/>
                      <a:pt x="60" y="1324"/>
                    </a:cubicBezTo>
                    <a:cubicBezTo>
                      <a:pt x="31" y="1324"/>
                      <a:pt x="4" y="1301"/>
                      <a:pt x="2" y="1271"/>
                    </a:cubicBezTo>
                    <a:cubicBezTo>
                      <a:pt x="0" y="1254"/>
                      <a:pt x="1" y="1237"/>
                      <a:pt x="1" y="1219"/>
                    </a:cubicBezTo>
                    <a:cubicBezTo>
                      <a:pt x="3" y="1027"/>
                      <a:pt x="5" y="834"/>
                      <a:pt x="7" y="642"/>
                    </a:cubicBezTo>
                    <a:cubicBezTo>
                      <a:pt x="9" y="490"/>
                      <a:pt x="11" y="339"/>
                      <a:pt x="12" y="188"/>
                    </a:cubicBezTo>
                    <a:cubicBezTo>
                      <a:pt x="12" y="183"/>
                      <a:pt x="13" y="179"/>
                      <a:pt x="16" y="173"/>
                    </a:cubicBezTo>
                    <a:cubicBezTo>
                      <a:pt x="18" y="178"/>
                      <a:pt x="20" y="183"/>
                      <a:pt x="22" y="188"/>
                    </a:cubicBezTo>
                    <a:cubicBezTo>
                      <a:pt x="34" y="222"/>
                      <a:pt x="63" y="240"/>
                      <a:pt x="97" y="234"/>
                    </a:cubicBezTo>
                    <a:cubicBezTo>
                      <a:pt x="130" y="228"/>
                      <a:pt x="152" y="201"/>
                      <a:pt x="150" y="165"/>
                    </a:cubicBezTo>
                    <a:cubicBezTo>
                      <a:pt x="148" y="116"/>
                      <a:pt x="144" y="67"/>
                      <a:pt x="141" y="18"/>
                    </a:cubicBezTo>
                    <a:cubicBezTo>
                      <a:pt x="141" y="12"/>
                      <a:pt x="141" y="6"/>
                      <a:pt x="141" y="0"/>
                    </a:cubicBezTo>
                    <a:cubicBezTo>
                      <a:pt x="164" y="0"/>
                      <a:pt x="186" y="0"/>
                      <a:pt x="209" y="0"/>
                    </a:cubicBezTo>
                    <a:cubicBezTo>
                      <a:pt x="208" y="30"/>
                      <a:pt x="206" y="59"/>
                      <a:pt x="205" y="87"/>
                    </a:cubicBezTo>
                    <a:cubicBezTo>
                      <a:pt x="203" y="114"/>
                      <a:pt x="201" y="140"/>
                      <a:pt x="199" y="167"/>
                    </a:cubicBezTo>
                    <a:cubicBezTo>
                      <a:pt x="197" y="197"/>
                      <a:pt x="218" y="225"/>
                      <a:pt x="247" y="233"/>
                    </a:cubicBezTo>
                    <a:cubicBezTo>
                      <a:pt x="276" y="241"/>
                      <a:pt x="307" y="228"/>
                      <a:pt x="322" y="201"/>
                    </a:cubicBezTo>
                    <a:cubicBezTo>
                      <a:pt x="325" y="196"/>
                      <a:pt x="327" y="190"/>
                      <a:pt x="331" y="181"/>
                    </a:cubicBezTo>
                    <a:cubicBezTo>
                      <a:pt x="332" y="190"/>
                      <a:pt x="332" y="194"/>
                      <a:pt x="332" y="199"/>
                    </a:cubicBezTo>
                    <a:cubicBezTo>
                      <a:pt x="324" y="549"/>
                      <a:pt x="331" y="898"/>
                      <a:pt x="336" y="1248"/>
                    </a:cubicBezTo>
                    <a:cubicBezTo>
                      <a:pt x="336" y="1255"/>
                      <a:pt x="335" y="1261"/>
                      <a:pt x="334" y="1268"/>
                    </a:cubicBezTo>
                    <a:cubicBezTo>
                      <a:pt x="330" y="1300"/>
                      <a:pt x="306" y="1325"/>
                      <a:pt x="279" y="1324"/>
                    </a:cubicBezTo>
                    <a:cubicBezTo>
                      <a:pt x="249" y="1324"/>
                      <a:pt x="221" y="1296"/>
                      <a:pt x="218" y="1263"/>
                    </a:cubicBezTo>
                    <a:cubicBezTo>
                      <a:pt x="206" y="1107"/>
                      <a:pt x="194" y="950"/>
                      <a:pt x="182" y="793"/>
                    </a:cubicBezTo>
                    <a:cubicBezTo>
                      <a:pt x="181" y="785"/>
                      <a:pt x="180" y="776"/>
                      <a:pt x="178" y="766"/>
                    </a:cubicBezTo>
                    <a:cubicBezTo>
                      <a:pt x="171" y="766"/>
                      <a:pt x="164" y="766"/>
                      <a:pt x="154" y="7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id="{97DEC262-7623-4D6E-900B-114C68B35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8" y="590"/>
                <a:ext cx="1219" cy="787"/>
              </a:xfrm>
              <a:custGeom>
                <a:avLst/>
                <a:gdLst>
                  <a:gd name="T0" fmla="*/ 242 w 809"/>
                  <a:gd name="T1" fmla="*/ 161 h 522"/>
                  <a:gd name="T2" fmla="*/ 404 w 809"/>
                  <a:gd name="T3" fmla="*/ 0 h 522"/>
                  <a:gd name="T4" fmla="*/ 567 w 809"/>
                  <a:gd name="T5" fmla="*/ 162 h 522"/>
                  <a:gd name="T6" fmla="*/ 668 w 809"/>
                  <a:gd name="T7" fmla="*/ 178 h 522"/>
                  <a:gd name="T8" fmla="*/ 782 w 809"/>
                  <a:gd name="T9" fmla="*/ 311 h 522"/>
                  <a:gd name="T10" fmla="*/ 807 w 809"/>
                  <a:gd name="T11" fmla="*/ 398 h 522"/>
                  <a:gd name="T12" fmla="*/ 734 w 809"/>
                  <a:gd name="T13" fmla="*/ 499 h 522"/>
                  <a:gd name="T14" fmla="*/ 673 w 809"/>
                  <a:gd name="T15" fmla="*/ 515 h 522"/>
                  <a:gd name="T16" fmla="*/ 563 w 809"/>
                  <a:gd name="T17" fmla="*/ 522 h 522"/>
                  <a:gd name="T18" fmla="*/ 602 w 809"/>
                  <a:gd name="T19" fmla="*/ 405 h 522"/>
                  <a:gd name="T20" fmla="*/ 618 w 809"/>
                  <a:gd name="T21" fmla="*/ 400 h 522"/>
                  <a:gd name="T22" fmla="*/ 693 w 809"/>
                  <a:gd name="T23" fmla="*/ 395 h 522"/>
                  <a:gd name="T24" fmla="*/ 674 w 809"/>
                  <a:gd name="T25" fmla="*/ 359 h 522"/>
                  <a:gd name="T26" fmla="*/ 591 w 809"/>
                  <a:gd name="T27" fmla="*/ 268 h 522"/>
                  <a:gd name="T28" fmla="*/ 548 w 809"/>
                  <a:gd name="T29" fmla="*/ 238 h 522"/>
                  <a:gd name="T30" fmla="*/ 259 w 809"/>
                  <a:gd name="T31" fmla="*/ 231 h 522"/>
                  <a:gd name="T32" fmla="*/ 124 w 809"/>
                  <a:gd name="T33" fmla="*/ 394 h 522"/>
                  <a:gd name="T34" fmla="*/ 183 w 809"/>
                  <a:gd name="T35" fmla="*/ 399 h 522"/>
                  <a:gd name="T36" fmla="*/ 206 w 809"/>
                  <a:gd name="T37" fmla="*/ 417 h 522"/>
                  <a:gd name="T38" fmla="*/ 241 w 809"/>
                  <a:gd name="T39" fmla="*/ 522 h 522"/>
                  <a:gd name="T40" fmla="*/ 118 w 809"/>
                  <a:gd name="T41" fmla="*/ 511 h 522"/>
                  <a:gd name="T42" fmla="*/ 6 w 809"/>
                  <a:gd name="T43" fmla="*/ 384 h 522"/>
                  <a:gd name="T44" fmla="*/ 32 w 809"/>
                  <a:gd name="T45" fmla="*/ 309 h 522"/>
                  <a:gd name="T46" fmla="*/ 166 w 809"/>
                  <a:gd name="T47" fmla="*/ 160 h 522"/>
                  <a:gd name="T48" fmla="*/ 242 w 809"/>
                  <a:gd name="T49" fmla="*/ 161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09" h="522">
                    <a:moveTo>
                      <a:pt x="242" y="161"/>
                    </a:moveTo>
                    <a:cubicBezTo>
                      <a:pt x="264" y="54"/>
                      <a:pt x="319" y="0"/>
                      <a:pt x="404" y="0"/>
                    </a:cubicBezTo>
                    <a:cubicBezTo>
                      <a:pt x="492" y="0"/>
                      <a:pt x="545" y="53"/>
                      <a:pt x="567" y="162"/>
                    </a:cubicBezTo>
                    <a:cubicBezTo>
                      <a:pt x="614" y="139"/>
                      <a:pt x="628" y="141"/>
                      <a:pt x="668" y="178"/>
                    </a:cubicBezTo>
                    <a:cubicBezTo>
                      <a:pt x="711" y="217"/>
                      <a:pt x="753" y="259"/>
                      <a:pt x="782" y="311"/>
                    </a:cubicBezTo>
                    <a:cubicBezTo>
                      <a:pt x="798" y="337"/>
                      <a:pt x="809" y="366"/>
                      <a:pt x="807" y="398"/>
                    </a:cubicBezTo>
                    <a:cubicBezTo>
                      <a:pt x="804" y="446"/>
                      <a:pt x="778" y="480"/>
                      <a:pt x="734" y="499"/>
                    </a:cubicBezTo>
                    <a:cubicBezTo>
                      <a:pt x="715" y="507"/>
                      <a:pt x="694" y="513"/>
                      <a:pt x="673" y="515"/>
                    </a:cubicBezTo>
                    <a:cubicBezTo>
                      <a:pt x="637" y="519"/>
                      <a:pt x="601" y="520"/>
                      <a:pt x="563" y="522"/>
                    </a:cubicBezTo>
                    <a:cubicBezTo>
                      <a:pt x="576" y="483"/>
                      <a:pt x="588" y="444"/>
                      <a:pt x="602" y="405"/>
                    </a:cubicBezTo>
                    <a:cubicBezTo>
                      <a:pt x="603" y="402"/>
                      <a:pt x="612" y="400"/>
                      <a:pt x="618" y="400"/>
                    </a:cubicBezTo>
                    <a:cubicBezTo>
                      <a:pt x="641" y="398"/>
                      <a:pt x="665" y="396"/>
                      <a:pt x="693" y="395"/>
                    </a:cubicBezTo>
                    <a:cubicBezTo>
                      <a:pt x="685" y="378"/>
                      <a:pt x="681" y="367"/>
                      <a:pt x="674" y="359"/>
                    </a:cubicBezTo>
                    <a:cubicBezTo>
                      <a:pt x="647" y="328"/>
                      <a:pt x="620" y="297"/>
                      <a:pt x="591" y="268"/>
                    </a:cubicBezTo>
                    <a:cubicBezTo>
                      <a:pt x="578" y="255"/>
                      <a:pt x="560" y="246"/>
                      <a:pt x="548" y="238"/>
                    </a:cubicBezTo>
                    <a:cubicBezTo>
                      <a:pt x="485" y="358"/>
                      <a:pt x="317" y="346"/>
                      <a:pt x="259" y="231"/>
                    </a:cubicBezTo>
                    <a:cubicBezTo>
                      <a:pt x="166" y="317"/>
                      <a:pt x="131" y="358"/>
                      <a:pt x="124" y="394"/>
                    </a:cubicBezTo>
                    <a:cubicBezTo>
                      <a:pt x="144" y="396"/>
                      <a:pt x="163" y="400"/>
                      <a:pt x="183" y="399"/>
                    </a:cubicBezTo>
                    <a:cubicBezTo>
                      <a:pt x="197" y="399"/>
                      <a:pt x="202" y="404"/>
                      <a:pt x="206" y="417"/>
                    </a:cubicBezTo>
                    <a:cubicBezTo>
                      <a:pt x="217" y="451"/>
                      <a:pt x="229" y="486"/>
                      <a:pt x="241" y="522"/>
                    </a:cubicBezTo>
                    <a:cubicBezTo>
                      <a:pt x="198" y="518"/>
                      <a:pt x="157" y="518"/>
                      <a:pt x="118" y="511"/>
                    </a:cubicBezTo>
                    <a:cubicBezTo>
                      <a:pt x="45" y="500"/>
                      <a:pt x="0" y="448"/>
                      <a:pt x="6" y="384"/>
                    </a:cubicBezTo>
                    <a:cubicBezTo>
                      <a:pt x="9" y="358"/>
                      <a:pt x="19" y="332"/>
                      <a:pt x="32" y="309"/>
                    </a:cubicBezTo>
                    <a:cubicBezTo>
                      <a:pt x="65" y="249"/>
                      <a:pt x="113" y="202"/>
                      <a:pt x="166" y="160"/>
                    </a:cubicBezTo>
                    <a:cubicBezTo>
                      <a:pt x="190" y="140"/>
                      <a:pt x="215" y="145"/>
                      <a:pt x="242" y="1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36" name="Freeform 8">
                <a:extLst>
                  <a:ext uri="{FF2B5EF4-FFF2-40B4-BE49-F238E27FC236}">
                    <a16:creationId xmlns:a16="http://schemas.microsoft.com/office/drawing/2014/main" id="{125CD57F-377D-4695-89F1-A9F9A7A75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6" y="723"/>
                <a:ext cx="474" cy="472"/>
              </a:xfrm>
              <a:custGeom>
                <a:avLst/>
                <a:gdLst>
                  <a:gd name="T0" fmla="*/ 155 w 314"/>
                  <a:gd name="T1" fmla="*/ 312 h 313"/>
                  <a:gd name="T2" fmla="*/ 1 w 314"/>
                  <a:gd name="T3" fmla="*/ 155 h 313"/>
                  <a:gd name="T4" fmla="*/ 158 w 314"/>
                  <a:gd name="T5" fmla="*/ 0 h 313"/>
                  <a:gd name="T6" fmla="*/ 313 w 314"/>
                  <a:gd name="T7" fmla="*/ 158 h 313"/>
                  <a:gd name="T8" fmla="*/ 155 w 314"/>
                  <a:gd name="T9" fmla="*/ 312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4" h="313">
                    <a:moveTo>
                      <a:pt x="155" y="312"/>
                    </a:moveTo>
                    <a:cubicBezTo>
                      <a:pt x="69" y="312"/>
                      <a:pt x="0" y="242"/>
                      <a:pt x="1" y="155"/>
                    </a:cubicBezTo>
                    <a:cubicBezTo>
                      <a:pt x="2" y="68"/>
                      <a:pt x="71" y="0"/>
                      <a:pt x="158" y="0"/>
                    </a:cubicBezTo>
                    <a:cubicBezTo>
                      <a:pt x="244" y="1"/>
                      <a:pt x="314" y="72"/>
                      <a:pt x="313" y="158"/>
                    </a:cubicBezTo>
                    <a:cubicBezTo>
                      <a:pt x="313" y="244"/>
                      <a:pt x="242" y="313"/>
                      <a:pt x="155" y="3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37" name="Freeform 9">
                <a:extLst>
                  <a:ext uri="{FF2B5EF4-FFF2-40B4-BE49-F238E27FC236}">
                    <a16:creationId xmlns:a16="http://schemas.microsoft.com/office/drawing/2014/main" id="{1EFBCA7B-EBFB-4F16-938B-69C441308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4" y="170"/>
                <a:ext cx="758" cy="449"/>
              </a:xfrm>
              <a:custGeom>
                <a:avLst/>
                <a:gdLst>
                  <a:gd name="T0" fmla="*/ 130 w 503"/>
                  <a:gd name="T1" fmla="*/ 298 h 298"/>
                  <a:gd name="T2" fmla="*/ 8 w 503"/>
                  <a:gd name="T3" fmla="*/ 117 h 298"/>
                  <a:gd name="T4" fmla="*/ 0 w 503"/>
                  <a:gd name="T5" fmla="*/ 43 h 298"/>
                  <a:gd name="T6" fmla="*/ 41 w 503"/>
                  <a:gd name="T7" fmla="*/ 3 h 298"/>
                  <a:gd name="T8" fmla="*/ 76 w 503"/>
                  <a:gd name="T9" fmla="*/ 46 h 298"/>
                  <a:gd name="T10" fmla="*/ 257 w 503"/>
                  <a:gd name="T11" fmla="*/ 225 h 298"/>
                  <a:gd name="T12" fmla="*/ 426 w 503"/>
                  <a:gd name="T13" fmla="*/ 51 h 298"/>
                  <a:gd name="T14" fmla="*/ 433 w 503"/>
                  <a:gd name="T15" fmla="*/ 20 h 298"/>
                  <a:gd name="T16" fmla="*/ 473 w 503"/>
                  <a:gd name="T17" fmla="*/ 5 h 298"/>
                  <a:gd name="T18" fmla="*/ 502 w 503"/>
                  <a:gd name="T19" fmla="*/ 41 h 298"/>
                  <a:gd name="T20" fmla="*/ 472 w 503"/>
                  <a:gd name="T21" fmla="*/ 186 h 298"/>
                  <a:gd name="T22" fmla="*/ 387 w 503"/>
                  <a:gd name="T23" fmla="*/ 288 h 298"/>
                  <a:gd name="T24" fmla="*/ 369 w 503"/>
                  <a:gd name="T25" fmla="*/ 290 h 298"/>
                  <a:gd name="T26" fmla="*/ 130 w 503"/>
                  <a:gd name="T27" fmla="*/ 29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3" h="298">
                    <a:moveTo>
                      <a:pt x="130" y="298"/>
                    </a:moveTo>
                    <a:cubicBezTo>
                      <a:pt x="61" y="256"/>
                      <a:pt x="24" y="194"/>
                      <a:pt x="8" y="117"/>
                    </a:cubicBezTo>
                    <a:cubicBezTo>
                      <a:pt x="3" y="93"/>
                      <a:pt x="1" y="68"/>
                      <a:pt x="0" y="43"/>
                    </a:cubicBezTo>
                    <a:cubicBezTo>
                      <a:pt x="0" y="19"/>
                      <a:pt x="19" y="2"/>
                      <a:pt x="41" y="3"/>
                    </a:cubicBezTo>
                    <a:cubicBezTo>
                      <a:pt x="62" y="5"/>
                      <a:pt x="78" y="22"/>
                      <a:pt x="76" y="46"/>
                    </a:cubicBezTo>
                    <a:cubicBezTo>
                      <a:pt x="70" y="146"/>
                      <a:pt x="152" y="223"/>
                      <a:pt x="257" y="225"/>
                    </a:cubicBezTo>
                    <a:cubicBezTo>
                      <a:pt x="347" y="227"/>
                      <a:pt x="424" y="147"/>
                      <a:pt x="426" y="51"/>
                    </a:cubicBezTo>
                    <a:cubicBezTo>
                      <a:pt x="426" y="40"/>
                      <a:pt x="428" y="29"/>
                      <a:pt x="433" y="20"/>
                    </a:cubicBezTo>
                    <a:cubicBezTo>
                      <a:pt x="441" y="6"/>
                      <a:pt x="456" y="0"/>
                      <a:pt x="473" y="5"/>
                    </a:cubicBezTo>
                    <a:cubicBezTo>
                      <a:pt x="491" y="9"/>
                      <a:pt x="501" y="22"/>
                      <a:pt x="502" y="41"/>
                    </a:cubicBezTo>
                    <a:cubicBezTo>
                      <a:pt x="503" y="92"/>
                      <a:pt x="493" y="140"/>
                      <a:pt x="472" y="186"/>
                    </a:cubicBezTo>
                    <a:cubicBezTo>
                      <a:pt x="453" y="228"/>
                      <a:pt x="425" y="262"/>
                      <a:pt x="387" y="288"/>
                    </a:cubicBezTo>
                    <a:cubicBezTo>
                      <a:pt x="383" y="291"/>
                      <a:pt x="373" y="293"/>
                      <a:pt x="369" y="290"/>
                    </a:cubicBezTo>
                    <a:cubicBezTo>
                      <a:pt x="287" y="235"/>
                      <a:pt x="208" y="240"/>
                      <a:pt x="130" y="2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38" name="Freeform 10">
                <a:extLst>
                  <a:ext uri="{FF2B5EF4-FFF2-40B4-BE49-F238E27FC236}">
                    <a16:creationId xmlns:a16="http://schemas.microsoft.com/office/drawing/2014/main" id="{7411EE65-B1E3-4275-A8E9-C446B6813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9" y="114"/>
                <a:ext cx="348" cy="348"/>
              </a:xfrm>
              <a:custGeom>
                <a:avLst/>
                <a:gdLst>
                  <a:gd name="T0" fmla="*/ 117 w 231"/>
                  <a:gd name="T1" fmla="*/ 0 h 231"/>
                  <a:gd name="T2" fmla="*/ 231 w 231"/>
                  <a:gd name="T3" fmla="*/ 115 h 231"/>
                  <a:gd name="T4" fmla="*/ 115 w 231"/>
                  <a:gd name="T5" fmla="*/ 231 h 231"/>
                  <a:gd name="T6" fmla="*/ 0 w 231"/>
                  <a:gd name="T7" fmla="*/ 115 h 231"/>
                  <a:gd name="T8" fmla="*/ 117 w 231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231">
                    <a:moveTo>
                      <a:pt x="117" y="0"/>
                    </a:moveTo>
                    <a:cubicBezTo>
                      <a:pt x="179" y="1"/>
                      <a:pt x="231" y="53"/>
                      <a:pt x="231" y="115"/>
                    </a:cubicBezTo>
                    <a:cubicBezTo>
                      <a:pt x="230" y="179"/>
                      <a:pt x="178" y="231"/>
                      <a:pt x="115" y="231"/>
                    </a:cubicBezTo>
                    <a:cubicBezTo>
                      <a:pt x="52" y="231"/>
                      <a:pt x="0" y="178"/>
                      <a:pt x="0" y="115"/>
                    </a:cubicBezTo>
                    <a:cubicBezTo>
                      <a:pt x="0" y="51"/>
                      <a:pt x="53" y="0"/>
                      <a:pt x="1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39" name="Freeform 11">
                <a:extLst>
                  <a:ext uri="{FF2B5EF4-FFF2-40B4-BE49-F238E27FC236}">
                    <a16:creationId xmlns:a16="http://schemas.microsoft.com/office/drawing/2014/main" id="{CD246675-8A25-43E6-85B7-5D581E41A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9" y="1044"/>
                <a:ext cx="207" cy="406"/>
              </a:xfrm>
              <a:custGeom>
                <a:avLst/>
                <a:gdLst>
                  <a:gd name="T0" fmla="*/ 136 w 137"/>
                  <a:gd name="T1" fmla="*/ 207 h 269"/>
                  <a:gd name="T2" fmla="*/ 136 w 137"/>
                  <a:gd name="T3" fmla="*/ 231 h 269"/>
                  <a:gd name="T4" fmla="*/ 106 w 137"/>
                  <a:gd name="T5" fmla="*/ 265 h 269"/>
                  <a:gd name="T6" fmla="*/ 65 w 137"/>
                  <a:gd name="T7" fmla="*/ 244 h 269"/>
                  <a:gd name="T8" fmla="*/ 9 w 137"/>
                  <a:gd name="T9" fmla="*/ 74 h 269"/>
                  <a:gd name="T10" fmla="*/ 61 w 137"/>
                  <a:gd name="T11" fmla="*/ 5 h 269"/>
                  <a:gd name="T12" fmla="*/ 127 w 137"/>
                  <a:gd name="T13" fmla="*/ 61 h 269"/>
                  <a:gd name="T14" fmla="*/ 135 w 137"/>
                  <a:gd name="T15" fmla="*/ 207 h 269"/>
                  <a:gd name="T16" fmla="*/ 136 w 137"/>
                  <a:gd name="T17" fmla="*/ 207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7" h="269">
                    <a:moveTo>
                      <a:pt x="136" y="207"/>
                    </a:moveTo>
                    <a:cubicBezTo>
                      <a:pt x="136" y="215"/>
                      <a:pt x="137" y="223"/>
                      <a:pt x="136" y="231"/>
                    </a:cubicBezTo>
                    <a:cubicBezTo>
                      <a:pt x="135" y="250"/>
                      <a:pt x="124" y="261"/>
                      <a:pt x="106" y="265"/>
                    </a:cubicBezTo>
                    <a:cubicBezTo>
                      <a:pt x="87" y="269"/>
                      <a:pt x="71" y="262"/>
                      <a:pt x="65" y="244"/>
                    </a:cubicBezTo>
                    <a:cubicBezTo>
                      <a:pt x="45" y="188"/>
                      <a:pt x="25" y="132"/>
                      <a:pt x="9" y="74"/>
                    </a:cubicBezTo>
                    <a:cubicBezTo>
                      <a:pt x="0" y="41"/>
                      <a:pt x="26" y="9"/>
                      <a:pt x="61" y="5"/>
                    </a:cubicBezTo>
                    <a:cubicBezTo>
                      <a:pt x="94" y="0"/>
                      <a:pt x="125" y="26"/>
                      <a:pt x="127" y="61"/>
                    </a:cubicBezTo>
                    <a:cubicBezTo>
                      <a:pt x="130" y="110"/>
                      <a:pt x="133" y="158"/>
                      <a:pt x="135" y="207"/>
                    </a:cubicBezTo>
                    <a:cubicBezTo>
                      <a:pt x="136" y="207"/>
                      <a:pt x="136" y="207"/>
                      <a:pt x="136" y="2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40" name="Freeform 12">
                <a:extLst>
                  <a:ext uri="{FF2B5EF4-FFF2-40B4-BE49-F238E27FC236}">
                    <a16:creationId xmlns:a16="http://schemas.microsoft.com/office/drawing/2014/main" id="{1ECE0161-001A-44F7-B2D7-069594685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1044"/>
                <a:ext cx="203" cy="407"/>
              </a:xfrm>
              <a:custGeom>
                <a:avLst/>
                <a:gdLst>
                  <a:gd name="T0" fmla="*/ 3 w 135"/>
                  <a:gd name="T1" fmla="*/ 181 h 270"/>
                  <a:gd name="T2" fmla="*/ 11 w 135"/>
                  <a:gd name="T3" fmla="*/ 59 h 270"/>
                  <a:gd name="T4" fmla="*/ 49 w 135"/>
                  <a:gd name="T5" fmla="*/ 8 h 270"/>
                  <a:gd name="T6" fmla="*/ 110 w 135"/>
                  <a:gd name="T7" fmla="*/ 20 h 270"/>
                  <a:gd name="T8" fmla="*/ 126 w 135"/>
                  <a:gd name="T9" fmla="*/ 84 h 270"/>
                  <a:gd name="T10" fmla="*/ 75 w 135"/>
                  <a:gd name="T11" fmla="*/ 237 h 270"/>
                  <a:gd name="T12" fmla="*/ 31 w 135"/>
                  <a:gd name="T13" fmla="*/ 266 h 270"/>
                  <a:gd name="T14" fmla="*/ 1 w 135"/>
                  <a:gd name="T15" fmla="*/ 223 h 270"/>
                  <a:gd name="T16" fmla="*/ 4 w 135"/>
                  <a:gd name="T17" fmla="*/ 181 h 270"/>
                  <a:gd name="T18" fmla="*/ 3 w 135"/>
                  <a:gd name="T19" fmla="*/ 181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270">
                    <a:moveTo>
                      <a:pt x="3" y="181"/>
                    </a:moveTo>
                    <a:cubicBezTo>
                      <a:pt x="6" y="140"/>
                      <a:pt x="8" y="100"/>
                      <a:pt x="11" y="59"/>
                    </a:cubicBezTo>
                    <a:cubicBezTo>
                      <a:pt x="13" y="34"/>
                      <a:pt x="26" y="17"/>
                      <a:pt x="49" y="8"/>
                    </a:cubicBezTo>
                    <a:cubicBezTo>
                      <a:pt x="72" y="0"/>
                      <a:pt x="93" y="4"/>
                      <a:pt x="110" y="20"/>
                    </a:cubicBezTo>
                    <a:cubicBezTo>
                      <a:pt x="129" y="38"/>
                      <a:pt x="135" y="59"/>
                      <a:pt x="126" y="84"/>
                    </a:cubicBezTo>
                    <a:cubicBezTo>
                      <a:pt x="110" y="135"/>
                      <a:pt x="93" y="186"/>
                      <a:pt x="75" y="237"/>
                    </a:cubicBezTo>
                    <a:cubicBezTo>
                      <a:pt x="68" y="258"/>
                      <a:pt x="50" y="270"/>
                      <a:pt x="31" y="266"/>
                    </a:cubicBezTo>
                    <a:cubicBezTo>
                      <a:pt x="12" y="261"/>
                      <a:pt x="0" y="245"/>
                      <a:pt x="1" y="223"/>
                    </a:cubicBezTo>
                    <a:cubicBezTo>
                      <a:pt x="1" y="209"/>
                      <a:pt x="3" y="195"/>
                      <a:pt x="4" y="181"/>
                    </a:cubicBezTo>
                    <a:cubicBezTo>
                      <a:pt x="4" y="181"/>
                      <a:pt x="3" y="181"/>
                      <a:pt x="3" y="1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6866CE8-77ED-9B56-7CFA-AFFC8DE0E9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13" y="6346830"/>
            <a:ext cx="1393658" cy="37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62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11E4BC9-31F9-484F-9B08-400DE4812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Deltagere</a:t>
            </a:r>
            <a:r>
              <a:rPr lang="en-CA" dirty="0"/>
              <a:t> og </a:t>
            </a:r>
            <a:r>
              <a:rPr lang="en-CA" dirty="0" err="1"/>
              <a:t>inklusionskriterier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9BAB8D-62E3-E3A3-F44D-341F04497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998" y="6210000"/>
            <a:ext cx="9555257" cy="324000"/>
          </a:xfrm>
        </p:spPr>
        <p:txBody>
          <a:bodyPr/>
          <a:lstStyle/>
          <a:p>
            <a:r>
              <a:rPr lang="en-GB" dirty="0"/>
              <a:t>BMI was calculated based on self-reported height and weight. Percentile for age and sex was based on locally appropriate charts for the country of residence.</a:t>
            </a:r>
            <a:br>
              <a:rPr lang="en-US" dirty="0"/>
            </a:br>
            <a:r>
              <a:rPr lang="en-US" dirty="0" err="1"/>
              <a:t>ALwO</a:t>
            </a:r>
            <a:r>
              <a:rPr lang="en-US" dirty="0"/>
              <a:t>, adolescents living with obesity; HCP, healthcare professional.</a:t>
            </a:r>
            <a:br>
              <a:rPr lang="en-US" dirty="0"/>
            </a:br>
            <a:r>
              <a:rPr lang="en-CA" dirty="0"/>
              <a:t>Halford et al. Pediatric Obesity. 2022;e12957. doi:10.1111/ijpo.12957.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D3D071-3A4C-1891-8956-C572DBE692F5}"/>
              </a:ext>
            </a:extLst>
          </p:cNvPr>
          <p:cNvGrpSpPr/>
          <p:nvPr/>
        </p:nvGrpSpPr>
        <p:grpSpPr>
          <a:xfrm>
            <a:off x="470112" y="1461655"/>
            <a:ext cx="3448126" cy="4356649"/>
            <a:chOff x="470112" y="1461655"/>
            <a:chExt cx="3448126" cy="4356649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26B53907-4D79-4714-86A9-C8743A740902}"/>
                </a:ext>
              </a:extLst>
            </p:cNvPr>
            <p:cNvSpPr/>
            <p:nvPr/>
          </p:nvSpPr>
          <p:spPr>
            <a:xfrm>
              <a:off x="470112" y="3089589"/>
              <a:ext cx="3448126" cy="2728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36000" rIns="72000" bIns="36000" rtlCol="0" anchor="ctr"/>
            <a:lstStyle/>
            <a:p>
              <a:pPr marL="0" marR="0" lvl="0" indent="0" algn="l" defTabSz="1219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 err="1">
                  <a:solidFill>
                    <a:srgbClr val="FFFFFF"/>
                  </a:solidFill>
                  <a:latin typeface="Apis For Office"/>
                </a:rPr>
                <a:t>Unge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 12–17-årige </a:t>
              </a: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med </a:t>
              </a:r>
              <a:r>
                <a:rPr kumimoji="0" lang="en-US" sz="1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svær</a:t>
              </a: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 </a:t>
              </a:r>
              <a:r>
                <a:rPr kumimoji="0" lang="en-US" sz="1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overvægt</a:t>
              </a: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 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  <a:p>
              <a:pPr marL="171450" marR="0" lvl="0" indent="-171450" algn="l" defTabSz="1219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Svær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overvægt</a:t>
              </a:r>
              <a:r>
                <a:rPr lang="en-US" sz="1400" dirty="0">
                  <a:solidFill>
                    <a:srgbClr val="FFFFFF"/>
                  </a:solidFill>
                  <a:latin typeface="Apis For Office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latin typeface="Apis For Office"/>
                </a:rPr>
                <a:t>svarende</a:t>
              </a:r>
              <a:r>
                <a:rPr lang="en-US" sz="1400" dirty="0">
                  <a:solidFill>
                    <a:srgbClr val="FFFFFF"/>
                  </a:solidFill>
                  <a:latin typeface="Apis For Office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latin typeface="Apis For Office"/>
                </a:rPr>
                <a:t>til</a:t>
              </a:r>
              <a:r>
                <a:rPr lang="en-US" sz="1400" dirty="0">
                  <a:solidFill>
                    <a:srgbClr val="FFFFFF"/>
                  </a:solidFill>
                  <a:latin typeface="Apis For Office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latin typeface="Apis For Office"/>
                </a:rPr>
                <a:t>aldersspecifik</a:t>
              </a:r>
              <a:r>
                <a:rPr lang="en-US" sz="1400" dirty="0">
                  <a:solidFill>
                    <a:srgbClr val="FFFFFF"/>
                  </a:solidFill>
                  <a:latin typeface="Apis For Office"/>
                </a:rPr>
                <a:t> BMI </a:t>
              </a:r>
              <a:r>
                <a:rPr lang="en-US" sz="1400" dirty="0" err="1">
                  <a:solidFill>
                    <a:srgbClr val="FFFFFF"/>
                  </a:solidFill>
                  <a:latin typeface="Apis For Office"/>
                </a:rPr>
                <a:t>lig</a:t>
              </a:r>
              <a:r>
                <a:rPr lang="en-US" sz="1400" dirty="0">
                  <a:solidFill>
                    <a:srgbClr val="FFFFFF"/>
                  </a:solidFill>
                  <a:latin typeface="Apis For Office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latin typeface="Apis For Office"/>
                </a:rPr>
                <a:t>eller</a:t>
              </a:r>
              <a:r>
                <a:rPr lang="en-US" sz="1400" dirty="0">
                  <a:solidFill>
                    <a:srgbClr val="FFFFFF"/>
                  </a:solidFill>
                  <a:latin typeface="Apis For Office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latin typeface="Apis For Office"/>
                </a:rPr>
                <a:t>større</a:t>
              </a:r>
              <a:r>
                <a:rPr lang="en-US" sz="1400" dirty="0">
                  <a:solidFill>
                    <a:srgbClr val="FFFFFF"/>
                  </a:solidFill>
                  <a:latin typeface="Apis For Office"/>
                </a:rPr>
                <a:t> end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95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percentilen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 for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køn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 og alder (iso-BMI ≥ 30 kg/m</a:t>
              </a: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2</a:t>
              </a:r>
              <a:r>
                <a:rPr kumimoji="0" lang="en-US" sz="1400" b="0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)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D8C431E-B68A-4CC6-BBD9-B2CAA04C34DA}"/>
                </a:ext>
              </a:extLst>
            </p:cNvPr>
            <p:cNvSpPr/>
            <p:nvPr/>
          </p:nvSpPr>
          <p:spPr>
            <a:xfrm>
              <a:off x="476527" y="1461655"/>
              <a:ext cx="3437477" cy="1644438"/>
            </a:xfrm>
            <a:prstGeom prst="rect">
              <a:avLst/>
            </a:prstGeom>
            <a:solidFill>
              <a:schemeClr val="accent1">
                <a:lumMod val="10000"/>
                <a:lumOff val="9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128B201-3C87-4202-9827-0CBD8F3C9A5C}"/>
                </a:ext>
              </a:extLst>
            </p:cNvPr>
            <p:cNvSpPr txBox="1"/>
            <p:nvPr/>
          </p:nvSpPr>
          <p:spPr>
            <a:xfrm>
              <a:off x="2020690" y="1864581"/>
              <a:ext cx="1815172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ALwO</a:t>
              </a:r>
              <a:b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</a:b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5,275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F32BD7-ABEA-8782-690C-32F8945EB003}"/>
              </a:ext>
            </a:extLst>
          </p:cNvPr>
          <p:cNvGrpSpPr/>
          <p:nvPr/>
        </p:nvGrpSpPr>
        <p:grpSpPr>
          <a:xfrm>
            <a:off x="4387564" y="1456752"/>
            <a:ext cx="3444674" cy="4363022"/>
            <a:chOff x="4387564" y="1456752"/>
            <a:chExt cx="3444674" cy="4363022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325CA04-6D06-433B-9D32-3378B1381456}"/>
                </a:ext>
              </a:extLst>
            </p:cNvPr>
            <p:cNvSpPr/>
            <p:nvPr/>
          </p:nvSpPr>
          <p:spPr>
            <a:xfrm>
              <a:off x="4387564" y="3091059"/>
              <a:ext cx="3444674" cy="2728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36000" rIns="72000" bIns="36000" rtlCol="0" anchor="ctr"/>
            <a:lstStyle/>
            <a:p>
              <a:pPr marL="0" marR="0" lvl="1" indent="0" algn="l" defTabSz="1363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Pårørende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 </a:t>
              </a:r>
              <a:r>
                <a:rPr kumimoji="0" lang="en-US" sz="1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til</a:t>
              </a: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 </a:t>
              </a:r>
              <a:r>
                <a:rPr kumimoji="0" lang="en-US" sz="1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unge</a:t>
              </a: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 med </a:t>
              </a:r>
              <a:r>
                <a:rPr kumimoji="0" lang="en-US" sz="1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svær</a:t>
              </a: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 </a:t>
              </a:r>
              <a:r>
                <a:rPr kumimoji="0" lang="en-US" sz="1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overvægt</a:t>
              </a:r>
              <a:endPara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Roboto" panose="02000000000000000000" pitchFamily="2" charset="0"/>
                <a:cs typeface="+mn-cs"/>
              </a:endParaRPr>
            </a:p>
            <a:p>
              <a:pPr marL="171450" marR="0" lvl="1" indent="-171450" algn="l" defTabSz="1363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Bor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 under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samme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 tag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som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 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ALwO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mindst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 50%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af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tiden</a:t>
              </a:r>
              <a:r>
                <a:rPr lang="en-US" sz="1400" dirty="0">
                  <a:solidFill>
                    <a:srgbClr val="FFFFFF"/>
                  </a:solidFill>
                  <a:latin typeface="Apis For Office"/>
                  <a:ea typeface="Roboto" panose="02000000000000000000" pitchFamily="2" charset="0"/>
                </a:rPr>
                <a:t>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Roboto" panose="02000000000000000000" pitchFamily="2" charset="0"/>
                <a:cs typeface="+mn-cs"/>
              </a:endParaRPr>
            </a:p>
            <a:p>
              <a:pPr marL="171450" marR="0" lvl="1" indent="-171450" algn="l" defTabSz="1363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Involveret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i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beslutninger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 om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sundhed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 for den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unge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.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EBFCC12-F50B-4A7E-88A5-14C26E2691DA}"/>
                </a:ext>
              </a:extLst>
            </p:cNvPr>
            <p:cNvSpPr/>
            <p:nvPr/>
          </p:nvSpPr>
          <p:spPr>
            <a:xfrm>
              <a:off x="4400266" y="1456752"/>
              <a:ext cx="3419274" cy="164443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4564141-270D-4393-B4DB-AFA0F873D509}"/>
                </a:ext>
              </a:extLst>
            </p:cNvPr>
            <p:cNvSpPr txBox="1"/>
            <p:nvPr/>
          </p:nvSpPr>
          <p:spPr>
            <a:xfrm>
              <a:off x="5939486" y="1882498"/>
              <a:ext cx="1871142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B97DE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Pårørende</a:t>
              </a:r>
              <a:b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B97DE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</a:b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3B97DE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5,389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B97DE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D35B80-A6A4-6C9B-8937-7252C41C5A02}"/>
              </a:ext>
            </a:extLst>
          </p:cNvPr>
          <p:cNvGrpSpPr/>
          <p:nvPr/>
        </p:nvGrpSpPr>
        <p:grpSpPr>
          <a:xfrm>
            <a:off x="8291659" y="1456751"/>
            <a:ext cx="3455507" cy="4363024"/>
            <a:chOff x="8291659" y="1456751"/>
            <a:chExt cx="3455507" cy="4363024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1B3FF0BA-4596-4EC8-AAC9-8FFCCC2588A7}"/>
                </a:ext>
              </a:extLst>
            </p:cNvPr>
            <p:cNvSpPr/>
            <p:nvPr/>
          </p:nvSpPr>
          <p:spPr>
            <a:xfrm>
              <a:off x="8291659" y="3090908"/>
              <a:ext cx="3455507" cy="27288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36000" rIns="72000" bIns="36000" rtlCol="0" anchor="ctr"/>
            <a:lstStyle/>
            <a:p>
              <a:pPr marL="0" marR="0" lvl="1" indent="0" algn="l" defTabSz="1363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 err="1">
                  <a:solidFill>
                    <a:srgbClr val="FFFFFF"/>
                  </a:solidFill>
                  <a:latin typeface="Apis For Office"/>
                  <a:ea typeface="Roboto" panose="02000000000000000000" pitchFamily="2" charset="0"/>
                </a:rPr>
                <a:t>Sundhedsprofessionelle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Roboto" panose="02000000000000000000" pitchFamily="2" charset="0"/>
                <a:cs typeface="+mn-cs"/>
              </a:endParaRPr>
            </a:p>
            <a:p>
              <a:pPr marL="171450" marR="0" lvl="0" indent="-171450" algn="l" defTabSz="1363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Alment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praktiserende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læger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 </a:t>
              </a:r>
              <a:r>
                <a:rPr lang="en-US" sz="1400" dirty="0">
                  <a:solidFill>
                    <a:srgbClr val="FFFFFF"/>
                  </a:solidFill>
                  <a:latin typeface="Apis For Office"/>
                  <a:ea typeface="Roboto" panose="02000000000000000000" pitchFamily="2" charset="0"/>
                </a:rPr>
                <a:t>og </a:t>
              </a:r>
              <a:r>
                <a:rPr lang="en-US" sz="1400" dirty="0" err="1">
                  <a:solidFill>
                    <a:srgbClr val="FFFFFF"/>
                  </a:solidFill>
                  <a:latin typeface="Apis For Office"/>
                  <a:ea typeface="Roboto" panose="02000000000000000000" pitchFamily="2" charset="0"/>
                </a:rPr>
                <a:t>andre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, der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bl.a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.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arbejder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 med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unge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 med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svær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overvægt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.</a:t>
              </a:r>
            </a:p>
            <a:p>
              <a:pPr marL="171450" marR="0" lvl="0" indent="-171450" algn="l" defTabSz="1363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Specialister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i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børne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- og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unge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-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overvægt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.</a:t>
              </a:r>
            </a:p>
            <a:p>
              <a:pPr marL="171450" marR="0" lvl="0" indent="-171450" algn="l" defTabSz="1363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Skal se et minimum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af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unge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 (12-17-årige)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Roboto" panose="02000000000000000000" pitchFamily="2" charset="0"/>
                  <a:cs typeface="+mn-cs"/>
                </a:rPr>
                <a:t>dagligt</a:t>
              </a:r>
              <a:endPara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60B6CF3-2C41-4325-AF91-DCB04E26AF4B}"/>
                </a:ext>
              </a:extLst>
            </p:cNvPr>
            <p:cNvSpPr/>
            <p:nvPr/>
          </p:nvSpPr>
          <p:spPr>
            <a:xfrm>
              <a:off x="8300125" y="1456751"/>
              <a:ext cx="3429943" cy="1652736"/>
            </a:xfrm>
            <a:prstGeom prst="rect">
              <a:avLst/>
            </a:prstGeom>
            <a:solidFill>
              <a:srgbClr val="D4E9E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7A14ACE-590D-47EB-A98A-3014BFC31992}"/>
                </a:ext>
              </a:extLst>
            </p:cNvPr>
            <p:cNvSpPr txBox="1"/>
            <p:nvPr/>
          </p:nvSpPr>
          <p:spPr>
            <a:xfrm>
              <a:off x="9943495" y="1836320"/>
              <a:ext cx="1660008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A918B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HCPs</a:t>
              </a:r>
              <a:b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A918B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</a:b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A918B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2,323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A918B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69893D6-DF96-B342-24A9-CA7C913F3E00}"/>
              </a:ext>
            </a:extLst>
          </p:cNvPr>
          <p:cNvGrpSpPr/>
          <p:nvPr/>
        </p:nvGrpSpPr>
        <p:grpSpPr>
          <a:xfrm>
            <a:off x="4506281" y="1872448"/>
            <a:ext cx="1589719" cy="884064"/>
            <a:chOff x="3356036" y="1400905"/>
            <a:chExt cx="1159857" cy="645012"/>
          </a:xfrm>
          <a:solidFill>
            <a:schemeClr val="accent5"/>
          </a:solidFill>
        </p:grpSpPr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D1C85F54-96A4-78F0-2721-158FE6E22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555" y="1400905"/>
              <a:ext cx="549338" cy="640678"/>
            </a:xfrm>
            <a:custGeom>
              <a:avLst/>
              <a:gdLst>
                <a:gd name="T0" fmla="*/ 190 w 280"/>
                <a:gd name="T1" fmla="*/ 169 h 327"/>
                <a:gd name="T2" fmla="*/ 247 w 280"/>
                <a:gd name="T3" fmla="*/ 197 h 327"/>
                <a:gd name="T4" fmla="*/ 277 w 280"/>
                <a:gd name="T5" fmla="*/ 306 h 327"/>
                <a:gd name="T6" fmla="*/ 0 w 280"/>
                <a:gd name="T7" fmla="*/ 327 h 327"/>
                <a:gd name="T8" fmla="*/ 12 w 280"/>
                <a:gd name="T9" fmla="*/ 235 h 327"/>
                <a:gd name="T10" fmla="*/ 27 w 280"/>
                <a:gd name="T11" fmla="*/ 201 h 327"/>
                <a:gd name="T12" fmla="*/ 96 w 280"/>
                <a:gd name="T13" fmla="*/ 167 h 327"/>
                <a:gd name="T14" fmla="*/ 139 w 280"/>
                <a:gd name="T15" fmla="*/ 196 h 327"/>
                <a:gd name="T16" fmla="*/ 111 w 280"/>
                <a:gd name="T17" fmla="*/ 165 h 327"/>
                <a:gd name="T18" fmla="*/ 113 w 280"/>
                <a:gd name="T19" fmla="*/ 153 h 327"/>
                <a:gd name="T20" fmla="*/ 104 w 280"/>
                <a:gd name="T21" fmla="*/ 151 h 327"/>
                <a:gd name="T22" fmla="*/ 76 w 280"/>
                <a:gd name="T23" fmla="*/ 146 h 327"/>
                <a:gd name="T24" fmla="*/ 70 w 280"/>
                <a:gd name="T25" fmla="*/ 138 h 327"/>
                <a:gd name="T26" fmla="*/ 81 w 280"/>
                <a:gd name="T27" fmla="*/ 125 h 327"/>
                <a:gd name="T28" fmla="*/ 72 w 280"/>
                <a:gd name="T29" fmla="*/ 115 h 327"/>
                <a:gd name="T30" fmla="*/ 61 w 280"/>
                <a:gd name="T31" fmla="*/ 103 h 327"/>
                <a:gd name="T32" fmla="*/ 64 w 280"/>
                <a:gd name="T33" fmla="*/ 97 h 327"/>
                <a:gd name="T34" fmla="*/ 64 w 280"/>
                <a:gd name="T35" fmla="*/ 76 h 327"/>
                <a:gd name="T36" fmla="*/ 70 w 280"/>
                <a:gd name="T37" fmla="*/ 75 h 327"/>
                <a:gd name="T38" fmla="*/ 81 w 280"/>
                <a:gd name="T39" fmla="*/ 64 h 327"/>
                <a:gd name="T40" fmla="*/ 98 w 280"/>
                <a:gd name="T41" fmla="*/ 17 h 327"/>
                <a:gd name="T42" fmla="*/ 120 w 280"/>
                <a:gd name="T43" fmla="*/ 6 h 327"/>
                <a:gd name="T44" fmla="*/ 187 w 280"/>
                <a:gd name="T45" fmla="*/ 20 h 327"/>
                <a:gd name="T46" fmla="*/ 201 w 280"/>
                <a:gd name="T47" fmla="*/ 61 h 327"/>
                <a:gd name="T48" fmla="*/ 205 w 280"/>
                <a:gd name="T49" fmla="*/ 78 h 327"/>
                <a:gd name="T50" fmla="*/ 206 w 280"/>
                <a:gd name="T51" fmla="*/ 91 h 327"/>
                <a:gd name="T52" fmla="*/ 204 w 280"/>
                <a:gd name="T53" fmla="*/ 105 h 327"/>
                <a:gd name="T54" fmla="*/ 223 w 280"/>
                <a:gd name="T55" fmla="*/ 105 h 327"/>
                <a:gd name="T56" fmla="*/ 222 w 280"/>
                <a:gd name="T57" fmla="*/ 114 h 327"/>
                <a:gd name="T58" fmla="*/ 223 w 280"/>
                <a:gd name="T59" fmla="*/ 125 h 327"/>
                <a:gd name="T60" fmla="*/ 196 w 280"/>
                <a:gd name="T61" fmla="*/ 144 h 327"/>
                <a:gd name="T62" fmla="*/ 187 w 280"/>
                <a:gd name="T63" fmla="*/ 146 h 327"/>
                <a:gd name="T64" fmla="*/ 172 w 280"/>
                <a:gd name="T65" fmla="*/ 152 h 327"/>
                <a:gd name="T66" fmla="*/ 177 w 280"/>
                <a:gd name="T67" fmla="*/ 164 h 327"/>
                <a:gd name="T68" fmla="*/ 148 w 280"/>
                <a:gd name="T69" fmla="*/ 19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0" h="327">
                  <a:moveTo>
                    <a:pt x="196" y="214"/>
                  </a:moveTo>
                  <a:cubicBezTo>
                    <a:pt x="194" y="199"/>
                    <a:pt x="192" y="184"/>
                    <a:pt x="190" y="169"/>
                  </a:cubicBezTo>
                  <a:cubicBezTo>
                    <a:pt x="204" y="176"/>
                    <a:pt x="217" y="182"/>
                    <a:pt x="231" y="189"/>
                  </a:cubicBezTo>
                  <a:cubicBezTo>
                    <a:pt x="236" y="191"/>
                    <a:pt x="242" y="195"/>
                    <a:pt x="247" y="197"/>
                  </a:cubicBezTo>
                  <a:cubicBezTo>
                    <a:pt x="258" y="201"/>
                    <a:pt x="263" y="208"/>
                    <a:pt x="265" y="220"/>
                  </a:cubicBezTo>
                  <a:cubicBezTo>
                    <a:pt x="268" y="248"/>
                    <a:pt x="273" y="277"/>
                    <a:pt x="277" y="306"/>
                  </a:cubicBezTo>
                  <a:cubicBezTo>
                    <a:pt x="278" y="313"/>
                    <a:pt x="279" y="320"/>
                    <a:pt x="280" y="327"/>
                  </a:cubicBezTo>
                  <a:cubicBezTo>
                    <a:pt x="186" y="327"/>
                    <a:pt x="93" y="327"/>
                    <a:pt x="0" y="327"/>
                  </a:cubicBezTo>
                  <a:cubicBezTo>
                    <a:pt x="1" y="313"/>
                    <a:pt x="2" y="300"/>
                    <a:pt x="4" y="287"/>
                  </a:cubicBezTo>
                  <a:cubicBezTo>
                    <a:pt x="6" y="269"/>
                    <a:pt x="9" y="252"/>
                    <a:pt x="12" y="235"/>
                  </a:cubicBezTo>
                  <a:cubicBezTo>
                    <a:pt x="13" y="228"/>
                    <a:pt x="15" y="221"/>
                    <a:pt x="16" y="215"/>
                  </a:cubicBezTo>
                  <a:cubicBezTo>
                    <a:pt x="18" y="209"/>
                    <a:pt x="21" y="204"/>
                    <a:pt x="27" y="201"/>
                  </a:cubicBezTo>
                  <a:cubicBezTo>
                    <a:pt x="49" y="190"/>
                    <a:pt x="71" y="179"/>
                    <a:pt x="93" y="168"/>
                  </a:cubicBezTo>
                  <a:cubicBezTo>
                    <a:pt x="94" y="168"/>
                    <a:pt x="94" y="168"/>
                    <a:pt x="96" y="167"/>
                  </a:cubicBezTo>
                  <a:cubicBezTo>
                    <a:pt x="94" y="183"/>
                    <a:pt x="93" y="198"/>
                    <a:pt x="91" y="214"/>
                  </a:cubicBezTo>
                  <a:cubicBezTo>
                    <a:pt x="106" y="203"/>
                    <a:pt x="120" y="191"/>
                    <a:pt x="139" y="196"/>
                  </a:cubicBezTo>
                  <a:cubicBezTo>
                    <a:pt x="133" y="190"/>
                    <a:pt x="126" y="184"/>
                    <a:pt x="120" y="178"/>
                  </a:cubicBezTo>
                  <a:cubicBezTo>
                    <a:pt x="117" y="174"/>
                    <a:pt x="114" y="170"/>
                    <a:pt x="111" y="165"/>
                  </a:cubicBezTo>
                  <a:cubicBezTo>
                    <a:pt x="110" y="164"/>
                    <a:pt x="108" y="161"/>
                    <a:pt x="112" y="160"/>
                  </a:cubicBezTo>
                  <a:cubicBezTo>
                    <a:pt x="113" y="159"/>
                    <a:pt x="113" y="155"/>
                    <a:pt x="113" y="153"/>
                  </a:cubicBezTo>
                  <a:cubicBezTo>
                    <a:pt x="113" y="152"/>
                    <a:pt x="111" y="151"/>
                    <a:pt x="109" y="151"/>
                  </a:cubicBezTo>
                  <a:cubicBezTo>
                    <a:pt x="107" y="151"/>
                    <a:pt x="106" y="151"/>
                    <a:pt x="104" y="151"/>
                  </a:cubicBezTo>
                  <a:cubicBezTo>
                    <a:pt x="100" y="150"/>
                    <a:pt x="96" y="151"/>
                    <a:pt x="97" y="145"/>
                  </a:cubicBezTo>
                  <a:cubicBezTo>
                    <a:pt x="90" y="147"/>
                    <a:pt x="84" y="150"/>
                    <a:pt x="76" y="146"/>
                  </a:cubicBezTo>
                  <a:cubicBezTo>
                    <a:pt x="80" y="145"/>
                    <a:pt x="83" y="144"/>
                    <a:pt x="85" y="143"/>
                  </a:cubicBezTo>
                  <a:cubicBezTo>
                    <a:pt x="80" y="141"/>
                    <a:pt x="75" y="140"/>
                    <a:pt x="70" y="138"/>
                  </a:cubicBezTo>
                  <a:cubicBezTo>
                    <a:pt x="65" y="135"/>
                    <a:pt x="62" y="130"/>
                    <a:pt x="60" y="124"/>
                  </a:cubicBezTo>
                  <a:cubicBezTo>
                    <a:pt x="67" y="127"/>
                    <a:pt x="73" y="129"/>
                    <a:pt x="81" y="125"/>
                  </a:cubicBezTo>
                  <a:cubicBezTo>
                    <a:pt x="71" y="125"/>
                    <a:pt x="65" y="122"/>
                    <a:pt x="61" y="114"/>
                  </a:cubicBezTo>
                  <a:cubicBezTo>
                    <a:pt x="65" y="114"/>
                    <a:pt x="68" y="114"/>
                    <a:pt x="72" y="115"/>
                  </a:cubicBezTo>
                  <a:cubicBezTo>
                    <a:pt x="67" y="111"/>
                    <a:pt x="64" y="108"/>
                    <a:pt x="60" y="105"/>
                  </a:cubicBezTo>
                  <a:cubicBezTo>
                    <a:pt x="60" y="104"/>
                    <a:pt x="60" y="104"/>
                    <a:pt x="61" y="103"/>
                  </a:cubicBezTo>
                  <a:cubicBezTo>
                    <a:pt x="66" y="107"/>
                    <a:pt x="72" y="107"/>
                    <a:pt x="79" y="105"/>
                  </a:cubicBezTo>
                  <a:cubicBezTo>
                    <a:pt x="73" y="103"/>
                    <a:pt x="68" y="102"/>
                    <a:pt x="64" y="97"/>
                  </a:cubicBezTo>
                  <a:cubicBezTo>
                    <a:pt x="69" y="97"/>
                    <a:pt x="74" y="97"/>
                    <a:pt x="75" y="91"/>
                  </a:cubicBezTo>
                  <a:cubicBezTo>
                    <a:pt x="66" y="87"/>
                    <a:pt x="63" y="83"/>
                    <a:pt x="64" y="76"/>
                  </a:cubicBezTo>
                  <a:cubicBezTo>
                    <a:pt x="68" y="80"/>
                    <a:pt x="72" y="83"/>
                    <a:pt x="78" y="81"/>
                  </a:cubicBezTo>
                  <a:cubicBezTo>
                    <a:pt x="75" y="79"/>
                    <a:pt x="73" y="77"/>
                    <a:pt x="70" y="75"/>
                  </a:cubicBezTo>
                  <a:cubicBezTo>
                    <a:pt x="71" y="75"/>
                    <a:pt x="71" y="75"/>
                    <a:pt x="71" y="74"/>
                  </a:cubicBezTo>
                  <a:cubicBezTo>
                    <a:pt x="77" y="74"/>
                    <a:pt x="80" y="69"/>
                    <a:pt x="81" y="64"/>
                  </a:cubicBezTo>
                  <a:cubicBezTo>
                    <a:pt x="83" y="59"/>
                    <a:pt x="83" y="54"/>
                    <a:pt x="84" y="50"/>
                  </a:cubicBezTo>
                  <a:cubicBezTo>
                    <a:pt x="86" y="37"/>
                    <a:pt x="90" y="26"/>
                    <a:pt x="98" y="17"/>
                  </a:cubicBezTo>
                  <a:cubicBezTo>
                    <a:pt x="101" y="13"/>
                    <a:pt x="106" y="11"/>
                    <a:pt x="110" y="10"/>
                  </a:cubicBezTo>
                  <a:cubicBezTo>
                    <a:pt x="113" y="9"/>
                    <a:pt x="117" y="8"/>
                    <a:pt x="120" y="6"/>
                  </a:cubicBezTo>
                  <a:cubicBezTo>
                    <a:pt x="129" y="1"/>
                    <a:pt x="138" y="0"/>
                    <a:pt x="148" y="2"/>
                  </a:cubicBezTo>
                  <a:cubicBezTo>
                    <a:pt x="162" y="5"/>
                    <a:pt x="176" y="9"/>
                    <a:pt x="187" y="20"/>
                  </a:cubicBezTo>
                  <a:cubicBezTo>
                    <a:pt x="195" y="27"/>
                    <a:pt x="199" y="36"/>
                    <a:pt x="199" y="47"/>
                  </a:cubicBezTo>
                  <a:cubicBezTo>
                    <a:pt x="200" y="51"/>
                    <a:pt x="200" y="56"/>
                    <a:pt x="201" y="61"/>
                  </a:cubicBezTo>
                  <a:cubicBezTo>
                    <a:pt x="202" y="66"/>
                    <a:pt x="205" y="70"/>
                    <a:pt x="213" y="70"/>
                  </a:cubicBezTo>
                  <a:cubicBezTo>
                    <a:pt x="209" y="74"/>
                    <a:pt x="207" y="76"/>
                    <a:pt x="205" y="78"/>
                  </a:cubicBezTo>
                  <a:cubicBezTo>
                    <a:pt x="208" y="85"/>
                    <a:pt x="213" y="85"/>
                    <a:pt x="220" y="77"/>
                  </a:cubicBezTo>
                  <a:cubicBezTo>
                    <a:pt x="220" y="84"/>
                    <a:pt x="216" y="88"/>
                    <a:pt x="206" y="91"/>
                  </a:cubicBezTo>
                  <a:cubicBezTo>
                    <a:pt x="208" y="96"/>
                    <a:pt x="209" y="97"/>
                    <a:pt x="220" y="97"/>
                  </a:cubicBezTo>
                  <a:cubicBezTo>
                    <a:pt x="216" y="103"/>
                    <a:pt x="211" y="104"/>
                    <a:pt x="204" y="105"/>
                  </a:cubicBezTo>
                  <a:cubicBezTo>
                    <a:pt x="211" y="108"/>
                    <a:pt x="217" y="108"/>
                    <a:pt x="223" y="104"/>
                  </a:cubicBezTo>
                  <a:cubicBezTo>
                    <a:pt x="223" y="105"/>
                    <a:pt x="223" y="105"/>
                    <a:pt x="223" y="105"/>
                  </a:cubicBezTo>
                  <a:cubicBezTo>
                    <a:pt x="220" y="108"/>
                    <a:pt x="216" y="111"/>
                    <a:pt x="212" y="115"/>
                  </a:cubicBezTo>
                  <a:cubicBezTo>
                    <a:pt x="216" y="115"/>
                    <a:pt x="219" y="114"/>
                    <a:pt x="222" y="114"/>
                  </a:cubicBezTo>
                  <a:cubicBezTo>
                    <a:pt x="220" y="122"/>
                    <a:pt x="214" y="125"/>
                    <a:pt x="203" y="125"/>
                  </a:cubicBezTo>
                  <a:cubicBezTo>
                    <a:pt x="208" y="129"/>
                    <a:pt x="214" y="129"/>
                    <a:pt x="223" y="125"/>
                  </a:cubicBezTo>
                  <a:cubicBezTo>
                    <a:pt x="222" y="137"/>
                    <a:pt x="205" y="144"/>
                    <a:pt x="190" y="136"/>
                  </a:cubicBezTo>
                  <a:cubicBezTo>
                    <a:pt x="192" y="139"/>
                    <a:pt x="194" y="141"/>
                    <a:pt x="196" y="144"/>
                  </a:cubicBezTo>
                  <a:cubicBezTo>
                    <a:pt x="193" y="145"/>
                    <a:pt x="190" y="146"/>
                    <a:pt x="188" y="147"/>
                  </a:cubicBezTo>
                  <a:cubicBezTo>
                    <a:pt x="187" y="146"/>
                    <a:pt x="187" y="146"/>
                    <a:pt x="187" y="146"/>
                  </a:cubicBezTo>
                  <a:cubicBezTo>
                    <a:pt x="187" y="147"/>
                    <a:pt x="186" y="149"/>
                    <a:pt x="186" y="150"/>
                  </a:cubicBezTo>
                  <a:cubicBezTo>
                    <a:pt x="181" y="151"/>
                    <a:pt x="176" y="151"/>
                    <a:pt x="172" y="152"/>
                  </a:cubicBezTo>
                  <a:cubicBezTo>
                    <a:pt x="172" y="155"/>
                    <a:pt x="171" y="158"/>
                    <a:pt x="176" y="159"/>
                  </a:cubicBezTo>
                  <a:cubicBezTo>
                    <a:pt x="176" y="159"/>
                    <a:pt x="177" y="162"/>
                    <a:pt x="177" y="164"/>
                  </a:cubicBezTo>
                  <a:cubicBezTo>
                    <a:pt x="176" y="167"/>
                    <a:pt x="174" y="170"/>
                    <a:pt x="172" y="172"/>
                  </a:cubicBezTo>
                  <a:cubicBezTo>
                    <a:pt x="164" y="180"/>
                    <a:pt x="156" y="188"/>
                    <a:pt x="148" y="196"/>
                  </a:cubicBezTo>
                  <a:cubicBezTo>
                    <a:pt x="168" y="190"/>
                    <a:pt x="182" y="202"/>
                    <a:pt x="196" y="2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4AA58ACE-3311-B6E5-3BE4-8B629948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6036" y="1411143"/>
              <a:ext cx="588281" cy="634774"/>
            </a:xfrm>
            <a:custGeom>
              <a:avLst/>
              <a:gdLst>
                <a:gd name="T0" fmla="*/ 0 w 302"/>
                <a:gd name="T1" fmla="*/ 322 h 322"/>
                <a:gd name="T2" fmla="*/ 2 w 302"/>
                <a:gd name="T3" fmla="*/ 289 h 322"/>
                <a:gd name="T4" fmla="*/ 11 w 302"/>
                <a:gd name="T5" fmla="*/ 234 h 322"/>
                <a:gd name="T6" fmla="*/ 16 w 302"/>
                <a:gd name="T7" fmla="*/ 217 h 322"/>
                <a:gd name="T8" fmla="*/ 35 w 302"/>
                <a:gd name="T9" fmla="*/ 201 h 322"/>
                <a:gd name="T10" fmla="*/ 66 w 302"/>
                <a:gd name="T11" fmla="*/ 189 h 322"/>
                <a:gd name="T12" fmla="*/ 100 w 302"/>
                <a:gd name="T13" fmla="*/ 176 h 322"/>
                <a:gd name="T14" fmla="*/ 107 w 302"/>
                <a:gd name="T15" fmla="*/ 171 h 322"/>
                <a:gd name="T16" fmla="*/ 111 w 302"/>
                <a:gd name="T17" fmla="*/ 163 h 322"/>
                <a:gd name="T18" fmla="*/ 115 w 302"/>
                <a:gd name="T19" fmla="*/ 145 h 322"/>
                <a:gd name="T20" fmla="*/ 114 w 302"/>
                <a:gd name="T21" fmla="*/ 142 h 322"/>
                <a:gd name="T22" fmla="*/ 103 w 302"/>
                <a:gd name="T23" fmla="*/ 119 h 322"/>
                <a:gd name="T24" fmla="*/ 98 w 302"/>
                <a:gd name="T25" fmla="*/ 114 h 322"/>
                <a:gd name="T26" fmla="*/ 92 w 302"/>
                <a:gd name="T27" fmla="*/ 107 h 322"/>
                <a:gd name="T28" fmla="*/ 86 w 302"/>
                <a:gd name="T29" fmla="*/ 77 h 322"/>
                <a:gd name="T30" fmla="*/ 92 w 302"/>
                <a:gd name="T31" fmla="*/ 72 h 322"/>
                <a:gd name="T32" fmla="*/ 91 w 302"/>
                <a:gd name="T33" fmla="*/ 58 h 322"/>
                <a:gd name="T34" fmla="*/ 99 w 302"/>
                <a:gd name="T35" fmla="*/ 26 h 322"/>
                <a:gd name="T36" fmla="*/ 115 w 302"/>
                <a:gd name="T37" fmla="*/ 17 h 322"/>
                <a:gd name="T38" fmla="*/ 142 w 302"/>
                <a:gd name="T39" fmla="*/ 3 h 322"/>
                <a:gd name="T40" fmla="*/ 179 w 302"/>
                <a:gd name="T41" fmla="*/ 10 h 322"/>
                <a:gd name="T42" fmla="*/ 193 w 302"/>
                <a:gd name="T43" fmla="*/ 5 h 322"/>
                <a:gd name="T44" fmla="*/ 194 w 302"/>
                <a:gd name="T45" fmla="*/ 6 h 322"/>
                <a:gd name="T46" fmla="*/ 200 w 302"/>
                <a:gd name="T47" fmla="*/ 25 h 322"/>
                <a:gd name="T48" fmla="*/ 206 w 302"/>
                <a:gd name="T49" fmla="*/ 44 h 322"/>
                <a:gd name="T50" fmla="*/ 207 w 302"/>
                <a:gd name="T51" fmla="*/ 69 h 322"/>
                <a:gd name="T52" fmla="*/ 212 w 302"/>
                <a:gd name="T53" fmla="*/ 77 h 322"/>
                <a:gd name="T54" fmla="*/ 207 w 302"/>
                <a:gd name="T55" fmla="*/ 102 h 322"/>
                <a:gd name="T56" fmla="*/ 205 w 302"/>
                <a:gd name="T57" fmla="*/ 107 h 322"/>
                <a:gd name="T58" fmla="*/ 199 w 302"/>
                <a:gd name="T59" fmla="*/ 118 h 322"/>
                <a:gd name="T60" fmla="*/ 189 w 302"/>
                <a:gd name="T61" fmla="*/ 143 h 322"/>
                <a:gd name="T62" fmla="*/ 190 w 302"/>
                <a:gd name="T63" fmla="*/ 160 h 322"/>
                <a:gd name="T64" fmla="*/ 198 w 302"/>
                <a:gd name="T65" fmla="*/ 172 h 322"/>
                <a:gd name="T66" fmla="*/ 210 w 302"/>
                <a:gd name="T67" fmla="*/ 179 h 322"/>
                <a:gd name="T68" fmla="*/ 274 w 302"/>
                <a:gd name="T69" fmla="*/ 206 h 322"/>
                <a:gd name="T70" fmla="*/ 293 w 302"/>
                <a:gd name="T71" fmla="*/ 231 h 322"/>
                <a:gd name="T72" fmla="*/ 300 w 302"/>
                <a:gd name="T73" fmla="*/ 290 h 322"/>
                <a:gd name="T74" fmla="*/ 302 w 302"/>
                <a:gd name="T75" fmla="*/ 313 h 322"/>
                <a:gd name="T76" fmla="*/ 302 w 302"/>
                <a:gd name="T77" fmla="*/ 322 h 322"/>
                <a:gd name="T78" fmla="*/ 0 w 302"/>
                <a:gd name="T7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2" h="322">
                  <a:moveTo>
                    <a:pt x="0" y="322"/>
                  </a:moveTo>
                  <a:cubicBezTo>
                    <a:pt x="1" y="311"/>
                    <a:pt x="1" y="300"/>
                    <a:pt x="2" y="289"/>
                  </a:cubicBezTo>
                  <a:cubicBezTo>
                    <a:pt x="5" y="271"/>
                    <a:pt x="8" y="253"/>
                    <a:pt x="11" y="234"/>
                  </a:cubicBezTo>
                  <a:cubicBezTo>
                    <a:pt x="12" y="229"/>
                    <a:pt x="13" y="223"/>
                    <a:pt x="16" y="217"/>
                  </a:cubicBezTo>
                  <a:cubicBezTo>
                    <a:pt x="19" y="208"/>
                    <a:pt x="27" y="204"/>
                    <a:pt x="35" y="201"/>
                  </a:cubicBezTo>
                  <a:cubicBezTo>
                    <a:pt x="45" y="197"/>
                    <a:pt x="56" y="193"/>
                    <a:pt x="66" y="189"/>
                  </a:cubicBezTo>
                  <a:cubicBezTo>
                    <a:pt x="77" y="185"/>
                    <a:pt x="89" y="181"/>
                    <a:pt x="100" y="176"/>
                  </a:cubicBezTo>
                  <a:cubicBezTo>
                    <a:pt x="103" y="175"/>
                    <a:pt x="105" y="173"/>
                    <a:pt x="107" y="171"/>
                  </a:cubicBezTo>
                  <a:cubicBezTo>
                    <a:pt x="108" y="168"/>
                    <a:pt x="110" y="166"/>
                    <a:pt x="111" y="163"/>
                  </a:cubicBezTo>
                  <a:cubicBezTo>
                    <a:pt x="116" y="158"/>
                    <a:pt x="115" y="151"/>
                    <a:pt x="115" y="145"/>
                  </a:cubicBezTo>
                  <a:cubicBezTo>
                    <a:pt x="115" y="144"/>
                    <a:pt x="114" y="143"/>
                    <a:pt x="114" y="142"/>
                  </a:cubicBezTo>
                  <a:cubicBezTo>
                    <a:pt x="108" y="135"/>
                    <a:pt x="105" y="127"/>
                    <a:pt x="103" y="119"/>
                  </a:cubicBezTo>
                  <a:cubicBezTo>
                    <a:pt x="102" y="116"/>
                    <a:pt x="101" y="115"/>
                    <a:pt x="98" y="114"/>
                  </a:cubicBezTo>
                  <a:cubicBezTo>
                    <a:pt x="96" y="113"/>
                    <a:pt x="92" y="110"/>
                    <a:pt x="92" y="107"/>
                  </a:cubicBezTo>
                  <a:cubicBezTo>
                    <a:pt x="89" y="97"/>
                    <a:pt x="88" y="87"/>
                    <a:pt x="86" y="77"/>
                  </a:cubicBezTo>
                  <a:cubicBezTo>
                    <a:pt x="86" y="73"/>
                    <a:pt x="89" y="72"/>
                    <a:pt x="92" y="72"/>
                  </a:cubicBezTo>
                  <a:cubicBezTo>
                    <a:pt x="92" y="67"/>
                    <a:pt x="91" y="62"/>
                    <a:pt x="91" y="58"/>
                  </a:cubicBezTo>
                  <a:cubicBezTo>
                    <a:pt x="91" y="47"/>
                    <a:pt x="93" y="36"/>
                    <a:pt x="99" y="26"/>
                  </a:cubicBezTo>
                  <a:cubicBezTo>
                    <a:pt x="102" y="20"/>
                    <a:pt x="107" y="15"/>
                    <a:pt x="115" y="17"/>
                  </a:cubicBezTo>
                  <a:cubicBezTo>
                    <a:pt x="119" y="4"/>
                    <a:pt x="127" y="0"/>
                    <a:pt x="142" y="3"/>
                  </a:cubicBezTo>
                  <a:cubicBezTo>
                    <a:pt x="154" y="5"/>
                    <a:pt x="166" y="7"/>
                    <a:pt x="179" y="10"/>
                  </a:cubicBezTo>
                  <a:cubicBezTo>
                    <a:pt x="184" y="11"/>
                    <a:pt x="190" y="11"/>
                    <a:pt x="193" y="5"/>
                  </a:cubicBezTo>
                  <a:cubicBezTo>
                    <a:pt x="194" y="6"/>
                    <a:pt x="194" y="6"/>
                    <a:pt x="194" y="6"/>
                  </a:cubicBezTo>
                  <a:cubicBezTo>
                    <a:pt x="198" y="12"/>
                    <a:pt x="196" y="19"/>
                    <a:pt x="200" y="25"/>
                  </a:cubicBezTo>
                  <a:cubicBezTo>
                    <a:pt x="204" y="30"/>
                    <a:pt x="206" y="37"/>
                    <a:pt x="206" y="44"/>
                  </a:cubicBezTo>
                  <a:cubicBezTo>
                    <a:pt x="207" y="52"/>
                    <a:pt x="207" y="60"/>
                    <a:pt x="207" y="69"/>
                  </a:cubicBezTo>
                  <a:cubicBezTo>
                    <a:pt x="212" y="69"/>
                    <a:pt x="213" y="73"/>
                    <a:pt x="212" y="77"/>
                  </a:cubicBezTo>
                  <a:cubicBezTo>
                    <a:pt x="210" y="85"/>
                    <a:pt x="209" y="94"/>
                    <a:pt x="207" y="102"/>
                  </a:cubicBezTo>
                  <a:cubicBezTo>
                    <a:pt x="207" y="104"/>
                    <a:pt x="206" y="107"/>
                    <a:pt x="205" y="107"/>
                  </a:cubicBezTo>
                  <a:cubicBezTo>
                    <a:pt x="200" y="110"/>
                    <a:pt x="199" y="114"/>
                    <a:pt x="199" y="118"/>
                  </a:cubicBezTo>
                  <a:cubicBezTo>
                    <a:pt x="198" y="127"/>
                    <a:pt x="194" y="135"/>
                    <a:pt x="189" y="143"/>
                  </a:cubicBezTo>
                  <a:cubicBezTo>
                    <a:pt x="185" y="148"/>
                    <a:pt x="187" y="155"/>
                    <a:pt x="190" y="160"/>
                  </a:cubicBezTo>
                  <a:cubicBezTo>
                    <a:pt x="192" y="164"/>
                    <a:pt x="195" y="169"/>
                    <a:pt x="198" y="172"/>
                  </a:cubicBezTo>
                  <a:cubicBezTo>
                    <a:pt x="201" y="175"/>
                    <a:pt x="206" y="177"/>
                    <a:pt x="210" y="179"/>
                  </a:cubicBezTo>
                  <a:cubicBezTo>
                    <a:pt x="231" y="188"/>
                    <a:pt x="253" y="197"/>
                    <a:pt x="274" y="206"/>
                  </a:cubicBezTo>
                  <a:cubicBezTo>
                    <a:pt x="285" y="210"/>
                    <a:pt x="292" y="218"/>
                    <a:pt x="293" y="231"/>
                  </a:cubicBezTo>
                  <a:cubicBezTo>
                    <a:pt x="295" y="251"/>
                    <a:pt x="298" y="270"/>
                    <a:pt x="300" y="290"/>
                  </a:cubicBezTo>
                  <a:cubicBezTo>
                    <a:pt x="301" y="298"/>
                    <a:pt x="301" y="305"/>
                    <a:pt x="302" y="313"/>
                  </a:cubicBezTo>
                  <a:cubicBezTo>
                    <a:pt x="302" y="316"/>
                    <a:pt x="302" y="319"/>
                    <a:pt x="302" y="322"/>
                  </a:cubicBezTo>
                  <a:cubicBezTo>
                    <a:pt x="201" y="322"/>
                    <a:pt x="101" y="322"/>
                    <a:pt x="0" y="3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D66AD2A-EC36-5524-11D7-8629222C7C97}"/>
              </a:ext>
            </a:extLst>
          </p:cNvPr>
          <p:cNvGrpSpPr/>
          <p:nvPr/>
        </p:nvGrpSpPr>
        <p:grpSpPr>
          <a:xfrm>
            <a:off x="8469737" y="1946789"/>
            <a:ext cx="1526902" cy="806605"/>
            <a:chOff x="6413449" y="1454301"/>
            <a:chExt cx="1114026" cy="588498"/>
          </a:xfrm>
          <a:solidFill>
            <a:schemeClr val="accent3"/>
          </a:solidFill>
        </p:grpSpPr>
        <p:grpSp>
          <p:nvGrpSpPr>
            <p:cNvPr id="55" name="Group 75">
              <a:extLst>
                <a:ext uri="{FF2B5EF4-FFF2-40B4-BE49-F238E27FC236}">
                  <a16:creationId xmlns:a16="http://schemas.microsoft.com/office/drawing/2014/main" id="{4B765763-F6DD-87F2-226C-BE9EF8137E0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953454" y="1487309"/>
              <a:ext cx="574021" cy="553581"/>
              <a:chOff x="1194" y="-9"/>
              <a:chExt cx="3370" cy="3250"/>
            </a:xfrm>
            <a:grpFill/>
          </p:grpSpPr>
          <p:sp>
            <p:nvSpPr>
              <p:cNvPr id="60" name="Freeform 76">
                <a:extLst>
                  <a:ext uri="{FF2B5EF4-FFF2-40B4-BE49-F238E27FC236}">
                    <a16:creationId xmlns:a16="http://schemas.microsoft.com/office/drawing/2014/main" id="{1EEE3A56-49E6-941D-372E-AA8CE209F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9" y="-9"/>
                <a:ext cx="1272" cy="2539"/>
              </a:xfrm>
              <a:custGeom>
                <a:avLst/>
                <a:gdLst>
                  <a:gd name="T0" fmla="*/ 528 w 1024"/>
                  <a:gd name="T1" fmla="*/ 1719 h 2047"/>
                  <a:gd name="T2" fmla="*/ 422 w 1024"/>
                  <a:gd name="T3" fmla="*/ 1677 h 2047"/>
                  <a:gd name="T4" fmla="*/ 193 w 1024"/>
                  <a:gd name="T5" fmla="*/ 1521 h 2047"/>
                  <a:gd name="T6" fmla="*/ 187 w 1024"/>
                  <a:gd name="T7" fmla="*/ 1498 h 2047"/>
                  <a:gd name="T8" fmla="*/ 202 w 1024"/>
                  <a:gd name="T9" fmla="*/ 1363 h 2047"/>
                  <a:gd name="T10" fmla="*/ 206 w 1024"/>
                  <a:gd name="T11" fmla="*/ 1288 h 2047"/>
                  <a:gd name="T12" fmla="*/ 195 w 1024"/>
                  <a:gd name="T13" fmla="*/ 1258 h 2047"/>
                  <a:gd name="T14" fmla="*/ 173 w 1024"/>
                  <a:gd name="T15" fmla="*/ 1195 h 2047"/>
                  <a:gd name="T16" fmla="*/ 161 w 1024"/>
                  <a:gd name="T17" fmla="*/ 1104 h 2047"/>
                  <a:gd name="T18" fmla="*/ 137 w 1024"/>
                  <a:gd name="T19" fmla="*/ 1079 h 2047"/>
                  <a:gd name="T20" fmla="*/ 109 w 1024"/>
                  <a:gd name="T21" fmla="*/ 1060 h 2047"/>
                  <a:gd name="T22" fmla="*/ 13 w 1024"/>
                  <a:gd name="T23" fmla="*/ 818 h 2047"/>
                  <a:gd name="T24" fmla="*/ 3 w 1024"/>
                  <a:gd name="T25" fmla="*/ 739 h 2047"/>
                  <a:gd name="T26" fmla="*/ 42 w 1024"/>
                  <a:gd name="T27" fmla="*/ 678 h 2047"/>
                  <a:gd name="T28" fmla="*/ 54 w 1024"/>
                  <a:gd name="T29" fmla="*/ 658 h 2047"/>
                  <a:gd name="T30" fmla="*/ 46 w 1024"/>
                  <a:gd name="T31" fmla="*/ 562 h 2047"/>
                  <a:gd name="T32" fmla="*/ 48 w 1024"/>
                  <a:gd name="T33" fmla="*/ 462 h 2047"/>
                  <a:gd name="T34" fmla="*/ 60 w 1024"/>
                  <a:gd name="T35" fmla="*/ 333 h 2047"/>
                  <a:gd name="T36" fmla="*/ 239 w 1024"/>
                  <a:gd name="T37" fmla="*/ 81 h 2047"/>
                  <a:gd name="T38" fmla="*/ 321 w 1024"/>
                  <a:gd name="T39" fmla="*/ 60 h 2047"/>
                  <a:gd name="T40" fmla="*/ 333 w 1024"/>
                  <a:gd name="T41" fmla="*/ 58 h 2047"/>
                  <a:gd name="T42" fmla="*/ 441 w 1024"/>
                  <a:gd name="T43" fmla="*/ 27 h 2047"/>
                  <a:gd name="T44" fmla="*/ 530 w 1024"/>
                  <a:gd name="T45" fmla="*/ 10 h 2047"/>
                  <a:gd name="T46" fmla="*/ 697 w 1024"/>
                  <a:gd name="T47" fmla="*/ 43 h 2047"/>
                  <a:gd name="T48" fmla="*/ 751 w 1024"/>
                  <a:gd name="T49" fmla="*/ 97 h 2047"/>
                  <a:gd name="T50" fmla="*/ 768 w 1024"/>
                  <a:gd name="T51" fmla="*/ 108 h 2047"/>
                  <a:gd name="T52" fmla="*/ 793 w 1024"/>
                  <a:gd name="T53" fmla="*/ 113 h 2047"/>
                  <a:gd name="T54" fmla="*/ 851 w 1024"/>
                  <a:gd name="T55" fmla="*/ 144 h 2047"/>
                  <a:gd name="T56" fmla="*/ 964 w 1024"/>
                  <a:gd name="T57" fmla="*/ 439 h 2047"/>
                  <a:gd name="T58" fmla="*/ 964 w 1024"/>
                  <a:gd name="T59" fmla="*/ 511 h 2047"/>
                  <a:gd name="T60" fmla="*/ 958 w 1024"/>
                  <a:gd name="T61" fmla="*/ 598 h 2047"/>
                  <a:gd name="T62" fmla="*/ 972 w 1024"/>
                  <a:gd name="T63" fmla="*/ 622 h 2047"/>
                  <a:gd name="T64" fmla="*/ 1022 w 1024"/>
                  <a:gd name="T65" fmla="*/ 686 h 2047"/>
                  <a:gd name="T66" fmla="*/ 1010 w 1024"/>
                  <a:gd name="T67" fmla="*/ 866 h 2047"/>
                  <a:gd name="T68" fmla="*/ 964 w 1024"/>
                  <a:gd name="T69" fmla="*/ 985 h 2047"/>
                  <a:gd name="T70" fmla="*/ 958 w 1024"/>
                  <a:gd name="T71" fmla="*/ 998 h 2047"/>
                  <a:gd name="T72" fmla="*/ 932 w 1024"/>
                  <a:gd name="T73" fmla="*/ 1027 h 2047"/>
                  <a:gd name="T74" fmla="*/ 911 w 1024"/>
                  <a:gd name="T75" fmla="*/ 1057 h 2047"/>
                  <a:gd name="T76" fmla="*/ 889 w 1024"/>
                  <a:gd name="T77" fmla="*/ 1205 h 2047"/>
                  <a:gd name="T78" fmla="*/ 860 w 1024"/>
                  <a:gd name="T79" fmla="*/ 1287 h 2047"/>
                  <a:gd name="T80" fmla="*/ 856 w 1024"/>
                  <a:gd name="T81" fmla="*/ 1301 h 2047"/>
                  <a:gd name="T82" fmla="*/ 869 w 1024"/>
                  <a:gd name="T83" fmla="*/ 1461 h 2047"/>
                  <a:gd name="T84" fmla="*/ 873 w 1024"/>
                  <a:gd name="T85" fmla="*/ 1493 h 2047"/>
                  <a:gd name="T86" fmla="*/ 863 w 1024"/>
                  <a:gd name="T87" fmla="*/ 1521 h 2047"/>
                  <a:gd name="T88" fmla="*/ 681 w 1024"/>
                  <a:gd name="T89" fmla="*/ 1647 h 2047"/>
                  <a:gd name="T90" fmla="*/ 534 w 1024"/>
                  <a:gd name="T91" fmla="*/ 1720 h 2047"/>
                  <a:gd name="T92" fmla="*/ 586 w 1024"/>
                  <a:gd name="T93" fmla="*/ 1800 h 2047"/>
                  <a:gd name="T94" fmla="*/ 672 w 1024"/>
                  <a:gd name="T95" fmla="*/ 1929 h 2047"/>
                  <a:gd name="T96" fmla="*/ 675 w 1024"/>
                  <a:gd name="T97" fmla="*/ 1954 h 2047"/>
                  <a:gd name="T98" fmla="*/ 646 w 1024"/>
                  <a:gd name="T99" fmla="*/ 2019 h 2047"/>
                  <a:gd name="T100" fmla="*/ 645 w 1024"/>
                  <a:gd name="T101" fmla="*/ 2031 h 2047"/>
                  <a:gd name="T102" fmla="*/ 433 w 1024"/>
                  <a:gd name="T103" fmla="*/ 2036 h 2047"/>
                  <a:gd name="T104" fmla="*/ 430 w 1024"/>
                  <a:gd name="T105" fmla="*/ 2023 h 2047"/>
                  <a:gd name="T106" fmla="*/ 395 w 1024"/>
                  <a:gd name="T107" fmla="*/ 1958 h 2047"/>
                  <a:gd name="T108" fmla="*/ 397 w 1024"/>
                  <a:gd name="T109" fmla="*/ 1925 h 2047"/>
                  <a:gd name="T110" fmla="*/ 520 w 1024"/>
                  <a:gd name="T111" fmla="*/ 1734 h 2047"/>
                  <a:gd name="T112" fmla="*/ 528 w 1024"/>
                  <a:gd name="T113" fmla="*/ 1719 h 2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24" h="2047">
                    <a:moveTo>
                      <a:pt x="528" y="1719"/>
                    </a:moveTo>
                    <a:cubicBezTo>
                      <a:pt x="492" y="1705"/>
                      <a:pt x="456" y="1693"/>
                      <a:pt x="422" y="1677"/>
                    </a:cubicBezTo>
                    <a:cubicBezTo>
                      <a:pt x="337" y="1638"/>
                      <a:pt x="262" y="1585"/>
                      <a:pt x="193" y="1521"/>
                    </a:cubicBezTo>
                    <a:cubicBezTo>
                      <a:pt x="186" y="1514"/>
                      <a:pt x="186" y="1507"/>
                      <a:pt x="187" y="1498"/>
                    </a:cubicBezTo>
                    <a:cubicBezTo>
                      <a:pt x="192" y="1453"/>
                      <a:pt x="197" y="1408"/>
                      <a:pt x="202" y="1363"/>
                    </a:cubicBezTo>
                    <a:cubicBezTo>
                      <a:pt x="204" y="1338"/>
                      <a:pt x="206" y="1313"/>
                      <a:pt x="206" y="1288"/>
                    </a:cubicBezTo>
                    <a:cubicBezTo>
                      <a:pt x="206" y="1278"/>
                      <a:pt x="199" y="1268"/>
                      <a:pt x="195" y="1258"/>
                    </a:cubicBezTo>
                    <a:cubicBezTo>
                      <a:pt x="187" y="1237"/>
                      <a:pt x="177" y="1216"/>
                      <a:pt x="173" y="1195"/>
                    </a:cubicBezTo>
                    <a:cubicBezTo>
                      <a:pt x="166" y="1165"/>
                      <a:pt x="165" y="1134"/>
                      <a:pt x="161" y="1104"/>
                    </a:cubicBezTo>
                    <a:cubicBezTo>
                      <a:pt x="159" y="1089"/>
                      <a:pt x="152" y="1080"/>
                      <a:pt x="137" y="1079"/>
                    </a:cubicBezTo>
                    <a:cubicBezTo>
                      <a:pt x="124" y="1077"/>
                      <a:pt x="115" y="1071"/>
                      <a:pt x="109" y="1060"/>
                    </a:cubicBezTo>
                    <a:cubicBezTo>
                      <a:pt x="64" y="985"/>
                      <a:pt x="32" y="904"/>
                      <a:pt x="13" y="818"/>
                    </a:cubicBezTo>
                    <a:cubicBezTo>
                      <a:pt x="7" y="792"/>
                      <a:pt x="5" y="765"/>
                      <a:pt x="3" y="739"/>
                    </a:cubicBezTo>
                    <a:cubicBezTo>
                      <a:pt x="0" y="705"/>
                      <a:pt x="10" y="689"/>
                      <a:pt x="42" y="678"/>
                    </a:cubicBezTo>
                    <a:cubicBezTo>
                      <a:pt x="53" y="674"/>
                      <a:pt x="56" y="669"/>
                      <a:pt x="54" y="658"/>
                    </a:cubicBezTo>
                    <a:cubicBezTo>
                      <a:pt x="51" y="626"/>
                      <a:pt x="47" y="594"/>
                      <a:pt x="46" y="562"/>
                    </a:cubicBezTo>
                    <a:cubicBezTo>
                      <a:pt x="45" y="529"/>
                      <a:pt x="46" y="495"/>
                      <a:pt x="48" y="462"/>
                    </a:cubicBezTo>
                    <a:cubicBezTo>
                      <a:pt x="51" y="419"/>
                      <a:pt x="52" y="375"/>
                      <a:pt x="60" y="333"/>
                    </a:cubicBezTo>
                    <a:cubicBezTo>
                      <a:pt x="81" y="222"/>
                      <a:pt x="142" y="138"/>
                      <a:pt x="239" y="81"/>
                    </a:cubicBezTo>
                    <a:cubicBezTo>
                      <a:pt x="264" y="66"/>
                      <a:pt x="292" y="60"/>
                      <a:pt x="321" y="60"/>
                    </a:cubicBezTo>
                    <a:cubicBezTo>
                      <a:pt x="325" y="59"/>
                      <a:pt x="330" y="60"/>
                      <a:pt x="333" y="58"/>
                    </a:cubicBezTo>
                    <a:cubicBezTo>
                      <a:pt x="365" y="36"/>
                      <a:pt x="403" y="33"/>
                      <a:pt x="441" y="27"/>
                    </a:cubicBezTo>
                    <a:cubicBezTo>
                      <a:pt x="471" y="23"/>
                      <a:pt x="500" y="14"/>
                      <a:pt x="530" y="10"/>
                    </a:cubicBezTo>
                    <a:cubicBezTo>
                      <a:pt x="589" y="0"/>
                      <a:pt x="644" y="16"/>
                      <a:pt x="697" y="43"/>
                    </a:cubicBezTo>
                    <a:cubicBezTo>
                      <a:pt x="721" y="56"/>
                      <a:pt x="737" y="75"/>
                      <a:pt x="751" y="97"/>
                    </a:cubicBezTo>
                    <a:cubicBezTo>
                      <a:pt x="755" y="102"/>
                      <a:pt x="762" y="106"/>
                      <a:pt x="768" y="108"/>
                    </a:cubicBezTo>
                    <a:cubicBezTo>
                      <a:pt x="776" y="111"/>
                      <a:pt x="785" y="112"/>
                      <a:pt x="793" y="113"/>
                    </a:cubicBezTo>
                    <a:cubicBezTo>
                      <a:pt x="816" y="118"/>
                      <a:pt x="834" y="128"/>
                      <a:pt x="851" y="144"/>
                    </a:cubicBezTo>
                    <a:cubicBezTo>
                      <a:pt x="937" y="224"/>
                      <a:pt x="971" y="324"/>
                      <a:pt x="964" y="439"/>
                    </a:cubicBezTo>
                    <a:cubicBezTo>
                      <a:pt x="963" y="463"/>
                      <a:pt x="965" y="487"/>
                      <a:pt x="964" y="511"/>
                    </a:cubicBezTo>
                    <a:cubicBezTo>
                      <a:pt x="963" y="540"/>
                      <a:pt x="961" y="569"/>
                      <a:pt x="958" y="598"/>
                    </a:cubicBezTo>
                    <a:cubicBezTo>
                      <a:pt x="956" y="614"/>
                      <a:pt x="958" y="619"/>
                      <a:pt x="972" y="622"/>
                    </a:cubicBezTo>
                    <a:cubicBezTo>
                      <a:pt x="1021" y="634"/>
                      <a:pt x="1024" y="636"/>
                      <a:pt x="1022" y="686"/>
                    </a:cubicBezTo>
                    <a:cubicBezTo>
                      <a:pt x="1019" y="746"/>
                      <a:pt x="1015" y="806"/>
                      <a:pt x="1010" y="866"/>
                    </a:cubicBezTo>
                    <a:cubicBezTo>
                      <a:pt x="1005" y="910"/>
                      <a:pt x="983" y="947"/>
                      <a:pt x="964" y="985"/>
                    </a:cubicBezTo>
                    <a:cubicBezTo>
                      <a:pt x="962" y="990"/>
                      <a:pt x="960" y="994"/>
                      <a:pt x="958" y="998"/>
                    </a:cubicBezTo>
                    <a:cubicBezTo>
                      <a:pt x="953" y="1011"/>
                      <a:pt x="948" y="1023"/>
                      <a:pt x="932" y="1027"/>
                    </a:cubicBezTo>
                    <a:cubicBezTo>
                      <a:pt x="918" y="1030"/>
                      <a:pt x="913" y="1044"/>
                      <a:pt x="911" y="1057"/>
                    </a:cubicBezTo>
                    <a:cubicBezTo>
                      <a:pt x="904" y="1106"/>
                      <a:pt x="897" y="1156"/>
                      <a:pt x="889" y="1205"/>
                    </a:cubicBezTo>
                    <a:cubicBezTo>
                      <a:pt x="885" y="1234"/>
                      <a:pt x="877" y="1262"/>
                      <a:pt x="860" y="1287"/>
                    </a:cubicBezTo>
                    <a:cubicBezTo>
                      <a:pt x="857" y="1290"/>
                      <a:pt x="856" y="1297"/>
                      <a:pt x="856" y="1301"/>
                    </a:cubicBezTo>
                    <a:cubicBezTo>
                      <a:pt x="860" y="1355"/>
                      <a:pt x="865" y="1408"/>
                      <a:pt x="869" y="1461"/>
                    </a:cubicBezTo>
                    <a:cubicBezTo>
                      <a:pt x="870" y="1472"/>
                      <a:pt x="871" y="1483"/>
                      <a:pt x="873" y="1493"/>
                    </a:cubicBezTo>
                    <a:cubicBezTo>
                      <a:pt x="876" y="1505"/>
                      <a:pt x="873" y="1513"/>
                      <a:pt x="863" y="1521"/>
                    </a:cubicBezTo>
                    <a:cubicBezTo>
                      <a:pt x="807" y="1569"/>
                      <a:pt x="747" y="1612"/>
                      <a:pt x="681" y="1647"/>
                    </a:cubicBezTo>
                    <a:cubicBezTo>
                      <a:pt x="633" y="1673"/>
                      <a:pt x="584" y="1696"/>
                      <a:pt x="534" y="1720"/>
                    </a:cubicBezTo>
                    <a:cubicBezTo>
                      <a:pt x="550" y="1745"/>
                      <a:pt x="568" y="1773"/>
                      <a:pt x="586" y="1800"/>
                    </a:cubicBezTo>
                    <a:cubicBezTo>
                      <a:pt x="615" y="1843"/>
                      <a:pt x="643" y="1886"/>
                      <a:pt x="672" y="1929"/>
                    </a:cubicBezTo>
                    <a:cubicBezTo>
                      <a:pt x="678" y="1937"/>
                      <a:pt x="679" y="1945"/>
                      <a:pt x="675" y="1954"/>
                    </a:cubicBezTo>
                    <a:cubicBezTo>
                      <a:pt x="665" y="1975"/>
                      <a:pt x="656" y="1997"/>
                      <a:pt x="646" y="2019"/>
                    </a:cubicBezTo>
                    <a:cubicBezTo>
                      <a:pt x="645" y="2022"/>
                      <a:pt x="645" y="2026"/>
                      <a:pt x="645" y="2031"/>
                    </a:cubicBezTo>
                    <a:cubicBezTo>
                      <a:pt x="577" y="2045"/>
                      <a:pt x="504" y="2047"/>
                      <a:pt x="433" y="2036"/>
                    </a:cubicBezTo>
                    <a:cubicBezTo>
                      <a:pt x="432" y="2031"/>
                      <a:pt x="432" y="2026"/>
                      <a:pt x="430" y="2023"/>
                    </a:cubicBezTo>
                    <a:cubicBezTo>
                      <a:pt x="419" y="2001"/>
                      <a:pt x="408" y="1979"/>
                      <a:pt x="395" y="1958"/>
                    </a:cubicBezTo>
                    <a:cubicBezTo>
                      <a:pt x="388" y="1946"/>
                      <a:pt x="390" y="1937"/>
                      <a:pt x="397" y="1925"/>
                    </a:cubicBezTo>
                    <a:cubicBezTo>
                      <a:pt x="439" y="1861"/>
                      <a:pt x="479" y="1797"/>
                      <a:pt x="520" y="1734"/>
                    </a:cubicBezTo>
                    <a:cubicBezTo>
                      <a:pt x="523" y="1729"/>
                      <a:pt x="526" y="1724"/>
                      <a:pt x="528" y="17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61" name="Freeform 77">
                <a:extLst>
                  <a:ext uri="{FF2B5EF4-FFF2-40B4-BE49-F238E27FC236}">
                    <a16:creationId xmlns:a16="http://schemas.microsoft.com/office/drawing/2014/main" id="{302E8375-5E98-2F99-A3E1-E8E990B99E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3" y="1959"/>
                <a:ext cx="1821" cy="1282"/>
              </a:xfrm>
              <a:custGeom>
                <a:avLst/>
                <a:gdLst>
                  <a:gd name="T0" fmla="*/ 379 w 1466"/>
                  <a:gd name="T1" fmla="*/ 476 h 1034"/>
                  <a:gd name="T2" fmla="*/ 408 w 1466"/>
                  <a:gd name="T3" fmla="*/ 425 h 1034"/>
                  <a:gd name="T4" fmla="*/ 478 w 1466"/>
                  <a:gd name="T5" fmla="*/ 370 h 1034"/>
                  <a:gd name="T6" fmla="*/ 532 w 1466"/>
                  <a:gd name="T7" fmla="*/ 265 h 1034"/>
                  <a:gd name="T8" fmla="*/ 581 w 1466"/>
                  <a:gd name="T9" fmla="*/ 55 h 1034"/>
                  <a:gd name="T10" fmla="*/ 584 w 1466"/>
                  <a:gd name="T11" fmla="*/ 0 h 1034"/>
                  <a:gd name="T12" fmla="*/ 598 w 1466"/>
                  <a:gd name="T13" fmla="*/ 15 h 1034"/>
                  <a:gd name="T14" fmla="*/ 961 w 1466"/>
                  <a:gd name="T15" fmla="*/ 209 h 1034"/>
                  <a:gd name="T16" fmla="*/ 1247 w 1466"/>
                  <a:gd name="T17" fmla="*/ 343 h 1034"/>
                  <a:gd name="T18" fmla="*/ 1457 w 1466"/>
                  <a:gd name="T19" fmla="*/ 617 h 1034"/>
                  <a:gd name="T20" fmla="*/ 1464 w 1466"/>
                  <a:gd name="T21" fmla="*/ 697 h 1034"/>
                  <a:gd name="T22" fmla="*/ 1466 w 1466"/>
                  <a:gd name="T23" fmla="*/ 1017 h 1034"/>
                  <a:gd name="T24" fmla="*/ 1449 w 1466"/>
                  <a:gd name="T25" fmla="*/ 1034 h 1034"/>
                  <a:gd name="T26" fmla="*/ 955 w 1466"/>
                  <a:gd name="T27" fmla="*/ 1032 h 1034"/>
                  <a:gd name="T28" fmla="*/ 256 w 1466"/>
                  <a:gd name="T29" fmla="*/ 1033 h 1034"/>
                  <a:gd name="T30" fmla="*/ 17 w 1466"/>
                  <a:gd name="T31" fmla="*/ 1033 h 1034"/>
                  <a:gd name="T32" fmla="*/ 3 w 1466"/>
                  <a:gd name="T33" fmla="*/ 1032 h 1034"/>
                  <a:gd name="T34" fmla="*/ 0 w 1466"/>
                  <a:gd name="T35" fmla="*/ 1028 h 1034"/>
                  <a:gd name="T36" fmla="*/ 54 w 1466"/>
                  <a:gd name="T37" fmla="*/ 977 h 1034"/>
                  <a:gd name="T38" fmla="*/ 124 w 1466"/>
                  <a:gd name="T39" fmla="*/ 802 h 1034"/>
                  <a:gd name="T40" fmla="*/ 123 w 1466"/>
                  <a:gd name="T41" fmla="*/ 623 h 1034"/>
                  <a:gd name="T42" fmla="*/ 119 w 1466"/>
                  <a:gd name="T43" fmla="*/ 608 h 1034"/>
                  <a:gd name="T44" fmla="*/ 156 w 1466"/>
                  <a:gd name="T45" fmla="*/ 530 h 1034"/>
                  <a:gd name="T46" fmla="*/ 226 w 1466"/>
                  <a:gd name="T47" fmla="*/ 521 h 1034"/>
                  <a:gd name="T48" fmla="*/ 315 w 1466"/>
                  <a:gd name="T49" fmla="*/ 873 h 1034"/>
                  <a:gd name="T50" fmla="*/ 319 w 1466"/>
                  <a:gd name="T51" fmla="*/ 873 h 1034"/>
                  <a:gd name="T52" fmla="*/ 379 w 1466"/>
                  <a:gd name="T53" fmla="*/ 476 h 1034"/>
                  <a:gd name="T54" fmla="*/ 975 w 1466"/>
                  <a:gd name="T55" fmla="*/ 740 h 1034"/>
                  <a:gd name="T56" fmla="*/ 975 w 1466"/>
                  <a:gd name="T57" fmla="*/ 665 h 1034"/>
                  <a:gd name="T58" fmla="*/ 1049 w 1466"/>
                  <a:gd name="T59" fmla="*/ 665 h 1034"/>
                  <a:gd name="T60" fmla="*/ 1049 w 1466"/>
                  <a:gd name="T61" fmla="*/ 589 h 1034"/>
                  <a:gd name="T62" fmla="*/ 974 w 1466"/>
                  <a:gd name="T63" fmla="*/ 589 h 1034"/>
                  <a:gd name="T64" fmla="*/ 974 w 1466"/>
                  <a:gd name="T65" fmla="*/ 515 h 1034"/>
                  <a:gd name="T66" fmla="*/ 899 w 1466"/>
                  <a:gd name="T67" fmla="*/ 515 h 1034"/>
                  <a:gd name="T68" fmla="*/ 899 w 1466"/>
                  <a:gd name="T69" fmla="*/ 590 h 1034"/>
                  <a:gd name="T70" fmla="*/ 825 w 1466"/>
                  <a:gd name="T71" fmla="*/ 590 h 1034"/>
                  <a:gd name="T72" fmla="*/ 825 w 1466"/>
                  <a:gd name="T73" fmla="*/ 666 h 1034"/>
                  <a:gd name="T74" fmla="*/ 900 w 1466"/>
                  <a:gd name="T75" fmla="*/ 666 h 1034"/>
                  <a:gd name="T76" fmla="*/ 900 w 1466"/>
                  <a:gd name="T77" fmla="*/ 740 h 1034"/>
                  <a:gd name="T78" fmla="*/ 975 w 1466"/>
                  <a:gd name="T79" fmla="*/ 740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66" h="1034">
                    <a:moveTo>
                      <a:pt x="379" y="476"/>
                    </a:moveTo>
                    <a:cubicBezTo>
                      <a:pt x="409" y="462"/>
                      <a:pt x="416" y="450"/>
                      <a:pt x="408" y="425"/>
                    </a:cubicBezTo>
                    <a:cubicBezTo>
                      <a:pt x="435" y="410"/>
                      <a:pt x="458" y="391"/>
                      <a:pt x="478" y="370"/>
                    </a:cubicBezTo>
                    <a:cubicBezTo>
                      <a:pt x="506" y="340"/>
                      <a:pt x="523" y="305"/>
                      <a:pt x="532" y="265"/>
                    </a:cubicBezTo>
                    <a:cubicBezTo>
                      <a:pt x="548" y="195"/>
                      <a:pt x="566" y="125"/>
                      <a:pt x="581" y="55"/>
                    </a:cubicBezTo>
                    <a:cubicBezTo>
                      <a:pt x="586" y="37"/>
                      <a:pt x="586" y="17"/>
                      <a:pt x="584" y="0"/>
                    </a:cubicBezTo>
                    <a:cubicBezTo>
                      <a:pt x="589" y="5"/>
                      <a:pt x="592" y="12"/>
                      <a:pt x="598" y="15"/>
                    </a:cubicBezTo>
                    <a:cubicBezTo>
                      <a:pt x="715" y="87"/>
                      <a:pt x="837" y="150"/>
                      <a:pt x="961" y="209"/>
                    </a:cubicBezTo>
                    <a:cubicBezTo>
                      <a:pt x="1056" y="255"/>
                      <a:pt x="1152" y="297"/>
                      <a:pt x="1247" y="343"/>
                    </a:cubicBezTo>
                    <a:cubicBezTo>
                      <a:pt x="1363" y="399"/>
                      <a:pt x="1433" y="491"/>
                      <a:pt x="1457" y="617"/>
                    </a:cubicBezTo>
                    <a:cubicBezTo>
                      <a:pt x="1462" y="643"/>
                      <a:pt x="1464" y="670"/>
                      <a:pt x="1464" y="697"/>
                    </a:cubicBezTo>
                    <a:cubicBezTo>
                      <a:pt x="1465" y="804"/>
                      <a:pt x="1465" y="910"/>
                      <a:pt x="1466" y="1017"/>
                    </a:cubicBezTo>
                    <a:cubicBezTo>
                      <a:pt x="1466" y="1030"/>
                      <a:pt x="1462" y="1034"/>
                      <a:pt x="1449" y="1034"/>
                    </a:cubicBezTo>
                    <a:cubicBezTo>
                      <a:pt x="1284" y="1033"/>
                      <a:pt x="1120" y="1032"/>
                      <a:pt x="955" y="1032"/>
                    </a:cubicBezTo>
                    <a:cubicBezTo>
                      <a:pt x="722" y="1032"/>
                      <a:pt x="489" y="1033"/>
                      <a:pt x="256" y="1033"/>
                    </a:cubicBezTo>
                    <a:cubicBezTo>
                      <a:pt x="176" y="1033"/>
                      <a:pt x="96" y="1033"/>
                      <a:pt x="17" y="1033"/>
                    </a:cubicBezTo>
                    <a:cubicBezTo>
                      <a:pt x="12" y="1033"/>
                      <a:pt x="8" y="1033"/>
                      <a:pt x="3" y="1032"/>
                    </a:cubicBezTo>
                    <a:cubicBezTo>
                      <a:pt x="2" y="1031"/>
                      <a:pt x="1" y="1029"/>
                      <a:pt x="0" y="1028"/>
                    </a:cubicBezTo>
                    <a:cubicBezTo>
                      <a:pt x="18" y="1011"/>
                      <a:pt x="37" y="995"/>
                      <a:pt x="54" y="977"/>
                    </a:cubicBezTo>
                    <a:cubicBezTo>
                      <a:pt x="100" y="928"/>
                      <a:pt x="126" y="871"/>
                      <a:pt x="124" y="802"/>
                    </a:cubicBezTo>
                    <a:cubicBezTo>
                      <a:pt x="122" y="743"/>
                      <a:pt x="123" y="683"/>
                      <a:pt x="123" y="623"/>
                    </a:cubicBezTo>
                    <a:cubicBezTo>
                      <a:pt x="123" y="619"/>
                      <a:pt x="121" y="614"/>
                      <a:pt x="119" y="608"/>
                    </a:cubicBezTo>
                    <a:cubicBezTo>
                      <a:pt x="157" y="598"/>
                      <a:pt x="158" y="565"/>
                      <a:pt x="156" y="530"/>
                    </a:cubicBezTo>
                    <a:cubicBezTo>
                      <a:pt x="180" y="527"/>
                      <a:pt x="202" y="524"/>
                      <a:pt x="226" y="521"/>
                    </a:cubicBezTo>
                    <a:cubicBezTo>
                      <a:pt x="256" y="639"/>
                      <a:pt x="285" y="756"/>
                      <a:pt x="315" y="873"/>
                    </a:cubicBezTo>
                    <a:cubicBezTo>
                      <a:pt x="317" y="873"/>
                      <a:pt x="318" y="873"/>
                      <a:pt x="319" y="873"/>
                    </a:cubicBezTo>
                    <a:cubicBezTo>
                      <a:pt x="339" y="741"/>
                      <a:pt x="359" y="609"/>
                      <a:pt x="379" y="476"/>
                    </a:cubicBezTo>
                    <a:close/>
                    <a:moveTo>
                      <a:pt x="975" y="740"/>
                    </a:moveTo>
                    <a:cubicBezTo>
                      <a:pt x="975" y="714"/>
                      <a:pt x="975" y="690"/>
                      <a:pt x="975" y="665"/>
                    </a:cubicBezTo>
                    <a:cubicBezTo>
                      <a:pt x="1001" y="665"/>
                      <a:pt x="1025" y="665"/>
                      <a:pt x="1049" y="665"/>
                    </a:cubicBezTo>
                    <a:cubicBezTo>
                      <a:pt x="1049" y="640"/>
                      <a:pt x="1049" y="616"/>
                      <a:pt x="1049" y="589"/>
                    </a:cubicBezTo>
                    <a:cubicBezTo>
                      <a:pt x="1024" y="589"/>
                      <a:pt x="1000" y="589"/>
                      <a:pt x="974" y="589"/>
                    </a:cubicBezTo>
                    <a:cubicBezTo>
                      <a:pt x="974" y="563"/>
                      <a:pt x="974" y="539"/>
                      <a:pt x="974" y="515"/>
                    </a:cubicBezTo>
                    <a:cubicBezTo>
                      <a:pt x="949" y="515"/>
                      <a:pt x="924" y="515"/>
                      <a:pt x="899" y="515"/>
                    </a:cubicBezTo>
                    <a:cubicBezTo>
                      <a:pt x="899" y="540"/>
                      <a:pt x="899" y="564"/>
                      <a:pt x="899" y="590"/>
                    </a:cubicBezTo>
                    <a:cubicBezTo>
                      <a:pt x="873" y="590"/>
                      <a:pt x="849" y="590"/>
                      <a:pt x="825" y="590"/>
                    </a:cubicBezTo>
                    <a:cubicBezTo>
                      <a:pt x="825" y="616"/>
                      <a:pt x="825" y="640"/>
                      <a:pt x="825" y="666"/>
                    </a:cubicBezTo>
                    <a:cubicBezTo>
                      <a:pt x="850" y="666"/>
                      <a:pt x="874" y="666"/>
                      <a:pt x="900" y="666"/>
                    </a:cubicBezTo>
                    <a:cubicBezTo>
                      <a:pt x="900" y="692"/>
                      <a:pt x="900" y="716"/>
                      <a:pt x="900" y="740"/>
                    </a:cubicBezTo>
                    <a:cubicBezTo>
                      <a:pt x="925" y="740"/>
                      <a:pt x="949" y="740"/>
                      <a:pt x="975" y="7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9F192D1E-DDBD-1E94-1A89-CA05A25BF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4" y="1946"/>
                <a:ext cx="1657" cy="1294"/>
              </a:xfrm>
              <a:custGeom>
                <a:avLst/>
                <a:gdLst>
                  <a:gd name="T0" fmla="*/ 878 w 1335"/>
                  <a:gd name="T1" fmla="*/ 0 h 1044"/>
                  <a:gd name="T2" fmla="*/ 901 w 1335"/>
                  <a:gd name="T3" fmla="*/ 139 h 1044"/>
                  <a:gd name="T4" fmla="*/ 926 w 1335"/>
                  <a:gd name="T5" fmla="*/ 275 h 1044"/>
                  <a:gd name="T6" fmla="*/ 1005 w 1335"/>
                  <a:gd name="T7" fmla="*/ 400 h 1044"/>
                  <a:gd name="T8" fmla="*/ 1027 w 1335"/>
                  <a:gd name="T9" fmla="*/ 417 h 1044"/>
                  <a:gd name="T10" fmla="*/ 1030 w 1335"/>
                  <a:gd name="T11" fmla="*/ 455 h 1044"/>
                  <a:gd name="T12" fmla="*/ 1061 w 1335"/>
                  <a:gd name="T13" fmla="*/ 479 h 1044"/>
                  <a:gd name="T14" fmla="*/ 1094 w 1335"/>
                  <a:gd name="T15" fmla="*/ 522 h 1044"/>
                  <a:gd name="T16" fmla="*/ 1148 w 1335"/>
                  <a:gd name="T17" fmla="*/ 882 h 1044"/>
                  <a:gd name="T18" fmla="*/ 1150 w 1335"/>
                  <a:gd name="T19" fmla="*/ 889 h 1044"/>
                  <a:gd name="T20" fmla="*/ 1154 w 1335"/>
                  <a:gd name="T21" fmla="*/ 890 h 1044"/>
                  <a:gd name="T22" fmla="*/ 1258 w 1335"/>
                  <a:gd name="T23" fmla="*/ 538 h 1044"/>
                  <a:gd name="T24" fmla="*/ 1295 w 1335"/>
                  <a:gd name="T25" fmla="*/ 541 h 1044"/>
                  <a:gd name="T26" fmla="*/ 1333 w 1335"/>
                  <a:gd name="T27" fmla="*/ 619 h 1044"/>
                  <a:gd name="T28" fmla="*/ 1332 w 1335"/>
                  <a:gd name="T29" fmla="*/ 637 h 1044"/>
                  <a:gd name="T30" fmla="*/ 1333 w 1335"/>
                  <a:gd name="T31" fmla="*/ 811 h 1044"/>
                  <a:gd name="T32" fmla="*/ 1270 w 1335"/>
                  <a:gd name="T33" fmla="*/ 970 h 1044"/>
                  <a:gd name="T34" fmla="*/ 1198 w 1335"/>
                  <a:gd name="T35" fmla="*/ 1040 h 1044"/>
                  <a:gd name="T36" fmla="*/ 1186 w 1335"/>
                  <a:gd name="T37" fmla="*/ 1044 h 1044"/>
                  <a:gd name="T38" fmla="*/ 431 w 1335"/>
                  <a:gd name="T39" fmla="*/ 1044 h 1044"/>
                  <a:gd name="T40" fmla="*/ 105 w 1335"/>
                  <a:gd name="T41" fmla="*/ 1044 h 1044"/>
                  <a:gd name="T42" fmla="*/ 4 w 1335"/>
                  <a:gd name="T43" fmla="*/ 1044 h 1044"/>
                  <a:gd name="T44" fmla="*/ 3 w 1335"/>
                  <a:gd name="T45" fmla="*/ 1026 h 1044"/>
                  <a:gd name="T46" fmla="*/ 4 w 1335"/>
                  <a:gd name="T47" fmla="*/ 704 h 1044"/>
                  <a:gd name="T48" fmla="*/ 129 w 1335"/>
                  <a:gd name="T49" fmla="*/ 413 h 1044"/>
                  <a:gd name="T50" fmla="*/ 254 w 1335"/>
                  <a:gd name="T51" fmla="*/ 345 h 1044"/>
                  <a:gd name="T52" fmla="*/ 350 w 1335"/>
                  <a:gd name="T53" fmla="*/ 303 h 1044"/>
                  <a:gd name="T54" fmla="*/ 591 w 1335"/>
                  <a:gd name="T55" fmla="*/ 178 h 1044"/>
                  <a:gd name="T56" fmla="*/ 874 w 1335"/>
                  <a:gd name="T57" fmla="*/ 13 h 1044"/>
                  <a:gd name="T58" fmla="*/ 883 w 1335"/>
                  <a:gd name="T59" fmla="*/ 1 h 1044"/>
                  <a:gd name="T60" fmla="*/ 878 w 1335"/>
                  <a:gd name="T61" fmla="*/ 0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35" h="1044">
                    <a:moveTo>
                      <a:pt x="878" y="0"/>
                    </a:moveTo>
                    <a:cubicBezTo>
                      <a:pt x="886" y="47"/>
                      <a:pt x="893" y="93"/>
                      <a:pt x="901" y="139"/>
                    </a:cubicBezTo>
                    <a:cubicBezTo>
                      <a:pt x="909" y="184"/>
                      <a:pt x="918" y="230"/>
                      <a:pt x="926" y="275"/>
                    </a:cubicBezTo>
                    <a:cubicBezTo>
                      <a:pt x="936" y="327"/>
                      <a:pt x="966" y="366"/>
                      <a:pt x="1005" y="400"/>
                    </a:cubicBezTo>
                    <a:cubicBezTo>
                      <a:pt x="1013" y="407"/>
                      <a:pt x="1022" y="413"/>
                      <a:pt x="1027" y="417"/>
                    </a:cubicBezTo>
                    <a:cubicBezTo>
                      <a:pt x="1028" y="431"/>
                      <a:pt x="1025" y="446"/>
                      <a:pt x="1030" y="455"/>
                    </a:cubicBezTo>
                    <a:cubicBezTo>
                      <a:pt x="1037" y="466"/>
                      <a:pt x="1049" y="475"/>
                      <a:pt x="1061" y="479"/>
                    </a:cubicBezTo>
                    <a:cubicBezTo>
                      <a:pt x="1084" y="486"/>
                      <a:pt x="1091" y="499"/>
                      <a:pt x="1094" y="522"/>
                    </a:cubicBezTo>
                    <a:cubicBezTo>
                      <a:pt x="1111" y="642"/>
                      <a:pt x="1130" y="762"/>
                      <a:pt x="1148" y="882"/>
                    </a:cubicBezTo>
                    <a:cubicBezTo>
                      <a:pt x="1148" y="884"/>
                      <a:pt x="1149" y="887"/>
                      <a:pt x="1150" y="889"/>
                    </a:cubicBezTo>
                    <a:cubicBezTo>
                      <a:pt x="1151" y="889"/>
                      <a:pt x="1153" y="890"/>
                      <a:pt x="1154" y="890"/>
                    </a:cubicBezTo>
                    <a:cubicBezTo>
                      <a:pt x="1189" y="773"/>
                      <a:pt x="1223" y="656"/>
                      <a:pt x="1258" y="538"/>
                    </a:cubicBezTo>
                    <a:cubicBezTo>
                      <a:pt x="1270" y="539"/>
                      <a:pt x="1282" y="540"/>
                      <a:pt x="1295" y="541"/>
                    </a:cubicBezTo>
                    <a:cubicBezTo>
                      <a:pt x="1292" y="575"/>
                      <a:pt x="1291" y="609"/>
                      <a:pt x="1333" y="619"/>
                    </a:cubicBezTo>
                    <a:cubicBezTo>
                      <a:pt x="1333" y="626"/>
                      <a:pt x="1332" y="631"/>
                      <a:pt x="1332" y="637"/>
                    </a:cubicBezTo>
                    <a:cubicBezTo>
                      <a:pt x="1332" y="695"/>
                      <a:pt x="1331" y="753"/>
                      <a:pt x="1333" y="811"/>
                    </a:cubicBezTo>
                    <a:cubicBezTo>
                      <a:pt x="1335" y="873"/>
                      <a:pt x="1312" y="925"/>
                      <a:pt x="1270" y="970"/>
                    </a:cubicBezTo>
                    <a:cubicBezTo>
                      <a:pt x="1248" y="994"/>
                      <a:pt x="1223" y="1017"/>
                      <a:pt x="1198" y="1040"/>
                    </a:cubicBezTo>
                    <a:cubicBezTo>
                      <a:pt x="1195" y="1042"/>
                      <a:pt x="1190" y="1044"/>
                      <a:pt x="1186" y="1044"/>
                    </a:cubicBezTo>
                    <a:cubicBezTo>
                      <a:pt x="934" y="1044"/>
                      <a:pt x="683" y="1044"/>
                      <a:pt x="431" y="1044"/>
                    </a:cubicBezTo>
                    <a:cubicBezTo>
                      <a:pt x="322" y="1044"/>
                      <a:pt x="213" y="1044"/>
                      <a:pt x="105" y="1044"/>
                    </a:cubicBezTo>
                    <a:cubicBezTo>
                      <a:pt x="72" y="1044"/>
                      <a:pt x="39" y="1044"/>
                      <a:pt x="4" y="1044"/>
                    </a:cubicBezTo>
                    <a:cubicBezTo>
                      <a:pt x="4" y="1038"/>
                      <a:pt x="3" y="1032"/>
                      <a:pt x="3" y="1026"/>
                    </a:cubicBezTo>
                    <a:cubicBezTo>
                      <a:pt x="3" y="919"/>
                      <a:pt x="0" y="811"/>
                      <a:pt x="4" y="704"/>
                    </a:cubicBezTo>
                    <a:cubicBezTo>
                      <a:pt x="9" y="593"/>
                      <a:pt x="45" y="492"/>
                      <a:pt x="129" y="413"/>
                    </a:cubicBezTo>
                    <a:cubicBezTo>
                      <a:pt x="164" y="379"/>
                      <a:pt x="207" y="359"/>
                      <a:pt x="254" y="345"/>
                    </a:cubicBezTo>
                    <a:cubicBezTo>
                      <a:pt x="287" y="335"/>
                      <a:pt x="319" y="319"/>
                      <a:pt x="350" y="303"/>
                    </a:cubicBezTo>
                    <a:cubicBezTo>
                      <a:pt x="430" y="262"/>
                      <a:pt x="512" y="222"/>
                      <a:pt x="591" y="178"/>
                    </a:cubicBezTo>
                    <a:cubicBezTo>
                      <a:pt x="686" y="125"/>
                      <a:pt x="780" y="69"/>
                      <a:pt x="874" y="13"/>
                    </a:cubicBezTo>
                    <a:cubicBezTo>
                      <a:pt x="878" y="11"/>
                      <a:pt x="880" y="5"/>
                      <a:pt x="883" y="1"/>
                    </a:cubicBezTo>
                    <a:cubicBezTo>
                      <a:pt x="881" y="1"/>
                      <a:pt x="880" y="1"/>
                      <a:pt x="87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63" name="Freeform 79">
                <a:extLst>
                  <a:ext uri="{FF2B5EF4-FFF2-40B4-BE49-F238E27FC236}">
                    <a16:creationId xmlns:a16="http://schemas.microsoft.com/office/drawing/2014/main" id="{127C8AC5-7BAB-2835-FE2F-06803ABC7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6" y="1862"/>
                <a:ext cx="204" cy="586"/>
              </a:xfrm>
              <a:custGeom>
                <a:avLst/>
                <a:gdLst>
                  <a:gd name="T0" fmla="*/ 164 w 164"/>
                  <a:gd name="T1" fmla="*/ 469 h 472"/>
                  <a:gd name="T2" fmla="*/ 128 w 164"/>
                  <a:gd name="T3" fmla="*/ 461 h 472"/>
                  <a:gd name="T4" fmla="*/ 41 w 164"/>
                  <a:gd name="T5" fmla="*/ 321 h 472"/>
                  <a:gd name="T6" fmla="*/ 1 w 164"/>
                  <a:gd name="T7" fmla="*/ 101 h 472"/>
                  <a:gd name="T8" fmla="*/ 0 w 164"/>
                  <a:gd name="T9" fmla="*/ 86 h 472"/>
                  <a:gd name="T10" fmla="*/ 24 w 164"/>
                  <a:gd name="T11" fmla="*/ 42 h 472"/>
                  <a:gd name="T12" fmla="*/ 93 w 164"/>
                  <a:gd name="T13" fmla="*/ 0 h 472"/>
                  <a:gd name="T14" fmla="*/ 164 w 164"/>
                  <a:gd name="T15" fmla="*/ 469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4" h="472">
                    <a:moveTo>
                      <a:pt x="164" y="469"/>
                    </a:moveTo>
                    <a:cubicBezTo>
                      <a:pt x="150" y="472"/>
                      <a:pt x="140" y="470"/>
                      <a:pt x="128" y="461"/>
                    </a:cubicBezTo>
                    <a:cubicBezTo>
                      <a:pt x="82" y="424"/>
                      <a:pt x="50" y="381"/>
                      <a:pt x="41" y="321"/>
                    </a:cubicBezTo>
                    <a:cubicBezTo>
                      <a:pt x="30" y="247"/>
                      <a:pt x="15" y="174"/>
                      <a:pt x="1" y="101"/>
                    </a:cubicBezTo>
                    <a:cubicBezTo>
                      <a:pt x="1" y="96"/>
                      <a:pt x="0" y="91"/>
                      <a:pt x="0" y="86"/>
                    </a:cubicBezTo>
                    <a:cubicBezTo>
                      <a:pt x="0" y="67"/>
                      <a:pt x="1" y="52"/>
                      <a:pt x="24" y="42"/>
                    </a:cubicBezTo>
                    <a:cubicBezTo>
                      <a:pt x="48" y="32"/>
                      <a:pt x="69" y="15"/>
                      <a:pt x="93" y="0"/>
                    </a:cubicBezTo>
                    <a:cubicBezTo>
                      <a:pt x="117" y="158"/>
                      <a:pt x="140" y="313"/>
                      <a:pt x="164" y="4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64" name="Freeform 80">
                <a:extLst>
                  <a:ext uri="{FF2B5EF4-FFF2-40B4-BE49-F238E27FC236}">
                    <a16:creationId xmlns:a16="http://schemas.microsoft.com/office/drawing/2014/main" id="{A02B3AC8-00D0-576D-A728-138D4D1F9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" y="1860"/>
                <a:ext cx="210" cy="603"/>
              </a:xfrm>
              <a:custGeom>
                <a:avLst/>
                <a:gdLst>
                  <a:gd name="T0" fmla="*/ 73 w 169"/>
                  <a:gd name="T1" fmla="*/ 0 h 486"/>
                  <a:gd name="T2" fmla="*/ 142 w 169"/>
                  <a:gd name="T3" fmla="*/ 51 h 486"/>
                  <a:gd name="T4" fmla="*/ 164 w 169"/>
                  <a:gd name="T5" fmla="*/ 111 h 486"/>
                  <a:gd name="T6" fmla="*/ 128 w 169"/>
                  <a:gd name="T7" fmla="*/ 272 h 486"/>
                  <a:gd name="T8" fmla="*/ 108 w 169"/>
                  <a:gd name="T9" fmla="*/ 356 h 486"/>
                  <a:gd name="T10" fmla="*/ 22 w 169"/>
                  <a:gd name="T11" fmla="*/ 471 h 486"/>
                  <a:gd name="T12" fmla="*/ 0 w 169"/>
                  <a:gd name="T13" fmla="*/ 486 h 486"/>
                  <a:gd name="T14" fmla="*/ 73 w 169"/>
                  <a:gd name="T15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486">
                    <a:moveTo>
                      <a:pt x="73" y="0"/>
                    </a:moveTo>
                    <a:cubicBezTo>
                      <a:pt x="97" y="18"/>
                      <a:pt x="118" y="38"/>
                      <a:pt x="142" y="51"/>
                    </a:cubicBezTo>
                    <a:cubicBezTo>
                      <a:pt x="169" y="66"/>
                      <a:pt x="169" y="88"/>
                      <a:pt x="164" y="111"/>
                    </a:cubicBezTo>
                    <a:cubicBezTo>
                      <a:pt x="154" y="165"/>
                      <a:pt x="140" y="218"/>
                      <a:pt x="128" y="272"/>
                    </a:cubicBezTo>
                    <a:cubicBezTo>
                      <a:pt x="121" y="300"/>
                      <a:pt x="115" y="328"/>
                      <a:pt x="108" y="356"/>
                    </a:cubicBezTo>
                    <a:cubicBezTo>
                      <a:pt x="96" y="406"/>
                      <a:pt x="63" y="441"/>
                      <a:pt x="22" y="471"/>
                    </a:cubicBezTo>
                    <a:cubicBezTo>
                      <a:pt x="15" y="476"/>
                      <a:pt x="7" y="481"/>
                      <a:pt x="0" y="486"/>
                    </a:cubicBezTo>
                    <a:cubicBezTo>
                      <a:pt x="24" y="325"/>
                      <a:pt x="48" y="163"/>
                      <a:pt x="7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sng" strike="noStrike" kern="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50">
              <a:extLst>
                <a:ext uri="{FF2B5EF4-FFF2-40B4-BE49-F238E27FC236}">
                  <a16:creationId xmlns:a16="http://schemas.microsoft.com/office/drawing/2014/main" id="{A7887F0A-109E-B64A-A1A4-D79FDFA8FA1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13449" y="1454301"/>
              <a:ext cx="515447" cy="588498"/>
              <a:chOff x="2377" y="1043"/>
              <a:chExt cx="1009" cy="1152"/>
            </a:xfrm>
            <a:grpFill/>
          </p:grpSpPr>
          <p:sp>
            <p:nvSpPr>
              <p:cNvPr id="57" name="Freeform 51">
                <a:extLst>
                  <a:ext uri="{FF2B5EF4-FFF2-40B4-BE49-F238E27FC236}">
                    <a16:creationId xmlns:a16="http://schemas.microsoft.com/office/drawing/2014/main" id="{5E728EE1-DF9A-F5A7-F42F-F1C41F559D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77" y="1043"/>
                <a:ext cx="1009" cy="1152"/>
              </a:xfrm>
              <a:custGeom>
                <a:avLst/>
                <a:gdLst>
                  <a:gd name="T0" fmla="*/ 275 w 669"/>
                  <a:gd name="T1" fmla="*/ 55 h 766"/>
                  <a:gd name="T2" fmla="*/ 282 w 669"/>
                  <a:gd name="T3" fmla="*/ 109 h 766"/>
                  <a:gd name="T4" fmla="*/ 225 w 669"/>
                  <a:gd name="T5" fmla="*/ 239 h 766"/>
                  <a:gd name="T6" fmla="*/ 258 w 669"/>
                  <a:gd name="T7" fmla="*/ 367 h 766"/>
                  <a:gd name="T8" fmla="*/ 394 w 669"/>
                  <a:gd name="T9" fmla="*/ 375 h 766"/>
                  <a:gd name="T10" fmla="*/ 428 w 669"/>
                  <a:gd name="T11" fmla="*/ 207 h 766"/>
                  <a:gd name="T12" fmla="*/ 343 w 669"/>
                  <a:gd name="T13" fmla="*/ 112 h 766"/>
                  <a:gd name="T14" fmla="*/ 284 w 669"/>
                  <a:gd name="T15" fmla="*/ 48 h 766"/>
                  <a:gd name="T16" fmla="*/ 426 w 669"/>
                  <a:gd name="T17" fmla="*/ 28 h 766"/>
                  <a:gd name="T18" fmla="*/ 501 w 669"/>
                  <a:gd name="T19" fmla="*/ 171 h 766"/>
                  <a:gd name="T20" fmla="*/ 502 w 669"/>
                  <a:gd name="T21" fmla="*/ 407 h 766"/>
                  <a:gd name="T22" fmla="*/ 503 w 669"/>
                  <a:gd name="T23" fmla="*/ 491 h 766"/>
                  <a:gd name="T24" fmla="*/ 504 w 669"/>
                  <a:gd name="T25" fmla="*/ 634 h 766"/>
                  <a:gd name="T26" fmla="*/ 529 w 669"/>
                  <a:gd name="T27" fmla="*/ 715 h 766"/>
                  <a:gd name="T28" fmla="*/ 521 w 669"/>
                  <a:gd name="T29" fmla="*/ 629 h 766"/>
                  <a:gd name="T30" fmla="*/ 511 w 669"/>
                  <a:gd name="T31" fmla="*/ 458 h 766"/>
                  <a:gd name="T32" fmla="*/ 576 w 669"/>
                  <a:gd name="T33" fmla="*/ 485 h 766"/>
                  <a:gd name="T34" fmla="*/ 652 w 669"/>
                  <a:gd name="T35" fmla="*/ 658 h 766"/>
                  <a:gd name="T36" fmla="*/ 654 w 669"/>
                  <a:gd name="T37" fmla="*/ 766 h 766"/>
                  <a:gd name="T38" fmla="*/ 16 w 669"/>
                  <a:gd name="T39" fmla="*/ 766 h 766"/>
                  <a:gd name="T40" fmla="*/ 20 w 669"/>
                  <a:gd name="T41" fmla="*/ 642 h 766"/>
                  <a:gd name="T42" fmla="*/ 102 w 669"/>
                  <a:gd name="T43" fmla="*/ 479 h 766"/>
                  <a:gd name="T44" fmla="*/ 162 w 669"/>
                  <a:gd name="T45" fmla="*/ 528 h 766"/>
                  <a:gd name="T46" fmla="*/ 81 w 669"/>
                  <a:gd name="T47" fmla="*/ 641 h 766"/>
                  <a:gd name="T48" fmla="*/ 106 w 669"/>
                  <a:gd name="T49" fmla="*/ 725 h 766"/>
                  <a:gd name="T50" fmla="*/ 109 w 669"/>
                  <a:gd name="T51" fmla="*/ 694 h 766"/>
                  <a:gd name="T52" fmla="*/ 99 w 669"/>
                  <a:gd name="T53" fmla="*/ 611 h 766"/>
                  <a:gd name="T54" fmla="*/ 244 w 669"/>
                  <a:gd name="T55" fmla="*/ 612 h 766"/>
                  <a:gd name="T56" fmla="*/ 213 w 669"/>
                  <a:gd name="T57" fmla="*/ 689 h 766"/>
                  <a:gd name="T58" fmla="*/ 226 w 669"/>
                  <a:gd name="T59" fmla="*/ 731 h 766"/>
                  <a:gd name="T60" fmla="*/ 259 w 669"/>
                  <a:gd name="T61" fmla="*/ 685 h 766"/>
                  <a:gd name="T62" fmla="*/ 203 w 669"/>
                  <a:gd name="T63" fmla="*/ 534 h 766"/>
                  <a:gd name="T64" fmla="*/ 180 w 669"/>
                  <a:gd name="T65" fmla="*/ 474 h 766"/>
                  <a:gd name="T66" fmla="*/ 208 w 669"/>
                  <a:gd name="T67" fmla="*/ 439 h 766"/>
                  <a:gd name="T68" fmla="*/ 160 w 669"/>
                  <a:gd name="T69" fmla="*/ 297 h 766"/>
                  <a:gd name="T70" fmla="*/ 246 w 669"/>
                  <a:gd name="T71" fmla="*/ 21 h 766"/>
                  <a:gd name="T72" fmla="*/ 311 w 669"/>
                  <a:gd name="T73" fmla="*/ 9 h 766"/>
                  <a:gd name="T74" fmla="*/ 394 w 669"/>
                  <a:gd name="T75" fmla="*/ 507 h 766"/>
                  <a:gd name="T76" fmla="*/ 499 w 669"/>
                  <a:gd name="T77" fmla="*/ 321 h 766"/>
                  <a:gd name="T78" fmla="*/ 383 w 669"/>
                  <a:gd name="T79" fmla="*/ 32 h 766"/>
                  <a:gd name="T80" fmla="*/ 442 w 669"/>
                  <a:gd name="T81" fmla="*/ 114 h 766"/>
                  <a:gd name="T82" fmla="*/ 456 w 669"/>
                  <a:gd name="T83" fmla="*/ 407 h 766"/>
                  <a:gd name="T84" fmla="*/ 451 w 669"/>
                  <a:gd name="T85" fmla="*/ 343 h 766"/>
                  <a:gd name="T86" fmla="*/ 427 w 669"/>
                  <a:gd name="T87" fmla="*/ 340 h 766"/>
                  <a:gd name="T88" fmla="*/ 333 w 669"/>
                  <a:gd name="T89" fmla="*/ 427 h 766"/>
                  <a:gd name="T90" fmla="*/ 232 w 669"/>
                  <a:gd name="T91" fmla="*/ 360 h 766"/>
                  <a:gd name="T92" fmla="*/ 246 w 669"/>
                  <a:gd name="T93" fmla="*/ 435 h 766"/>
                  <a:gd name="T94" fmla="*/ 225 w 669"/>
                  <a:gd name="T95" fmla="*/ 454 h 766"/>
                  <a:gd name="T96" fmla="*/ 309 w 669"/>
                  <a:gd name="T97" fmla="*/ 649 h 766"/>
                  <a:gd name="T98" fmla="*/ 356 w 669"/>
                  <a:gd name="T99" fmla="*/ 653 h 766"/>
                  <a:gd name="T100" fmla="*/ 430 w 669"/>
                  <a:gd name="T101" fmla="*/ 493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69" h="766">
                    <a:moveTo>
                      <a:pt x="311" y="9"/>
                    </a:moveTo>
                    <a:cubicBezTo>
                      <a:pt x="305" y="15"/>
                      <a:pt x="299" y="21"/>
                      <a:pt x="294" y="27"/>
                    </a:cubicBezTo>
                    <a:cubicBezTo>
                      <a:pt x="287" y="36"/>
                      <a:pt x="281" y="45"/>
                      <a:pt x="275" y="55"/>
                    </a:cubicBezTo>
                    <a:cubicBezTo>
                      <a:pt x="267" y="69"/>
                      <a:pt x="271" y="83"/>
                      <a:pt x="280" y="96"/>
                    </a:cubicBezTo>
                    <a:cubicBezTo>
                      <a:pt x="281" y="98"/>
                      <a:pt x="282" y="99"/>
                      <a:pt x="283" y="101"/>
                    </a:cubicBezTo>
                    <a:cubicBezTo>
                      <a:pt x="286" y="104"/>
                      <a:pt x="285" y="107"/>
                      <a:pt x="282" y="109"/>
                    </a:cubicBezTo>
                    <a:cubicBezTo>
                      <a:pt x="268" y="120"/>
                      <a:pt x="259" y="135"/>
                      <a:pt x="251" y="151"/>
                    </a:cubicBezTo>
                    <a:cubicBezTo>
                      <a:pt x="245" y="164"/>
                      <a:pt x="239" y="178"/>
                      <a:pt x="234" y="192"/>
                    </a:cubicBezTo>
                    <a:cubicBezTo>
                      <a:pt x="229" y="207"/>
                      <a:pt x="226" y="223"/>
                      <a:pt x="225" y="239"/>
                    </a:cubicBezTo>
                    <a:cubicBezTo>
                      <a:pt x="224" y="255"/>
                      <a:pt x="223" y="270"/>
                      <a:pt x="223" y="286"/>
                    </a:cubicBezTo>
                    <a:cubicBezTo>
                      <a:pt x="223" y="300"/>
                      <a:pt x="227" y="314"/>
                      <a:pt x="234" y="327"/>
                    </a:cubicBezTo>
                    <a:cubicBezTo>
                      <a:pt x="241" y="340"/>
                      <a:pt x="249" y="354"/>
                      <a:pt x="258" y="367"/>
                    </a:cubicBezTo>
                    <a:cubicBezTo>
                      <a:pt x="270" y="386"/>
                      <a:pt x="285" y="401"/>
                      <a:pt x="306" y="410"/>
                    </a:cubicBezTo>
                    <a:cubicBezTo>
                      <a:pt x="317" y="415"/>
                      <a:pt x="329" y="413"/>
                      <a:pt x="341" y="412"/>
                    </a:cubicBezTo>
                    <a:cubicBezTo>
                      <a:pt x="365" y="410"/>
                      <a:pt x="381" y="395"/>
                      <a:pt x="394" y="375"/>
                    </a:cubicBezTo>
                    <a:cubicBezTo>
                      <a:pt x="412" y="347"/>
                      <a:pt x="421" y="316"/>
                      <a:pt x="425" y="283"/>
                    </a:cubicBezTo>
                    <a:cubicBezTo>
                      <a:pt x="427" y="263"/>
                      <a:pt x="431" y="243"/>
                      <a:pt x="432" y="223"/>
                    </a:cubicBezTo>
                    <a:cubicBezTo>
                      <a:pt x="433" y="218"/>
                      <a:pt x="430" y="212"/>
                      <a:pt x="428" y="207"/>
                    </a:cubicBezTo>
                    <a:cubicBezTo>
                      <a:pt x="419" y="186"/>
                      <a:pt x="410" y="165"/>
                      <a:pt x="397" y="146"/>
                    </a:cubicBezTo>
                    <a:cubicBezTo>
                      <a:pt x="391" y="138"/>
                      <a:pt x="384" y="130"/>
                      <a:pt x="377" y="124"/>
                    </a:cubicBezTo>
                    <a:cubicBezTo>
                      <a:pt x="368" y="115"/>
                      <a:pt x="355" y="114"/>
                      <a:pt x="343" y="112"/>
                    </a:cubicBezTo>
                    <a:cubicBezTo>
                      <a:pt x="333" y="111"/>
                      <a:pt x="323" y="110"/>
                      <a:pt x="313" y="108"/>
                    </a:cubicBezTo>
                    <a:cubicBezTo>
                      <a:pt x="301" y="104"/>
                      <a:pt x="290" y="96"/>
                      <a:pt x="283" y="86"/>
                    </a:cubicBezTo>
                    <a:cubicBezTo>
                      <a:pt x="275" y="73"/>
                      <a:pt x="278" y="60"/>
                      <a:pt x="284" y="48"/>
                    </a:cubicBezTo>
                    <a:cubicBezTo>
                      <a:pt x="292" y="33"/>
                      <a:pt x="303" y="20"/>
                      <a:pt x="316" y="10"/>
                    </a:cubicBezTo>
                    <a:cubicBezTo>
                      <a:pt x="321" y="6"/>
                      <a:pt x="329" y="4"/>
                      <a:pt x="336" y="3"/>
                    </a:cubicBezTo>
                    <a:cubicBezTo>
                      <a:pt x="369" y="0"/>
                      <a:pt x="400" y="7"/>
                      <a:pt x="426" y="28"/>
                    </a:cubicBezTo>
                    <a:cubicBezTo>
                      <a:pt x="440" y="40"/>
                      <a:pt x="452" y="54"/>
                      <a:pt x="461" y="70"/>
                    </a:cubicBezTo>
                    <a:cubicBezTo>
                      <a:pt x="471" y="86"/>
                      <a:pt x="480" y="103"/>
                      <a:pt x="486" y="120"/>
                    </a:cubicBezTo>
                    <a:cubicBezTo>
                      <a:pt x="492" y="137"/>
                      <a:pt x="497" y="154"/>
                      <a:pt x="501" y="171"/>
                    </a:cubicBezTo>
                    <a:cubicBezTo>
                      <a:pt x="507" y="193"/>
                      <a:pt x="512" y="216"/>
                      <a:pt x="516" y="239"/>
                    </a:cubicBezTo>
                    <a:cubicBezTo>
                      <a:pt x="521" y="269"/>
                      <a:pt x="522" y="300"/>
                      <a:pt x="520" y="331"/>
                    </a:cubicBezTo>
                    <a:cubicBezTo>
                      <a:pt x="518" y="357"/>
                      <a:pt x="512" y="382"/>
                      <a:pt x="502" y="407"/>
                    </a:cubicBezTo>
                    <a:cubicBezTo>
                      <a:pt x="496" y="420"/>
                      <a:pt x="489" y="432"/>
                      <a:pt x="482" y="444"/>
                    </a:cubicBezTo>
                    <a:cubicBezTo>
                      <a:pt x="489" y="445"/>
                      <a:pt x="490" y="452"/>
                      <a:pt x="492" y="457"/>
                    </a:cubicBezTo>
                    <a:cubicBezTo>
                      <a:pt x="496" y="469"/>
                      <a:pt x="500" y="480"/>
                      <a:pt x="503" y="491"/>
                    </a:cubicBezTo>
                    <a:cubicBezTo>
                      <a:pt x="504" y="494"/>
                      <a:pt x="504" y="496"/>
                      <a:pt x="504" y="498"/>
                    </a:cubicBezTo>
                    <a:cubicBezTo>
                      <a:pt x="504" y="543"/>
                      <a:pt x="504" y="587"/>
                      <a:pt x="504" y="632"/>
                    </a:cubicBezTo>
                    <a:cubicBezTo>
                      <a:pt x="504" y="632"/>
                      <a:pt x="504" y="633"/>
                      <a:pt x="504" y="634"/>
                    </a:cubicBezTo>
                    <a:cubicBezTo>
                      <a:pt x="492" y="637"/>
                      <a:pt x="482" y="644"/>
                      <a:pt x="476" y="655"/>
                    </a:cubicBezTo>
                    <a:cubicBezTo>
                      <a:pt x="466" y="671"/>
                      <a:pt x="469" y="690"/>
                      <a:pt x="482" y="705"/>
                    </a:cubicBezTo>
                    <a:cubicBezTo>
                      <a:pt x="493" y="718"/>
                      <a:pt x="513" y="722"/>
                      <a:pt x="529" y="715"/>
                    </a:cubicBezTo>
                    <a:cubicBezTo>
                      <a:pt x="554" y="705"/>
                      <a:pt x="566" y="671"/>
                      <a:pt x="543" y="646"/>
                    </a:cubicBezTo>
                    <a:cubicBezTo>
                      <a:pt x="539" y="642"/>
                      <a:pt x="532" y="639"/>
                      <a:pt x="526" y="636"/>
                    </a:cubicBezTo>
                    <a:cubicBezTo>
                      <a:pt x="522" y="634"/>
                      <a:pt x="521" y="633"/>
                      <a:pt x="521" y="629"/>
                    </a:cubicBezTo>
                    <a:cubicBezTo>
                      <a:pt x="522" y="603"/>
                      <a:pt x="522" y="576"/>
                      <a:pt x="522" y="549"/>
                    </a:cubicBezTo>
                    <a:cubicBezTo>
                      <a:pt x="522" y="531"/>
                      <a:pt x="522" y="513"/>
                      <a:pt x="521" y="496"/>
                    </a:cubicBezTo>
                    <a:cubicBezTo>
                      <a:pt x="521" y="482"/>
                      <a:pt x="516" y="470"/>
                      <a:pt x="511" y="458"/>
                    </a:cubicBezTo>
                    <a:cubicBezTo>
                      <a:pt x="511" y="457"/>
                      <a:pt x="510" y="456"/>
                      <a:pt x="509" y="454"/>
                    </a:cubicBezTo>
                    <a:cubicBezTo>
                      <a:pt x="511" y="454"/>
                      <a:pt x="513" y="454"/>
                      <a:pt x="514" y="455"/>
                    </a:cubicBezTo>
                    <a:cubicBezTo>
                      <a:pt x="535" y="463"/>
                      <a:pt x="557" y="472"/>
                      <a:pt x="576" y="485"/>
                    </a:cubicBezTo>
                    <a:cubicBezTo>
                      <a:pt x="594" y="497"/>
                      <a:pt x="608" y="513"/>
                      <a:pt x="617" y="533"/>
                    </a:cubicBezTo>
                    <a:cubicBezTo>
                      <a:pt x="626" y="556"/>
                      <a:pt x="634" y="580"/>
                      <a:pt x="640" y="605"/>
                    </a:cubicBezTo>
                    <a:cubicBezTo>
                      <a:pt x="644" y="623"/>
                      <a:pt x="648" y="640"/>
                      <a:pt x="652" y="658"/>
                    </a:cubicBezTo>
                    <a:cubicBezTo>
                      <a:pt x="656" y="677"/>
                      <a:pt x="659" y="696"/>
                      <a:pt x="662" y="715"/>
                    </a:cubicBezTo>
                    <a:cubicBezTo>
                      <a:pt x="664" y="726"/>
                      <a:pt x="666" y="738"/>
                      <a:pt x="668" y="749"/>
                    </a:cubicBezTo>
                    <a:cubicBezTo>
                      <a:pt x="669" y="757"/>
                      <a:pt x="662" y="765"/>
                      <a:pt x="654" y="766"/>
                    </a:cubicBezTo>
                    <a:cubicBezTo>
                      <a:pt x="652" y="766"/>
                      <a:pt x="650" y="766"/>
                      <a:pt x="648" y="766"/>
                    </a:cubicBezTo>
                    <a:cubicBezTo>
                      <a:pt x="555" y="766"/>
                      <a:pt x="462" y="766"/>
                      <a:pt x="369" y="766"/>
                    </a:cubicBezTo>
                    <a:cubicBezTo>
                      <a:pt x="251" y="766"/>
                      <a:pt x="134" y="766"/>
                      <a:pt x="16" y="766"/>
                    </a:cubicBezTo>
                    <a:cubicBezTo>
                      <a:pt x="10" y="766"/>
                      <a:pt x="5" y="765"/>
                      <a:pt x="2" y="759"/>
                    </a:cubicBezTo>
                    <a:cubicBezTo>
                      <a:pt x="1" y="756"/>
                      <a:pt x="0" y="753"/>
                      <a:pt x="1" y="751"/>
                    </a:cubicBezTo>
                    <a:cubicBezTo>
                      <a:pt x="7" y="714"/>
                      <a:pt x="13" y="678"/>
                      <a:pt x="20" y="642"/>
                    </a:cubicBezTo>
                    <a:cubicBezTo>
                      <a:pt x="26" y="611"/>
                      <a:pt x="34" y="581"/>
                      <a:pt x="44" y="552"/>
                    </a:cubicBezTo>
                    <a:cubicBezTo>
                      <a:pt x="50" y="536"/>
                      <a:pt x="56" y="521"/>
                      <a:pt x="66" y="508"/>
                    </a:cubicBezTo>
                    <a:cubicBezTo>
                      <a:pt x="76" y="496"/>
                      <a:pt x="88" y="486"/>
                      <a:pt x="102" y="479"/>
                    </a:cubicBezTo>
                    <a:cubicBezTo>
                      <a:pt x="118" y="471"/>
                      <a:pt x="136" y="463"/>
                      <a:pt x="153" y="456"/>
                    </a:cubicBezTo>
                    <a:cubicBezTo>
                      <a:pt x="158" y="453"/>
                      <a:pt x="163" y="452"/>
                      <a:pt x="169" y="450"/>
                    </a:cubicBezTo>
                    <a:cubicBezTo>
                      <a:pt x="158" y="476"/>
                      <a:pt x="161" y="502"/>
                      <a:pt x="162" y="528"/>
                    </a:cubicBezTo>
                    <a:cubicBezTo>
                      <a:pt x="155" y="529"/>
                      <a:pt x="148" y="530"/>
                      <a:pt x="142" y="533"/>
                    </a:cubicBezTo>
                    <a:cubicBezTo>
                      <a:pt x="111" y="544"/>
                      <a:pt x="91" y="566"/>
                      <a:pt x="83" y="598"/>
                    </a:cubicBezTo>
                    <a:cubicBezTo>
                      <a:pt x="79" y="612"/>
                      <a:pt x="81" y="627"/>
                      <a:pt x="81" y="641"/>
                    </a:cubicBezTo>
                    <a:cubicBezTo>
                      <a:pt x="80" y="652"/>
                      <a:pt x="81" y="664"/>
                      <a:pt x="81" y="675"/>
                    </a:cubicBezTo>
                    <a:cubicBezTo>
                      <a:pt x="82" y="685"/>
                      <a:pt x="84" y="697"/>
                      <a:pt x="92" y="705"/>
                    </a:cubicBezTo>
                    <a:cubicBezTo>
                      <a:pt x="99" y="711"/>
                      <a:pt x="102" y="718"/>
                      <a:pt x="106" y="725"/>
                    </a:cubicBezTo>
                    <a:cubicBezTo>
                      <a:pt x="111" y="734"/>
                      <a:pt x="125" y="736"/>
                      <a:pt x="135" y="731"/>
                    </a:cubicBezTo>
                    <a:cubicBezTo>
                      <a:pt x="144" y="726"/>
                      <a:pt x="149" y="714"/>
                      <a:pt x="145" y="704"/>
                    </a:cubicBezTo>
                    <a:cubicBezTo>
                      <a:pt x="139" y="688"/>
                      <a:pt x="122" y="684"/>
                      <a:pt x="109" y="694"/>
                    </a:cubicBezTo>
                    <a:cubicBezTo>
                      <a:pt x="109" y="695"/>
                      <a:pt x="108" y="695"/>
                      <a:pt x="107" y="695"/>
                    </a:cubicBezTo>
                    <a:cubicBezTo>
                      <a:pt x="102" y="690"/>
                      <a:pt x="99" y="682"/>
                      <a:pt x="99" y="675"/>
                    </a:cubicBezTo>
                    <a:cubicBezTo>
                      <a:pt x="99" y="653"/>
                      <a:pt x="98" y="632"/>
                      <a:pt x="99" y="611"/>
                    </a:cubicBezTo>
                    <a:cubicBezTo>
                      <a:pt x="100" y="594"/>
                      <a:pt x="108" y="579"/>
                      <a:pt x="120" y="567"/>
                    </a:cubicBezTo>
                    <a:cubicBezTo>
                      <a:pt x="135" y="552"/>
                      <a:pt x="153" y="545"/>
                      <a:pt x="173" y="545"/>
                    </a:cubicBezTo>
                    <a:cubicBezTo>
                      <a:pt x="210" y="546"/>
                      <a:pt x="242" y="576"/>
                      <a:pt x="244" y="612"/>
                    </a:cubicBezTo>
                    <a:cubicBezTo>
                      <a:pt x="245" y="633"/>
                      <a:pt x="244" y="653"/>
                      <a:pt x="243" y="674"/>
                    </a:cubicBezTo>
                    <a:cubicBezTo>
                      <a:pt x="243" y="684"/>
                      <a:pt x="239" y="691"/>
                      <a:pt x="233" y="696"/>
                    </a:cubicBezTo>
                    <a:cubicBezTo>
                      <a:pt x="228" y="690"/>
                      <a:pt x="221" y="688"/>
                      <a:pt x="213" y="689"/>
                    </a:cubicBezTo>
                    <a:cubicBezTo>
                      <a:pt x="203" y="690"/>
                      <a:pt x="198" y="696"/>
                      <a:pt x="195" y="705"/>
                    </a:cubicBezTo>
                    <a:cubicBezTo>
                      <a:pt x="192" y="713"/>
                      <a:pt x="195" y="723"/>
                      <a:pt x="202" y="728"/>
                    </a:cubicBezTo>
                    <a:cubicBezTo>
                      <a:pt x="210" y="734"/>
                      <a:pt x="218" y="736"/>
                      <a:pt x="226" y="731"/>
                    </a:cubicBezTo>
                    <a:cubicBezTo>
                      <a:pt x="233" y="728"/>
                      <a:pt x="237" y="723"/>
                      <a:pt x="239" y="716"/>
                    </a:cubicBezTo>
                    <a:cubicBezTo>
                      <a:pt x="239" y="714"/>
                      <a:pt x="240" y="712"/>
                      <a:pt x="241" y="712"/>
                    </a:cubicBezTo>
                    <a:cubicBezTo>
                      <a:pt x="251" y="705"/>
                      <a:pt x="257" y="696"/>
                      <a:pt x="259" y="685"/>
                    </a:cubicBezTo>
                    <a:cubicBezTo>
                      <a:pt x="261" y="678"/>
                      <a:pt x="262" y="670"/>
                      <a:pt x="262" y="663"/>
                    </a:cubicBezTo>
                    <a:cubicBezTo>
                      <a:pt x="262" y="645"/>
                      <a:pt x="263" y="628"/>
                      <a:pt x="261" y="611"/>
                    </a:cubicBezTo>
                    <a:cubicBezTo>
                      <a:pt x="257" y="574"/>
                      <a:pt x="237" y="548"/>
                      <a:pt x="203" y="534"/>
                    </a:cubicBezTo>
                    <a:cubicBezTo>
                      <a:pt x="197" y="531"/>
                      <a:pt x="190" y="530"/>
                      <a:pt x="184" y="529"/>
                    </a:cubicBezTo>
                    <a:cubicBezTo>
                      <a:pt x="182" y="528"/>
                      <a:pt x="180" y="527"/>
                      <a:pt x="180" y="526"/>
                    </a:cubicBezTo>
                    <a:cubicBezTo>
                      <a:pt x="179" y="508"/>
                      <a:pt x="176" y="491"/>
                      <a:pt x="180" y="474"/>
                    </a:cubicBezTo>
                    <a:cubicBezTo>
                      <a:pt x="183" y="464"/>
                      <a:pt x="187" y="455"/>
                      <a:pt x="190" y="446"/>
                    </a:cubicBezTo>
                    <a:cubicBezTo>
                      <a:pt x="191" y="444"/>
                      <a:pt x="193" y="443"/>
                      <a:pt x="195" y="442"/>
                    </a:cubicBezTo>
                    <a:cubicBezTo>
                      <a:pt x="199" y="441"/>
                      <a:pt x="203" y="440"/>
                      <a:pt x="208" y="439"/>
                    </a:cubicBezTo>
                    <a:cubicBezTo>
                      <a:pt x="202" y="434"/>
                      <a:pt x="197" y="429"/>
                      <a:pt x="192" y="424"/>
                    </a:cubicBezTo>
                    <a:cubicBezTo>
                      <a:pt x="179" y="410"/>
                      <a:pt x="171" y="393"/>
                      <a:pt x="166" y="374"/>
                    </a:cubicBezTo>
                    <a:cubicBezTo>
                      <a:pt x="160" y="349"/>
                      <a:pt x="160" y="323"/>
                      <a:pt x="160" y="297"/>
                    </a:cubicBezTo>
                    <a:cubicBezTo>
                      <a:pt x="160" y="269"/>
                      <a:pt x="161" y="241"/>
                      <a:pt x="163" y="214"/>
                    </a:cubicBezTo>
                    <a:cubicBezTo>
                      <a:pt x="166" y="177"/>
                      <a:pt x="172" y="140"/>
                      <a:pt x="184" y="105"/>
                    </a:cubicBezTo>
                    <a:cubicBezTo>
                      <a:pt x="196" y="71"/>
                      <a:pt x="216" y="42"/>
                      <a:pt x="246" y="21"/>
                    </a:cubicBezTo>
                    <a:cubicBezTo>
                      <a:pt x="257" y="14"/>
                      <a:pt x="269" y="8"/>
                      <a:pt x="281" y="3"/>
                    </a:cubicBezTo>
                    <a:cubicBezTo>
                      <a:pt x="285" y="1"/>
                      <a:pt x="291" y="3"/>
                      <a:pt x="296" y="4"/>
                    </a:cubicBezTo>
                    <a:cubicBezTo>
                      <a:pt x="301" y="5"/>
                      <a:pt x="305" y="7"/>
                      <a:pt x="311" y="9"/>
                    </a:cubicBezTo>
                    <a:close/>
                    <a:moveTo>
                      <a:pt x="394" y="509"/>
                    </a:moveTo>
                    <a:cubicBezTo>
                      <a:pt x="394" y="508"/>
                      <a:pt x="394" y="508"/>
                      <a:pt x="394" y="507"/>
                    </a:cubicBezTo>
                    <a:cubicBezTo>
                      <a:pt x="394" y="507"/>
                      <a:pt x="394" y="507"/>
                      <a:pt x="394" y="507"/>
                    </a:cubicBezTo>
                    <a:cubicBezTo>
                      <a:pt x="415" y="491"/>
                      <a:pt x="432" y="473"/>
                      <a:pt x="448" y="452"/>
                    </a:cubicBezTo>
                    <a:cubicBezTo>
                      <a:pt x="466" y="429"/>
                      <a:pt x="480" y="403"/>
                      <a:pt x="489" y="375"/>
                    </a:cubicBezTo>
                    <a:cubicBezTo>
                      <a:pt x="495" y="357"/>
                      <a:pt x="498" y="339"/>
                      <a:pt x="499" y="321"/>
                    </a:cubicBezTo>
                    <a:cubicBezTo>
                      <a:pt x="500" y="272"/>
                      <a:pt x="496" y="224"/>
                      <a:pt x="485" y="176"/>
                    </a:cubicBezTo>
                    <a:cubicBezTo>
                      <a:pt x="479" y="149"/>
                      <a:pt x="471" y="124"/>
                      <a:pt x="457" y="100"/>
                    </a:cubicBezTo>
                    <a:cubicBezTo>
                      <a:pt x="439" y="70"/>
                      <a:pt x="416" y="46"/>
                      <a:pt x="383" y="32"/>
                    </a:cubicBezTo>
                    <a:cubicBezTo>
                      <a:pt x="375" y="28"/>
                      <a:pt x="366" y="26"/>
                      <a:pt x="358" y="23"/>
                    </a:cubicBezTo>
                    <a:cubicBezTo>
                      <a:pt x="366" y="30"/>
                      <a:pt x="376" y="35"/>
                      <a:pt x="384" y="42"/>
                    </a:cubicBezTo>
                    <a:cubicBezTo>
                      <a:pt x="409" y="61"/>
                      <a:pt x="428" y="85"/>
                      <a:pt x="442" y="114"/>
                    </a:cubicBezTo>
                    <a:cubicBezTo>
                      <a:pt x="457" y="145"/>
                      <a:pt x="466" y="179"/>
                      <a:pt x="471" y="213"/>
                    </a:cubicBezTo>
                    <a:cubicBezTo>
                      <a:pt x="475" y="241"/>
                      <a:pt x="477" y="269"/>
                      <a:pt x="478" y="298"/>
                    </a:cubicBezTo>
                    <a:cubicBezTo>
                      <a:pt x="479" y="336"/>
                      <a:pt x="474" y="373"/>
                      <a:pt x="456" y="407"/>
                    </a:cubicBezTo>
                    <a:cubicBezTo>
                      <a:pt x="452" y="414"/>
                      <a:pt x="447" y="421"/>
                      <a:pt x="443" y="428"/>
                    </a:cubicBezTo>
                    <a:cubicBezTo>
                      <a:pt x="442" y="428"/>
                      <a:pt x="442" y="428"/>
                      <a:pt x="441" y="427"/>
                    </a:cubicBezTo>
                    <a:cubicBezTo>
                      <a:pt x="449" y="400"/>
                      <a:pt x="452" y="372"/>
                      <a:pt x="451" y="343"/>
                    </a:cubicBezTo>
                    <a:cubicBezTo>
                      <a:pt x="451" y="314"/>
                      <a:pt x="446" y="268"/>
                      <a:pt x="442" y="259"/>
                    </a:cubicBezTo>
                    <a:cubicBezTo>
                      <a:pt x="441" y="269"/>
                      <a:pt x="440" y="278"/>
                      <a:pt x="439" y="288"/>
                    </a:cubicBezTo>
                    <a:cubicBezTo>
                      <a:pt x="436" y="306"/>
                      <a:pt x="433" y="323"/>
                      <a:pt x="427" y="340"/>
                    </a:cubicBezTo>
                    <a:cubicBezTo>
                      <a:pt x="421" y="358"/>
                      <a:pt x="412" y="374"/>
                      <a:pt x="401" y="389"/>
                    </a:cubicBezTo>
                    <a:cubicBezTo>
                      <a:pt x="396" y="396"/>
                      <a:pt x="390" y="403"/>
                      <a:pt x="384" y="408"/>
                    </a:cubicBezTo>
                    <a:cubicBezTo>
                      <a:pt x="369" y="421"/>
                      <a:pt x="352" y="426"/>
                      <a:pt x="333" y="427"/>
                    </a:cubicBezTo>
                    <a:cubicBezTo>
                      <a:pt x="317" y="427"/>
                      <a:pt x="300" y="426"/>
                      <a:pt x="286" y="416"/>
                    </a:cubicBezTo>
                    <a:cubicBezTo>
                      <a:pt x="280" y="411"/>
                      <a:pt x="274" y="407"/>
                      <a:pt x="268" y="402"/>
                    </a:cubicBezTo>
                    <a:cubicBezTo>
                      <a:pt x="253" y="390"/>
                      <a:pt x="241" y="376"/>
                      <a:pt x="232" y="360"/>
                    </a:cubicBezTo>
                    <a:cubicBezTo>
                      <a:pt x="230" y="356"/>
                      <a:pt x="228" y="353"/>
                      <a:pt x="226" y="348"/>
                    </a:cubicBezTo>
                    <a:cubicBezTo>
                      <a:pt x="226" y="351"/>
                      <a:pt x="225" y="352"/>
                      <a:pt x="226" y="353"/>
                    </a:cubicBezTo>
                    <a:cubicBezTo>
                      <a:pt x="227" y="381"/>
                      <a:pt x="232" y="409"/>
                      <a:pt x="246" y="435"/>
                    </a:cubicBezTo>
                    <a:cubicBezTo>
                      <a:pt x="254" y="450"/>
                      <a:pt x="265" y="462"/>
                      <a:pt x="280" y="471"/>
                    </a:cubicBezTo>
                    <a:cubicBezTo>
                      <a:pt x="283" y="472"/>
                      <a:pt x="285" y="473"/>
                      <a:pt x="288" y="474"/>
                    </a:cubicBezTo>
                    <a:cubicBezTo>
                      <a:pt x="264" y="476"/>
                      <a:pt x="244" y="466"/>
                      <a:pt x="225" y="454"/>
                    </a:cubicBezTo>
                    <a:cubicBezTo>
                      <a:pt x="228" y="463"/>
                      <a:pt x="230" y="471"/>
                      <a:pt x="233" y="478"/>
                    </a:cubicBezTo>
                    <a:cubicBezTo>
                      <a:pt x="243" y="506"/>
                      <a:pt x="253" y="534"/>
                      <a:pt x="265" y="561"/>
                    </a:cubicBezTo>
                    <a:cubicBezTo>
                      <a:pt x="277" y="591"/>
                      <a:pt x="290" y="622"/>
                      <a:pt x="309" y="649"/>
                    </a:cubicBezTo>
                    <a:cubicBezTo>
                      <a:pt x="315" y="658"/>
                      <a:pt x="321" y="666"/>
                      <a:pt x="330" y="672"/>
                    </a:cubicBezTo>
                    <a:cubicBezTo>
                      <a:pt x="333" y="674"/>
                      <a:pt x="335" y="674"/>
                      <a:pt x="338" y="672"/>
                    </a:cubicBezTo>
                    <a:cubicBezTo>
                      <a:pt x="346" y="668"/>
                      <a:pt x="351" y="661"/>
                      <a:pt x="356" y="653"/>
                    </a:cubicBezTo>
                    <a:cubicBezTo>
                      <a:pt x="371" y="632"/>
                      <a:pt x="383" y="608"/>
                      <a:pt x="393" y="584"/>
                    </a:cubicBezTo>
                    <a:cubicBezTo>
                      <a:pt x="405" y="556"/>
                      <a:pt x="417" y="527"/>
                      <a:pt x="428" y="498"/>
                    </a:cubicBezTo>
                    <a:cubicBezTo>
                      <a:pt x="429" y="496"/>
                      <a:pt x="429" y="494"/>
                      <a:pt x="430" y="493"/>
                    </a:cubicBezTo>
                    <a:cubicBezTo>
                      <a:pt x="418" y="498"/>
                      <a:pt x="406" y="503"/>
                      <a:pt x="394" y="5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58" name="Freeform 52">
                <a:extLst>
                  <a:ext uri="{FF2B5EF4-FFF2-40B4-BE49-F238E27FC236}">
                    <a16:creationId xmlns:a16="http://schemas.microsoft.com/office/drawing/2014/main" id="{35B2D275-0DF4-39CF-B7AB-4DF35D6D48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13" y="2022"/>
                <a:ext cx="75" cy="75"/>
              </a:xfrm>
              <a:custGeom>
                <a:avLst/>
                <a:gdLst>
                  <a:gd name="T0" fmla="*/ 50 w 50"/>
                  <a:gd name="T1" fmla="*/ 25 h 50"/>
                  <a:gd name="T2" fmla="*/ 25 w 50"/>
                  <a:gd name="T3" fmla="*/ 50 h 50"/>
                  <a:gd name="T4" fmla="*/ 0 w 50"/>
                  <a:gd name="T5" fmla="*/ 25 h 50"/>
                  <a:gd name="T6" fmla="*/ 25 w 50"/>
                  <a:gd name="T7" fmla="*/ 0 h 50"/>
                  <a:gd name="T8" fmla="*/ 50 w 50"/>
                  <a:gd name="T9" fmla="*/ 25 h 50"/>
                  <a:gd name="T10" fmla="*/ 25 w 50"/>
                  <a:gd name="T11" fmla="*/ 41 h 50"/>
                  <a:gd name="T12" fmla="*/ 41 w 50"/>
                  <a:gd name="T13" fmla="*/ 25 h 50"/>
                  <a:gd name="T14" fmla="*/ 25 w 50"/>
                  <a:gd name="T15" fmla="*/ 8 h 50"/>
                  <a:gd name="T16" fmla="*/ 8 w 50"/>
                  <a:gd name="T17" fmla="*/ 25 h 50"/>
                  <a:gd name="T18" fmla="*/ 25 w 50"/>
                  <a:gd name="T19" fmla="*/ 4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cubicBezTo>
                      <a:pt x="50" y="39"/>
                      <a:pt x="39" y="50"/>
                      <a:pt x="25" y="50"/>
                    </a:cubicBezTo>
                    <a:cubicBezTo>
                      <a:pt x="11" y="50"/>
                      <a:pt x="0" y="39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39" y="0"/>
                      <a:pt x="50" y="11"/>
                      <a:pt x="50" y="25"/>
                    </a:cubicBezTo>
                    <a:close/>
                    <a:moveTo>
                      <a:pt x="25" y="41"/>
                    </a:moveTo>
                    <a:cubicBezTo>
                      <a:pt x="34" y="41"/>
                      <a:pt x="41" y="34"/>
                      <a:pt x="41" y="25"/>
                    </a:cubicBezTo>
                    <a:cubicBezTo>
                      <a:pt x="41" y="16"/>
                      <a:pt x="34" y="8"/>
                      <a:pt x="25" y="8"/>
                    </a:cubicBezTo>
                    <a:cubicBezTo>
                      <a:pt x="15" y="8"/>
                      <a:pt x="8" y="16"/>
                      <a:pt x="8" y="25"/>
                    </a:cubicBezTo>
                    <a:cubicBezTo>
                      <a:pt x="8" y="34"/>
                      <a:pt x="16" y="41"/>
                      <a:pt x="25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59" name="Freeform 53">
                <a:extLst>
                  <a:ext uri="{FF2B5EF4-FFF2-40B4-BE49-F238E27FC236}">
                    <a16:creationId xmlns:a16="http://schemas.microsoft.com/office/drawing/2014/main" id="{6F0FB6BE-01AF-45FD-4E9F-E2B5F787E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1861"/>
                <a:ext cx="181" cy="161"/>
              </a:xfrm>
              <a:custGeom>
                <a:avLst/>
                <a:gdLst>
                  <a:gd name="T0" fmla="*/ 120 w 120"/>
                  <a:gd name="T1" fmla="*/ 0 h 107"/>
                  <a:gd name="T2" fmla="*/ 108 w 120"/>
                  <a:gd name="T3" fmla="*/ 29 h 107"/>
                  <a:gd name="T4" fmla="*/ 84 w 120"/>
                  <a:gd name="T5" fmla="*/ 78 h 107"/>
                  <a:gd name="T6" fmla="*/ 66 w 120"/>
                  <a:gd name="T7" fmla="*/ 102 h 107"/>
                  <a:gd name="T8" fmla="*/ 54 w 120"/>
                  <a:gd name="T9" fmla="*/ 102 h 107"/>
                  <a:gd name="T10" fmla="*/ 34 w 120"/>
                  <a:gd name="T11" fmla="*/ 75 h 107"/>
                  <a:gd name="T12" fmla="*/ 0 w 120"/>
                  <a:gd name="T13" fmla="*/ 1 h 107"/>
                  <a:gd name="T14" fmla="*/ 120 w 120"/>
                  <a:gd name="T1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107">
                    <a:moveTo>
                      <a:pt x="120" y="0"/>
                    </a:moveTo>
                    <a:cubicBezTo>
                      <a:pt x="116" y="11"/>
                      <a:pt x="112" y="20"/>
                      <a:pt x="108" y="29"/>
                    </a:cubicBezTo>
                    <a:cubicBezTo>
                      <a:pt x="101" y="46"/>
                      <a:pt x="93" y="62"/>
                      <a:pt x="84" y="78"/>
                    </a:cubicBezTo>
                    <a:cubicBezTo>
                      <a:pt x="80" y="87"/>
                      <a:pt x="73" y="94"/>
                      <a:pt x="66" y="102"/>
                    </a:cubicBezTo>
                    <a:cubicBezTo>
                      <a:pt x="62" y="107"/>
                      <a:pt x="59" y="106"/>
                      <a:pt x="54" y="102"/>
                    </a:cubicBezTo>
                    <a:cubicBezTo>
                      <a:pt x="45" y="95"/>
                      <a:pt x="39" y="85"/>
                      <a:pt x="34" y="75"/>
                    </a:cubicBezTo>
                    <a:cubicBezTo>
                      <a:pt x="21" y="51"/>
                      <a:pt x="10" y="27"/>
                      <a:pt x="0" y="1"/>
                    </a:cubicBezTo>
                    <a:cubicBezTo>
                      <a:pt x="40" y="12"/>
                      <a:pt x="80" y="12"/>
                      <a:pt x="1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1D7D789-EE72-3B59-8626-A2EB734819B2}"/>
              </a:ext>
            </a:extLst>
          </p:cNvPr>
          <p:cNvGrpSpPr/>
          <p:nvPr/>
        </p:nvGrpSpPr>
        <p:grpSpPr>
          <a:xfrm>
            <a:off x="722646" y="1910491"/>
            <a:ext cx="1256411" cy="768022"/>
            <a:chOff x="4684924" y="3450193"/>
            <a:chExt cx="700106" cy="427963"/>
          </a:xfrm>
          <a:solidFill>
            <a:schemeClr val="tx2"/>
          </a:solidFill>
        </p:grpSpPr>
        <p:grpSp>
          <p:nvGrpSpPr>
            <p:cNvPr id="66" name="Group 4">
              <a:extLst>
                <a:ext uri="{FF2B5EF4-FFF2-40B4-BE49-F238E27FC236}">
                  <a16:creationId xmlns:a16="http://schemas.microsoft.com/office/drawing/2014/main" id="{D253D37D-807A-2DB1-B876-7DF2E5332F4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684924" y="3465702"/>
              <a:ext cx="351968" cy="405420"/>
              <a:chOff x="1540" y="76"/>
              <a:chExt cx="2680" cy="3087"/>
            </a:xfrm>
            <a:grpFill/>
          </p:grpSpPr>
          <p:sp>
            <p:nvSpPr>
              <p:cNvPr id="68" name="Freeform 5">
                <a:extLst>
                  <a:ext uri="{FF2B5EF4-FFF2-40B4-BE49-F238E27FC236}">
                    <a16:creationId xmlns:a16="http://schemas.microsoft.com/office/drawing/2014/main" id="{92EB1999-5321-B3C8-CEA5-148E52719A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0" y="76"/>
                <a:ext cx="2680" cy="3087"/>
              </a:xfrm>
              <a:custGeom>
                <a:avLst/>
                <a:gdLst>
                  <a:gd name="T0" fmla="*/ 924 w 1780"/>
                  <a:gd name="T1" fmla="*/ 0 h 2048"/>
                  <a:gd name="T2" fmla="*/ 1271 w 1780"/>
                  <a:gd name="T3" fmla="*/ 97 h 2048"/>
                  <a:gd name="T4" fmla="*/ 1772 w 1780"/>
                  <a:gd name="T5" fmla="*/ 1137 h 2048"/>
                  <a:gd name="T6" fmla="*/ 1780 w 1780"/>
                  <a:gd name="T7" fmla="*/ 1376 h 2048"/>
                  <a:gd name="T8" fmla="*/ 1755 w 1780"/>
                  <a:gd name="T9" fmla="*/ 1594 h 2048"/>
                  <a:gd name="T10" fmla="*/ 1538 w 1780"/>
                  <a:gd name="T11" fmla="*/ 1901 h 2048"/>
                  <a:gd name="T12" fmla="*/ 1257 w 1780"/>
                  <a:gd name="T13" fmla="*/ 1917 h 2048"/>
                  <a:gd name="T14" fmla="*/ 924 w 1780"/>
                  <a:gd name="T15" fmla="*/ 2048 h 2048"/>
                  <a:gd name="T16" fmla="*/ 821 w 1780"/>
                  <a:gd name="T17" fmla="*/ 2042 h 2048"/>
                  <a:gd name="T18" fmla="*/ 499 w 1780"/>
                  <a:gd name="T19" fmla="*/ 1907 h 2048"/>
                  <a:gd name="T20" fmla="*/ 105 w 1780"/>
                  <a:gd name="T21" fmla="*/ 1818 h 2048"/>
                  <a:gd name="T22" fmla="*/ 8 w 1780"/>
                  <a:gd name="T23" fmla="*/ 1467 h 2048"/>
                  <a:gd name="T24" fmla="*/ 0 w 1780"/>
                  <a:gd name="T25" fmla="*/ 1228 h 2048"/>
                  <a:gd name="T26" fmla="*/ 68 w 1780"/>
                  <a:gd name="T27" fmla="*/ 793 h 2048"/>
                  <a:gd name="T28" fmla="*/ 745 w 1780"/>
                  <a:gd name="T29" fmla="*/ 15 h 2048"/>
                  <a:gd name="T30" fmla="*/ 238 w 1780"/>
                  <a:gd name="T31" fmla="*/ 1057 h 2048"/>
                  <a:gd name="T32" fmla="*/ 216 w 1780"/>
                  <a:gd name="T33" fmla="*/ 1371 h 2048"/>
                  <a:gd name="T34" fmla="*/ 288 w 1780"/>
                  <a:gd name="T35" fmla="*/ 1404 h 2048"/>
                  <a:gd name="T36" fmla="*/ 516 w 1780"/>
                  <a:gd name="T37" fmla="*/ 1825 h 2048"/>
                  <a:gd name="T38" fmla="*/ 1468 w 1780"/>
                  <a:gd name="T39" fmla="*/ 1496 h 2048"/>
                  <a:gd name="T40" fmla="*/ 1506 w 1780"/>
                  <a:gd name="T41" fmla="*/ 1405 h 2048"/>
                  <a:gd name="T42" fmla="*/ 1577 w 1780"/>
                  <a:gd name="T43" fmla="*/ 1094 h 2048"/>
                  <a:gd name="T44" fmla="*/ 1525 w 1780"/>
                  <a:gd name="T45" fmla="*/ 915 h 2048"/>
                  <a:gd name="T46" fmla="*/ 1520 w 1780"/>
                  <a:gd name="T47" fmla="*/ 943 h 2048"/>
                  <a:gd name="T48" fmla="*/ 1413 w 1780"/>
                  <a:gd name="T49" fmla="*/ 1225 h 2048"/>
                  <a:gd name="T50" fmla="*/ 1418 w 1780"/>
                  <a:gd name="T51" fmla="*/ 938 h 2048"/>
                  <a:gd name="T52" fmla="*/ 1087 w 1780"/>
                  <a:gd name="T53" fmla="*/ 496 h 2048"/>
                  <a:gd name="T54" fmla="*/ 988 w 1780"/>
                  <a:gd name="T55" fmla="*/ 507 h 2048"/>
                  <a:gd name="T56" fmla="*/ 626 w 1780"/>
                  <a:gd name="T57" fmla="*/ 636 h 2048"/>
                  <a:gd name="T58" fmla="*/ 369 w 1780"/>
                  <a:gd name="T59" fmla="*/ 1227 h 2048"/>
                  <a:gd name="T60" fmla="*/ 265 w 1780"/>
                  <a:gd name="T61" fmla="*/ 993 h 2048"/>
                  <a:gd name="T62" fmla="*/ 238 w 1780"/>
                  <a:gd name="T63" fmla="*/ 1057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80" h="2048">
                    <a:moveTo>
                      <a:pt x="856" y="0"/>
                    </a:moveTo>
                    <a:cubicBezTo>
                      <a:pt x="879" y="0"/>
                      <a:pt x="901" y="0"/>
                      <a:pt x="924" y="0"/>
                    </a:cubicBezTo>
                    <a:cubicBezTo>
                      <a:pt x="932" y="1"/>
                      <a:pt x="941" y="3"/>
                      <a:pt x="949" y="4"/>
                    </a:cubicBezTo>
                    <a:cubicBezTo>
                      <a:pt x="1063" y="12"/>
                      <a:pt x="1171" y="42"/>
                      <a:pt x="1271" y="97"/>
                    </a:cubicBezTo>
                    <a:cubicBezTo>
                      <a:pt x="1415" y="176"/>
                      <a:pt x="1516" y="296"/>
                      <a:pt x="1587" y="442"/>
                    </a:cubicBezTo>
                    <a:cubicBezTo>
                      <a:pt x="1694" y="661"/>
                      <a:pt x="1746" y="896"/>
                      <a:pt x="1772" y="1137"/>
                    </a:cubicBezTo>
                    <a:cubicBezTo>
                      <a:pt x="1775" y="1167"/>
                      <a:pt x="1777" y="1198"/>
                      <a:pt x="1780" y="1228"/>
                    </a:cubicBezTo>
                    <a:cubicBezTo>
                      <a:pt x="1780" y="1277"/>
                      <a:pt x="1780" y="1327"/>
                      <a:pt x="1780" y="1376"/>
                    </a:cubicBezTo>
                    <a:cubicBezTo>
                      <a:pt x="1779" y="1382"/>
                      <a:pt x="1777" y="1389"/>
                      <a:pt x="1777" y="1395"/>
                    </a:cubicBezTo>
                    <a:cubicBezTo>
                      <a:pt x="1770" y="1461"/>
                      <a:pt x="1764" y="1528"/>
                      <a:pt x="1755" y="1594"/>
                    </a:cubicBezTo>
                    <a:cubicBezTo>
                      <a:pt x="1746" y="1661"/>
                      <a:pt x="1731" y="1727"/>
                      <a:pt x="1696" y="1787"/>
                    </a:cubicBezTo>
                    <a:cubicBezTo>
                      <a:pt x="1661" y="1849"/>
                      <a:pt x="1610" y="1888"/>
                      <a:pt x="1538" y="1901"/>
                    </a:cubicBezTo>
                    <a:cubicBezTo>
                      <a:pt x="1455" y="1915"/>
                      <a:pt x="1371" y="1912"/>
                      <a:pt x="1287" y="1908"/>
                    </a:cubicBezTo>
                    <a:cubicBezTo>
                      <a:pt x="1277" y="1907"/>
                      <a:pt x="1265" y="1911"/>
                      <a:pt x="1257" y="1917"/>
                    </a:cubicBezTo>
                    <a:cubicBezTo>
                      <a:pt x="1183" y="1974"/>
                      <a:pt x="1102" y="2014"/>
                      <a:pt x="1010" y="2034"/>
                    </a:cubicBezTo>
                    <a:cubicBezTo>
                      <a:pt x="982" y="2040"/>
                      <a:pt x="953" y="2043"/>
                      <a:pt x="924" y="2048"/>
                    </a:cubicBezTo>
                    <a:cubicBezTo>
                      <a:pt x="903" y="2048"/>
                      <a:pt x="881" y="2048"/>
                      <a:pt x="860" y="2048"/>
                    </a:cubicBezTo>
                    <a:cubicBezTo>
                      <a:pt x="847" y="2046"/>
                      <a:pt x="834" y="2044"/>
                      <a:pt x="821" y="2042"/>
                    </a:cubicBezTo>
                    <a:cubicBezTo>
                      <a:pt x="710" y="2027"/>
                      <a:pt x="611" y="1984"/>
                      <a:pt x="524" y="1915"/>
                    </a:cubicBezTo>
                    <a:cubicBezTo>
                      <a:pt x="517" y="1910"/>
                      <a:pt x="507" y="1907"/>
                      <a:pt x="499" y="1907"/>
                    </a:cubicBezTo>
                    <a:cubicBezTo>
                      <a:pt x="428" y="1907"/>
                      <a:pt x="358" y="1910"/>
                      <a:pt x="287" y="1907"/>
                    </a:cubicBezTo>
                    <a:cubicBezTo>
                      <a:pt x="215" y="1904"/>
                      <a:pt x="149" y="1881"/>
                      <a:pt x="105" y="1818"/>
                    </a:cubicBezTo>
                    <a:cubicBezTo>
                      <a:pt x="86" y="1790"/>
                      <a:pt x="69" y="1759"/>
                      <a:pt x="57" y="1727"/>
                    </a:cubicBezTo>
                    <a:cubicBezTo>
                      <a:pt x="26" y="1644"/>
                      <a:pt x="18" y="1555"/>
                      <a:pt x="8" y="1467"/>
                    </a:cubicBezTo>
                    <a:cubicBezTo>
                      <a:pt x="5" y="1438"/>
                      <a:pt x="3" y="1409"/>
                      <a:pt x="0" y="1380"/>
                    </a:cubicBezTo>
                    <a:cubicBezTo>
                      <a:pt x="0" y="1329"/>
                      <a:pt x="0" y="1279"/>
                      <a:pt x="0" y="1228"/>
                    </a:cubicBezTo>
                    <a:cubicBezTo>
                      <a:pt x="1" y="1222"/>
                      <a:pt x="3" y="1215"/>
                      <a:pt x="3" y="1209"/>
                    </a:cubicBezTo>
                    <a:cubicBezTo>
                      <a:pt x="10" y="1068"/>
                      <a:pt x="34" y="930"/>
                      <a:pt x="68" y="793"/>
                    </a:cubicBezTo>
                    <a:cubicBezTo>
                      <a:pt x="103" y="655"/>
                      <a:pt x="147" y="521"/>
                      <a:pt x="217" y="396"/>
                    </a:cubicBezTo>
                    <a:cubicBezTo>
                      <a:pt x="334" y="187"/>
                      <a:pt x="508" y="57"/>
                      <a:pt x="745" y="15"/>
                    </a:cubicBezTo>
                    <a:cubicBezTo>
                      <a:pt x="782" y="8"/>
                      <a:pt x="819" y="5"/>
                      <a:pt x="856" y="0"/>
                    </a:cubicBezTo>
                    <a:close/>
                    <a:moveTo>
                      <a:pt x="238" y="1057"/>
                    </a:moveTo>
                    <a:cubicBezTo>
                      <a:pt x="208" y="1062"/>
                      <a:pt x="208" y="1062"/>
                      <a:pt x="204" y="1085"/>
                    </a:cubicBezTo>
                    <a:cubicBezTo>
                      <a:pt x="189" y="1181"/>
                      <a:pt x="192" y="1277"/>
                      <a:pt x="216" y="1371"/>
                    </a:cubicBezTo>
                    <a:cubicBezTo>
                      <a:pt x="222" y="1396"/>
                      <a:pt x="240" y="1408"/>
                      <a:pt x="266" y="1406"/>
                    </a:cubicBezTo>
                    <a:cubicBezTo>
                      <a:pt x="273" y="1406"/>
                      <a:pt x="280" y="1405"/>
                      <a:pt x="288" y="1404"/>
                    </a:cubicBezTo>
                    <a:cubicBezTo>
                      <a:pt x="291" y="1413"/>
                      <a:pt x="293" y="1421"/>
                      <a:pt x="296" y="1429"/>
                    </a:cubicBezTo>
                    <a:cubicBezTo>
                      <a:pt x="334" y="1581"/>
                      <a:pt x="403" y="1716"/>
                      <a:pt x="516" y="1825"/>
                    </a:cubicBezTo>
                    <a:cubicBezTo>
                      <a:pt x="729" y="2032"/>
                      <a:pt x="1028" y="2039"/>
                      <a:pt x="1250" y="1841"/>
                    </a:cubicBezTo>
                    <a:cubicBezTo>
                      <a:pt x="1355" y="1747"/>
                      <a:pt x="1424" y="1629"/>
                      <a:pt x="1468" y="1496"/>
                    </a:cubicBezTo>
                    <a:cubicBezTo>
                      <a:pt x="1478" y="1466"/>
                      <a:pt x="1486" y="1435"/>
                      <a:pt x="1495" y="1404"/>
                    </a:cubicBezTo>
                    <a:cubicBezTo>
                      <a:pt x="1500" y="1405"/>
                      <a:pt x="1503" y="1405"/>
                      <a:pt x="1506" y="1405"/>
                    </a:cubicBezTo>
                    <a:cubicBezTo>
                      <a:pt x="1542" y="1409"/>
                      <a:pt x="1558" y="1399"/>
                      <a:pt x="1566" y="1364"/>
                    </a:cubicBezTo>
                    <a:cubicBezTo>
                      <a:pt x="1587" y="1274"/>
                      <a:pt x="1591" y="1184"/>
                      <a:pt x="1577" y="1094"/>
                    </a:cubicBezTo>
                    <a:cubicBezTo>
                      <a:pt x="1574" y="1074"/>
                      <a:pt x="1575" y="1053"/>
                      <a:pt x="1545" y="1058"/>
                    </a:cubicBezTo>
                    <a:cubicBezTo>
                      <a:pt x="1541" y="1009"/>
                      <a:pt x="1555" y="959"/>
                      <a:pt x="1525" y="915"/>
                    </a:cubicBezTo>
                    <a:cubicBezTo>
                      <a:pt x="1524" y="916"/>
                      <a:pt x="1522" y="917"/>
                      <a:pt x="1522" y="918"/>
                    </a:cubicBezTo>
                    <a:cubicBezTo>
                      <a:pt x="1521" y="926"/>
                      <a:pt x="1521" y="935"/>
                      <a:pt x="1520" y="943"/>
                    </a:cubicBezTo>
                    <a:cubicBezTo>
                      <a:pt x="1510" y="1001"/>
                      <a:pt x="1504" y="1059"/>
                      <a:pt x="1491" y="1116"/>
                    </a:cubicBezTo>
                    <a:cubicBezTo>
                      <a:pt x="1480" y="1160"/>
                      <a:pt x="1452" y="1196"/>
                      <a:pt x="1413" y="1225"/>
                    </a:cubicBezTo>
                    <a:cubicBezTo>
                      <a:pt x="1419" y="1208"/>
                      <a:pt x="1425" y="1194"/>
                      <a:pt x="1429" y="1180"/>
                    </a:cubicBezTo>
                    <a:cubicBezTo>
                      <a:pt x="1450" y="1098"/>
                      <a:pt x="1442" y="1017"/>
                      <a:pt x="1418" y="938"/>
                    </a:cubicBezTo>
                    <a:cubicBezTo>
                      <a:pt x="1385" y="832"/>
                      <a:pt x="1323" y="747"/>
                      <a:pt x="1234" y="680"/>
                    </a:cubicBezTo>
                    <a:cubicBezTo>
                      <a:pt x="1169" y="632"/>
                      <a:pt x="1113" y="576"/>
                      <a:pt x="1087" y="496"/>
                    </a:cubicBezTo>
                    <a:cubicBezTo>
                      <a:pt x="1083" y="484"/>
                      <a:pt x="1075" y="474"/>
                      <a:pt x="1071" y="467"/>
                    </a:cubicBezTo>
                    <a:cubicBezTo>
                      <a:pt x="1042" y="481"/>
                      <a:pt x="1016" y="496"/>
                      <a:pt x="988" y="507"/>
                    </a:cubicBezTo>
                    <a:cubicBezTo>
                      <a:pt x="956" y="520"/>
                      <a:pt x="923" y="528"/>
                      <a:pt x="890" y="540"/>
                    </a:cubicBezTo>
                    <a:cubicBezTo>
                      <a:pt x="802" y="571"/>
                      <a:pt x="710" y="596"/>
                      <a:pt x="626" y="636"/>
                    </a:cubicBezTo>
                    <a:cubicBezTo>
                      <a:pt x="435" y="727"/>
                      <a:pt x="343" y="885"/>
                      <a:pt x="340" y="1095"/>
                    </a:cubicBezTo>
                    <a:cubicBezTo>
                      <a:pt x="339" y="1139"/>
                      <a:pt x="348" y="1182"/>
                      <a:pt x="369" y="1227"/>
                    </a:cubicBezTo>
                    <a:cubicBezTo>
                      <a:pt x="328" y="1196"/>
                      <a:pt x="301" y="1161"/>
                      <a:pt x="290" y="1118"/>
                    </a:cubicBezTo>
                    <a:cubicBezTo>
                      <a:pt x="278" y="1077"/>
                      <a:pt x="271" y="1035"/>
                      <a:pt x="265" y="993"/>
                    </a:cubicBezTo>
                    <a:cubicBezTo>
                      <a:pt x="260" y="967"/>
                      <a:pt x="260" y="941"/>
                      <a:pt x="257" y="910"/>
                    </a:cubicBezTo>
                    <a:cubicBezTo>
                      <a:pt x="228" y="960"/>
                      <a:pt x="244" y="1009"/>
                      <a:pt x="238" y="10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69" name="Freeform 13">
                <a:extLst>
                  <a:ext uri="{FF2B5EF4-FFF2-40B4-BE49-F238E27FC236}">
                    <a16:creationId xmlns:a16="http://schemas.microsoft.com/office/drawing/2014/main" id="{5B1005F0-D0C0-5A1B-21B7-CD976CFCE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" y="2451"/>
                <a:ext cx="622" cy="216"/>
              </a:xfrm>
              <a:custGeom>
                <a:avLst/>
                <a:gdLst>
                  <a:gd name="T0" fmla="*/ 413 w 413"/>
                  <a:gd name="T1" fmla="*/ 15 h 143"/>
                  <a:gd name="T2" fmla="*/ 305 w 413"/>
                  <a:gd name="T3" fmla="*/ 126 h 143"/>
                  <a:gd name="T4" fmla="*/ 126 w 413"/>
                  <a:gd name="T5" fmla="*/ 125 h 143"/>
                  <a:gd name="T6" fmla="*/ 39 w 413"/>
                  <a:gd name="T7" fmla="*/ 65 h 143"/>
                  <a:gd name="T8" fmla="*/ 0 w 413"/>
                  <a:gd name="T9" fmla="*/ 9 h 143"/>
                  <a:gd name="T10" fmla="*/ 198 w 413"/>
                  <a:gd name="T11" fmla="*/ 22 h 143"/>
                  <a:gd name="T12" fmla="*/ 237 w 413"/>
                  <a:gd name="T13" fmla="*/ 21 h 143"/>
                  <a:gd name="T14" fmla="*/ 353 w 413"/>
                  <a:gd name="T15" fmla="*/ 16 h 143"/>
                  <a:gd name="T16" fmla="*/ 413 w 413"/>
                  <a:gd name="T17" fmla="*/ 1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3" h="143">
                    <a:moveTo>
                      <a:pt x="413" y="15"/>
                    </a:moveTo>
                    <a:cubicBezTo>
                      <a:pt x="386" y="65"/>
                      <a:pt x="360" y="110"/>
                      <a:pt x="305" y="126"/>
                    </a:cubicBezTo>
                    <a:cubicBezTo>
                      <a:pt x="245" y="142"/>
                      <a:pt x="185" y="143"/>
                      <a:pt x="126" y="125"/>
                    </a:cubicBezTo>
                    <a:cubicBezTo>
                      <a:pt x="90" y="115"/>
                      <a:pt x="61" y="94"/>
                      <a:pt x="39" y="65"/>
                    </a:cubicBezTo>
                    <a:cubicBezTo>
                      <a:pt x="25" y="48"/>
                      <a:pt x="14" y="29"/>
                      <a:pt x="0" y="9"/>
                    </a:cubicBezTo>
                    <a:cubicBezTo>
                      <a:pt x="68" y="15"/>
                      <a:pt x="134" y="0"/>
                      <a:pt x="198" y="22"/>
                    </a:cubicBezTo>
                    <a:cubicBezTo>
                      <a:pt x="210" y="26"/>
                      <a:pt x="224" y="22"/>
                      <a:pt x="237" y="21"/>
                    </a:cubicBezTo>
                    <a:cubicBezTo>
                      <a:pt x="276" y="19"/>
                      <a:pt x="314" y="17"/>
                      <a:pt x="353" y="16"/>
                    </a:cubicBezTo>
                    <a:cubicBezTo>
                      <a:pt x="372" y="15"/>
                      <a:pt x="391" y="15"/>
                      <a:pt x="41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</p:grpSp>
        <p:sp>
          <p:nvSpPr>
            <p:cNvPr id="67" name="Freeform 25">
              <a:extLst>
                <a:ext uri="{FF2B5EF4-FFF2-40B4-BE49-F238E27FC236}">
                  <a16:creationId xmlns:a16="http://schemas.microsoft.com/office/drawing/2014/main" id="{1DFB8770-A43A-84FD-BF17-E252F6A5CC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0409" y="3450193"/>
              <a:ext cx="314621" cy="427963"/>
            </a:xfrm>
            <a:custGeom>
              <a:avLst/>
              <a:gdLst>
                <a:gd name="T0" fmla="*/ 0 w 1496"/>
                <a:gd name="T1" fmla="*/ 1201 h 2035"/>
                <a:gd name="T2" fmla="*/ 60 w 1496"/>
                <a:gd name="T3" fmla="*/ 1081 h 2035"/>
                <a:gd name="T4" fmla="*/ 28 w 1496"/>
                <a:gd name="T5" fmla="*/ 789 h 2035"/>
                <a:gd name="T6" fmla="*/ 314 w 1496"/>
                <a:gd name="T7" fmla="*/ 299 h 2035"/>
                <a:gd name="T8" fmla="*/ 570 w 1496"/>
                <a:gd name="T9" fmla="*/ 24 h 2035"/>
                <a:gd name="T10" fmla="*/ 667 w 1496"/>
                <a:gd name="T11" fmla="*/ 13 h 2035"/>
                <a:gd name="T12" fmla="*/ 697 w 1496"/>
                <a:gd name="T13" fmla="*/ 71 h 2035"/>
                <a:gd name="T14" fmla="*/ 803 w 1496"/>
                <a:gd name="T15" fmla="*/ 0 h 2035"/>
                <a:gd name="T16" fmla="*/ 829 w 1496"/>
                <a:gd name="T17" fmla="*/ 76 h 2035"/>
                <a:gd name="T18" fmla="*/ 879 w 1496"/>
                <a:gd name="T19" fmla="*/ 116 h 2035"/>
                <a:gd name="T20" fmla="*/ 982 w 1496"/>
                <a:gd name="T21" fmla="*/ 95 h 2035"/>
                <a:gd name="T22" fmla="*/ 1038 w 1496"/>
                <a:gd name="T23" fmla="*/ 80 h 2035"/>
                <a:gd name="T24" fmla="*/ 1071 w 1496"/>
                <a:gd name="T25" fmla="*/ 148 h 2035"/>
                <a:gd name="T26" fmla="*/ 1107 w 1496"/>
                <a:gd name="T27" fmla="*/ 130 h 2035"/>
                <a:gd name="T28" fmla="*/ 1461 w 1496"/>
                <a:gd name="T29" fmla="*/ 796 h 2035"/>
                <a:gd name="T30" fmla="*/ 1422 w 1496"/>
                <a:gd name="T31" fmla="*/ 1071 h 2035"/>
                <a:gd name="T32" fmla="*/ 1496 w 1496"/>
                <a:gd name="T33" fmla="*/ 1201 h 2035"/>
                <a:gd name="T34" fmla="*/ 1450 w 1496"/>
                <a:gd name="T35" fmla="*/ 1386 h 2035"/>
                <a:gd name="T36" fmla="*/ 1347 w 1496"/>
                <a:gd name="T37" fmla="*/ 1506 h 2035"/>
                <a:gd name="T38" fmla="*/ 784 w 1496"/>
                <a:gd name="T39" fmla="*/ 2024 h 2035"/>
                <a:gd name="T40" fmla="*/ 152 w 1496"/>
                <a:gd name="T41" fmla="*/ 1508 h 2035"/>
                <a:gd name="T42" fmla="*/ 42 w 1496"/>
                <a:gd name="T43" fmla="*/ 1377 h 2035"/>
                <a:gd name="T44" fmla="*/ 328 w 1496"/>
                <a:gd name="T45" fmla="*/ 610 h 2035"/>
                <a:gd name="T46" fmla="*/ 294 w 1496"/>
                <a:gd name="T47" fmla="*/ 783 h 2035"/>
                <a:gd name="T48" fmla="*/ 217 w 1496"/>
                <a:gd name="T49" fmla="*/ 1279 h 2035"/>
                <a:gd name="T50" fmla="*/ 97 w 1496"/>
                <a:gd name="T51" fmla="*/ 1128 h 2035"/>
                <a:gd name="T52" fmla="*/ 72 w 1496"/>
                <a:gd name="T53" fmla="*/ 1156 h 2035"/>
                <a:gd name="T54" fmla="*/ 107 w 1496"/>
                <a:gd name="T55" fmla="*/ 1383 h 2035"/>
                <a:gd name="T56" fmla="*/ 203 w 1496"/>
                <a:gd name="T57" fmla="*/ 1477 h 2035"/>
                <a:gd name="T58" fmla="*/ 853 w 1496"/>
                <a:gd name="T59" fmla="*/ 1957 h 2035"/>
                <a:gd name="T60" fmla="*/ 1301 w 1496"/>
                <a:gd name="T61" fmla="*/ 1454 h 2035"/>
                <a:gd name="T62" fmla="*/ 1369 w 1496"/>
                <a:gd name="T63" fmla="*/ 1414 h 2035"/>
                <a:gd name="T64" fmla="*/ 1420 w 1496"/>
                <a:gd name="T65" fmla="*/ 1307 h 2035"/>
                <a:gd name="T66" fmla="*/ 1393 w 1496"/>
                <a:gd name="T67" fmla="*/ 1122 h 2035"/>
                <a:gd name="T68" fmla="*/ 1299 w 1496"/>
                <a:gd name="T69" fmla="*/ 1304 h 2035"/>
                <a:gd name="T70" fmla="*/ 1262 w 1496"/>
                <a:gd name="T71" fmla="*/ 932 h 2035"/>
                <a:gd name="T72" fmla="*/ 1124 w 1496"/>
                <a:gd name="T73" fmla="*/ 774 h 2035"/>
                <a:gd name="T74" fmla="*/ 1102 w 1496"/>
                <a:gd name="T75" fmla="*/ 788 h 2035"/>
                <a:gd name="T76" fmla="*/ 1134 w 1496"/>
                <a:gd name="T77" fmla="*/ 872 h 2035"/>
                <a:gd name="T78" fmla="*/ 1047 w 1496"/>
                <a:gd name="T79" fmla="*/ 905 h 2035"/>
                <a:gd name="T80" fmla="*/ 946 w 1496"/>
                <a:gd name="T81" fmla="*/ 832 h 2035"/>
                <a:gd name="T82" fmla="*/ 925 w 1496"/>
                <a:gd name="T83" fmla="*/ 914 h 2035"/>
                <a:gd name="T84" fmla="*/ 847 w 1496"/>
                <a:gd name="T85" fmla="*/ 842 h 2035"/>
                <a:gd name="T86" fmla="*/ 755 w 1496"/>
                <a:gd name="T87" fmla="*/ 889 h 2035"/>
                <a:gd name="T88" fmla="*/ 582 w 1496"/>
                <a:gd name="T89" fmla="*/ 792 h 2035"/>
                <a:gd name="T90" fmla="*/ 588 w 1496"/>
                <a:gd name="T91" fmla="*/ 859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6" h="2035">
                  <a:moveTo>
                    <a:pt x="0" y="1253"/>
                  </a:moveTo>
                  <a:cubicBezTo>
                    <a:pt x="0" y="1236"/>
                    <a:pt x="0" y="1218"/>
                    <a:pt x="0" y="1201"/>
                  </a:cubicBezTo>
                  <a:cubicBezTo>
                    <a:pt x="1" y="1195"/>
                    <a:pt x="3" y="1190"/>
                    <a:pt x="4" y="1184"/>
                  </a:cubicBezTo>
                  <a:cubicBezTo>
                    <a:pt x="12" y="1144"/>
                    <a:pt x="25" y="1105"/>
                    <a:pt x="60" y="1081"/>
                  </a:cubicBezTo>
                  <a:cubicBezTo>
                    <a:pt x="76" y="1070"/>
                    <a:pt x="77" y="1060"/>
                    <a:pt x="72" y="1044"/>
                  </a:cubicBezTo>
                  <a:cubicBezTo>
                    <a:pt x="48" y="960"/>
                    <a:pt x="29" y="876"/>
                    <a:pt x="28" y="789"/>
                  </a:cubicBezTo>
                  <a:cubicBezTo>
                    <a:pt x="24" y="631"/>
                    <a:pt x="81" y="500"/>
                    <a:pt x="200" y="397"/>
                  </a:cubicBezTo>
                  <a:cubicBezTo>
                    <a:pt x="238" y="365"/>
                    <a:pt x="276" y="332"/>
                    <a:pt x="314" y="299"/>
                  </a:cubicBezTo>
                  <a:cubicBezTo>
                    <a:pt x="408" y="218"/>
                    <a:pt x="500" y="134"/>
                    <a:pt x="567" y="26"/>
                  </a:cubicBezTo>
                  <a:cubicBezTo>
                    <a:pt x="567" y="25"/>
                    <a:pt x="569" y="25"/>
                    <a:pt x="570" y="24"/>
                  </a:cubicBezTo>
                  <a:cubicBezTo>
                    <a:pt x="577" y="47"/>
                    <a:pt x="584" y="69"/>
                    <a:pt x="592" y="98"/>
                  </a:cubicBezTo>
                  <a:cubicBezTo>
                    <a:pt x="621" y="65"/>
                    <a:pt x="646" y="37"/>
                    <a:pt x="667" y="13"/>
                  </a:cubicBezTo>
                  <a:cubicBezTo>
                    <a:pt x="669" y="27"/>
                    <a:pt x="671" y="44"/>
                    <a:pt x="675" y="62"/>
                  </a:cubicBezTo>
                  <a:cubicBezTo>
                    <a:pt x="678" y="74"/>
                    <a:pt x="685" y="78"/>
                    <a:pt x="697" y="71"/>
                  </a:cubicBezTo>
                  <a:cubicBezTo>
                    <a:pt x="719" y="58"/>
                    <a:pt x="741" y="48"/>
                    <a:pt x="761" y="34"/>
                  </a:cubicBezTo>
                  <a:cubicBezTo>
                    <a:pt x="777" y="23"/>
                    <a:pt x="791" y="9"/>
                    <a:pt x="803" y="0"/>
                  </a:cubicBezTo>
                  <a:cubicBezTo>
                    <a:pt x="803" y="17"/>
                    <a:pt x="803" y="37"/>
                    <a:pt x="803" y="57"/>
                  </a:cubicBezTo>
                  <a:cubicBezTo>
                    <a:pt x="802" y="77"/>
                    <a:pt x="813" y="80"/>
                    <a:pt x="829" y="76"/>
                  </a:cubicBezTo>
                  <a:cubicBezTo>
                    <a:pt x="852" y="69"/>
                    <a:pt x="875" y="62"/>
                    <a:pt x="896" y="56"/>
                  </a:cubicBezTo>
                  <a:cubicBezTo>
                    <a:pt x="891" y="75"/>
                    <a:pt x="885" y="95"/>
                    <a:pt x="879" y="116"/>
                  </a:cubicBezTo>
                  <a:cubicBezTo>
                    <a:pt x="919" y="124"/>
                    <a:pt x="950" y="115"/>
                    <a:pt x="978" y="91"/>
                  </a:cubicBezTo>
                  <a:cubicBezTo>
                    <a:pt x="979" y="93"/>
                    <a:pt x="981" y="94"/>
                    <a:pt x="982" y="95"/>
                  </a:cubicBezTo>
                  <a:cubicBezTo>
                    <a:pt x="969" y="117"/>
                    <a:pt x="956" y="139"/>
                    <a:pt x="943" y="160"/>
                  </a:cubicBezTo>
                  <a:cubicBezTo>
                    <a:pt x="979" y="157"/>
                    <a:pt x="999" y="141"/>
                    <a:pt x="1038" y="80"/>
                  </a:cubicBezTo>
                  <a:cubicBezTo>
                    <a:pt x="1053" y="112"/>
                    <a:pt x="1050" y="143"/>
                    <a:pt x="1032" y="173"/>
                  </a:cubicBezTo>
                  <a:cubicBezTo>
                    <a:pt x="1055" y="176"/>
                    <a:pt x="1066" y="170"/>
                    <a:pt x="1071" y="148"/>
                  </a:cubicBezTo>
                  <a:cubicBezTo>
                    <a:pt x="1076" y="131"/>
                    <a:pt x="1077" y="114"/>
                    <a:pt x="1081" y="93"/>
                  </a:cubicBezTo>
                  <a:cubicBezTo>
                    <a:pt x="1091" y="108"/>
                    <a:pt x="1099" y="119"/>
                    <a:pt x="1107" y="130"/>
                  </a:cubicBezTo>
                  <a:cubicBezTo>
                    <a:pt x="1192" y="243"/>
                    <a:pt x="1277" y="356"/>
                    <a:pt x="1362" y="469"/>
                  </a:cubicBezTo>
                  <a:cubicBezTo>
                    <a:pt x="1434" y="566"/>
                    <a:pt x="1471" y="673"/>
                    <a:pt x="1461" y="796"/>
                  </a:cubicBezTo>
                  <a:cubicBezTo>
                    <a:pt x="1455" y="882"/>
                    <a:pt x="1440" y="966"/>
                    <a:pt x="1415" y="1048"/>
                  </a:cubicBezTo>
                  <a:cubicBezTo>
                    <a:pt x="1412" y="1058"/>
                    <a:pt x="1410" y="1065"/>
                    <a:pt x="1422" y="1071"/>
                  </a:cubicBezTo>
                  <a:cubicBezTo>
                    <a:pt x="1455" y="1088"/>
                    <a:pt x="1473" y="1117"/>
                    <a:pt x="1483" y="1151"/>
                  </a:cubicBezTo>
                  <a:cubicBezTo>
                    <a:pt x="1488" y="1167"/>
                    <a:pt x="1492" y="1184"/>
                    <a:pt x="1496" y="1201"/>
                  </a:cubicBezTo>
                  <a:cubicBezTo>
                    <a:pt x="1496" y="1218"/>
                    <a:pt x="1496" y="1236"/>
                    <a:pt x="1496" y="1253"/>
                  </a:cubicBezTo>
                  <a:cubicBezTo>
                    <a:pt x="1481" y="1297"/>
                    <a:pt x="1466" y="1342"/>
                    <a:pt x="1450" y="1386"/>
                  </a:cubicBezTo>
                  <a:cubicBezTo>
                    <a:pt x="1434" y="1432"/>
                    <a:pt x="1409" y="1471"/>
                    <a:pt x="1360" y="1489"/>
                  </a:cubicBezTo>
                  <a:cubicBezTo>
                    <a:pt x="1354" y="1491"/>
                    <a:pt x="1349" y="1500"/>
                    <a:pt x="1347" y="1506"/>
                  </a:cubicBezTo>
                  <a:cubicBezTo>
                    <a:pt x="1305" y="1645"/>
                    <a:pt x="1237" y="1769"/>
                    <a:pt x="1130" y="1869"/>
                  </a:cubicBezTo>
                  <a:cubicBezTo>
                    <a:pt x="1033" y="1960"/>
                    <a:pt x="919" y="2016"/>
                    <a:pt x="784" y="2024"/>
                  </a:cubicBezTo>
                  <a:cubicBezTo>
                    <a:pt x="615" y="2035"/>
                    <a:pt x="473" y="1972"/>
                    <a:pt x="354" y="1855"/>
                  </a:cubicBezTo>
                  <a:cubicBezTo>
                    <a:pt x="255" y="1757"/>
                    <a:pt x="192" y="1639"/>
                    <a:pt x="152" y="1508"/>
                  </a:cubicBezTo>
                  <a:cubicBezTo>
                    <a:pt x="150" y="1501"/>
                    <a:pt x="146" y="1491"/>
                    <a:pt x="140" y="1489"/>
                  </a:cubicBezTo>
                  <a:cubicBezTo>
                    <a:pt x="84" y="1472"/>
                    <a:pt x="60" y="1428"/>
                    <a:pt x="42" y="1377"/>
                  </a:cubicBezTo>
                  <a:cubicBezTo>
                    <a:pt x="28" y="1336"/>
                    <a:pt x="14" y="1294"/>
                    <a:pt x="0" y="1253"/>
                  </a:cubicBezTo>
                  <a:close/>
                  <a:moveTo>
                    <a:pt x="328" y="610"/>
                  </a:moveTo>
                  <a:cubicBezTo>
                    <a:pt x="326" y="619"/>
                    <a:pt x="325" y="622"/>
                    <a:pt x="325" y="625"/>
                  </a:cubicBezTo>
                  <a:cubicBezTo>
                    <a:pt x="315" y="678"/>
                    <a:pt x="308" y="731"/>
                    <a:pt x="294" y="783"/>
                  </a:cubicBezTo>
                  <a:cubicBezTo>
                    <a:pt x="270" y="874"/>
                    <a:pt x="239" y="964"/>
                    <a:pt x="214" y="1055"/>
                  </a:cubicBezTo>
                  <a:cubicBezTo>
                    <a:pt x="194" y="1129"/>
                    <a:pt x="189" y="1204"/>
                    <a:pt x="217" y="1279"/>
                  </a:cubicBezTo>
                  <a:cubicBezTo>
                    <a:pt x="232" y="1319"/>
                    <a:pt x="208" y="1357"/>
                    <a:pt x="165" y="1371"/>
                  </a:cubicBezTo>
                  <a:cubicBezTo>
                    <a:pt x="142" y="1290"/>
                    <a:pt x="119" y="1209"/>
                    <a:pt x="97" y="1128"/>
                  </a:cubicBezTo>
                  <a:cubicBezTo>
                    <a:pt x="95" y="1128"/>
                    <a:pt x="93" y="1127"/>
                    <a:pt x="91" y="1127"/>
                  </a:cubicBezTo>
                  <a:cubicBezTo>
                    <a:pt x="84" y="1137"/>
                    <a:pt x="75" y="1145"/>
                    <a:pt x="72" y="1156"/>
                  </a:cubicBezTo>
                  <a:cubicBezTo>
                    <a:pt x="66" y="1183"/>
                    <a:pt x="59" y="1210"/>
                    <a:pt x="59" y="1238"/>
                  </a:cubicBezTo>
                  <a:cubicBezTo>
                    <a:pt x="59" y="1291"/>
                    <a:pt x="90" y="1335"/>
                    <a:pt x="107" y="1383"/>
                  </a:cubicBezTo>
                  <a:cubicBezTo>
                    <a:pt x="123" y="1427"/>
                    <a:pt x="141" y="1435"/>
                    <a:pt x="191" y="1433"/>
                  </a:cubicBezTo>
                  <a:cubicBezTo>
                    <a:pt x="195" y="1447"/>
                    <a:pt x="199" y="1462"/>
                    <a:pt x="203" y="1477"/>
                  </a:cubicBezTo>
                  <a:cubicBezTo>
                    <a:pt x="241" y="1611"/>
                    <a:pt x="304" y="1732"/>
                    <a:pt x="408" y="1827"/>
                  </a:cubicBezTo>
                  <a:cubicBezTo>
                    <a:pt x="535" y="1944"/>
                    <a:pt x="682" y="1995"/>
                    <a:pt x="853" y="1957"/>
                  </a:cubicBezTo>
                  <a:cubicBezTo>
                    <a:pt x="987" y="1927"/>
                    <a:pt x="1088" y="1848"/>
                    <a:pt x="1169" y="1740"/>
                  </a:cubicBezTo>
                  <a:cubicBezTo>
                    <a:pt x="1234" y="1654"/>
                    <a:pt x="1276" y="1558"/>
                    <a:pt x="1301" y="1454"/>
                  </a:cubicBezTo>
                  <a:cubicBezTo>
                    <a:pt x="1305" y="1438"/>
                    <a:pt x="1310" y="1433"/>
                    <a:pt x="1327" y="1433"/>
                  </a:cubicBezTo>
                  <a:cubicBezTo>
                    <a:pt x="1341" y="1433"/>
                    <a:pt x="1359" y="1425"/>
                    <a:pt x="1369" y="1414"/>
                  </a:cubicBezTo>
                  <a:cubicBezTo>
                    <a:pt x="1381" y="1401"/>
                    <a:pt x="1389" y="1382"/>
                    <a:pt x="1397" y="1364"/>
                  </a:cubicBezTo>
                  <a:cubicBezTo>
                    <a:pt x="1405" y="1346"/>
                    <a:pt x="1412" y="1326"/>
                    <a:pt x="1420" y="1307"/>
                  </a:cubicBezTo>
                  <a:cubicBezTo>
                    <a:pt x="1440" y="1261"/>
                    <a:pt x="1444" y="1214"/>
                    <a:pt x="1428" y="1165"/>
                  </a:cubicBezTo>
                  <a:cubicBezTo>
                    <a:pt x="1422" y="1147"/>
                    <a:pt x="1414" y="1131"/>
                    <a:pt x="1393" y="1122"/>
                  </a:cubicBezTo>
                  <a:cubicBezTo>
                    <a:pt x="1368" y="1204"/>
                    <a:pt x="1355" y="1286"/>
                    <a:pt x="1351" y="1370"/>
                  </a:cubicBezTo>
                  <a:cubicBezTo>
                    <a:pt x="1307" y="1362"/>
                    <a:pt x="1295" y="1346"/>
                    <a:pt x="1299" y="1304"/>
                  </a:cubicBezTo>
                  <a:cubicBezTo>
                    <a:pt x="1306" y="1227"/>
                    <a:pt x="1319" y="1150"/>
                    <a:pt x="1308" y="1073"/>
                  </a:cubicBezTo>
                  <a:cubicBezTo>
                    <a:pt x="1301" y="1023"/>
                    <a:pt x="1291" y="973"/>
                    <a:pt x="1262" y="932"/>
                  </a:cubicBezTo>
                  <a:cubicBezTo>
                    <a:pt x="1230" y="887"/>
                    <a:pt x="1192" y="846"/>
                    <a:pt x="1156" y="803"/>
                  </a:cubicBezTo>
                  <a:cubicBezTo>
                    <a:pt x="1147" y="792"/>
                    <a:pt x="1135" y="783"/>
                    <a:pt x="1124" y="774"/>
                  </a:cubicBezTo>
                  <a:cubicBezTo>
                    <a:pt x="1120" y="771"/>
                    <a:pt x="1110" y="768"/>
                    <a:pt x="1108" y="770"/>
                  </a:cubicBezTo>
                  <a:cubicBezTo>
                    <a:pt x="1104" y="774"/>
                    <a:pt x="1101" y="782"/>
                    <a:pt x="1102" y="788"/>
                  </a:cubicBezTo>
                  <a:cubicBezTo>
                    <a:pt x="1105" y="801"/>
                    <a:pt x="1109" y="815"/>
                    <a:pt x="1114" y="828"/>
                  </a:cubicBezTo>
                  <a:cubicBezTo>
                    <a:pt x="1119" y="841"/>
                    <a:pt x="1126" y="854"/>
                    <a:pt x="1134" y="872"/>
                  </a:cubicBezTo>
                  <a:cubicBezTo>
                    <a:pt x="1086" y="832"/>
                    <a:pt x="1062" y="821"/>
                    <a:pt x="1034" y="826"/>
                  </a:cubicBezTo>
                  <a:cubicBezTo>
                    <a:pt x="1059" y="865"/>
                    <a:pt x="1062" y="878"/>
                    <a:pt x="1047" y="905"/>
                  </a:cubicBezTo>
                  <a:cubicBezTo>
                    <a:pt x="1042" y="900"/>
                    <a:pt x="1037" y="895"/>
                    <a:pt x="1031" y="890"/>
                  </a:cubicBezTo>
                  <a:cubicBezTo>
                    <a:pt x="1003" y="871"/>
                    <a:pt x="976" y="849"/>
                    <a:pt x="946" y="832"/>
                  </a:cubicBezTo>
                  <a:cubicBezTo>
                    <a:pt x="926" y="820"/>
                    <a:pt x="914" y="831"/>
                    <a:pt x="916" y="854"/>
                  </a:cubicBezTo>
                  <a:cubicBezTo>
                    <a:pt x="918" y="872"/>
                    <a:pt x="921" y="890"/>
                    <a:pt x="925" y="914"/>
                  </a:cubicBezTo>
                  <a:cubicBezTo>
                    <a:pt x="917" y="904"/>
                    <a:pt x="914" y="898"/>
                    <a:pt x="909" y="894"/>
                  </a:cubicBezTo>
                  <a:cubicBezTo>
                    <a:pt x="889" y="876"/>
                    <a:pt x="870" y="855"/>
                    <a:pt x="847" y="842"/>
                  </a:cubicBezTo>
                  <a:cubicBezTo>
                    <a:pt x="800" y="815"/>
                    <a:pt x="768" y="832"/>
                    <a:pt x="759" y="885"/>
                  </a:cubicBezTo>
                  <a:cubicBezTo>
                    <a:pt x="758" y="886"/>
                    <a:pt x="757" y="887"/>
                    <a:pt x="755" y="889"/>
                  </a:cubicBezTo>
                  <a:cubicBezTo>
                    <a:pt x="723" y="868"/>
                    <a:pt x="691" y="847"/>
                    <a:pt x="657" y="828"/>
                  </a:cubicBezTo>
                  <a:cubicBezTo>
                    <a:pt x="633" y="814"/>
                    <a:pt x="608" y="802"/>
                    <a:pt x="582" y="792"/>
                  </a:cubicBezTo>
                  <a:cubicBezTo>
                    <a:pt x="566" y="785"/>
                    <a:pt x="560" y="792"/>
                    <a:pt x="566" y="808"/>
                  </a:cubicBezTo>
                  <a:cubicBezTo>
                    <a:pt x="572" y="824"/>
                    <a:pt x="580" y="840"/>
                    <a:pt x="588" y="859"/>
                  </a:cubicBezTo>
                  <a:cubicBezTo>
                    <a:pt x="446" y="834"/>
                    <a:pt x="381" y="732"/>
                    <a:pt x="328" y="6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</p:grp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68D6106-CCFB-025C-03EE-99C87BF265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13" y="6346830"/>
            <a:ext cx="1393658" cy="37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6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9">
            <a:extLst>
              <a:ext uri="{FF2B5EF4-FFF2-40B4-BE49-F238E27FC236}">
                <a16:creationId xmlns:a16="http://schemas.microsoft.com/office/drawing/2014/main" id="{6C0AC040-984B-E918-2E4F-69DB7A34244C}"/>
              </a:ext>
            </a:extLst>
          </p:cNvPr>
          <p:cNvGrpSpPr/>
          <p:nvPr/>
        </p:nvGrpSpPr>
        <p:grpSpPr>
          <a:xfrm>
            <a:off x="3421993" y="461394"/>
            <a:ext cx="5322825" cy="5763237"/>
            <a:chOff x="13661454" y="14792896"/>
            <a:chExt cx="7056000" cy="7056000"/>
          </a:xfrm>
        </p:grpSpPr>
        <p:grpSp>
          <p:nvGrpSpPr>
            <p:cNvPr id="58" name="Group 248">
              <a:extLst>
                <a:ext uri="{FF2B5EF4-FFF2-40B4-BE49-F238E27FC236}">
                  <a16:creationId xmlns:a16="http://schemas.microsoft.com/office/drawing/2014/main" id="{D92A4E3D-3FE7-7506-0BD9-B6E5DB8F77DB}"/>
                </a:ext>
              </a:extLst>
            </p:cNvPr>
            <p:cNvGrpSpPr/>
            <p:nvPr/>
          </p:nvGrpSpPr>
          <p:grpSpPr>
            <a:xfrm>
              <a:off x="13661454" y="14792896"/>
              <a:ext cx="7056000" cy="7056000"/>
              <a:chOff x="13661454" y="14792896"/>
              <a:chExt cx="7056000" cy="7056000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5064A49C-9B5B-8970-9C08-E43E376D6F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661454" y="14792896"/>
                <a:ext cx="7056000" cy="7056000"/>
              </a:xfrm>
              <a:prstGeom prst="ellipse">
                <a:avLst/>
              </a:prstGeom>
              <a:solidFill>
                <a:schemeClr val="bg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en-GB" sz="2000" dirty="0" err="1"/>
              </a:p>
            </p:txBody>
          </p:sp>
          <p:pic>
            <p:nvPicPr>
              <p:cNvPr id="64" name="Graphic 255">
                <a:extLst>
                  <a:ext uri="{FF2B5EF4-FFF2-40B4-BE49-F238E27FC236}">
                    <a16:creationId xmlns:a16="http://schemas.microsoft.com/office/drawing/2014/main" id="{018DF74A-2E34-AE7A-8255-9954851C60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5209564" y="19378216"/>
                <a:ext cx="3815682" cy="2242552"/>
              </a:xfrm>
              <a:prstGeom prst="rect">
                <a:avLst/>
              </a:prstGeom>
            </p:spPr>
          </p:pic>
        </p:grpSp>
        <p:grpSp>
          <p:nvGrpSpPr>
            <p:cNvPr id="59" name="Group 249">
              <a:extLst>
                <a:ext uri="{FF2B5EF4-FFF2-40B4-BE49-F238E27FC236}">
                  <a16:creationId xmlns:a16="http://schemas.microsoft.com/office/drawing/2014/main" id="{C0B2FA1D-D572-5E76-E0E7-A7415ED715EA}"/>
                </a:ext>
              </a:extLst>
            </p:cNvPr>
            <p:cNvGrpSpPr/>
            <p:nvPr/>
          </p:nvGrpSpPr>
          <p:grpSpPr>
            <a:xfrm>
              <a:off x="14408205" y="15840029"/>
              <a:ext cx="5324542" cy="3590925"/>
              <a:chOff x="18018127" y="9023350"/>
              <a:chExt cx="5324542" cy="3590925"/>
            </a:xfrm>
          </p:grpSpPr>
          <p:sp>
            <p:nvSpPr>
              <p:cNvPr id="60" name="Freeform 22">
                <a:extLst>
                  <a:ext uri="{FF2B5EF4-FFF2-40B4-BE49-F238E27FC236}">
                    <a16:creationId xmlns:a16="http://schemas.microsoft.com/office/drawing/2014/main" id="{D746CFC8-FD74-15FE-9F20-60BA558FD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61269" y="9023350"/>
                <a:ext cx="3581400" cy="3590925"/>
              </a:xfrm>
              <a:custGeom>
                <a:avLst/>
                <a:gdLst>
                  <a:gd name="T0" fmla="*/ 566 w 2256"/>
                  <a:gd name="T1" fmla="*/ 1770 h 2262"/>
                  <a:gd name="T2" fmla="*/ 638 w 2256"/>
                  <a:gd name="T3" fmla="*/ 1906 h 2262"/>
                  <a:gd name="T4" fmla="*/ 752 w 2256"/>
                  <a:gd name="T5" fmla="*/ 1995 h 2262"/>
                  <a:gd name="T6" fmla="*/ 868 w 2256"/>
                  <a:gd name="T7" fmla="*/ 2029 h 2262"/>
                  <a:gd name="T8" fmla="*/ 1027 w 2256"/>
                  <a:gd name="T9" fmla="*/ 2035 h 2262"/>
                  <a:gd name="T10" fmla="*/ 1159 w 2256"/>
                  <a:gd name="T11" fmla="*/ 1981 h 2262"/>
                  <a:gd name="T12" fmla="*/ 1255 w 2256"/>
                  <a:gd name="T13" fmla="*/ 1898 h 2262"/>
                  <a:gd name="T14" fmla="*/ 1195 w 2256"/>
                  <a:gd name="T15" fmla="*/ 2103 h 2262"/>
                  <a:gd name="T16" fmla="*/ 1099 w 2256"/>
                  <a:gd name="T17" fmla="*/ 2241 h 2262"/>
                  <a:gd name="T18" fmla="*/ 1157 w 2256"/>
                  <a:gd name="T19" fmla="*/ 2241 h 2262"/>
                  <a:gd name="T20" fmla="*/ 1337 w 2256"/>
                  <a:gd name="T21" fmla="*/ 2145 h 2262"/>
                  <a:gd name="T22" fmla="*/ 1448 w 2256"/>
                  <a:gd name="T23" fmla="*/ 2029 h 2262"/>
                  <a:gd name="T24" fmla="*/ 1520 w 2256"/>
                  <a:gd name="T25" fmla="*/ 1892 h 2262"/>
                  <a:gd name="T26" fmla="*/ 1610 w 2256"/>
                  <a:gd name="T27" fmla="*/ 1844 h 2262"/>
                  <a:gd name="T28" fmla="*/ 1766 w 2256"/>
                  <a:gd name="T29" fmla="*/ 1766 h 2262"/>
                  <a:gd name="T30" fmla="*/ 1833 w 2256"/>
                  <a:gd name="T31" fmla="*/ 1690 h 2262"/>
                  <a:gd name="T32" fmla="*/ 1877 w 2256"/>
                  <a:gd name="T33" fmla="*/ 1581 h 2262"/>
                  <a:gd name="T34" fmla="*/ 1935 w 2256"/>
                  <a:gd name="T35" fmla="*/ 1503 h 2262"/>
                  <a:gd name="T36" fmla="*/ 2083 w 2256"/>
                  <a:gd name="T37" fmla="*/ 1407 h 2262"/>
                  <a:gd name="T38" fmla="*/ 2201 w 2256"/>
                  <a:gd name="T39" fmla="*/ 1268 h 2262"/>
                  <a:gd name="T40" fmla="*/ 2244 w 2256"/>
                  <a:gd name="T41" fmla="*/ 1148 h 2262"/>
                  <a:gd name="T42" fmla="*/ 2254 w 2256"/>
                  <a:gd name="T43" fmla="*/ 977 h 2262"/>
                  <a:gd name="T44" fmla="*/ 2191 w 2256"/>
                  <a:gd name="T45" fmla="*/ 807 h 2262"/>
                  <a:gd name="T46" fmla="*/ 2061 w 2256"/>
                  <a:gd name="T47" fmla="*/ 690 h 2262"/>
                  <a:gd name="T48" fmla="*/ 1969 w 2256"/>
                  <a:gd name="T49" fmla="*/ 600 h 2262"/>
                  <a:gd name="T50" fmla="*/ 1967 w 2256"/>
                  <a:gd name="T51" fmla="*/ 498 h 2262"/>
                  <a:gd name="T52" fmla="*/ 1889 w 2256"/>
                  <a:gd name="T53" fmla="*/ 355 h 2262"/>
                  <a:gd name="T54" fmla="*/ 1766 w 2256"/>
                  <a:gd name="T55" fmla="*/ 267 h 2262"/>
                  <a:gd name="T56" fmla="*/ 1628 w 2256"/>
                  <a:gd name="T57" fmla="*/ 259 h 2262"/>
                  <a:gd name="T58" fmla="*/ 1504 w 2256"/>
                  <a:gd name="T59" fmla="*/ 295 h 2262"/>
                  <a:gd name="T60" fmla="*/ 1464 w 2256"/>
                  <a:gd name="T61" fmla="*/ 231 h 2262"/>
                  <a:gd name="T62" fmla="*/ 1343 w 2256"/>
                  <a:gd name="T63" fmla="*/ 100 h 2262"/>
                  <a:gd name="T64" fmla="*/ 1207 w 2256"/>
                  <a:gd name="T65" fmla="*/ 32 h 2262"/>
                  <a:gd name="T66" fmla="*/ 1051 w 2256"/>
                  <a:gd name="T67" fmla="*/ 2 h 2262"/>
                  <a:gd name="T68" fmla="*/ 937 w 2256"/>
                  <a:gd name="T69" fmla="*/ 12 h 2262"/>
                  <a:gd name="T70" fmla="*/ 804 w 2256"/>
                  <a:gd name="T71" fmla="*/ 78 h 2262"/>
                  <a:gd name="T72" fmla="*/ 702 w 2256"/>
                  <a:gd name="T73" fmla="*/ 183 h 2262"/>
                  <a:gd name="T74" fmla="*/ 664 w 2256"/>
                  <a:gd name="T75" fmla="*/ 253 h 2262"/>
                  <a:gd name="T76" fmla="*/ 530 w 2256"/>
                  <a:gd name="T77" fmla="*/ 207 h 2262"/>
                  <a:gd name="T78" fmla="*/ 345 w 2256"/>
                  <a:gd name="T79" fmla="*/ 211 h 2262"/>
                  <a:gd name="T80" fmla="*/ 243 w 2256"/>
                  <a:gd name="T81" fmla="*/ 257 h 2262"/>
                  <a:gd name="T82" fmla="*/ 169 w 2256"/>
                  <a:gd name="T83" fmla="*/ 317 h 2262"/>
                  <a:gd name="T84" fmla="*/ 109 w 2256"/>
                  <a:gd name="T85" fmla="*/ 405 h 2262"/>
                  <a:gd name="T86" fmla="*/ 75 w 2256"/>
                  <a:gd name="T87" fmla="*/ 560 h 2262"/>
                  <a:gd name="T88" fmla="*/ 105 w 2256"/>
                  <a:gd name="T89" fmla="*/ 747 h 2262"/>
                  <a:gd name="T90" fmla="*/ 133 w 2256"/>
                  <a:gd name="T91" fmla="*/ 845 h 2262"/>
                  <a:gd name="T92" fmla="*/ 41 w 2256"/>
                  <a:gd name="T93" fmla="*/ 985 h 2262"/>
                  <a:gd name="T94" fmla="*/ 0 w 2256"/>
                  <a:gd name="T95" fmla="*/ 1156 h 2262"/>
                  <a:gd name="T96" fmla="*/ 10 w 2256"/>
                  <a:gd name="T97" fmla="*/ 1288 h 2262"/>
                  <a:gd name="T98" fmla="*/ 49 w 2256"/>
                  <a:gd name="T99" fmla="*/ 1403 h 2262"/>
                  <a:gd name="T100" fmla="*/ 129 w 2256"/>
                  <a:gd name="T101" fmla="*/ 1521 h 2262"/>
                  <a:gd name="T102" fmla="*/ 231 w 2256"/>
                  <a:gd name="T103" fmla="*/ 1601 h 2262"/>
                  <a:gd name="T104" fmla="*/ 419 w 2256"/>
                  <a:gd name="T105" fmla="*/ 1670 h 2262"/>
                  <a:gd name="T106" fmla="*/ 546 w 2256"/>
                  <a:gd name="T107" fmla="*/ 1684 h 2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56" h="2262">
                    <a:moveTo>
                      <a:pt x="546" y="1684"/>
                    </a:moveTo>
                    <a:lnTo>
                      <a:pt x="546" y="1684"/>
                    </a:lnTo>
                    <a:lnTo>
                      <a:pt x="548" y="1696"/>
                    </a:lnTo>
                    <a:lnTo>
                      <a:pt x="554" y="1726"/>
                    </a:lnTo>
                    <a:lnTo>
                      <a:pt x="566" y="1770"/>
                    </a:lnTo>
                    <a:lnTo>
                      <a:pt x="576" y="1796"/>
                    </a:lnTo>
                    <a:lnTo>
                      <a:pt x="586" y="1822"/>
                    </a:lnTo>
                    <a:lnTo>
                      <a:pt x="600" y="1850"/>
                    </a:lnTo>
                    <a:lnTo>
                      <a:pt x="618" y="1878"/>
                    </a:lnTo>
                    <a:lnTo>
                      <a:pt x="638" y="1906"/>
                    </a:lnTo>
                    <a:lnTo>
                      <a:pt x="660" y="1932"/>
                    </a:lnTo>
                    <a:lnTo>
                      <a:pt x="686" y="1955"/>
                    </a:lnTo>
                    <a:lnTo>
                      <a:pt x="718" y="1977"/>
                    </a:lnTo>
                    <a:lnTo>
                      <a:pt x="734" y="1985"/>
                    </a:lnTo>
                    <a:lnTo>
                      <a:pt x="752" y="1995"/>
                    </a:lnTo>
                    <a:lnTo>
                      <a:pt x="770" y="2003"/>
                    </a:lnTo>
                    <a:lnTo>
                      <a:pt x="790" y="2009"/>
                    </a:lnTo>
                    <a:lnTo>
                      <a:pt x="790" y="2009"/>
                    </a:lnTo>
                    <a:lnTo>
                      <a:pt x="830" y="2019"/>
                    </a:lnTo>
                    <a:lnTo>
                      <a:pt x="868" y="2029"/>
                    </a:lnTo>
                    <a:lnTo>
                      <a:pt x="903" y="2035"/>
                    </a:lnTo>
                    <a:lnTo>
                      <a:pt x="937" y="2037"/>
                    </a:lnTo>
                    <a:lnTo>
                      <a:pt x="969" y="2039"/>
                    </a:lnTo>
                    <a:lnTo>
                      <a:pt x="999" y="2037"/>
                    </a:lnTo>
                    <a:lnTo>
                      <a:pt x="1027" y="2035"/>
                    </a:lnTo>
                    <a:lnTo>
                      <a:pt x="1055" y="2029"/>
                    </a:lnTo>
                    <a:lnTo>
                      <a:pt x="1083" y="2019"/>
                    </a:lnTo>
                    <a:lnTo>
                      <a:pt x="1109" y="2009"/>
                    </a:lnTo>
                    <a:lnTo>
                      <a:pt x="1133" y="1995"/>
                    </a:lnTo>
                    <a:lnTo>
                      <a:pt x="1159" y="1981"/>
                    </a:lnTo>
                    <a:lnTo>
                      <a:pt x="1183" y="1963"/>
                    </a:lnTo>
                    <a:lnTo>
                      <a:pt x="1207" y="1944"/>
                    </a:lnTo>
                    <a:lnTo>
                      <a:pt x="1231" y="1922"/>
                    </a:lnTo>
                    <a:lnTo>
                      <a:pt x="1255" y="1898"/>
                    </a:lnTo>
                    <a:lnTo>
                      <a:pt x="1255" y="1898"/>
                    </a:lnTo>
                    <a:lnTo>
                      <a:pt x="1247" y="1940"/>
                    </a:lnTo>
                    <a:lnTo>
                      <a:pt x="1237" y="1987"/>
                    </a:lnTo>
                    <a:lnTo>
                      <a:pt x="1219" y="2043"/>
                    </a:lnTo>
                    <a:lnTo>
                      <a:pt x="1209" y="2073"/>
                    </a:lnTo>
                    <a:lnTo>
                      <a:pt x="1195" y="2103"/>
                    </a:lnTo>
                    <a:lnTo>
                      <a:pt x="1181" y="2133"/>
                    </a:lnTo>
                    <a:lnTo>
                      <a:pt x="1163" y="2163"/>
                    </a:lnTo>
                    <a:lnTo>
                      <a:pt x="1145" y="2191"/>
                    </a:lnTo>
                    <a:lnTo>
                      <a:pt x="1123" y="2217"/>
                    </a:lnTo>
                    <a:lnTo>
                      <a:pt x="1099" y="2241"/>
                    </a:lnTo>
                    <a:lnTo>
                      <a:pt x="1073" y="2262"/>
                    </a:lnTo>
                    <a:lnTo>
                      <a:pt x="1073" y="2262"/>
                    </a:lnTo>
                    <a:lnTo>
                      <a:pt x="1087" y="2258"/>
                    </a:lnTo>
                    <a:lnTo>
                      <a:pt x="1129" y="2251"/>
                    </a:lnTo>
                    <a:lnTo>
                      <a:pt x="1157" y="2241"/>
                    </a:lnTo>
                    <a:lnTo>
                      <a:pt x="1189" y="2229"/>
                    </a:lnTo>
                    <a:lnTo>
                      <a:pt x="1223" y="2215"/>
                    </a:lnTo>
                    <a:lnTo>
                      <a:pt x="1261" y="2195"/>
                    </a:lnTo>
                    <a:lnTo>
                      <a:pt x="1299" y="2173"/>
                    </a:lnTo>
                    <a:lnTo>
                      <a:pt x="1337" y="2145"/>
                    </a:lnTo>
                    <a:lnTo>
                      <a:pt x="1376" y="2113"/>
                    </a:lnTo>
                    <a:lnTo>
                      <a:pt x="1394" y="2093"/>
                    </a:lnTo>
                    <a:lnTo>
                      <a:pt x="1412" y="2073"/>
                    </a:lnTo>
                    <a:lnTo>
                      <a:pt x="1430" y="2053"/>
                    </a:lnTo>
                    <a:lnTo>
                      <a:pt x="1448" y="2029"/>
                    </a:lnTo>
                    <a:lnTo>
                      <a:pt x="1464" y="2005"/>
                    </a:lnTo>
                    <a:lnTo>
                      <a:pt x="1480" y="1979"/>
                    </a:lnTo>
                    <a:lnTo>
                      <a:pt x="1494" y="1951"/>
                    </a:lnTo>
                    <a:lnTo>
                      <a:pt x="1508" y="1924"/>
                    </a:lnTo>
                    <a:lnTo>
                      <a:pt x="1520" y="1892"/>
                    </a:lnTo>
                    <a:lnTo>
                      <a:pt x="1532" y="1860"/>
                    </a:lnTo>
                    <a:lnTo>
                      <a:pt x="1532" y="1860"/>
                    </a:lnTo>
                    <a:lnTo>
                      <a:pt x="1546" y="1858"/>
                    </a:lnTo>
                    <a:lnTo>
                      <a:pt x="1584" y="1850"/>
                    </a:lnTo>
                    <a:lnTo>
                      <a:pt x="1610" y="1844"/>
                    </a:lnTo>
                    <a:lnTo>
                      <a:pt x="1638" y="1836"/>
                    </a:lnTo>
                    <a:lnTo>
                      <a:pt x="1670" y="1824"/>
                    </a:lnTo>
                    <a:lnTo>
                      <a:pt x="1702" y="1808"/>
                    </a:lnTo>
                    <a:lnTo>
                      <a:pt x="1734" y="1790"/>
                    </a:lnTo>
                    <a:lnTo>
                      <a:pt x="1766" y="1766"/>
                    </a:lnTo>
                    <a:lnTo>
                      <a:pt x="1780" y="1754"/>
                    </a:lnTo>
                    <a:lnTo>
                      <a:pt x="1795" y="1740"/>
                    </a:lnTo>
                    <a:lnTo>
                      <a:pt x="1809" y="1724"/>
                    </a:lnTo>
                    <a:lnTo>
                      <a:pt x="1821" y="1708"/>
                    </a:lnTo>
                    <a:lnTo>
                      <a:pt x="1833" y="1690"/>
                    </a:lnTo>
                    <a:lnTo>
                      <a:pt x="1845" y="1670"/>
                    </a:lnTo>
                    <a:lnTo>
                      <a:pt x="1855" y="1650"/>
                    </a:lnTo>
                    <a:lnTo>
                      <a:pt x="1863" y="1629"/>
                    </a:lnTo>
                    <a:lnTo>
                      <a:pt x="1871" y="1605"/>
                    </a:lnTo>
                    <a:lnTo>
                      <a:pt x="1877" y="1581"/>
                    </a:lnTo>
                    <a:lnTo>
                      <a:pt x="1881" y="1553"/>
                    </a:lnTo>
                    <a:lnTo>
                      <a:pt x="1885" y="1525"/>
                    </a:lnTo>
                    <a:lnTo>
                      <a:pt x="1885" y="1525"/>
                    </a:lnTo>
                    <a:lnTo>
                      <a:pt x="1899" y="1521"/>
                    </a:lnTo>
                    <a:lnTo>
                      <a:pt x="1935" y="1503"/>
                    </a:lnTo>
                    <a:lnTo>
                      <a:pt x="1961" y="1491"/>
                    </a:lnTo>
                    <a:lnTo>
                      <a:pt x="1989" y="1475"/>
                    </a:lnTo>
                    <a:lnTo>
                      <a:pt x="2019" y="1457"/>
                    </a:lnTo>
                    <a:lnTo>
                      <a:pt x="2051" y="1433"/>
                    </a:lnTo>
                    <a:lnTo>
                      <a:pt x="2083" y="1407"/>
                    </a:lnTo>
                    <a:lnTo>
                      <a:pt x="2115" y="1379"/>
                    </a:lnTo>
                    <a:lnTo>
                      <a:pt x="2147" y="1345"/>
                    </a:lnTo>
                    <a:lnTo>
                      <a:pt x="2175" y="1310"/>
                    </a:lnTo>
                    <a:lnTo>
                      <a:pt x="2189" y="1290"/>
                    </a:lnTo>
                    <a:lnTo>
                      <a:pt x="2201" y="1268"/>
                    </a:lnTo>
                    <a:lnTo>
                      <a:pt x="2211" y="1246"/>
                    </a:lnTo>
                    <a:lnTo>
                      <a:pt x="2223" y="1224"/>
                    </a:lnTo>
                    <a:lnTo>
                      <a:pt x="2231" y="1200"/>
                    </a:lnTo>
                    <a:lnTo>
                      <a:pt x="2238" y="1174"/>
                    </a:lnTo>
                    <a:lnTo>
                      <a:pt x="2244" y="1148"/>
                    </a:lnTo>
                    <a:lnTo>
                      <a:pt x="2248" y="1122"/>
                    </a:lnTo>
                    <a:lnTo>
                      <a:pt x="2248" y="1122"/>
                    </a:lnTo>
                    <a:lnTo>
                      <a:pt x="2254" y="1068"/>
                    </a:lnTo>
                    <a:lnTo>
                      <a:pt x="2256" y="1021"/>
                    </a:lnTo>
                    <a:lnTo>
                      <a:pt x="2254" y="977"/>
                    </a:lnTo>
                    <a:lnTo>
                      <a:pt x="2248" y="937"/>
                    </a:lnTo>
                    <a:lnTo>
                      <a:pt x="2238" y="899"/>
                    </a:lnTo>
                    <a:lnTo>
                      <a:pt x="2227" y="865"/>
                    </a:lnTo>
                    <a:lnTo>
                      <a:pt x="2211" y="835"/>
                    </a:lnTo>
                    <a:lnTo>
                      <a:pt x="2191" y="807"/>
                    </a:lnTo>
                    <a:lnTo>
                      <a:pt x="2169" y="781"/>
                    </a:lnTo>
                    <a:lnTo>
                      <a:pt x="2145" y="755"/>
                    </a:lnTo>
                    <a:lnTo>
                      <a:pt x="2119" y="733"/>
                    </a:lnTo>
                    <a:lnTo>
                      <a:pt x="2091" y="712"/>
                    </a:lnTo>
                    <a:lnTo>
                      <a:pt x="2061" y="690"/>
                    </a:lnTo>
                    <a:lnTo>
                      <a:pt x="2029" y="670"/>
                    </a:lnTo>
                    <a:lnTo>
                      <a:pt x="1961" y="628"/>
                    </a:lnTo>
                    <a:lnTo>
                      <a:pt x="1961" y="628"/>
                    </a:lnTo>
                    <a:lnTo>
                      <a:pt x="1963" y="620"/>
                    </a:lnTo>
                    <a:lnTo>
                      <a:pt x="1969" y="600"/>
                    </a:lnTo>
                    <a:lnTo>
                      <a:pt x="1971" y="584"/>
                    </a:lnTo>
                    <a:lnTo>
                      <a:pt x="1973" y="566"/>
                    </a:lnTo>
                    <a:lnTo>
                      <a:pt x="1973" y="546"/>
                    </a:lnTo>
                    <a:lnTo>
                      <a:pt x="1971" y="522"/>
                    </a:lnTo>
                    <a:lnTo>
                      <a:pt x="1967" y="498"/>
                    </a:lnTo>
                    <a:lnTo>
                      <a:pt x="1961" y="472"/>
                    </a:lnTo>
                    <a:lnTo>
                      <a:pt x="1949" y="444"/>
                    </a:lnTo>
                    <a:lnTo>
                      <a:pt x="1935" y="414"/>
                    </a:lnTo>
                    <a:lnTo>
                      <a:pt x="1915" y="385"/>
                    </a:lnTo>
                    <a:lnTo>
                      <a:pt x="1889" y="355"/>
                    </a:lnTo>
                    <a:lnTo>
                      <a:pt x="1859" y="323"/>
                    </a:lnTo>
                    <a:lnTo>
                      <a:pt x="1823" y="293"/>
                    </a:lnTo>
                    <a:lnTo>
                      <a:pt x="1823" y="293"/>
                    </a:lnTo>
                    <a:lnTo>
                      <a:pt x="1793" y="277"/>
                    </a:lnTo>
                    <a:lnTo>
                      <a:pt x="1766" y="267"/>
                    </a:lnTo>
                    <a:lnTo>
                      <a:pt x="1738" y="261"/>
                    </a:lnTo>
                    <a:lnTo>
                      <a:pt x="1708" y="257"/>
                    </a:lnTo>
                    <a:lnTo>
                      <a:pt x="1680" y="255"/>
                    </a:lnTo>
                    <a:lnTo>
                      <a:pt x="1654" y="255"/>
                    </a:lnTo>
                    <a:lnTo>
                      <a:pt x="1628" y="259"/>
                    </a:lnTo>
                    <a:lnTo>
                      <a:pt x="1604" y="263"/>
                    </a:lnTo>
                    <a:lnTo>
                      <a:pt x="1580" y="269"/>
                    </a:lnTo>
                    <a:lnTo>
                      <a:pt x="1560" y="273"/>
                    </a:lnTo>
                    <a:lnTo>
                      <a:pt x="1526" y="285"/>
                    </a:lnTo>
                    <a:lnTo>
                      <a:pt x="1504" y="295"/>
                    </a:lnTo>
                    <a:lnTo>
                      <a:pt x="1496" y="299"/>
                    </a:lnTo>
                    <a:lnTo>
                      <a:pt x="1496" y="299"/>
                    </a:lnTo>
                    <a:lnTo>
                      <a:pt x="1492" y="287"/>
                    </a:lnTo>
                    <a:lnTo>
                      <a:pt x="1476" y="255"/>
                    </a:lnTo>
                    <a:lnTo>
                      <a:pt x="1464" y="231"/>
                    </a:lnTo>
                    <a:lnTo>
                      <a:pt x="1448" y="207"/>
                    </a:lnTo>
                    <a:lnTo>
                      <a:pt x="1428" y="181"/>
                    </a:lnTo>
                    <a:lnTo>
                      <a:pt x="1404" y="153"/>
                    </a:lnTo>
                    <a:lnTo>
                      <a:pt x="1376" y="125"/>
                    </a:lnTo>
                    <a:lnTo>
                      <a:pt x="1343" y="100"/>
                    </a:lnTo>
                    <a:lnTo>
                      <a:pt x="1303" y="74"/>
                    </a:lnTo>
                    <a:lnTo>
                      <a:pt x="1281" y="62"/>
                    </a:lnTo>
                    <a:lnTo>
                      <a:pt x="1259" y="52"/>
                    </a:lnTo>
                    <a:lnTo>
                      <a:pt x="1233" y="42"/>
                    </a:lnTo>
                    <a:lnTo>
                      <a:pt x="1207" y="32"/>
                    </a:lnTo>
                    <a:lnTo>
                      <a:pt x="1179" y="24"/>
                    </a:lnTo>
                    <a:lnTo>
                      <a:pt x="1149" y="16"/>
                    </a:lnTo>
                    <a:lnTo>
                      <a:pt x="1119" y="10"/>
                    </a:lnTo>
                    <a:lnTo>
                      <a:pt x="1085" y="6"/>
                    </a:lnTo>
                    <a:lnTo>
                      <a:pt x="1051" y="2"/>
                    </a:lnTo>
                    <a:lnTo>
                      <a:pt x="1013" y="0"/>
                    </a:lnTo>
                    <a:lnTo>
                      <a:pt x="1013" y="0"/>
                    </a:lnTo>
                    <a:lnTo>
                      <a:pt x="989" y="2"/>
                    </a:lnTo>
                    <a:lnTo>
                      <a:pt x="965" y="6"/>
                    </a:lnTo>
                    <a:lnTo>
                      <a:pt x="937" y="12"/>
                    </a:lnTo>
                    <a:lnTo>
                      <a:pt x="911" y="22"/>
                    </a:lnTo>
                    <a:lnTo>
                      <a:pt x="884" y="32"/>
                    </a:lnTo>
                    <a:lnTo>
                      <a:pt x="858" y="46"/>
                    </a:lnTo>
                    <a:lnTo>
                      <a:pt x="830" y="62"/>
                    </a:lnTo>
                    <a:lnTo>
                      <a:pt x="804" y="78"/>
                    </a:lnTo>
                    <a:lnTo>
                      <a:pt x="780" y="98"/>
                    </a:lnTo>
                    <a:lnTo>
                      <a:pt x="758" y="117"/>
                    </a:lnTo>
                    <a:lnTo>
                      <a:pt x="736" y="137"/>
                    </a:lnTo>
                    <a:lnTo>
                      <a:pt x="718" y="161"/>
                    </a:lnTo>
                    <a:lnTo>
                      <a:pt x="702" y="183"/>
                    </a:lnTo>
                    <a:lnTo>
                      <a:pt x="688" y="209"/>
                    </a:lnTo>
                    <a:lnTo>
                      <a:pt x="680" y="233"/>
                    </a:lnTo>
                    <a:lnTo>
                      <a:pt x="674" y="259"/>
                    </a:lnTo>
                    <a:lnTo>
                      <a:pt x="674" y="259"/>
                    </a:lnTo>
                    <a:lnTo>
                      <a:pt x="664" y="253"/>
                    </a:lnTo>
                    <a:lnTo>
                      <a:pt x="634" y="239"/>
                    </a:lnTo>
                    <a:lnTo>
                      <a:pt x="612" y="229"/>
                    </a:lnTo>
                    <a:lnTo>
                      <a:pt x="588" y="221"/>
                    </a:lnTo>
                    <a:lnTo>
                      <a:pt x="560" y="213"/>
                    </a:lnTo>
                    <a:lnTo>
                      <a:pt x="530" y="207"/>
                    </a:lnTo>
                    <a:lnTo>
                      <a:pt x="496" y="201"/>
                    </a:lnTo>
                    <a:lnTo>
                      <a:pt x="460" y="199"/>
                    </a:lnTo>
                    <a:lnTo>
                      <a:pt x="423" y="199"/>
                    </a:lnTo>
                    <a:lnTo>
                      <a:pt x="385" y="203"/>
                    </a:lnTo>
                    <a:lnTo>
                      <a:pt x="345" y="211"/>
                    </a:lnTo>
                    <a:lnTo>
                      <a:pt x="325" y="217"/>
                    </a:lnTo>
                    <a:lnTo>
                      <a:pt x="305" y="225"/>
                    </a:lnTo>
                    <a:lnTo>
                      <a:pt x="285" y="235"/>
                    </a:lnTo>
                    <a:lnTo>
                      <a:pt x="265" y="245"/>
                    </a:lnTo>
                    <a:lnTo>
                      <a:pt x="243" y="257"/>
                    </a:lnTo>
                    <a:lnTo>
                      <a:pt x="223" y="269"/>
                    </a:lnTo>
                    <a:lnTo>
                      <a:pt x="223" y="269"/>
                    </a:lnTo>
                    <a:lnTo>
                      <a:pt x="205" y="285"/>
                    </a:lnTo>
                    <a:lnTo>
                      <a:pt x="187" y="301"/>
                    </a:lnTo>
                    <a:lnTo>
                      <a:pt x="169" y="317"/>
                    </a:lnTo>
                    <a:lnTo>
                      <a:pt x="155" y="333"/>
                    </a:lnTo>
                    <a:lnTo>
                      <a:pt x="141" y="351"/>
                    </a:lnTo>
                    <a:lnTo>
                      <a:pt x="129" y="367"/>
                    </a:lnTo>
                    <a:lnTo>
                      <a:pt x="119" y="387"/>
                    </a:lnTo>
                    <a:lnTo>
                      <a:pt x="109" y="405"/>
                    </a:lnTo>
                    <a:lnTo>
                      <a:pt x="101" y="422"/>
                    </a:lnTo>
                    <a:lnTo>
                      <a:pt x="95" y="442"/>
                    </a:lnTo>
                    <a:lnTo>
                      <a:pt x="83" y="482"/>
                    </a:lnTo>
                    <a:lnTo>
                      <a:pt x="77" y="520"/>
                    </a:lnTo>
                    <a:lnTo>
                      <a:pt x="75" y="560"/>
                    </a:lnTo>
                    <a:lnTo>
                      <a:pt x="75" y="600"/>
                    </a:lnTo>
                    <a:lnTo>
                      <a:pt x="79" y="640"/>
                    </a:lnTo>
                    <a:lnTo>
                      <a:pt x="85" y="676"/>
                    </a:lnTo>
                    <a:lnTo>
                      <a:pt x="93" y="714"/>
                    </a:lnTo>
                    <a:lnTo>
                      <a:pt x="105" y="747"/>
                    </a:lnTo>
                    <a:lnTo>
                      <a:pt x="115" y="779"/>
                    </a:lnTo>
                    <a:lnTo>
                      <a:pt x="129" y="807"/>
                    </a:lnTo>
                    <a:lnTo>
                      <a:pt x="141" y="833"/>
                    </a:lnTo>
                    <a:lnTo>
                      <a:pt x="141" y="833"/>
                    </a:lnTo>
                    <a:lnTo>
                      <a:pt x="133" y="845"/>
                    </a:lnTo>
                    <a:lnTo>
                      <a:pt x="107" y="873"/>
                    </a:lnTo>
                    <a:lnTo>
                      <a:pt x="91" y="895"/>
                    </a:lnTo>
                    <a:lnTo>
                      <a:pt x="75" y="921"/>
                    </a:lnTo>
                    <a:lnTo>
                      <a:pt x="59" y="951"/>
                    </a:lnTo>
                    <a:lnTo>
                      <a:pt x="41" y="985"/>
                    </a:lnTo>
                    <a:lnTo>
                      <a:pt x="27" y="1023"/>
                    </a:lnTo>
                    <a:lnTo>
                      <a:pt x="15" y="1064"/>
                    </a:lnTo>
                    <a:lnTo>
                      <a:pt x="6" y="1108"/>
                    </a:lnTo>
                    <a:lnTo>
                      <a:pt x="2" y="1132"/>
                    </a:lnTo>
                    <a:lnTo>
                      <a:pt x="0" y="1156"/>
                    </a:lnTo>
                    <a:lnTo>
                      <a:pt x="0" y="1182"/>
                    </a:lnTo>
                    <a:lnTo>
                      <a:pt x="0" y="1206"/>
                    </a:lnTo>
                    <a:lnTo>
                      <a:pt x="2" y="1234"/>
                    </a:lnTo>
                    <a:lnTo>
                      <a:pt x="6" y="1260"/>
                    </a:lnTo>
                    <a:lnTo>
                      <a:pt x="10" y="1288"/>
                    </a:lnTo>
                    <a:lnTo>
                      <a:pt x="17" y="1316"/>
                    </a:lnTo>
                    <a:lnTo>
                      <a:pt x="25" y="1345"/>
                    </a:lnTo>
                    <a:lnTo>
                      <a:pt x="35" y="1375"/>
                    </a:lnTo>
                    <a:lnTo>
                      <a:pt x="35" y="1375"/>
                    </a:lnTo>
                    <a:lnTo>
                      <a:pt x="49" y="1403"/>
                    </a:lnTo>
                    <a:lnTo>
                      <a:pt x="61" y="1431"/>
                    </a:lnTo>
                    <a:lnTo>
                      <a:pt x="77" y="1455"/>
                    </a:lnTo>
                    <a:lnTo>
                      <a:pt x="93" y="1479"/>
                    </a:lnTo>
                    <a:lnTo>
                      <a:pt x="111" y="1501"/>
                    </a:lnTo>
                    <a:lnTo>
                      <a:pt x="129" y="1521"/>
                    </a:lnTo>
                    <a:lnTo>
                      <a:pt x="149" y="1539"/>
                    </a:lnTo>
                    <a:lnTo>
                      <a:pt x="169" y="1557"/>
                    </a:lnTo>
                    <a:lnTo>
                      <a:pt x="189" y="1573"/>
                    </a:lnTo>
                    <a:lnTo>
                      <a:pt x="209" y="1587"/>
                    </a:lnTo>
                    <a:lnTo>
                      <a:pt x="231" y="1601"/>
                    </a:lnTo>
                    <a:lnTo>
                      <a:pt x="253" y="1613"/>
                    </a:lnTo>
                    <a:lnTo>
                      <a:pt x="295" y="1633"/>
                    </a:lnTo>
                    <a:lnTo>
                      <a:pt x="339" y="1648"/>
                    </a:lnTo>
                    <a:lnTo>
                      <a:pt x="379" y="1660"/>
                    </a:lnTo>
                    <a:lnTo>
                      <a:pt x="419" y="1670"/>
                    </a:lnTo>
                    <a:lnTo>
                      <a:pt x="453" y="1676"/>
                    </a:lnTo>
                    <a:lnTo>
                      <a:pt x="484" y="1680"/>
                    </a:lnTo>
                    <a:lnTo>
                      <a:pt x="530" y="1684"/>
                    </a:lnTo>
                    <a:lnTo>
                      <a:pt x="546" y="1684"/>
                    </a:lnTo>
                    <a:lnTo>
                      <a:pt x="546" y="168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24">
                <a:extLst>
                  <a:ext uri="{FF2B5EF4-FFF2-40B4-BE49-F238E27FC236}">
                    <a16:creationId xmlns:a16="http://schemas.microsoft.com/office/drawing/2014/main" id="{7EC260F8-B42A-ACFC-35E6-AEBC258409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18127" y="9551987"/>
                <a:ext cx="2905125" cy="2794000"/>
              </a:xfrm>
              <a:custGeom>
                <a:avLst/>
                <a:gdLst>
                  <a:gd name="T0" fmla="*/ 236 w 1830"/>
                  <a:gd name="T1" fmla="*/ 279 h 1760"/>
                  <a:gd name="T2" fmla="*/ 206 w 1830"/>
                  <a:gd name="T3" fmla="*/ 289 h 1760"/>
                  <a:gd name="T4" fmla="*/ 148 w 1830"/>
                  <a:gd name="T5" fmla="*/ 317 h 1760"/>
                  <a:gd name="T6" fmla="*/ 100 w 1830"/>
                  <a:gd name="T7" fmla="*/ 355 h 1760"/>
                  <a:gd name="T8" fmla="*/ 60 w 1830"/>
                  <a:gd name="T9" fmla="*/ 400 h 1760"/>
                  <a:gd name="T10" fmla="*/ 28 w 1830"/>
                  <a:gd name="T11" fmla="*/ 452 h 1760"/>
                  <a:gd name="T12" fmla="*/ 8 w 1830"/>
                  <a:gd name="T13" fmla="*/ 510 h 1760"/>
                  <a:gd name="T14" fmla="*/ 0 w 1830"/>
                  <a:gd name="T15" fmla="*/ 572 h 1760"/>
                  <a:gd name="T16" fmla="*/ 4 w 1830"/>
                  <a:gd name="T17" fmla="*/ 636 h 1760"/>
                  <a:gd name="T18" fmla="*/ 196 w 1830"/>
                  <a:gd name="T19" fmla="*/ 1359 h 1760"/>
                  <a:gd name="T20" fmla="*/ 206 w 1830"/>
                  <a:gd name="T21" fmla="*/ 1389 h 1760"/>
                  <a:gd name="T22" fmla="*/ 232 w 1830"/>
                  <a:gd name="T23" fmla="*/ 1445 h 1760"/>
                  <a:gd name="T24" fmla="*/ 268 w 1830"/>
                  <a:gd name="T25" fmla="*/ 1491 h 1760"/>
                  <a:gd name="T26" fmla="*/ 312 w 1830"/>
                  <a:gd name="T27" fmla="*/ 1531 h 1760"/>
                  <a:gd name="T28" fmla="*/ 362 w 1830"/>
                  <a:gd name="T29" fmla="*/ 1563 h 1760"/>
                  <a:gd name="T30" fmla="*/ 415 w 1830"/>
                  <a:gd name="T31" fmla="*/ 1583 h 1760"/>
                  <a:gd name="T32" fmla="*/ 475 w 1830"/>
                  <a:gd name="T33" fmla="*/ 1595 h 1760"/>
                  <a:gd name="T34" fmla="*/ 535 w 1830"/>
                  <a:gd name="T35" fmla="*/ 1593 h 1760"/>
                  <a:gd name="T36" fmla="*/ 565 w 1830"/>
                  <a:gd name="T37" fmla="*/ 1589 h 1760"/>
                  <a:gd name="T38" fmla="*/ 603 w 1830"/>
                  <a:gd name="T39" fmla="*/ 1632 h 1760"/>
                  <a:gd name="T40" fmla="*/ 643 w 1830"/>
                  <a:gd name="T41" fmla="*/ 1672 h 1760"/>
                  <a:gd name="T42" fmla="*/ 683 w 1830"/>
                  <a:gd name="T43" fmla="*/ 1702 h 1760"/>
                  <a:gd name="T44" fmla="*/ 755 w 1830"/>
                  <a:gd name="T45" fmla="*/ 1746 h 1760"/>
                  <a:gd name="T46" fmla="*/ 791 w 1830"/>
                  <a:gd name="T47" fmla="*/ 1758 h 1760"/>
                  <a:gd name="T48" fmla="*/ 799 w 1830"/>
                  <a:gd name="T49" fmla="*/ 1758 h 1760"/>
                  <a:gd name="T50" fmla="*/ 799 w 1830"/>
                  <a:gd name="T51" fmla="*/ 1754 h 1760"/>
                  <a:gd name="T52" fmla="*/ 765 w 1830"/>
                  <a:gd name="T53" fmla="*/ 1698 h 1760"/>
                  <a:gd name="T54" fmla="*/ 741 w 1830"/>
                  <a:gd name="T55" fmla="*/ 1644 h 1760"/>
                  <a:gd name="T56" fmla="*/ 727 w 1830"/>
                  <a:gd name="T57" fmla="*/ 1593 h 1760"/>
                  <a:gd name="T58" fmla="*/ 721 w 1830"/>
                  <a:gd name="T59" fmla="*/ 1549 h 1760"/>
                  <a:gd name="T60" fmla="*/ 1595 w 1830"/>
                  <a:gd name="T61" fmla="*/ 1315 h 1760"/>
                  <a:gd name="T62" fmla="*/ 1655 w 1830"/>
                  <a:gd name="T63" fmla="*/ 1294 h 1760"/>
                  <a:gd name="T64" fmla="*/ 1707 w 1830"/>
                  <a:gd name="T65" fmla="*/ 1260 h 1760"/>
                  <a:gd name="T66" fmla="*/ 1752 w 1830"/>
                  <a:gd name="T67" fmla="*/ 1218 h 1760"/>
                  <a:gd name="T68" fmla="*/ 1788 w 1830"/>
                  <a:gd name="T69" fmla="*/ 1168 h 1760"/>
                  <a:gd name="T70" fmla="*/ 1812 w 1830"/>
                  <a:gd name="T71" fmla="*/ 1112 h 1760"/>
                  <a:gd name="T72" fmla="*/ 1828 w 1830"/>
                  <a:gd name="T73" fmla="*/ 1052 h 1760"/>
                  <a:gd name="T74" fmla="*/ 1830 w 1830"/>
                  <a:gd name="T75" fmla="*/ 991 h 1760"/>
                  <a:gd name="T76" fmla="*/ 1820 w 1830"/>
                  <a:gd name="T77" fmla="*/ 927 h 1760"/>
                  <a:gd name="T78" fmla="*/ 1635 w 1830"/>
                  <a:gd name="T79" fmla="*/ 235 h 1760"/>
                  <a:gd name="T80" fmla="*/ 1613 w 1830"/>
                  <a:gd name="T81" fmla="*/ 175 h 1760"/>
                  <a:gd name="T82" fmla="*/ 1579 w 1830"/>
                  <a:gd name="T83" fmla="*/ 121 h 1760"/>
                  <a:gd name="T84" fmla="*/ 1537 w 1830"/>
                  <a:gd name="T85" fmla="*/ 78 h 1760"/>
                  <a:gd name="T86" fmla="*/ 1487 w 1830"/>
                  <a:gd name="T87" fmla="*/ 42 h 1760"/>
                  <a:gd name="T88" fmla="*/ 1431 w 1830"/>
                  <a:gd name="T89" fmla="*/ 16 h 1760"/>
                  <a:gd name="T90" fmla="*/ 1371 w 1830"/>
                  <a:gd name="T91" fmla="*/ 2 h 1760"/>
                  <a:gd name="T92" fmla="*/ 1309 w 1830"/>
                  <a:gd name="T93" fmla="*/ 0 h 1760"/>
                  <a:gd name="T94" fmla="*/ 1246 w 1830"/>
                  <a:gd name="T95" fmla="*/ 10 h 1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30" h="1760">
                    <a:moveTo>
                      <a:pt x="1246" y="10"/>
                    </a:moveTo>
                    <a:lnTo>
                      <a:pt x="236" y="279"/>
                    </a:lnTo>
                    <a:lnTo>
                      <a:pt x="236" y="279"/>
                    </a:lnTo>
                    <a:lnTo>
                      <a:pt x="206" y="289"/>
                    </a:lnTo>
                    <a:lnTo>
                      <a:pt x="176" y="301"/>
                    </a:lnTo>
                    <a:lnTo>
                      <a:pt x="148" y="317"/>
                    </a:lnTo>
                    <a:lnTo>
                      <a:pt x="122" y="335"/>
                    </a:lnTo>
                    <a:lnTo>
                      <a:pt x="100" y="355"/>
                    </a:lnTo>
                    <a:lnTo>
                      <a:pt x="78" y="377"/>
                    </a:lnTo>
                    <a:lnTo>
                      <a:pt x="60" y="400"/>
                    </a:lnTo>
                    <a:lnTo>
                      <a:pt x="42" y="426"/>
                    </a:lnTo>
                    <a:lnTo>
                      <a:pt x="28" y="452"/>
                    </a:lnTo>
                    <a:lnTo>
                      <a:pt x="18" y="480"/>
                    </a:lnTo>
                    <a:lnTo>
                      <a:pt x="8" y="510"/>
                    </a:lnTo>
                    <a:lnTo>
                      <a:pt x="2" y="540"/>
                    </a:lnTo>
                    <a:lnTo>
                      <a:pt x="0" y="572"/>
                    </a:lnTo>
                    <a:lnTo>
                      <a:pt x="0" y="604"/>
                    </a:lnTo>
                    <a:lnTo>
                      <a:pt x="4" y="636"/>
                    </a:lnTo>
                    <a:lnTo>
                      <a:pt x="10" y="668"/>
                    </a:lnTo>
                    <a:lnTo>
                      <a:pt x="196" y="1359"/>
                    </a:lnTo>
                    <a:lnTo>
                      <a:pt x="196" y="1359"/>
                    </a:lnTo>
                    <a:lnTo>
                      <a:pt x="206" y="1389"/>
                    </a:lnTo>
                    <a:lnTo>
                      <a:pt x="218" y="1417"/>
                    </a:lnTo>
                    <a:lnTo>
                      <a:pt x="232" y="1445"/>
                    </a:lnTo>
                    <a:lnTo>
                      <a:pt x="248" y="1469"/>
                    </a:lnTo>
                    <a:lnTo>
                      <a:pt x="268" y="1491"/>
                    </a:lnTo>
                    <a:lnTo>
                      <a:pt x="290" y="1513"/>
                    </a:lnTo>
                    <a:lnTo>
                      <a:pt x="312" y="1531"/>
                    </a:lnTo>
                    <a:lnTo>
                      <a:pt x="336" y="1549"/>
                    </a:lnTo>
                    <a:lnTo>
                      <a:pt x="362" y="1563"/>
                    </a:lnTo>
                    <a:lnTo>
                      <a:pt x="388" y="1575"/>
                    </a:lnTo>
                    <a:lnTo>
                      <a:pt x="415" y="1583"/>
                    </a:lnTo>
                    <a:lnTo>
                      <a:pt x="445" y="1591"/>
                    </a:lnTo>
                    <a:lnTo>
                      <a:pt x="475" y="1595"/>
                    </a:lnTo>
                    <a:lnTo>
                      <a:pt x="505" y="1595"/>
                    </a:lnTo>
                    <a:lnTo>
                      <a:pt x="535" y="1593"/>
                    </a:lnTo>
                    <a:lnTo>
                      <a:pt x="565" y="1589"/>
                    </a:lnTo>
                    <a:lnTo>
                      <a:pt x="565" y="1589"/>
                    </a:lnTo>
                    <a:lnTo>
                      <a:pt x="583" y="1613"/>
                    </a:lnTo>
                    <a:lnTo>
                      <a:pt x="603" y="1632"/>
                    </a:lnTo>
                    <a:lnTo>
                      <a:pt x="623" y="1652"/>
                    </a:lnTo>
                    <a:lnTo>
                      <a:pt x="643" y="1672"/>
                    </a:lnTo>
                    <a:lnTo>
                      <a:pt x="663" y="1688"/>
                    </a:lnTo>
                    <a:lnTo>
                      <a:pt x="683" y="1702"/>
                    </a:lnTo>
                    <a:lnTo>
                      <a:pt x="721" y="1728"/>
                    </a:lnTo>
                    <a:lnTo>
                      <a:pt x="755" y="1746"/>
                    </a:lnTo>
                    <a:lnTo>
                      <a:pt x="781" y="1756"/>
                    </a:lnTo>
                    <a:lnTo>
                      <a:pt x="791" y="1758"/>
                    </a:lnTo>
                    <a:lnTo>
                      <a:pt x="797" y="1760"/>
                    </a:lnTo>
                    <a:lnTo>
                      <a:pt x="799" y="1758"/>
                    </a:lnTo>
                    <a:lnTo>
                      <a:pt x="799" y="1754"/>
                    </a:lnTo>
                    <a:lnTo>
                      <a:pt x="799" y="1754"/>
                    </a:lnTo>
                    <a:lnTo>
                      <a:pt x="781" y="1726"/>
                    </a:lnTo>
                    <a:lnTo>
                      <a:pt x="765" y="1698"/>
                    </a:lnTo>
                    <a:lnTo>
                      <a:pt x="751" y="1670"/>
                    </a:lnTo>
                    <a:lnTo>
                      <a:pt x="741" y="1644"/>
                    </a:lnTo>
                    <a:lnTo>
                      <a:pt x="733" y="1618"/>
                    </a:lnTo>
                    <a:lnTo>
                      <a:pt x="727" y="1593"/>
                    </a:lnTo>
                    <a:lnTo>
                      <a:pt x="723" y="1571"/>
                    </a:lnTo>
                    <a:lnTo>
                      <a:pt x="721" y="1549"/>
                    </a:lnTo>
                    <a:lnTo>
                      <a:pt x="1595" y="1315"/>
                    </a:lnTo>
                    <a:lnTo>
                      <a:pt x="1595" y="1315"/>
                    </a:lnTo>
                    <a:lnTo>
                      <a:pt x="1625" y="1306"/>
                    </a:lnTo>
                    <a:lnTo>
                      <a:pt x="1655" y="1294"/>
                    </a:lnTo>
                    <a:lnTo>
                      <a:pt x="1683" y="1278"/>
                    </a:lnTo>
                    <a:lnTo>
                      <a:pt x="1707" y="1260"/>
                    </a:lnTo>
                    <a:lnTo>
                      <a:pt x="1731" y="1240"/>
                    </a:lnTo>
                    <a:lnTo>
                      <a:pt x="1752" y="1218"/>
                    </a:lnTo>
                    <a:lnTo>
                      <a:pt x="1770" y="1194"/>
                    </a:lnTo>
                    <a:lnTo>
                      <a:pt x="1788" y="1168"/>
                    </a:lnTo>
                    <a:lnTo>
                      <a:pt x="1802" y="1142"/>
                    </a:lnTo>
                    <a:lnTo>
                      <a:pt x="1812" y="1112"/>
                    </a:lnTo>
                    <a:lnTo>
                      <a:pt x="1822" y="1084"/>
                    </a:lnTo>
                    <a:lnTo>
                      <a:pt x="1828" y="1052"/>
                    </a:lnTo>
                    <a:lnTo>
                      <a:pt x="1830" y="1022"/>
                    </a:lnTo>
                    <a:lnTo>
                      <a:pt x="1830" y="991"/>
                    </a:lnTo>
                    <a:lnTo>
                      <a:pt x="1826" y="959"/>
                    </a:lnTo>
                    <a:lnTo>
                      <a:pt x="1820" y="927"/>
                    </a:lnTo>
                    <a:lnTo>
                      <a:pt x="1635" y="235"/>
                    </a:lnTo>
                    <a:lnTo>
                      <a:pt x="1635" y="235"/>
                    </a:lnTo>
                    <a:lnTo>
                      <a:pt x="1625" y="203"/>
                    </a:lnTo>
                    <a:lnTo>
                      <a:pt x="1613" y="175"/>
                    </a:lnTo>
                    <a:lnTo>
                      <a:pt x="1597" y="147"/>
                    </a:lnTo>
                    <a:lnTo>
                      <a:pt x="1579" y="121"/>
                    </a:lnTo>
                    <a:lnTo>
                      <a:pt x="1559" y="97"/>
                    </a:lnTo>
                    <a:lnTo>
                      <a:pt x="1537" y="78"/>
                    </a:lnTo>
                    <a:lnTo>
                      <a:pt x="1513" y="58"/>
                    </a:lnTo>
                    <a:lnTo>
                      <a:pt x="1487" y="42"/>
                    </a:lnTo>
                    <a:lnTo>
                      <a:pt x="1459" y="28"/>
                    </a:lnTo>
                    <a:lnTo>
                      <a:pt x="1431" y="16"/>
                    </a:lnTo>
                    <a:lnTo>
                      <a:pt x="1403" y="8"/>
                    </a:lnTo>
                    <a:lnTo>
                      <a:pt x="1371" y="2"/>
                    </a:lnTo>
                    <a:lnTo>
                      <a:pt x="1341" y="0"/>
                    </a:lnTo>
                    <a:lnTo>
                      <a:pt x="1309" y="0"/>
                    </a:lnTo>
                    <a:lnTo>
                      <a:pt x="1278" y="2"/>
                    </a:lnTo>
                    <a:lnTo>
                      <a:pt x="1246" y="10"/>
                    </a:lnTo>
                    <a:lnTo>
                      <a:pt x="1246" y="1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25">
                <a:extLst>
                  <a:ext uri="{FF2B5EF4-FFF2-40B4-BE49-F238E27FC236}">
                    <a16:creationId xmlns:a16="http://schemas.microsoft.com/office/drawing/2014/main" id="{9B86F6F1-9601-829B-52F7-B3D80C874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864265" y="10160000"/>
                <a:ext cx="1039813" cy="1449387"/>
              </a:xfrm>
              <a:custGeom>
                <a:avLst/>
                <a:gdLst>
                  <a:gd name="T0" fmla="*/ 296 w 655"/>
                  <a:gd name="T1" fmla="*/ 645 h 913"/>
                  <a:gd name="T2" fmla="*/ 284 w 655"/>
                  <a:gd name="T3" fmla="*/ 594 h 913"/>
                  <a:gd name="T4" fmla="*/ 280 w 655"/>
                  <a:gd name="T5" fmla="*/ 550 h 913"/>
                  <a:gd name="T6" fmla="*/ 292 w 655"/>
                  <a:gd name="T7" fmla="*/ 492 h 913"/>
                  <a:gd name="T8" fmla="*/ 310 w 655"/>
                  <a:gd name="T9" fmla="*/ 450 h 913"/>
                  <a:gd name="T10" fmla="*/ 383 w 655"/>
                  <a:gd name="T11" fmla="*/ 334 h 913"/>
                  <a:gd name="T12" fmla="*/ 409 w 655"/>
                  <a:gd name="T13" fmla="*/ 277 h 913"/>
                  <a:gd name="T14" fmla="*/ 409 w 655"/>
                  <a:gd name="T15" fmla="*/ 251 h 913"/>
                  <a:gd name="T16" fmla="*/ 395 w 655"/>
                  <a:gd name="T17" fmla="*/ 223 h 913"/>
                  <a:gd name="T18" fmla="*/ 373 w 655"/>
                  <a:gd name="T19" fmla="*/ 205 h 913"/>
                  <a:gd name="T20" fmla="*/ 329 w 655"/>
                  <a:gd name="T21" fmla="*/ 201 h 913"/>
                  <a:gd name="T22" fmla="*/ 292 w 655"/>
                  <a:gd name="T23" fmla="*/ 213 h 913"/>
                  <a:gd name="T24" fmla="*/ 250 w 655"/>
                  <a:gd name="T25" fmla="*/ 253 h 913"/>
                  <a:gd name="T26" fmla="*/ 244 w 655"/>
                  <a:gd name="T27" fmla="*/ 273 h 913"/>
                  <a:gd name="T28" fmla="*/ 244 w 655"/>
                  <a:gd name="T29" fmla="*/ 360 h 913"/>
                  <a:gd name="T30" fmla="*/ 4 w 655"/>
                  <a:gd name="T31" fmla="*/ 368 h 913"/>
                  <a:gd name="T32" fmla="*/ 2 w 655"/>
                  <a:gd name="T33" fmla="*/ 279 h 913"/>
                  <a:gd name="T34" fmla="*/ 26 w 655"/>
                  <a:gd name="T35" fmla="*/ 197 h 913"/>
                  <a:gd name="T36" fmla="*/ 54 w 655"/>
                  <a:gd name="T37" fmla="*/ 147 h 913"/>
                  <a:gd name="T38" fmla="*/ 122 w 655"/>
                  <a:gd name="T39" fmla="*/ 83 h 913"/>
                  <a:gd name="T40" fmla="*/ 220 w 655"/>
                  <a:gd name="T41" fmla="*/ 33 h 913"/>
                  <a:gd name="T42" fmla="*/ 292 w 655"/>
                  <a:gd name="T43" fmla="*/ 13 h 913"/>
                  <a:gd name="T44" fmla="*/ 379 w 655"/>
                  <a:gd name="T45" fmla="*/ 0 h 913"/>
                  <a:gd name="T46" fmla="*/ 457 w 655"/>
                  <a:gd name="T47" fmla="*/ 5 h 913"/>
                  <a:gd name="T48" fmla="*/ 513 w 655"/>
                  <a:gd name="T49" fmla="*/ 23 h 913"/>
                  <a:gd name="T50" fmla="*/ 587 w 655"/>
                  <a:gd name="T51" fmla="*/ 71 h 913"/>
                  <a:gd name="T52" fmla="*/ 637 w 655"/>
                  <a:gd name="T53" fmla="*/ 143 h 913"/>
                  <a:gd name="T54" fmla="*/ 653 w 655"/>
                  <a:gd name="T55" fmla="*/ 197 h 913"/>
                  <a:gd name="T56" fmla="*/ 649 w 655"/>
                  <a:gd name="T57" fmla="*/ 277 h 913"/>
                  <a:gd name="T58" fmla="*/ 623 w 655"/>
                  <a:gd name="T59" fmla="*/ 340 h 913"/>
                  <a:gd name="T60" fmla="*/ 569 w 655"/>
                  <a:gd name="T61" fmla="*/ 424 h 913"/>
                  <a:gd name="T62" fmla="*/ 523 w 655"/>
                  <a:gd name="T63" fmla="*/ 504 h 913"/>
                  <a:gd name="T64" fmla="*/ 515 w 655"/>
                  <a:gd name="T65" fmla="*/ 540 h 913"/>
                  <a:gd name="T66" fmla="*/ 525 w 655"/>
                  <a:gd name="T67" fmla="*/ 600 h 913"/>
                  <a:gd name="T68" fmla="*/ 445 w 655"/>
                  <a:gd name="T69" fmla="*/ 689 h 913"/>
                  <a:gd name="T70" fmla="*/ 489 w 655"/>
                  <a:gd name="T71" fmla="*/ 685 h 913"/>
                  <a:gd name="T72" fmla="*/ 547 w 655"/>
                  <a:gd name="T73" fmla="*/ 709 h 913"/>
                  <a:gd name="T74" fmla="*/ 583 w 655"/>
                  <a:gd name="T75" fmla="*/ 763 h 913"/>
                  <a:gd name="T76" fmla="*/ 587 w 655"/>
                  <a:gd name="T77" fmla="*/ 785 h 913"/>
                  <a:gd name="T78" fmla="*/ 575 w 655"/>
                  <a:gd name="T79" fmla="*/ 847 h 913"/>
                  <a:gd name="T80" fmla="*/ 529 w 655"/>
                  <a:gd name="T81" fmla="*/ 891 h 913"/>
                  <a:gd name="T82" fmla="*/ 481 w 655"/>
                  <a:gd name="T83" fmla="*/ 909 h 913"/>
                  <a:gd name="T84" fmla="*/ 417 w 655"/>
                  <a:gd name="T85" fmla="*/ 907 h 913"/>
                  <a:gd name="T86" fmla="*/ 365 w 655"/>
                  <a:gd name="T87" fmla="*/ 873 h 913"/>
                  <a:gd name="T88" fmla="*/ 343 w 655"/>
                  <a:gd name="T89" fmla="*/ 835 h 913"/>
                  <a:gd name="T90" fmla="*/ 339 w 655"/>
                  <a:gd name="T91" fmla="*/ 791 h 913"/>
                  <a:gd name="T92" fmla="*/ 363 w 655"/>
                  <a:gd name="T93" fmla="*/ 733 h 913"/>
                  <a:gd name="T94" fmla="*/ 417 w 655"/>
                  <a:gd name="T95" fmla="*/ 697 h 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55" h="913">
                    <a:moveTo>
                      <a:pt x="525" y="600"/>
                    </a:moveTo>
                    <a:lnTo>
                      <a:pt x="302" y="667"/>
                    </a:lnTo>
                    <a:lnTo>
                      <a:pt x="296" y="645"/>
                    </a:lnTo>
                    <a:lnTo>
                      <a:pt x="296" y="645"/>
                    </a:lnTo>
                    <a:lnTo>
                      <a:pt x="288" y="618"/>
                    </a:lnTo>
                    <a:lnTo>
                      <a:pt x="284" y="594"/>
                    </a:lnTo>
                    <a:lnTo>
                      <a:pt x="280" y="570"/>
                    </a:lnTo>
                    <a:lnTo>
                      <a:pt x="280" y="550"/>
                    </a:lnTo>
                    <a:lnTo>
                      <a:pt x="280" y="550"/>
                    </a:lnTo>
                    <a:lnTo>
                      <a:pt x="282" y="530"/>
                    </a:lnTo>
                    <a:lnTo>
                      <a:pt x="286" y="510"/>
                    </a:lnTo>
                    <a:lnTo>
                      <a:pt x="292" y="492"/>
                    </a:lnTo>
                    <a:lnTo>
                      <a:pt x="300" y="472"/>
                    </a:lnTo>
                    <a:lnTo>
                      <a:pt x="300" y="472"/>
                    </a:lnTo>
                    <a:lnTo>
                      <a:pt x="310" y="450"/>
                    </a:lnTo>
                    <a:lnTo>
                      <a:pt x="327" y="420"/>
                    </a:lnTo>
                    <a:lnTo>
                      <a:pt x="383" y="334"/>
                    </a:lnTo>
                    <a:lnTo>
                      <a:pt x="383" y="334"/>
                    </a:lnTo>
                    <a:lnTo>
                      <a:pt x="397" y="311"/>
                    </a:lnTo>
                    <a:lnTo>
                      <a:pt x="407" y="287"/>
                    </a:lnTo>
                    <a:lnTo>
                      <a:pt x="409" y="277"/>
                    </a:lnTo>
                    <a:lnTo>
                      <a:pt x="411" y="267"/>
                    </a:lnTo>
                    <a:lnTo>
                      <a:pt x="409" y="259"/>
                    </a:lnTo>
                    <a:lnTo>
                      <a:pt x="409" y="251"/>
                    </a:lnTo>
                    <a:lnTo>
                      <a:pt x="409" y="251"/>
                    </a:lnTo>
                    <a:lnTo>
                      <a:pt x="403" y="235"/>
                    </a:lnTo>
                    <a:lnTo>
                      <a:pt x="395" y="223"/>
                    </a:lnTo>
                    <a:lnTo>
                      <a:pt x="385" y="213"/>
                    </a:lnTo>
                    <a:lnTo>
                      <a:pt x="373" y="205"/>
                    </a:lnTo>
                    <a:lnTo>
                      <a:pt x="373" y="205"/>
                    </a:lnTo>
                    <a:lnTo>
                      <a:pt x="361" y="201"/>
                    </a:lnTo>
                    <a:lnTo>
                      <a:pt x="345" y="199"/>
                    </a:lnTo>
                    <a:lnTo>
                      <a:pt x="329" y="201"/>
                    </a:lnTo>
                    <a:lnTo>
                      <a:pt x="312" y="205"/>
                    </a:lnTo>
                    <a:lnTo>
                      <a:pt x="312" y="205"/>
                    </a:lnTo>
                    <a:lnTo>
                      <a:pt x="292" y="213"/>
                    </a:lnTo>
                    <a:lnTo>
                      <a:pt x="276" y="223"/>
                    </a:lnTo>
                    <a:lnTo>
                      <a:pt x="262" y="237"/>
                    </a:lnTo>
                    <a:lnTo>
                      <a:pt x="250" y="253"/>
                    </a:lnTo>
                    <a:lnTo>
                      <a:pt x="250" y="253"/>
                    </a:lnTo>
                    <a:lnTo>
                      <a:pt x="246" y="263"/>
                    </a:lnTo>
                    <a:lnTo>
                      <a:pt x="244" y="273"/>
                    </a:lnTo>
                    <a:lnTo>
                      <a:pt x="240" y="299"/>
                    </a:lnTo>
                    <a:lnTo>
                      <a:pt x="240" y="326"/>
                    </a:lnTo>
                    <a:lnTo>
                      <a:pt x="244" y="360"/>
                    </a:lnTo>
                    <a:lnTo>
                      <a:pt x="8" y="400"/>
                    </a:lnTo>
                    <a:lnTo>
                      <a:pt x="8" y="400"/>
                    </a:lnTo>
                    <a:lnTo>
                      <a:pt x="4" y="368"/>
                    </a:lnTo>
                    <a:lnTo>
                      <a:pt x="0" y="338"/>
                    </a:lnTo>
                    <a:lnTo>
                      <a:pt x="0" y="309"/>
                    </a:lnTo>
                    <a:lnTo>
                      <a:pt x="2" y="279"/>
                    </a:lnTo>
                    <a:lnTo>
                      <a:pt x="8" y="251"/>
                    </a:lnTo>
                    <a:lnTo>
                      <a:pt x="16" y="223"/>
                    </a:lnTo>
                    <a:lnTo>
                      <a:pt x="26" y="197"/>
                    </a:lnTo>
                    <a:lnTo>
                      <a:pt x="38" y="171"/>
                    </a:lnTo>
                    <a:lnTo>
                      <a:pt x="38" y="171"/>
                    </a:lnTo>
                    <a:lnTo>
                      <a:pt x="54" y="147"/>
                    </a:lnTo>
                    <a:lnTo>
                      <a:pt x="74" y="123"/>
                    </a:lnTo>
                    <a:lnTo>
                      <a:pt x="96" y="103"/>
                    </a:lnTo>
                    <a:lnTo>
                      <a:pt x="122" y="83"/>
                    </a:lnTo>
                    <a:lnTo>
                      <a:pt x="152" y="65"/>
                    </a:lnTo>
                    <a:lnTo>
                      <a:pt x="184" y="49"/>
                    </a:lnTo>
                    <a:lnTo>
                      <a:pt x="220" y="33"/>
                    </a:lnTo>
                    <a:lnTo>
                      <a:pt x="260" y="21"/>
                    </a:lnTo>
                    <a:lnTo>
                      <a:pt x="260" y="21"/>
                    </a:lnTo>
                    <a:lnTo>
                      <a:pt x="292" y="13"/>
                    </a:lnTo>
                    <a:lnTo>
                      <a:pt x="322" y="5"/>
                    </a:lnTo>
                    <a:lnTo>
                      <a:pt x="351" y="2"/>
                    </a:lnTo>
                    <a:lnTo>
                      <a:pt x="379" y="0"/>
                    </a:lnTo>
                    <a:lnTo>
                      <a:pt x="405" y="0"/>
                    </a:lnTo>
                    <a:lnTo>
                      <a:pt x="433" y="2"/>
                    </a:lnTo>
                    <a:lnTo>
                      <a:pt x="457" y="5"/>
                    </a:lnTo>
                    <a:lnTo>
                      <a:pt x="481" y="11"/>
                    </a:lnTo>
                    <a:lnTo>
                      <a:pt x="481" y="11"/>
                    </a:lnTo>
                    <a:lnTo>
                      <a:pt x="513" y="23"/>
                    </a:lnTo>
                    <a:lnTo>
                      <a:pt x="541" y="37"/>
                    </a:lnTo>
                    <a:lnTo>
                      <a:pt x="565" y="53"/>
                    </a:lnTo>
                    <a:lnTo>
                      <a:pt x="587" y="71"/>
                    </a:lnTo>
                    <a:lnTo>
                      <a:pt x="607" y="93"/>
                    </a:lnTo>
                    <a:lnTo>
                      <a:pt x="623" y="117"/>
                    </a:lnTo>
                    <a:lnTo>
                      <a:pt x="637" y="143"/>
                    </a:lnTo>
                    <a:lnTo>
                      <a:pt x="647" y="173"/>
                    </a:lnTo>
                    <a:lnTo>
                      <a:pt x="647" y="173"/>
                    </a:lnTo>
                    <a:lnTo>
                      <a:pt x="653" y="197"/>
                    </a:lnTo>
                    <a:lnTo>
                      <a:pt x="655" y="223"/>
                    </a:lnTo>
                    <a:lnTo>
                      <a:pt x="653" y="249"/>
                    </a:lnTo>
                    <a:lnTo>
                      <a:pt x="649" y="277"/>
                    </a:lnTo>
                    <a:lnTo>
                      <a:pt x="649" y="277"/>
                    </a:lnTo>
                    <a:lnTo>
                      <a:pt x="639" y="307"/>
                    </a:lnTo>
                    <a:lnTo>
                      <a:pt x="623" y="340"/>
                    </a:lnTo>
                    <a:lnTo>
                      <a:pt x="599" y="380"/>
                    </a:lnTo>
                    <a:lnTo>
                      <a:pt x="569" y="424"/>
                    </a:lnTo>
                    <a:lnTo>
                      <a:pt x="569" y="424"/>
                    </a:lnTo>
                    <a:lnTo>
                      <a:pt x="549" y="454"/>
                    </a:lnTo>
                    <a:lnTo>
                      <a:pt x="535" y="480"/>
                    </a:lnTo>
                    <a:lnTo>
                      <a:pt x="523" y="504"/>
                    </a:lnTo>
                    <a:lnTo>
                      <a:pt x="517" y="522"/>
                    </a:lnTo>
                    <a:lnTo>
                      <a:pt x="517" y="522"/>
                    </a:lnTo>
                    <a:lnTo>
                      <a:pt x="515" y="540"/>
                    </a:lnTo>
                    <a:lnTo>
                      <a:pt x="517" y="558"/>
                    </a:lnTo>
                    <a:lnTo>
                      <a:pt x="519" y="578"/>
                    </a:lnTo>
                    <a:lnTo>
                      <a:pt x="525" y="600"/>
                    </a:lnTo>
                    <a:lnTo>
                      <a:pt x="525" y="600"/>
                    </a:lnTo>
                    <a:close/>
                    <a:moveTo>
                      <a:pt x="417" y="697"/>
                    </a:moveTo>
                    <a:lnTo>
                      <a:pt x="445" y="689"/>
                    </a:lnTo>
                    <a:lnTo>
                      <a:pt x="445" y="689"/>
                    </a:lnTo>
                    <a:lnTo>
                      <a:pt x="467" y="685"/>
                    </a:lnTo>
                    <a:lnTo>
                      <a:pt x="489" y="685"/>
                    </a:lnTo>
                    <a:lnTo>
                      <a:pt x="509" y="689"/>
                    </a:lnTo>
                    <a:lnTo>
                      <a:pt x="529" y="697"/>
                    </a:lnTo>
                    <a:lnTo>
                      <a:pt x="547" y="709"/>
                    </a:lnTo>
                    <a:lnTo>
                      <a:pt x="563" y="723"/>
                    </a:lnTo>
                    <a:lnTo>
                      <a:pt x="575" y="741"/>
                    </a:lnTo>
                    <a:lnTo>
                      <a:pt x="583" y="763"/>
                    </a:lnTo>
                    <a:lnTo>
                      <a:pt x="583" y="763"/>
                    </a:lnTo>
                    <a:lnTo>
                      <a:pt x="583" y="763"/>
                    </a:lnTo>
                    <a:lnTo>
                      <a:pt x="587" y="785"/>
                    </a:lnTo>
                    <a:lnTo>
                      <a:pt x="587" y="805"/>
                    </a:lnTo>
                    <a:lnTo>
                      <a:pt x="583" y="827"/>
                    </a:lnTo>
                    <a:lnTo>
                      <a:pt x="575" y="847"/>
                    </a:lnTo>
                    <a:lnTo>
                      <a:pt x="563" y="863"/>
                    </a:lnTo>
                    <a:lnTo>
                      <a:pt x="547" y="879"/>
                    </a:lnTo>
                    <a:lnTo>
                      <a:pt x="529" y="891"/>
                    </a:lnTo>
                    <a:lnTo>
                      <a:pt x="509" y="899"/>
                    </a:lnTo>
                    <a:lnTo>
                      <a:pt x="481" y="909"/>
                    </a:lnTo>
                    <a:lnTo>
                      <a:pt x="481" y="909"/>
                    </a:lnTo>
                    <a:lnTo>
                      <a:pt x="459" y="913"/>
                    </a:lnTo>
                    <a:lnTo>
                      <a:pt x="437" y="913"/>
                    </a:lnTo>
                    <a:lnTo>
                      <a:pt x="417" y="907"/>
                    </a:lnTo>
                    <a:lnTo>
                      <a:pt x="397" y="899"/>
                    </a:lnTo>
                    <a:lnTo>
                      <a:pt x="379" y="889"/>
                    </a:lnTo>
                    <a:lnTo>
                      <a:pt x="365" y="873"/>
                    </a:lnTo>
                    <a:lnTo>
                      <a:pt x="353" y="855"/>
                    </a:lnTo>
                    <a:lnTo>
                      <a:pt x="343" y="835"/>
                    </a:lnTo>
                    <a:lnTo>
                      <a:pt x="343" y="835"/>
                    </a:lnTo>
                    <a:lnTo>
                      <a:pt x="343" y="835"/>
                    </a:lnTo>
                    <a:lnTo>
                      <a:pt x="339" y="813"/>
                    </a:lnTo>
                    <a:lnTo>
                      <a:pt x="339" y="791"/>
                    </a:lnTo>
                    <a:lnTo>
                      <a:pt x="343" y="771"/>
                    </a:lnTo>
                    <a:lnTo>
                      <a:pt x="351" y="751"/>
                    </a:lnTo>
                    <a:lnTo>
                      <a:pt x="363" y="733"/>
                    </a:lnTo>
                    <a:lnTo>
                      <a:pt x="379" y="717"/>
                    </a:lnTo>
                    <a:lnTo>
                      <a:pt x="397" y="705"/>
                    </a:lnTo>
                    <a:lnTo>
                      <a:pt x="417" y="697"/>
                    </a:lnTo>
                    <a:lnTo>
                      <a:pt x="417" y="6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4" name="Speech Bubble: Rectangle with Corners Rounded 220">
            <a:extLst>
              <a:ext uri="{FF2B5EF4-FFF2-40B4-BE49-F238E27FC236}">
                <a16:creationId xmlns:a16="http://schemas.microsoft.com/office/drawing/2014/main" id="{19A10731-9073-925E-7493-5CC48ABFAAF9}"/>
              </a:ext>
            </a:extLst>
          </p:cNvPr>
          <p:cNvSpPr/>
          <p:nvPr/>
        </p:nvSpPr>
        <p:spPr>
          <a:xfrm flipH="1">
            <a:off x="8091642" y="4647303"/>
            <a:ext cx="3486800" cy="955359"/>
          </a:xfrm>
          <a:prstGeom prst="wedgeRoundRectCallout">
            <a:avLst>
              <a:gd name="adj1" fmla="val 61596"/>
              <a:gd name="adj2" fmla="val -23857"/>
              <a:gd name="adj3" fmla="val 16667"/>
            </a:avLst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dirty="0" err="1"/>
          </a:p>
        </p:txBody>
      </p:sp>
      <p:sp>
        <p:nvSpPr>
          <p:cNvPr id="5" name="Speech Bubble: Rectangle with Corners Rounded 221">
            <a:extLst>
              <a:ext uri="{FF2B5EF4-FFF2-40B4-BE49-F238E27FC236}">
                <a16:creationId xmlns:a16="http://schemas.microsoft.com/office/drawing/2014/main" id="{3393D61A-92BD-4291-E1D3-A0F3124350E2}"/>
              </a:ext>
            </a:extLst>
          </p:cNvPr>
          <p:cNvSpPr/>
          <p:nvPr/>
        </p:nvSpPr>
        <p:spPr>
          <a:xfrm flipH="1">
            <a:off x="8091642" y="2232720"/>
            <a:ext cx="3486800" cy="1093854"/>
          </a:xfrm>
          <a:prstGeom prst="wedgeRoundRectCallout">
            <a:avLst>
              <a:gd name="adj1" fmla="val 54416"/>
              <a:gd name="adj2" fmla="val 50728"/>
              <a:gd name="adj3" fmla="val 16667"/>
            </a:avLst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dirty="0" err="1"/>
          </a:p>
        </p:txBody>
      </p:sp>
      <p:sp>
        <p:nvSpPr>
          <p:cNvPr id="6" name="Speech Bubble: Rectangle with Corners Rounded 222">
            <a:extLst>
              <a:ext uri="{FF2B5EF4-FFF2-40B4-BE49-F238E27FC236}">
                <a16:creationId xmlns:a16="http://schemas.microsoft.com/office/drawing/2014/main" id="{104A0573-F1C8-8130-16DD-CDC213691723}"/>
              </a:ext>
            </a:extLst>
          </p:cNvPr>
          <p:cNvSpPr/>
          <p:nvPr/>
        </p:nvSpPr>
        <p:spPr>
          <a:xfrm flipH="1">
            <a:off x="8091642" y="690528"/>
            <a:ext cx="3486800" cy="1317882"/>
          </a:xfrm>
          <a:prstGeom prst="wedgeRoundRectCallout">
            <a:avLst>
              <a:gd name="adj1" fmla="val 56020"/>
              <a:gd name="adj2" fmla="val 46053"/>
              <a:gd name="adj3" fmla="val 16667"/>
            </a:avLst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dirty="0" err="1"/>
          </a:p>
        </p:txBody>
      </p:sp>
      <p:sp>
        <p:nvSpPr>
          <p:cNvPr id="7" name="Speech Bubble: Rectangle with Corners Rounded 223">
            <a:extLst>
              <a:ext uri="{FF2B5EF4-FFF2-40B4-BE49-F238E27FC236}">
                <a16:creationId xmlns:a16="http://schemas.microsoft.com/office/drawing/2014/main" id="{EC840A9A-856F-7EE6-9EBF-46AC057D245C}"/>
              </a:ext>
            </a:extLst>
          </p:cNvPr>
          <p:cNvSpPr/>
          <p:nvPr/>
        </p:nvSpPr>
        <p:spPr>
          <a:xfrm flipH="1">
            <a:off x="8091642" y="3511933"/>
            <a:ext cx="3486800" cy="767216"/>
          </a:xfrm>
          <a:prstGeom prst="wedgeRoundRectCallout">
            <a:avLst>
              <a:gd name="adj1" fmla="val 54950"/>
              <a:gd name="adj2" fmla="val 41520"/>
              <a:gd name="adj3" fmla="val 16667"/>
            </a:avLst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dirty="0" err="1"/>
          </a:p>
        </p:txBody>
      </p:sp>
      <p:sp>
        <p:nvSpPr>
          <p:cNvPr id="8" name="Speech Bubble: Rectangle with Corners Rounded 224">
            <a:extLst>
              <a:ext uri="{FF2B5EF4-FFF2-40B4-BE49-F238E27FC236}">
                <a16:creationId xmlns:a16="http://schemas.microsoft.com/office/drawing/2014/main" id="{41CD8388-0089-0242-977C-956CC11DA3CD}"/>
              </a:ext>
            </a:extLst>
          </p:cNvPr>
          <p:cNvSpPr/>
          <p:nvPr/>
        </p:nvSpPr>
        <p:spPr>
          <a:xfrm>
            <a:off x="424483" y="4284781"/>
            <a:ext cx="3486800" cy="1317882"/>
          </a:xfrm>
          <a:prstGeom prst="wedgeRoundRectCallout">
            <a:avLst>
              <a:gd name="adj1" fmla="val 61596"/>
              <a:gd name="adj2" fmla="val -23857"/>
              <a:gd name="adj3" fmla="val 16667"/>
            </a:avLst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dirty="0" err="1"/>
          </a:p>
        </p:txBody>
      </p:sp>
      <p:sp>
        <p:nvSpPr>
          <p:cNvPr id="9" name="Speech Bubble: Rectangle with Corners Rounded 225">
            <a:extLst>
              <a:ext uri="{FF2B5EF4-FFF2-40B4-BE49-F238E27FC236}">
                <a16:creationId xmlns:a16="http://schemas.microsoft.com/office/drawing/2014/main" id="{6204EC6E-02D0-3D07-0ABA-B389C75E4C30}"/>
              </a:ext>
            </a:extLst>
          </p:cNvPr>
          <p:cNvSpPr/>
          <p:nvPr/>
        </p:nvSpPr>
        <p:spPr>
          <a:xfrm>
            <a:off x="424483" y="2468328"/>
            <a:ext cx="3486800" cy="1317882"/>
          </a:xfrm>
          <a:prstGeom prst="wedgeRoundRectCallout">
            <a:avLst>
              <a:gd name="adj1" fmla="val 47465"/>
              <a:gd name="adj2" fmla="val 65199"/>
              <a:gd name="adj3" fmla="val 16667"/>
            </a:avLst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dirty="0" err="1"/>
          </a:p>
        </p:txBody>
      </p:sp>
      <p:sp>
        <p:nvSpPr>
          <p:cNvPr id="10" name="Speech Bubble: Rectangle with Corners Rounded 226">
            <a:extLst>
              <a:ext uri="{FF2B5EF4-FFF2-40B4-BE49-F238E27FC236}">
                <a16:creationId xmlns:a16="http://schemas.microsoft.com/office/drawing/2014/main" id="{43710184-62DB-6C7C-099E-795F074CAC5F}"/>
              </a:ext>
            </a:extLst>
          </p:cNvPr>
          <p:cNvSpPr/>
          <p:nvPr/>
        </p:nvSpPr>
        <p:spPr>
          <a:xfrm>
            <a:off x="424483" y="690528"/>
            <a:ext cx="3486800" cy="1317882"/>
          </a:xfrm>
          <a:prstGeom prst="wedgeRoundRectCallout">
            <a:avLst>
              <a:gd name="adj1" fmla="val 56020"/>
              <a:gd name="adj2" fmla="val 49882"/>
              <a:gd name="adj3" fmla="val 16667"/>
            </a:avLst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dirty="0" err="1"/>
          </a:p>
        </p:txBody>
      </p:sp>
      <p:sp>
        <p:nvSpPr>
          <p:cNvPr id="11" name="Rectangle 227">
            <a:extLst>
              <a:ext uri="{FF2B5EF4-FFF2-40B4-BE49-F238E27FC236}">
                <a16:creationId xmlns:a16="http://schemas.microsoft.com/office/drawing/2014/main" id="{6674A092-053A-3B91-36ED-519AB9CAB8DA}"/>
              </a:ext>
            </a:extLst>
          </p:cNvPr>
          <p:cNvSpPr/>
          <p:nvPr/>
        </p:nvSpPr>
        <p:spPr>
          <a:xfrm>
            <a:off x="8878389" y="3611562"/>
            <a:ext cx="2374100" cy="567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 err="1">
                <a:solidFill>
                  <a:schemeClr val="bg1"/>
                </a:solidFill>
              </a:rPr>
              <a:t>Informations</a:t>
            </a:r>
            <a:r>
              <a:rPr lang="en-GB" sz="2400" dirty="0">
                <a:solidFill>
                  <a:schemeClr val="bg1"/>
                </a:solidFill>
              </a:rPr>
              <a:t>- </a:t>
            </a:r>
            <a:r>
              <a:rPr lang="en-GB" sz="2400" dirty="0" err="1">
                <a:solidFill>
                  <a:schemeClr val="bg1"/>
                </a:solidFill>
              </a:rPr>
              <a:t>kilder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2" name="Rectangle 228">
            <a:extLst>
              <a:ext uri="{FF2B5EF4-FFF2-40B4-BE49-F238E27FC236}">
                <a16:creationId xmlns:a16="http://schemas.microsoft.com/office/drawing/2014/main" id="{3CE056B3-52DE-961E-E521-D2363CA9FF1B}"/>
              </a:ext>
            </a:extLst>
          </p:cNvPr>
          <p:cNvSpPr/>
          <p:nvPr/>
        </p:nvSpPr>
        <p:spPr>
          <a:xfrm>
            <a:off x="260521" y="929448"/>
            <a:ext cx="2605694" cy="840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Sundhed og helbred</a:t>
            </a:r>
            <a:endParaRPr lang="en-GB" sz="1867" dirty="0">
              <a:solidFill>
                <a:schemeClr val="bg1"/>
              </a:solidFill>
            </a:endParaRPr>
          </a:p>
        </p:txBody>
      </p:sp>
      <p:sp>
        <p:nvSpPr>
          <p:cNvPr id="13" name="Rectangle 229">
            <a:extLst>
              <a:ext uri="{FF2B5EF4-FFF2-40B4-BE49-F238E27FC236}">
                <a16:creationId xmlns:a16="http://schemas.microsoft.com/office/drawing/2014/main" id="{A68FB1A7-C0EB-391E-7B33-D3BA8650B664}"/>
              </a:ext>
            </a:extLst>
          </p:cNvPr>
          <p:cNvSpPr/>
          <p:nvPr/>
        </p:nvSpPr>
        <p:spPr>
          <a:xfrm>
            <a:off x="260061" y="2459114"/>
            <a:ext cx="2987300" cy="1336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 err="1">
                <a:solidFill>
                  <a:schemeClr val="bg1"/>
                </a:solidFill>
              </a:rPr>
              <a:t>Samtaler</a:t>
            </a:r>
            <a:r>
              <a:rPr lang="en-GB" sz="2400" dirty="0">
                <a:solidFill>
                  <a:schemeClr val="bg1"/>
                </a:solidFill>
              </a:rPr>
              <a:t> om </a:t>
            </a:r>
            <a:r>
              <a:rPr lang="en-GB" sz="2400" dirty="0" err="1">
                <a:solidFill>
                  <a:schemeClr val="bg1"/>
                </a:solidFill>
              </a:rPr>
              <a:t>vægttab</a:t>
            </a:r>
            <a:r>
              <a:rPr lang="en-GB" sz="2400" dirty="0">
                <a:solidFill>
                  <a:schemeClr val="bg1"/>
                </a:solidFill>
              </a:rPr>
              <a:t> og motivation</a:t>
            </a:r>
            <a:endParaRPr lang="en-GB" sz="1867" i="1" dirty="0">
              <a:solidFill>
                <a:schemeClr val="bg1"/>
              </a:solidFill>
            </a:endParaRPr>
          </a:p>
        </p:txBody>
      </p:sp>
      <p:sp>
        <p:nvSpPr>
          <p:cNvPr id="14" name="Rectangle 230">
            <a:extLst>
              <a:ext uri="{FF2B5EF4-FFF2-40B4-BE49-F238E27FC236}">
                <a16:creationId xmlns:a16="http://schemas.microsoft.com/office/drawing/2014/main" id="{1C9F59ED-69A2-DB70-4045-6B486860CE26}"/>
              </a:ext>
            </a:extLst>
          </p:cNvPr>
          <p:cNvSpPr/>
          <p:nvPr/>
        </p:nvSpPr>
        <p:spPr>
          <a:xfrm>
            <a:off x="260060" y="4449333"/>
            <a:ext cx="2987300" cy="988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 err="1">
                <a:solidFill>
                  <a:schemeClr val="bg1"/>
                </a:solidFill>
              </a:rPr>
              <a:t>Holdninger</a:t>
            </a:r>
            <a:r>
              <a:rPr lang="en-GB" sz="2400" dirty="0">
                <a:solidFill>
                  <a:schemeClr val="bg1"/>
                </a:solidFill>
              </a:rPr>
              <a:t> om </a:t>
            </a:r>
            <a:r>
              <a:rPr lang="en-GB" sz="2400" dirty="0" err="1">
                <a:solidFill>
                  <a:schemeClr val="bg1"/>
                </a:solidFill>
              </a:rPr>
              <a:t>overvægt</a:t>
            </a:r>
            <a:r>
              <a:rPr lang="en-GB" sz="2400" dirty="0">
                <a:solidFill>
                  <a:schemeClr val="bg1"/>
                </a:solidFill>
              </a:rPr>
              <a:t> og mad</a:t>
            </a:r>
            <a:endParaRPr lang="en-GB" sz="1867" i="1" dirty="0">
              <a:solidFill>
                <a:schemeClr val="bg1"/>
              </a:solidFill>
            </a:endParaRPr>
          </a:p>
        </p:txBody>
      </p:sp>
      <p:sp>
        <p:nvSpPr>
          <p:cNvPr id="15" name="Rectangle 231">
            <a:extLst>
              <a:ext uri="{FF2B5EF4-FFF2-40B4-BE49-F238E27FC236}">
                <a16:creationId xmlns:a16="http://schemas.microsoft.com/office/drawing/2014/main" id="{ED338EDF-3A3F-8FCF-08FE-3457EEAA086D}"/>
              </a:ext>
            </a:extLst>
          </p:cNvPr>
          <p:cNvSpPr/>
          <p:nvPr/>
        </p:nvSpPr>
        <p:spPr>
          <a:xfrm>
            <a:off x="8662014" y="2476193"/>
            <a:ext cx="2681489" cy="567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 err="1">
                <a:solidFill>
                  <a:schemeClr val="bg1"/>
                </a:solidFill>
              </a:rPr>
              <a:t>Svær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overvægts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indflydelse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6" name="Rectangle 232">
            <a:extLst>
              <a:ext uri="{FF2B5EF4-FFF2-40B4-BE49-F238E27FC236}">
                <a16:creationId xmlns:a16="http://schemas.microsoft.com/office/drawing/2014/main" id="{CC1B97FE-D02A-0801-D2EA-8F61ECD4F143}"/>
              </a:ext>
            </a:extLst>
          </p:cNvPr>
          <p:cNvSpPr/>
          <p:nvPr/>
        </p:nvSpPr>
        <p:spPr>
          <a:xfrm>
            <a:off x="8281233" y="4704595"/>
            <a:ext cx="3486800" cy="712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133" dirty="0" err="1">
                <a:solidFill>
                  <a:schemeClr val="bg1"/>
                </a:solidFill>
              </a:rPr>
              <a:t>Sociodemografi</a:t>
            </a:r>
            <a:endParaRPr lang="en-GB" sz="2133" dirty="0">
              <a:solidFill>
                <a:schemeClr val="bg1"/>
              </a:solidFill>
            </a:endParaRPr>
          </a:p>
        </p:txBody>
      </p:sp>
      <p:sp>
        <p:nvSpPr>
          <p:cNvPr id="17" name="Rectangle 233">
            <a:extLst>
              <a:ext uri="{FF2B5EF4-FFF2-40B4-BE49-F238E27FC236}">
                <a16:creationId xmlns:a16="http://schemas.microsoft.com/office/drawing/2014/main" id="{96848203-2E8F-457C-324D-4F9E3C42DBCC}"/>
              </a:ext>
            </a:extLst>
          </p:cNvPr>
          <p:cNvSpPr/>
          <p:nvPr/>
        </p:nvSpPr>
        <p:spPr>
          <a:xfrm>
            <a:off x="9300596" y="1046068"/>
            <a:ext cx="2367502" cy="567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 err="1">
                <a:solidFill>
                  <a:schemeClr val="bg1"/>
                </a:solidFill>
              </a:rPr>
              <a:t>Interaktioner</a:t>
            </a:r>
            <a:r>
              <a:rPr lang="en-GB" sz="2400" dirty="0">
                <a:solidFill>
                  <a:schemeClr val="bg1"/>
                </a:solidFill>
              </a:rPr>
              <a:t> med </a:t>
            </a:r>
            <a:r>
              <a:rPr lang="en-GB" sz="2400" dirty="0" err="1">
                <a:solidFill>
                  <a:schemeClr val="bg1"/>
                </a:solidFill>
              </a:rPr>
              <a:t>sundhedsprof</a:t>
            </a:r>
            <a:r>
              <a:rPr lang="en-GB" sz="2400" dirty="0">
                <a:solidFill>
                  <a:schemeClr val="bg1"/>
                </a:solidFill>
              </a:rPr>
              <a:t>.</a:t>
            </a:r>
            <a:endParaRPr lang="en-GB" sz="1867" i="1" dirty="0">
              <a:solidFill>
                <a:schemeClr val="bg1"/>
              </a:solidFill>
            </a:endParaRPr>
          </a:p>
        </p:txBody>
      </p:sp>
      <p:grpSp>
        <p:nvGrpSpPr>
          <p:cNvPr id="18" name="Group 234">
            <a:extLst>
              <a:ext uri="{FF2B5EF4-FFF2-40B4-BE49-F238E27FC236}">
                <a16:creationId xmlns:a16="http://schemas.microsoft.com/office/drawing/2014/main" id="{37C715D9-AD71-2EE9-8261-A90140AEBD37}"/>
              </a:ext>
            </a:extLst>
          </p:cNvPr>
          <p:cNvGrpSpPr>
            <a:grpSpLocks noChangeAspect="1"/>
          </p:cNvGrpSpPr>
          <p:nvPr/>
        </p:nvGrpSpPr>
        <p:grpSpPr>
          <a:xfrm>
            <a:off x="3006021" y="4561021"/>
            <a:ext cx="537242" cy="676298"/>
            <a:chOff x="10381384" y="19333624"/>
            <a:chExt cx="561728" cy="653086"/>
          </a:xfrm>
          <a:solidFill>
            <a:schemeClr val="bg1"/>
          </a:solidFill>
        </p:grpSpPr>
        <p:sp>
          <p:nvSpPr>
            <p:cNvPr id="54" name="Freeform 44">
              <a:extLst>
                <a:ext uri="{FF2B5EF4-FFF2-40B4-BE49-F238E27FC236}">
                  <a16:creationId xmlns:a16="http://schemas.microsoft.com/office/drawing/2014/main" id="{AD62C392-9D3C-EFB9-EFFF-56A0AC22E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1384" y="19443500"/>
              <a:ext cx="561728" cy="543210"/>
            </a:xfrm>
            <a:custGeom>
              <a:avLst/>
              <a:gdLst>
                <a:gd name="T0" fmla="*/ 455 w 455"/>
                <a:gd name="T1" fmla="*/ 164 h 440"/>
                <a:gd name="T2" fmla="*/ 449 w 455"/>
                <a:gd name="T3" fmla="*/ 209 h 440"/>
                <a:gd name="T4" fmla="*/ 435 w 455"/>
                <a:gd name="T5" fmla="*/ 263 h 440"/>
                <a:gd name="T6" fmla="*/ 413 w 455"/>
                <a:gd name="T7" fmla="*/ 315 h 440"/>
                <a:gd name="T8" fmla="*/ 383 w 455"/>
                <a:gd name="T9" fmla="*/ 365 h 440"/>
                <a:gd name="T10" fmla="*/ 349 w 455"/>
                <a:gd name="T11" fmla="*/ 405 h 440"/>
                <a:gd name="T12" fmla="*/ 311 w 455"/>
                <a:gd name="T13" fmla="*/ 432 h 440"/>
                <a:gd name="T14" fmla="*/ 291 w 455"/>
                <a:gd name="T15" fmla="*/ 438 h 440"/>
                <a:gd name="T16" fmla="*/ 269 w 455"/>
                <a:gd name="T17" fmla="*/ 440 h 440"/>
                <a:gd name="T18" fmla="*/ 249 w 455"/>
                <a:gd name="T19" fmla="*/ 436 h 440"/>
                <a:gd name="T20" fmla="*/ 227 w 455"/>
                <a:gd name="T21" fmla="*/ 427 h 440"/>
                <a:gd name="T22" fmla="*/ 220 w 455"/>
                <a:gd name="T23" fmla="*/ 432 h 440"/>
                <a:gd name="T24" fmla="*/ 202 w 455"/>
                <a:gd name="T25" fmla="*/ 440 h 440"/>
                <a:gd name="T26" fmla="*/ 182 w 455"/>
                <a:gd name="T27" fmla="*/ 440 h 440"/>
                <a:gd name="T28" fmla="*/ 154 w 455"/>
                <a:gd name="T29" fmla="*/ 432 h 440"/>
                <a:gd name="T30" fmla="*/ 116 w 455"/>
                <a:gd name="T31" fmla="*/ 407 h 440"/>
                <a:gd name="T32" fmla="*/ 80 w 455"/>
                <a:gd name="T33" fmla="*/ 367 h 440"/>
                <a:gd name="T34" fmla="*/ 48 w 455"/>
                <a:gd name="T35" fmla="*/ 317 h 440"/>
                <a:gd name="T36" fmla="*/ 24 w 455"/>
                <a:gd name="T37" fmla="*/ 263 h 440"/>
                <a:gd name="T38" fmla="*/ 6 w 455"/>
                <a:gd name="T39" fmla="*/ 209 h 440"/>
                <a:gd name="T40" fmla="*/ 0 w 455"/>
                <a:gd name="T41" fmla="*/ 164 h 440"/>
                <a:gd name="T42" fmla="*/ 0 w 455"/>
                <a:gd name="T43" fmla="*/ 142 h 440"/>
                <a:gd name="T44" fmla="*/ 6 w 455"/>
                <a:gd name="T45" fmla="*/ 104 h 440"/>
                <a:gd name="T46" fmla="*/ 16 w 455"/>
                <a:gd name="T47" fmla="*/ 70 h 440"/>
                <a:gd name="T48" fmla="*/ 34 w 455"/>
                <a:gd name="T49" fmla="*/ 42 h 440"/>
                <a:gd name="T50" fmla="*/ 60 w 455"/>
                <a:gd name="T51" fmla="*/ 22 h 440"/>
                <a:gd name="T52" fmla="*/ 94 w 455"/>
                <a:gd name="T53" fmla="*/ 8 h 440"/>
                <a:gd name="T54" fmla="*/ 140 w 455"/>
                <a:gd name="T55" fmla="*/ 2 h 440"/>
                <a:gd name="T56" fmla="*/ 196 w 455"/>
                <a:gd name="T57" fmla="*/ 6 h 440"/>
                <a:gd name="T58" fmla="*/ 227 w 455"/>
                <a:gd name="T59" fmla="*/ 10 h 440"/>
                <a:gd name="T60" fmla="*/ 289 w 455"/>
                <a:gd name="T61" fmla="*/ 2 h 440"/>
                <a:gd name="T62" fmla="*/ 339 w 455"/>
                <a:gd name="T63" fmla="*/ 2 h 440"/>
                <a:gd name="T64" fmla="*/ 379 w 455"/>
                <a:gd name="T65" fmla="*/ 12 h 440"/>
                <a:gd name="T66" fmla="*/ 409 w 455"/>
                <a:gd name="T67" fmla="*/ 30 h 440"/>
                <a:gd name="T68" fmla="*/ 431 w 455"/>
                <a:gd name="T69" fmla="*/ 54 h 440"/>
                <a:gd name="T70" fmla="*/ 445 w 455"/>
                <a:gd name="T71" fmla="*/ 86 h 440"/>
                <a:gd name="T72" fmla="*/ 451 w 455"/>
                <a:gd name="T73" fmla="*/ 122 h 440"/>
                <a:gd name="T74" fmla="*/ 455 w 455"/>
                <a:gd name="T75" fmla="*/ 164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5" h="440">
                  <a:moveTo>
                    <a:pt x="455" y="164"/>
                  </a:moveTo>
                  <a:lnTo>
                    <a:pt x="455" y="164"/>
                  </a:lnTo>
                  <a:lnTo>
                    <a:pt x="453" y="186"/>
                  </a:lnTo>
                  <a:lnTo>
                    <a:pt x="449" y="209"/>
                  </a:lnTo>
                  <a:lnTo>
                    <a:pt x="443" y="235"/>
                  </a:lnTo>
                  <a:lnTo>
                    <a:pt x="435" y="263"/>
                  </a:lnTo>
                  <a:lnTo>
                    <a:pt x="425" y="289"/>
                  </a:lnTo>
                  <a:lnTo>
                    <a:pt x="413" y="315"/>
                  </a:lnTo>
                  <a:lnTo>
                    <a:pt x="399" y="341"/>
                  </a:lnTo>
                  <a:lnTo>
                    <a:pt x="383" y="365"/>
                  </a:lnTo>
                  <a:lnTo>
                    <a:pt x="367" y="387"/>
                  </a:lnTo>
                  <a:lnTo>
                    <a:pt x="349" y="405"/>
                  </a:lnTo>
                  <a:lnTo>
                    <a:pt x="331" y="421"/>
                  </a:lnTo>
                  <a:lnTo>
                    <a:pt x="311" y="432"/>
                  </a:lnTo>
                  <a:lnTo>
                    <a:pt x="301" y="436"/>
                  </a:lnTo>
                  <a:lnTo>
                    <a:pt x="291" y="438"/>
                  </a:lnTo>
                  <a:lnTo>
                    <a:pt x="281" y="440"/>
                  </a:lnTo>
                  <a:lnTo>
                    <a:pt x="269" y="440"/>
                  </a:lnTo>
                  <a:lnTo>
                    <a:pt x="259" y="438"/>
                  </a:lnTo>
                  <a:lnTo>
                    <a:pt x="249" y="436"/>
                  </a:lnTo>
                  <a:lnTo>
                    <a:pt x="237" y="432"/>
                  </a:lnTo>
                  <a:lnTo>
                    <a:pt x="227" y="427"/>
                  </a:lnTo>
                  <a:lnTo>
                    <a:pt x="227" y="427"/>
                  </a:lnTo>
                  <a:lnTo>
                    <a:pt x="220" y="432"/>
                  </a:lnTo>
                  <a:lnTo>
                    <a:pt x="210" y="436"/>
                  </a:lnTo>
                  <a:lnTo>
                    <a:pt x="202" y="440"/>
                  </a:lnTo>
                  <a:lnTo>
                    <a:pt x="192" y="440"/>
                  </a:lnTo>
                  <a:lnTo>
                    <a:pt x="182" y="440"/>
                  </a:lnTo>
                  <a:lnTo>
                    <a:pt x="172" y="440"/>
                  </a:lnTo>
                  <a:lnTo>
                    <a:pt x="154" y="432"/>
                  </a:lnTo>
                  <a:lnTo>
                    <a:pt x="134" y="423"/>
                  </a:lnTo>
                  <a:lnTo>
                    <a:pt x="116" y="407"/>
                  </a:lnTo>
                  <a:lnTo>
                    <a:pt x="98" y="387"/>
                  </a:lnTo>
                  <a:lnTo>
                    <a:pt x="80" y="367"/>
                  </a:lnTo>
                  <a:lnTo>
                    <a:pt x="64" y="343"/>
                  </a:lnTo>
                  <a:lnTo>
                    <a:pt x="48" y="317"/>
                  </a:lnTo>
                  <a:lnTo>
                    <a:pt x="34" y="289"/>
                  </a:lnTo>
                  <a:lnTo>
                    <a:pt x="24" y="263"/>
                  </a:lnTo>
                  <a:lnTo>
                    <a:pt x="14" y="235"/>
                  </a:lnTo>
                  <a:lnTo>
                    <a:pt x="6" y="209"/>
                  </a:lnTo>
                  <a:lnTo>
                    <a:pt x="2" y="186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42"/>
                  </a:lnTo>
                  <a:lnTo>
                    <a:pt x="2" y="122"/>
                  </a:lnTo>
                  <a:lnTo>
                    <a:pt x="6" y="104"/>
                  </a:lnTo>
                  <a:lnTo>
                    <a:pt x="10" y="86"/>
                  </a:lnTo>
                  <a:lnTo>
                    <a:pt x="16" y="70"/>
                  </a:lnTo>
                  <a:lnTo>
                    <a:pt x="24" y="56"/>
                  </a:lnTo>
                  <a:lnTo>
                    <a:pt x="34" y="42"/>
                  </a:lnTo>
                  <a:lnTo>
                    <a:pt x="46" y="32"/>
                  </a:lnTo>
                  <a:lnTo>
                    <a:pt x="60" y="22"/>
                  </a:lnTo>
                  <a:lnTo>
                    <a:pt x="76" y="14"/>
                  </a:lnTo>
                  <a:lnTo>
                    <a:pt x="94" y="8"/>
                  </a:lnTo>
                  <a:lnTo>
                    <a:pt x="116" y="4"/>
                  </a:lnTo>
                  <a:lnTo>
                    <a:pt x="140" y="2"/>
                  </a:lnTo>
                  <a:lnTo>
                    <a:pt x="166" y="2"/>
                  </a:lnTo>
                  <a:lnTo>
                    <a:pt x="196" y="6"/>
                  </a:lnTo>
                  <a:lnTo>
                    <a:pt x="227" y="10"/>
                  </a:lnTo>
                  <a:lnTo>
                    <a:pt x="227" y="10"/>
                  </a:lnTo>
                  <a:lnTo>
                    <a:pt x="259" y="4"/>
                  </a:lnTo>
                  <a:lnTo>
                    <a:pt x="289" y="2"/>
                  </a:lnTo>
                  <a:lnTo>
                    <a:pt x="315" y="0"/>
                  </a:lnTo>
                  <a:lnTo>
                    <a:pt x="339" y="2"/>
                  </a:lnTo>
                  <a:lnTo>
                    <a:pt x="361" y="6"/>
                  </a:lnTo>
                  <a:lnTo>
                    <a:pt x="379" y="12"/>
                  </a:lnTo>
                  <a:lnTo>
                    <a:pt x="395" y="20"/>
                  </a:lnTo>
                  <a:lnTo>
                    <a:pt x="409" y="30"/>
                  </a:lnTo>
                  <a:lnTo>
                    <a:pt x="421" y="42"/>
                  </a:lnTo>
                  <a:lnTo>
                    <a:pt x="431" y="54"/>
                  </a:lnTo>
                  <a:lnTo>
                    <a:pt x="439" y="70"/>
                  </a:lnTo>
                  <a:lnTo>
                    <a:pt x="445" y="86"/>
                  </a:lnTo>
                  <a:lnTo>
                    <a:pt x="449" y="104"/>
                  </a:lnTo>
                  <a:lnTo>
                    <a:pt x="451" y="122"/>
                  </a:lnTo>
                  <a:lnTo>
                    <a:pt x="453" y="142"/>
                  </a:lnTo>
                  <a:lnTo>
                    <a:pt x="455" y="164"/>
                  </a:lnTo>
                  <a:lnTo>
                    <a:pt x="455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5">
              <a:extLst>
                <a:ext uri="{FF2B5EF4-FFF2-40B4-BE49-F238E27FC236}">
                  <a16:creationId xmlns:a16="http://schemas.microsoft.com/office/drawing/2014/main" id="{074D0165-0754-EA6A-95C1-F7C25EDD5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4223" y="19333624"/>
              <a:ext cx="46914" cy="132099"/>
            </a:xfrm>
            <a:custGeom>
              <a:avLst/>
              <a:gdLst>
                <a:gd name="T0" fmla="*/ 8 w 38"/>
                <a:gd name="T1" fmla="*/ 107 h 107"/>
                <a:gd name="T2" fmla="*/ 0 w 38"/>
                <a:gd name="T3" fmla="*/ 107 h 107"/>
                <a:gd name="T4" fmla="*/ 0 w 38"/>
                <a:gd name="T5" fmla="*/ 107 h 107"/>
                <a:gd name="T6" fmla="*/ 2 w 38"/>
                <a:gd name="T7" fmla="*/ 97 h 107"/>
                <a:gd name="T8" fmla="*/ 8 w 38"/>
                <a:gd name="T9" fmla="*/ 75 h 107"/>
                <a:gd name="T10" fmla="*/ 14 w 38"/>
                <a:gd name="T11" fmla="*/ 45 h 107"/>
                <a:gd name="T12" fmla="*/ 14 w 38"/>
                <a:gd name="T13" fmla="*/ 30 h 107"/>
                <a:gd name="T14" fmla="*/ 14 w 38"/>
                <a:gd name="T15" fmla="*/ 14 h 107"/>
                <a:gd name="T16" fmla="*/ 14 w 38"/>
                <a:gd name="T17" fmla="*/ 14 h 107"/>
                <a:gd name="T18" fmla="*/ 14 w 38"/>
                <a:gd name="T19" fmla="*/ 10 h 107"/>
                <a:gd name="T20" fmla="*/ 16 w 38"/>
                <a:gd name="T21" fmla="*/ 6 h 107"/>
                <a:gd name="T22" fmla="*/ 24 w 38"/>
                <a:gd name="T23" fmla="*/ 2 h 107"/>
                <a:gd name="T24" fmla="*/ 32 w 38"/>
                <a:gd name="T25" fmla="*/ 0 h 107"/>
                <a:gd name="T26" fmla="*/ 36 w 38"/>
                <a:gd name="T27" fmla="*/ 0 h 107"/>
                <a:gd name="T28" fmla="*/ 38 w 38"/>
                <a:gd name="T29" fmla="*/ 2 h 107"/>
                <a:gd name="T30" fmla="*/ 38 w 38"/>
                <a:gd name="T31" fmla="*/ 2 h 107"/>
                <a:gd name="T32" fmla="*/ 36 w 38"/>
                <a:gd name="T33" fmla="*/ 22 h 107"/>
                <a:gd name="T34" fmla="*/ 32 w 38"/>
                <a:gd name="T35" fmla="*/ 41 h 107"/>
                <a:gd name="T36" fmla="*/ 28 w 38"/>
                <a:gd name="T37" fmla="*/ 59 h 107"/>
                <a:gd name="T38" fmla="*/ 22 w 38"/>
                <a:gd name="T39" fmla="*/ 75 h 107"/>
                <a:gd name="T40" fmla="*/ 14 w 38"/>
                <a:gd name="T41" fmla="*/ 99 h 107"/>
                <a:gd name="T42" fmla="*/ 8 w 38"/>
                <a:gd name="T43" fmla="*/ 107 h 107"/>
                <a:gd name="T44" fmla="*/ 8 w 38"/>
                <a:gd name="T4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107">
                  <a:moveTo>
                    <a:pt x="8" y="107"/>
                  </a:moveTo>
                  <a:lnTo>
                    <a:pt x="0" y="107"/>
                  </a:lnTo>
                  <a:lnTo>
                    <a:pt x="0" y="107"/>
                  </a:lnTo>
                  <a:lnTo>
                    <a:pt x="2" y="97"/>
                  </a:lnTo>
                  <a:lnTo>
                    <a:pt x="8" y="75"/>
                  </a:lnTo>
                  <a:lnTo>
                    <a:pt x="14" y="45"/>
                  </a:lnTo>
                  <a:lnTo>
                    <a:pt x="14" y="30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6" y="6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6" y="22"/>
                  </a:lnTo>
                  <a:lnTo>
                    <a:pt x="32" y="41"/>
                  </a:lnTo>
                  <a:lnTo>
                    <a:pt x="28" y="59"/>
                  </a:lnTo>
                  <a:lnTo>
                    <a:pt x="22" y="75"/>
                  </a:lnTo>
                  <a:lnTo>
                    <a:pt x="14" y="99"/>
                  </a:lnTo>
                  <a:lnTo>
                    <a:pt x="8" y="107"/>
                  </a:lnTo>
                  <a:lnTo>
                    <a:pt x="8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id="{89CD6862-4928-3130-11D8-B00C6A2DF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1384" y="19350908"/>
              <a:ext cx="123457" cy="75309"/>
            </a:xfrm>
            <a:custGeom>
              <a:avLst/>
              <a:gdLst>
                <a:gd name="T0" fmla="*/ 100 w 100"/>
                <a:gd name="T1" fmla="*/ 6 h 61"/>
                <a:gd name="T2" fmla="*/ 100 w 100"/>
                <a:gd name="T3" fmla="*/ 6 h 61"/>
                <a:gd name="T4" fmla="*/ 98 w 100"/>
                <a:gd name="T5" fmla="*/ 12 h 61"/>
                <a:gd name="T6" fmla="*/ 92 w 100"/>
                <a:gd name="T7" fmla="*/ 25 h 61"/>
                <a:gd name="T8" fmla="*/ 88 w 100"/>
                <a:gd name="T9" fmla="*/ 33 h 61"/>
                <a:gd name="T10" fmla="*/ 80 w 100"/>
                <a:gd name="T11" fmla="*/ 41 h 61"/>
                <a:gd name="T12" fmla="*/ 72 w 100"/>
                <a:gd name="T13" fmla="*/ 49 h 61"/>
                <a:gd name="T14" fmla="*/ 62 w 100"/>
                <a:gd name="T15" fmla="*/ 55 h 61"/>
                <a:gd name="T16" fmla="*/ 62 w 100"/>
                <a:gd name="T17" fmla="*/ 55 h 61"/>
                <a:gd name="T18" fmla="*/ 52 w 100"/>
                <a:gd name="T19" fmla="*/ 59 h 61"/>
                <a:gd name="T20" fmla="*/ 42 w 100"/>
                <a:gd name="T21" fmla="*/ 61 h 61"/>
                <a:gd name="T22" fmla="*/ 30 w 100"/>
                <a:gd name="T23" fmla="*/ 61 h 61"/>
                <a:gd name="T24" fmla="*/ 20 w 100"/>
                <a:gd name="T25" fmla="*/ 59 h 61"/>
                <a:gd name="T26" fmla="*/ 6 w 100"/>
                <a:gd name="T27" fmla="*/ 57 h 61"/>
                <a:gd name="T28" fmla="*/ 0 w 100"/>
                <a:gd name="T29" fmla="*/ 55 h 61"/>
                <a:gd name="T30" fmla="*/ 0 w 100"/>
                <a:gd name="T31" fmla="*/ 55 h 61"/>
                <a:gd name="T32" fmla="*/ 2 w 100"/>
                <a:gd name="T33" fmla="*/ 49 h 61"/>
                <a:gd name="T34" fmla="*/ 8 w 100"/>
                <a:gd name="T35" fmla="*/ 35 h 61"/>
                <a:gd name="T36" fmla="*/ 14 w 100"/>
                <a:gd name="T37" fmla="*/ 27 h 61"/>
                <a:gd name="T38" fmla="*/ 20 w 100"/>
                <a:gd name="T39" fmla="*/ 18 h 61"/>
                <a:gd name="T40" fmla="*/ 28 w 100"/>
                <a:gd name="T41" fmla="*/ 12 h 61"/>
                <a:gd name="T42" fmla="*/ 38 w 100"/>
                <a:gd name="T43" fmla="*/ 6 h 61"/>
                <a:gd name="T44" fmla="*/ 38 w 100"/>
                <a:gd name="T45" fmla="*/ 6 h 61"/>
                <a:gd name="T46" fmla="*/ 48 w 100"/>
                <a:gd name="T47" fmla="*/ 2 h 61"/>
                <a:gd name="T48" fmla="*/ 60 w 100"/>
                <a:gd name="T49" fmla="*/ 0 h 61"/>
                <a:gd name="T50" fmla="*/ 70 w 100"/>
                <a:gd name="T51" fmla="*/ 0 h 61"/>
                <a:gd name="T52" fmla="*/ 80 w 100"/>
                <a:gd name="T53" fmla="*/ 0 h 61"/>
                <a:gd name="T54" fmla="*/ 96 w 100"/>
                <a:gd name="T55" fmla="*/ 4 h 61"/>
                <a:gd name="T56" fmla="*/ 100 w 100"/>
                <a:gd name="T57" fmla="*/ 6 h 61"/>
                <a:gd name="T58" fmla="*/ 100 w 100"/>
                <a:gd name="T59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0" h="61">
                  <a:moveTo>
                    <a:pt x="100" y="6"/>
                  </a:moveTo>
                  <a:lnTo>
                    <a:pt x="100" y="6"/>
                  </a:lnTo>
                  <a:lnTo>
                    <a:pt x="98" y="12"/>
                  </a:lnTo>
                  <a:lnTo>
                    <a:pt x="92" y="25"/>
                  </a:lnTo>
                  <a:lnTo>
                    <a:pt x="88" y="33"/>
                  </a:lnTo>
                  <a:lnTo>
                    <a:pt x="80" y="41"/>
                  </a:lnTo>
                  <a:lnTo>
                    <a:pt x="72" y="49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2" y="59"/>
                  </a:lnTo>
                  <a:lnTo>
                    <a:pt x="42" y="61"/>
                  </a:lnTo>
                  <a:lnTo>
                    <a:pt x="30" y="61"/>
                  </a:lnTo>
                  <a:lnTo>
                    <a:pt x="20" y="59"/>
                  </a:lnTo>
                  <a:lnTo>
                    <a:pt x="6" y="57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2" y="49"/>
                  </a:lnTo>
                  <a:lnTo>
                    <a:pt x="8" y="35"/>
                  </a:lnTo>
                  <a:lnTo>
                    <a:pt x="14" y="27"/>
                  </a:lnTo>
                  <a:lnTo>
                    <a:pt x="20" y="18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80" y="0"/>
                  </a:lnTo>
                  <a:lnTo>
                    <a:pt x="96" y="4"/>
                  </a:lnTo>
                  <a:lnTo>
                    <a:pt x="100" y="6"/>
                  </a:lnTo>
                  <a:lnTo>
                    <a:pt x="10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B4636F73-823B-C5FA-57F9-71EC45430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3606" y="19341031"/>
              <a:ext cx="70370" cy="82716"/>
            </a:xfrm>
            <a:custGeom>
              <a:avLst/>
              <a:gdLst>
                <a:gd name="T0" fmla="*/ 57 w 57"/>
                <a:gd name="T1" fmla="*/ 67 h 67"/>
                <a:gd name="T2" fmla="*/ 57 w 57"/>
                <a:gd name="T3" fmla="*/ 67 h 67"/>
                <a:gd name="T4" fmla="*/ 51 w 57"/>
                <a:gd name="T5" fmla="*/ 67 h 67"/>
                <a:gd name="T6" fmla="*/ 41 w 57"/>
                <a:gd name="T7" fmla="*/ 63 h 67"/>
                <a:gd name="T8" fmla="*/ 26 w 57"/>
                <a:gd name="T9" fmla="*/ 57 h 67"/>
                <a:gd name="T10" fmla="*/ 20 w 57"/>
                <a:gd name="T11" fmla="*/ 53 h 67"/>
                <a:gd name="T12" fmla="*/ 12 w 57"/>
                <a:gd name="T13" fmla="*/ 47 h 67"/>
                <a:gd name="T14" fmla="*/ 12 w 57"/>
                <a:gd name="T15" fmla="*/ 47 h 67"/>
                <a:gd name="T16" fmla="*/ 8 w 57"/>
                <a:gd name="T17" fmla="*/ 39 h 67"/>
                <a:gd name="T18" fmla="*/ 4 w 57"/>
                <a:gd name="T19" fmla="*/ 31 h 67"/>
                <a:gd name="T20" fmla="*/ 2 w 57"/>
                <a:gd name="T21" fmla="*/ 16 h 67"/>
                <a:gd name="T22" fmla="*/ 0 w 57"/>
                <a:gd name="T23" fmla="*/ 4 h 67"/>
                <a:gd name="T24" fmla="*/ 2 w 57"/>
                <a:gd name="T25" fmla="*/ 0 h 67"/>
                <a:gd name="T26" fmla="*/ 2 w 57"/>
                <a:gd name="T27" fmla="*/ 0 h 67"/>
                <a:gd name="T28" fmla="*/ 6 w 57"/>
                <a:gd name="T29" fmla="*/ 0 h 67"/>
                <a:gd name="T30" fmla="*/ 18 w 57"/>
                <a:gd name="T31" fmla="*/ 2 h 67"/>
                <a:gd name="T32" fmla="*/ 32 w 57"/>
                <a:gd name="T33" fmla="*/ 8 h 67"/>
                <a:gd name="T34" fmla="*/ 40 w 57"/>
                <a:gd name="T35" fmla="*/ 14 h 67"/>
                <a:gd name="T36" fmla="*/ 45 w 57"/>
                <a:gd name="T37" fmla="*/ 20 h 67"/>
                <a:gd name="T38" fmla="*/ 45 w 57"/>
                <a:gd name="T39" fmla="*/ 20 h 67"/>
                <a:gd name="T40" fmla="*/ 51 w 57"/>
                <a:gd name="T41" fmla="*/ 28 h 67"/>
                <a:gd name="T42" fmla="*/ 53 w 57"/>
                <a:gd name="T43" fmla="*/ 35 h 67"/>
                <a:gd name="T44" fmla="*/ 57 w 57"/>
                <a:gd name="T45" fmla="*/ 49 h 67"/>
                <a:gd name="T46" fmla="*/ 57 w 57"/>
                <a:gd name="T47" fmla="*/ 61 h 67"/>
                <a:gd name="T48" fmla="*/ 57 w 57"/>
                <a:gd name="T49" fmla="*/ 67 h 67"/>
                <a:gd name="T50" fmla="*/ 57 w 57"/>
                <a:gd name="T5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7" h="67">
                  <a:moveTo>
                    <a:pt x="57" y="67"/>
                  </a:moveTo>
                  <a:lnTo>
                    <a:pt x="57" y="67"/>
                  </a:lnTo>
                  <a:lnTo>
                    <a:pt x="51" y="67"/>
                  </a:lnTo>
                  <a:lnTo>
                    <a:pt x="41" y="63"/>
                  </a:lnTo>
                  <a:lnTo>
                    <a:pt x="26" y="57"/>
                  </a:lnTo>
                  <a:lnTo>
                    <a:pt x="20" y="53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8" y="39"/>
                  </a:lnTo>
                  <a:lnTo>
                    <a:pt x="4" y="31"/>
                  </a:lnTo>
                  <a:lnTo>
                    <a:pt x="2" y="16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8" y="2"/>
                  </a:lnTo>
                  <a:lnTo>
                    <a:pt x="32" y="8"/>
                  </a:lnTo>
                  <a:lnTo>
                    <a:pt x="40" y="14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51" y="28"/>
                  </a:lnTo>
                  <a:lnTo>
                    <a:pt x="53" y="35"/>
                  </a:lnTo>
                  <a:lnTo>
                    <a:pt x="57" y="49"/>
                  </a:lnTo>
                  <a:lnTo>
                    <a:pt x="57" y="61"/>
                  </a:lnTo>
                  <a:lnTo>
                    <a:pt x="57" y="67"/>
                  </a:lnTo>
                  <a:lnTo>
                    <a:pt x="57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Freeform 10">
            <a:extLst>
              <a:ext uri="{FF2B5EF4-FFF2-40B4-BE49-F238E27FC236}">
                <a16:creationId xmlns:a16="http://schemas.microsoft.com/office/drawing/2014/main" id="{BF02394D-E991-07A1-F465-52139DC6B3BA}"/>
              </a:ext>
            </a:extLst>
          </p:cNvPr>
          <p:cNvSpPr>
            <a:spLocks noEditPoints="1"/>
          </p:cNvSpPr>
          <p:nvPr/>
        </p:nvSpPr>
        <p:spPr bwMode="auto">
          <a:xfrm>
            <a:off x="8456183" y="930897"/>
            <a:ext cx="844412" cy="917294"/>
          </a:xfrm>
          <a:custGeom>
            <a:avLst/>
            <a:gdLst>
              <a:gd name="T0" fmla="*/ 1031 w 1516"/>
              <a:gd name="T1" fmla="*/ 1140 h 1521"/>
              <a:gd name="T2" fmla="*/ 985 w 1516"/>
              <a:gd name="T3" fmla="*/ 1170 h 1521"/>
              <a:gd name="T4" fmla="*/ 969 w 1516"/>
              <a:gd name="T5" fmla="*/ 1236 h 1521"/>
              <a:gd name="T6" fmla="*/ 1031 w 1516"/>
              <a:gd name="T7" fmla="*/ 1297 h 1521"/>
              <a:gd name="T8" fmla="*/ 1103 w 1516"/>
              <a:gd name="T9" fmla="*/ 1275 h 1521"/>
              <a:gd name="T10" fmla="*/ 1125 w 1516"/>
              <a:gd name="T11" fmla="*/ 1208 h 1521"/>
              <a:gd name="T12" fmla="*/ 1083 w 1516"/>
              <a:gd name="T13" fmla="*/ 1150 h 1521"/>
              <a:gd name="T14" fmla="*/ 1073 w 1516"/>
              <a:gd name="T15" fmla="*/ 996 h 1521"/>
              <a:gd name="T16" fmla="*/ 1376 w 1516"/>
              <a:gd name="T17" fmla="*/ 1128 h 1521"/>
              <a:gd name="T18" fmla="*/ 1464 w 1516"/>
              <a:gd name="T19" fmla="*/ 1220 h 1521"/>
              <a:gd name="T20" fmla="*/ 1508 w 1516"/>
              <a:gd name="T21" fmla="*/ 1381 h 1521"/>
              <a:gd name="T22" fmla="*/ 0 w 1516"/>
              <a:gd name="T23" fmla="*/ 1521 h 1521"/>
              <a:gd name="T24" fmla="*/ 28 w 1516"/>
              <a:gd name="T25" fmla="*/ 1268 h 1521"/>
              <a:gd name="T26" fmla="*/ 88 w 1516"/>
              <a:gd name="T27" fmla="*/ 1162 h 1521"/>
              <a:gd name="T28" fmla="*/ 259 w 1516"/>
              <a:gd name="T29" fmla="*/ 1068 h 1521"/>
              <a:gd name="T30" fmla="*/ 443 w 1516"/>
              <a:gd name="T31" fmla="*/ 1058 h 1521"/>
              <a:gd name="T32" fmla="*/ 347 w 1516"/>
              <a:gd name="T33" fmla="*/ 1108 h 1521"/>
              <a:gd name="T34" fmla="*/ 289 w 1516"/>
              <a:gd name="T35" fmla="*/ 1200 h 1521"/>
              <a:gd name="T36" fmla="*/ 283 w 1516"/>
              <a:gd name="T37" fmla="*/ 1451 h 1521"/>
              <a:gd name="T38" fmla="*/ 383 w 1516"/>
              <a:gd name="T39" fmla="*/ 1463 h 1521"/>
              <a:gd name="T40" fmla="*/ 391 w 1516"/>
              <a:gd name="T41" fmla="*/ 1427 h 1521"/>
              <a:gd name="T42" fmla="*/ 325 w 1516"/>
              <a:gd name="T43" fmla="*/ 1238 h 1521"/>
              <a:gd name="T44" fmla="*/ 363 w 1516"/>
              <a:gd name="T45" fmla="*/ 1152 h 1521"/>
              <a:gd name="T46" fmla="*/ 441 w 1516"/>
              <a:gd name="T47" fmla="*/ 1102 h 1521"/>
              <a:gd name="T48" fmla="*/ 521 w 1516"/>
              <a:gd name="T49" fmla="*/ 1098 h 1521"/>
              <a:gd name="T50" fmla="*/ 602 w 1516"/>
              <a:gd name="T51" fmla="*/ 1142 h 1521"/>
              <a:gd name="T52" fmla="*/ 646 w 1516"/>
              <a:gd name="T53" fmla="*/ 1222 h 1521"/>
              <a:gd name="T54" fmla="*/ 596 w 1516"/>
              <a:gd name="T55" fmla="*/ 1423 h 1521"/>
              <a:gd name="T56" fmla="*/ 588 w 1516"/>
              <a:gd name="T57" fmla="*/ 1459 h 1521"/>
              <a:gd name="T58" fmla="*/ 686 w 1516"/>
              <a:gd name="T59" fmla="*/ 1459 h 1521"/>
              <a:gd name="T60" fmla="*/ 688 w 1516"/>
              <a:gd name="T61" fmla="*/ 1216 h 1521"/>
              <a:gd name="T62" fmla="*/ 636 w 1516"/>
              <a:gd name="T63" fmla="*/ 1118 h 1521"/>
              <a:gd name="T64" fmla="*/ 543 w 1516"/>
              <a:gd name="T65" fmla="*/ 1060 h 1521"/>
              <a:gd name="T66" fmla="*/ 557 w 1516"/>
              <a:gd name="T67" fmla="*/ 936 h 1521"/>
              <a:gd name="T68" fmla="*/ 517 w 1516"/>
              <a:gd name="T69" fmla="*/ 810 h 1521"/>
              <a:gd name="T70" fmla="*/ 455 w 1516"/>
              <a:gd name="T71" fmla="*/ 635 h 1521"/>
              <a:gd name="T72" fmla="*/ 437 w 1516"/>
              <a:gd name="T73" fmla="*/ 601 h 1521"/>
              <a:gd name="T74" fmla="*/ 419 w 1516"/>
              <a:gd name="T75" fmla="*/ 549 h 1521"/>
              <a:gd name="T76" fmla="*/ 403 w 1516"/>
              <a:gd name="T77" fmla="*/ 457 h 1521"/>
              <a:gd name="T78" fmla="*/ 431 w 1516"/>
              <a:gd name="T79" fmla="*/ 441 h 1521"/>
              <a:gd name="T80" fmla="*/ 419 w 1516"/>
              <a:gd name="T81" fmla="*/ 307 h 1521"/>
              <a:gd name="T82" fmla="*/ 449 w 1516"/>
              <a:gd name="T83" fmla="*/ 150 h 1521"/>
              <a:gd name="T84" fmla="*/ 572 w 1516"/>
              <a:gd name="T85" fmla="*/ 66 h 1521"/>
              <a:gd name="T86" fmla="*/ 614 w 1516"/>
              <a:gd name="T87" fmla="*/ 16 h 1521"/>
              <a:gd name="T88" fmla="*/ 808 w 1516"/>
              <a:gd name="T89" fmla="*/ 10 h 1521"/>
              <a:gd name="T90" fmla="*/ 1001 w 1516"/>
              <a:gd name="T91" fmla="*/ 86 h 1521"/>
              <a:gd name="T92" fmla="*/ 1079 w 1516"/>
              <a:gd name="T93" fmla="*/ 176 h 1521"/>
              <a:gd name="T94" fmla="*/ 1095 w 1516"/>
              <a:gd name="T95" fmla="*/ 305 h 1521"/>
              <a:gd name="T96" fmla="*/ 1089 w 1516"/>
              <a:gd name="T97" fmla="*/ 433 h 1521"/>
              <a:gd name="T98" fmla="*/ 1115 w 1516"/>
              <a:gd name="T99" fmla="*/ 459 h 1521"/>
              <a:gd name="T100" fmla="*/ 1091 w 1516"/>
              <a:gd name="T101" fmla="*/ 565 h 1521"/>
              <a:gd name="T102" fmla="*/ 1075 w 1516"/>
              <a:gd name="T103" fmla="*/ 613 h 1521"/>
              <a:gd name="T104" fmla="*/ 1035 w 1516"/>
              <a:gd name="T105" fmla="*/ 723 h 1521"/>
              <a:gd name="T106" fmla="*/ 957 w 1516"/>
              <a:gd name="T107" fmla="*/ 838 h 1521"/>
              <a:gd name="T108" fmla="*/ 1025 w 1516"/>
              <a:gd name="T109" fmla="*/ 1252 h 1521"/>
              <a:gd name="T110" fmla="*/ 1009 w 1516"/>
              <a:gd name="T111" fmla="*/ 1220 h 1521"/>
              <a:gd name="T112" fmla="*/ 1031 w 1516"/>
              <a:gd name="T113" fmla="*/ 1186 h 1521"/>
              <a:gd name="T114" fmla="*/ 1067 w 1516"/>
              <a:gd name="T115" fmla="*/ 1190 h 1521"/>
              <a:gd name="T116" fmla="*/ 1085 w 1516"/>
              <a:gd name="T117" fmla="*/ 1220 h 1521"/>
              <a:gd name="T118" fmla="*/ 1061 w 1516"/>
              <a:gd name="T119" fmla="*/ 1254 h 1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16" h="1521">
                <a:moveTo>
                  <a:pt x="957" y="838"/>
                </a:moveTo>
                <a:lnTo>
                  <a:pt x="957" y="936"/>
                </a:lnTo>
                <a:lnTo>
                  <a:pt x="957" y="936"/>
                </a:lnTo>
                <a:lnTo>
                  <a:pt x="1031" y="976"/>
                </a:lnTo>
                <a:lnTo>
                  <a:pt x="1031" y="1140"/>
                </a:lnTo>
                <a:lnTo>
                  <a:pt x="1031" y="1140"/>
                </a:lnTo>
                <a:lnTo>
                  <a:pt x="1031" y="1142"/>
                </a:lnTo>
                <a:lnTo>
                  <a:pt x="1031" y="1142"/>
                </a:lnTo>
                <a:lnTo>
                  <a:pt x="1017" y="1146"/>
                </a:lnTo>
                <a:lnTo>
                  <a:pt x="1005" y="1152"/>
                </a:lnTo>
                <a:lnTo>
                  <a:pt x="995" y="1160"/>
                </a:lnTo>
                <a:lnTo>
                  <a:pt x="985" y="1170"/>
                </a:lnTo>
                <a:lnTo>
                  <a:pt x="977" y="1180"/>
                </a:lnTo>
                <a:lnTo>
                  <a:pt x="973" y="1192"/>
                </a:lnTo>
                <a:lnTo>
                  <a:pt x="969" y="1206"/>
                </a:lnTo>
                <a:lnTo>
                  <a:pt x="967" y="1220"/>
                </a:lnTo>
                <a:lnTo>
                  <a:pt x="967" y="1220"/>
                </a:lnTo>
                <a:lnTo>
                  <a:pt x="969" y="1236"/>
                </a:lnTo>
                <a:lnTo>
                  <a:pt x="973" y="1252"/>
                </a:lnTo>
                <a:lnTo>
                  <a:pt x="981" y="1264"/>
                </a:lnTo>
                <a:lnTo>
                  <a:pt x="991" y="1275"/>
                </a:lnTo>
                <a:lnTo>
                  <a:pt x="1003" y="1285"/>
                </a:lnTo>
                <a:lnTo>
                  <a:pt x="1017" y="1293"/>
                </a:lnTo>
                <a:lnTo>
                  <a:pt x="1031" y="1297"/>
                </a:lnTo>
                <a:lnTo>
                  <a:pt x="1047" y="1299"/>
                </a:lnTo>
                <a:lnTo>
                  <a:pt x="1047" y="1299"/>
                </a:lnTo>
                <a:lnTo>
                  <a:pt x="1063" y="1297"/>
                </a:lnTo>
                <a:lnTo>
                  <a:pt x="1077" y="1293"/>
                </a:lnTo>
                <a:lnTo>
                  <a:pt x="1091" y="1285"/>
                </a:lnTo>
                <a:lnTo>
                  <a:pt x="1103" y="1275"/>
                </a:lnTo>
                <a:lnTo>
                  <a:pt x="1113" y="1264"/>
                </a:lnTo>
                <a:lnTo>
                  <a:pt x="1119" y="1252"/>
                </a:lnTo>
                <a:lnTo>
                  <a:pt x="1123" y="1236"/>
                </a:lnTo>
                <a:lnTo>
                  <a:pt x="1125" y="1220"/>
                </a:lnTo>
                <a:lnTo>
                  <a:pt x="1125" y="1220"/>
                </a:lnTo>
                <a:lnTo>
                  <a:pt x="1125" y="1208"/>
                </a:lnTo>
                <a:lnTo>
                  <a:pt x="1121" y="1196"/>
                </a:lnTo>
                <a:lnTo>
                  <a:pt x="1117" y="1184"/>
                </a:lnTo>
                <a:lnTo>
                  <a:pt x="1111" y="1174"/>
                </a:lnTo>
                <a:lnTo>
                  <a:pt x="1103" y="1164"/>
                </a:lnTo>
                <a:lnTo>
                  <a:pt x="1093" y="1158"/>
                </a:lnTo>
                <a:lnTo>
                  <a:pt x="1083" y="1150"/>
                </a:lnTo>
                <a:lnTo>
                  <a:pt x="1071" y="1146"/>
                </a:lnTo>
                <a:lnTo>
                  <a:pt x="1071" y="1146"/>
                </a:lnTo>
                <a:lnTo>
                  <a:pt x="1073" y="1144"/>
                </a:lnTo>
                <a:lnTo>
                  <a:pt x="1073" y="1140"/>
                </a:lnTo>
                <a:lnTo>
                  <a:pt x="1073" y="996"/>
                </a:lnTo>
                <a:lnTo>
                  <a:pt x="1073" y="996"/>
                </a:lnTo>
                <a:lnTo>
                  <a:pt x="1127" y="1018"/>
                </a:lnTo>
                <a:lnTo>
                  <a:pt x="1177" y="1040"/>
                </a:lnTo>
                <a:lnTo>
                  <a:pt x="1267" y="1074"/>
                </a:lnTo>
                <a:lnTo>
                  <a:pt x="1307" y="1092"/>
                </a:lnTo>
                <a:lnTo>
                  <a:pt x="1342" y="1108"/>
                </a:lnTo>
                <a:lnTo>
                  <a:pt x="1376" y="1128"/>
                </a:lnTo>
                <a:lnTo>
                  <a:pt x="1404" y="1150"/>
                </a:lnTo>
                <a:lnTo>
                  <a:pt x="1418" y="1162"/>
                </a:lnTo>
                <a:lnTo>
                  <a:pt x="1430" y="1174"/>
                </a:lnTo>
                <a:lnTo>
                  <a:pt x="1442" y="1188"/>
                </a:lnTo>
                <a:lnTo>
                  <a:pt x="1454" y="1204"/>
                </a:lnTo>
                <a:lnTo>
                  <a:pt x="1464" y="1220"/>
                </a:lnTo>
                <a:lnTo>
                  <a:pt x="1472" y="1238"/>
                </a:lnTo>
                <a:lnTo>
                  <a:pt x="1480" y="1258"/>
                </a:lnTo>
                <a:lnTo>
                  <a:pt x="1488" y="1277"/>
                </a:lnTo>
                <a:lnTo>
                  <a:pt x="1494" y="1301"/>
                </a:lnTo>
                <a:lnTo>
                  <a:pt x="1500" y="1325"/>
                </a:lnTo>
                <a:lnTo>
                  <a:pt x="1508" y="1381"/>
                </a:lnTo>
                <a:lnTo>
                  <a:pt x="1514" y="1447"/>
                </a:lnTo>
                <a:lnTo>
                  <a:pt x="1516" y="1521"/>
                </a:lnTo>
                <a:lnTo>
                  <a:pt x="768" y="1521"/>
                </a:lnTo>
                <a:lnTo>
                  <a:pt x="760" y="1521"/>
                </a:lnTo>
                <a:lnTo>
                  <a:pt x="0" y="1521"/>
                </a:lnTo>
                <a:lnTo>
                  <a:pt x="0" y="1521"/>
                </a:lnTo>
                <a:lnTo>
                  <a:pt x="2" y="1443"/>
                </a:lnTo>
                <a:lnTo>
                  <a:pt x="6" y="1375"/>
                </a:lnTo>
                <a:lnTo>
                  <a:pt x="10" y="1345"/>
                </a:lnTo>
                <a:lnTo>
                  <a:pt x="16" y="1317"/>
                </a:lnTo>
                <a:lnTo>
                  <a:pt x="22" y="1291"/>
                </a:lnTo>
                <a:lnTo>
                  <a:pt x="28" y="1268"/>
                </a:lnTo>
                <a:lnTo>
                  <a:pt x="36" y="1246"/>
                </a:lnTo>
                <a:lnTo>
                  <a:pt x="44" y="1226"/>
                </a:lnTo>
                <a:lnTo>
                  <a:pt x="54" y="1208"/>
                </a:lnTo>
                <a:lnTo>
                  <a:pt x="66" y="1192"/>
                </a:lnTo>
                <a:lnTo>
                  <a:pt x="76" y="1176"/>
                </a:lnTo>
                <a:lnTo>
                  <a:pt x="88" y="1162"/>
                </a:lnTo>
                <a:lnTo>
                  <a:pt x="102" y="1150"/>
                </a:lnTo>
                <a:lnTo>
                  <a:pt x="116" y="1138"/>
                </a:lnTo>
                <a:lnTo>
                  <a:pt x="146" y="1118"/>
                </a:lnTo>
                <a:lnTo>
                  <a:pt x="182" y="1100"/>
                </a:lnTo>
                <a:lnTo>
                  <a:pt x="219" y="1084"/>
                </a:lnTo>
                <a:lnTo>
                  <a:pt x="259" y="1068"/>
                </a:lnTo>
                <a:lnTo>
                  <a:pt x="353" y="1032"/>
                </a:lnTo>
                <a:lnTo>
                  <a:pt x="405" y="1012"/>
                </a:lnTo>
                <a:lnTo>
                  <a:pt x="461" y="986"/>
                </a:lnTo>
                <a:lnTo>
                  <a:pt x="461" y="1054"/>
                </a:lnTo>
                <a:lnTo>
                  <a:pt x="461" y="1054"/>
                </a:lnTo>
                <a:lnTo>
                  <a:pt x="443" y="1058"/>
                </a:lnTo>
                <a:lnTo>
                  <a:pt x="425" y="1062"/>
                </a:lnTo>
                <a:lnTo>
                  <a:pt x="407" y="1068"/>
                </a:lnTo>
                <a:lnTo>
                  <a:pt x="391" y="1076"/>
                </a:lnTo>
                <a:lnTo>
                  <a:pt x="375" y="1086"/>
                </a:lnTo>
                <a:lnTo>
                  <a:pt x="361" y="1096"/>
                </a:lnTo>
                <a:lnTo>
                  <a:pt x="347" y="1108"/>
                </a:lnTo>
                <a:lnTo>
                  <a:pt x="335" y="1120"/>
                </a:lnTo>
                <a:lnTo>
                  <a:pt x="323" y="1134"/>
                </a:lnTo>
                <a:lnTo>
                  <a:pt x="313" y="1150"/>
                </a:lnTo>
                <a:lnTo>
                  <a:pt x="303" y="1166"/>
                </a:lnTo>
                <a:lnTo>
                  <a:pt x="295" y="1182"/>
                </a:lnTo>
                <a:lnTo>
                  <a:pt x="289" y="1200"/>
                </a:lnTo>
                <a:lnTo>
                  <a:pt x="285" y="1218"/>
                </a:lnTo>
                <a:lnTo>
                  <a:pt x="283" y="1236"/>
                </a:lnTo>
                <a:lnTo>
                  <a:pt x="283" y="1256"/>
                </a:lnTo>
                <a:lnTo>
                  <a:pt x="283" y="1443"/>
                </a:lnTo>
                <a:lnTo>
                  <a:pt x="283" y="1443"/>
                </a:lnTo>
                <a:lnTo>
                  <a:pt x="283" y="1451"/>
                </a:lnTo>
                <a:lnTo>
                  <a:pt x="289" y="1459"/>
                </a:lnTo>
                <a:lnTo>
                  <a:pt x="295" y="1463"/>
                </a:lnTo>
                <a:lnTo>
                  <a:pt x="303" y="1465"/>
                </a:lnTo>
                <a:lnTo>
                  <a:pt x="375" y="1465"/>
                </a:lnTo>
                <a:lnTo>
                  <a:pt x="375" y="1465"/>
                </a:lnTo>
                <a:lnTo>
                  <a:pt x="383" y="1463"/>
                </a:lnTo>
                <a:lnTo>
                  <a:pt x="391" y="1459"/>
                </a:lnTo>
                <a:lnTo>
                  <a:pt x="395" y="1451"/>
                </a:lnTo>
                <a:lnTo>
                  <a:pt x="397" y="1443"/>
                </a:lnTo>
                <a:lnTo>
                  <a:pt x="397" y="1443"/>
                </a:lnTo>
                <a:lnTo>
                  <a:pt x="395" y="1435"/>
                </a:lnTo>
                <a:lnTo>
                  <a:pt x="391" y="1427"/>
                </a:lnTo>
                <a:lnTo>
                  <a:pt x="383" y="1423"/>
                </a:lnTo>
                <a:lnTo>
                  <a:pt x="375" y="1421"/>
                </a:lnTo>
                <a:lnTo>
                  <a:pt x="325" y="1421"/>
                </a:lnTo>
                <a:lnTo>
                  <a:pt x="325" y="1256"/>
                </a:lnTo>
                <a:lnTo>
                  <a:pt x="325" y="1256"/>
                </a:lnTo>
                <a:lnTo>
                  <a:pt x="325" y="1238"/>
                </a:lnTo>
                <a:lnTo>
                  <a:pt x="329" y="1222"/>
                </a:lnTo>
                <a:lnTo>
                  <a:pt x="333" y="1208"/>
                </a:lnTo>
                <a:lnTo>
                  <a:pt x="339" y="1192"/>
                </a:lnTo>
                <a:lnTo>
                  <a:pt x="345" y="1178"/>
                </a:lnTo>
                <a:lnTo>
                  <a:pt x="353" y="1164"/>
                </a:lnTo>
                <a:lnTo>
                  <a:pt x="363" y="1152"/>
                </a:lnTo>
                <a:lnTo>
                  <a:pt x="373" y="1142"/>
                </a:lnTo>
                <a:lnTo>
                  <a:pt x="385" y="1130"/>
                </a:lnTo>
                <a:lnTo>
                  <a:pt x="397" y="1122"/>
                </a:lnTo>
                <a:lnTo>
                  <a:pt x="411" y="1114"/>
                </a:lnTo>
                <a:lnTo>
                  <a:pt x="425" y="1106"/>
                </a:lnTo>
                <a:lnTo>
                  <a:pt x="441" y="1102"/>
                </a:lnTo>
                <a:lnTo>
                  <a:pt x="455" y="1098"/>
                </a:lnTo>
                <a:lnTo>
                  <a:pt x="471" y="1094"/>
                </a:lnTo>
                <a:lnTo>
                  <a:pt x="489" y="1094"/>
                </a:lnTo>
                <a:lnTo>
                  <a:pt x="489" y="1094"/>
                </a:lnTo>
                <a:lnTo>
                  <a:pt x="505" y="1094"/>
                </a:lnTo>
                <a:lnTo>
                  <a:pt x="521" y="1098"/>
                </a:lnTo>
                <a:lnTo>
                  <a:pt x="537" y="1102"/>
                </a:lnTo>
                <a:lnTo>
                  <a:pt x="551" y="1106"/>
                </a:lnTo>
                <a:lnTo>
                  <a:pt x="565" y="1114"/>
                </a:lnTo>
                <a:lnTo>
                  <a:pt x="578" y="1122"/>
                </a:lnTo>
                <a:lnTo>
                  <a:pt x="590" y="1130"/>
                </a:lnTo>
                <a:lnTo>
                  <a:pt x="602" y="1142"/>
                </a:lnTo>
                <a:lnTo>
                  <a:pt x="612" y="1152"/>
                </a:lnTo>
                <a:lnTo>
                  <a:pt x="622" y="1164"/>
                </a:lnTo>
                <a:lnTo>
                  <a:pt x="630" y="1178"/>
                </a:lnTo>
                <a:lnTo>
                  <a:pt x="636" y="1192"/>
                </a:lnTo>
                <a:lnTo>
                  <a:pt x="642" y="1208"/>
                </a:lnTo>
                <a:lnTo>
                  <a:pt x="646" y="1222"/>
                </a:lnTo>
                <a:lnTo>
                  <a:pt x="648" y="1238"/>
                </a:lnTo>
                <a:lnTo>
                  <a:pt x="650" y="1256"/>
                </a:lnTo>
                <a:lnTo>
                  <a:pt x="650" y="1421"/>
                </a:lnTo>
                <a:lnTo>
                  <a:pt x="604" y="1421"/>
                </a:lnTo>
                <a:lnTo>
                  <a:pt x="604" y="1421"/>
                </a:lnTo>
                <a:lnTo>
                  <a:pt x="596" y="1423"/>
                </a:lnTo>
                <a:lnTo>
                  <a:pt x="588" y="1427"/>
                </a:lnTo>
                <a:lnTo>
                  <a:pt x="584" y="1435"/>
                </a:lnTo>
                <a:lnTo>
                  <a:pt x="582" y="1443"/>
                </a:lnTo>
                <a:lnTo>
                  <a:pt x="582" y="1443"/>
                </a:lnTo>
                <a:lnTo>
                  <a:pt x="584" y="1451"/>
                </a:lnTo>
                <a:lnTo>
                  <a:pt x="588" y="1459"/>
                </a:lnTo>
                <a:lnTo>
                  <a:pt x="596" y="1463"/>
                </a:lnTo>
                <a:lnTo>
                  <a:pt x="604" y="1465"/>
                </a:lnTo>
                <a:lnTo>
                  <a:pt x="670" y="1465"/>
                </a:lnTo>
                <a:lnTo>
                  <a:pt x="670" y="1465"/>
                </a:lnTo>
                <a:lnTo>
                  <a:pt x="680" y="1463"/>
                </a:lnTo>
                <a:lnTo>
                  <a:pt x="686" y="1459"/>
                </a:lnTo>
                <a:lnTo>
                  <a:pt x="690" y="1451"/>
                </a:lnTo>
                <a:lnTo>
                  <a:pt x="692" y="1443"/>
                </a:lnTo>
                <a:lnTo>
                  <a:pt x="692" y="1256"/>
                </a:lnTo>
                <a:lnTo>
                  <a:pt x="692" y="1256"/>
                </a:lnTo>
                <a:lnTo>
                  <a:pt x="692" y="1236"/>
                </a:lnTo>
                <a:lnTo>
                  <a:pt x="688" y="1216"/>
                </a:lnTo>
                <a:lnTo>
                  <a:pt x="684" y="1198"/>
                </a:lnTo>
                <a:lnTo>
                  <a:pt x="678" y="1180"/>
                </a:lnTo>
                <a:lnTo>
                  <a:pt x="670" y="1162"/>
                </a:lnTo>
                <a:lnTo>
                  <a:pt x="660" y="1146"/>
                </a:lnTo>
                <a:lnTo>
                  <a:pt x="650" y="1132"/>
                </a:lnTo>
                <a:lnTo>
                  <a:pt x="636" y="1118"/>
                </a:lnTo>
                <a:lnTo>
                  <a:pt x="624" y="1104"/>
                </a:lnTo>
                <a:lnTo>
                  <a:pt x="610" y="1092"/>
                </a:lnTo>
                <a:lnTo>
                  <a:pt x="594" y="1082"/>
                </a:lnTo>
                <a:lnTo>
                  <a:pt x="576" y="1072"/>
                </a:lnTo>
                <a:lnTo>
                  <a:pt x="561" y="1066"/>
                </a:lnTo>
                <a:lnTo>
                  <a:pt x="543" y="1060"/>
                </a:lnTo>
                <a:lnTo>
                  <a:pt x="523" y="1056"/>
                </a:lnTo>
                <a:lnTo>
                  <a:pt x="505" y="1052"/>
                </a:lnTo>
                <a:lnTo>
                  <a:pt x="505" y="964"/>
                </a:lnTo>
                <a:lnTo>
                  <a:pt x="505" y="964"/>
                </a:lnTo>
                <a:lnTo>
                  <a:pt x="531" y="950"/>
                </a:lnTo>
                <a:lnTo>
                  <a:pt x="557" y="936"/>
                </a:lnTo>
                <a:lnTo>
                  <a:pt x="557" y="850"/>
                </a:lnTo>
                <a:lnTo>
                  <a:pt x="557" y="850"/>
                </a:lnTo>
                <a:lnTo>
                  <a:pt x="545" y="840"/>
                </a:lnTo>
                <a:lnTo>
                  <a:pt x="535" y="832"/>
                </a:lnTo>
                <a:lnTo>
                  <a:pt x="525" y="820"/>
                </a:lnTo>
                <a:lnTo>
                  <a:pt x="517" y="810"/>
                </a:lnTo>
                <a:lnTo>
                  <a:pt x="503" y="784"/>
                </a:lnTo>
                <a:lnTo>
                  <a:pt x="491" y="759"/>
                </a:lnTo>
                <a:lnTo>
                  <a:pt x="479" y="729"/>
                </a:lnTo>
                <a:lnTo>
                  <a:pt x="471" y="699"/>
                </a:lnTo>
                <a:lnTo>
                  <a:pt x="455" y="635"/>
                </a:lnTo>
                <a:lnTo>
                  <a:pt x="455" y="635"/>
                </a:lnTo>
                <a:lnTo>
                  <a:pt x="455" y="635"/>
                </a:lnTo>
                <a:lnTo>
                  <a:pt x="451" y="635"/>
                </a:lnTo>
                <a:lnTo>
                  <a:pt x="447" y="633"/>
                </a:lnTo>
                <a:lnTo>
                  <a:pt x="441" y="625"/>
                </a:lnTo>
                <a:lnTo>
                  <a:pt x="437" y="615"/>
                </a:lnTo>
                <a:lnTo>
                  <a:pt x="437" y="601"/>
                </a:lnTo>
                <a:lnTo>
                  <a:pt x="437" y="601"/>
                </a:lnTo>
                <a:lnTo>
                  <a:pt x="437" y="595"/>
                </a:lnTo>
                <a:lnTo>
                  <a:pt x="437" y="595"/>
                </a:lnTo>
                <a:lnTo>
                  <a:pt x="427" y="575"/>
                </a:lnTo>
                <a:lnTo>
                  <a:pt x="423" y="563"/>
                </a:lnTo>
                <a:lnTo>
                  <a:pt x="419" y="549"/>
                </a:lnTo>
                <a:lnTo>
                  <a:pt x="419" y="549"/>
                </a:lnTo>
                <a:lnTo>
                  <a:pt x="411" y="525"/>
                </a:lnTo>
                <a:lnTo>
                  <a:pt x="403" y="497"/>
                </a:lnTo>
                <a:lnTo>
                  <a:pt x="401" y="483"/>
                </a:lnTo>
                <a:lnTo>
                  <a:pt x="401" y="469"/>
                </a:lnTo>
                <a:lnTo>
                  <a:pt x="403" y="457"/>
                </a:lnTo>
                <a:lnTo>
                  <a:pt x="409" y="447"/>
                </a:lnTo>
                <a:lnTo>
                  <a:pt x="409" y="447"/>
                </a:lnTo>
                <a:lnTo>
                  <a:pt x="415" y="441"/>
                </a:lnTo>
                <a:lnTo>
                  <a:pt x="421" y="439"/>
                </a:lnTo>
                <a:lnTo>
                  <a:pt x="427" y="439"/>
                </a:lnTo>
                <a:lnTo>
                  <a:pt x="431" y="441"/>
                </a:lnTo>
                <a:lnTo>
                  <a:pt x="437" y="445"/>
                </a:lnTo>
                <a:lnTo>
                  <a:pt x="441" y="447"/>
                </a:lnTo>
                <a:lnTo>
                  <a:pt x="441" y="447"/>
                </a:lnTo>
                <a:lnTo>
                  <a:pt x="429" y="393"/>
                </a:lnTo>
                <a:lnTo>
                  <a:pt x="421" y="335"/>
                </a:lnTo>
                <a:lnTo>
                  <a:pt x="419" y="307"/>
                </a:lnTo>
                <a:lnTo>
                  <a:pt x="419" y="279"/>
                </a:lnTo>
                <a:lnTo>
                  <a:pt x="419" y="252"/>
                </a:lnTo>
                <a:lnTo>
                  <a:pt x="423" y="224"/>
                </a:lnTo>
                <a:lnTo>
                  <a:pt x="429" y="198"/>
                </a:lnTo>
                <a:lnTo>
                  <a:pt x="437" y="174"/>
                </a:lnTo>
                <a:lnTo>
                  <a:pt x="449" y="150"/>
                </a:lnTo>
                <a:lnTo>
                  <a:pt x="465" y="128"/>
                </a:lnTo>
                <a:lnTo>
                  <a:pt x="485" y="110"/>
                </a:lnTo>
                <a:lnTo>
                  <a:pt x="509" y="92"/>
                </a:lnTo>
                <a:lnTo>
                  <a:pt x="539" y="78"/>
                </a:lnTo>
                <a:lnTo>
                  <a:pt x="572" y="66"/>
                </a:lnTo>
                <a:lnTo>
                  <a:pt x="572" y="66"/>
                </a:lnTo>
                <a:lnTo>
                  <a:pt x="574" y="54"/>
                </a:lnTo>
                <a:lnTo>
                  <a:pt x="578" y="44"/>
                </a:lnTo>
                <a:lnTo>
                  <a:pt x="584" y="36"/>
                </a:lnTo>
                <a:lnTo>
                  <a:pt x="592" y="28"/>
                </a:lnTo>
                <a:lnTo>
                  <a:pt x="602" y="22"/>
                </a:lnTo>
                <a:lnTo>
                  <a:pt x="614" y="16"/>
                </a:lnTo>
                <a:lnTo>
                  <a:pt x="628" y="10"/>
                </a:lnTo>
                <a:lnTo>
                  <a:pt x="644" y="6"/>
                </a:lnTo>
                <a:lnTo>
                  <a:pt x="680" y="2"/>
                </a:lnTo>
                <a:lnTo>
                  <a:pt x="720" y="0"/>
                </a:lnTo>
                <a:lnTo>
                  <a:pt x="764" y="4"/>
                </a:lnTo>
                <a:lnTo>
                  <a:pt x="808" y="10"/>
                </a:lnTo>
                <a:lnTo>
                  <a:pt x="854" y="20"/>
                </a:lnTo>
                <a:lnTo>
                  <a:pt x="900" y="34"/>
                </a:lnTo>
                <a:lnTo>
                  <a:pt x="942" y="52"/>
                </a:lnTo>
                <a:lnTo>
                  <a:pt x="963" y="62"/>
                </a:lnTo>
                <a:lnTo>
                  <a:pt x="983" y="74"/>
                </a:lnTo>
                <a:lnTo>
                  <a:pt x="1001" y="86"/>
                </a:lnTo>
                <a:lnTo>
                  <a:pt x="1017" y="98"/>
                </a:lnTo>
                <a:lnTo>
                  <a:pt x="1033" y="112"/>
                </a:lnTo>
                <a:lnTo>
                  <a:pt x="1047" y="126"/>
                </a:lnTo>
                <a:lnTo>
                  <a:pt x="1061" y="142"/>
                </a:lnTo>
                <a:lnTo>
                  <a:pt x="1071" y="158"/>
                </a:lnTo>
                <a:lnTo>
                  <a:pt x="1079" y="176"/>
                </a:lnTo>
                <a:lnTo>
                  <a:pt x="1087" y="192"/>
                </a:lnTo>
                <a:lnTo>
                  <a:pt x="1087" y="192"/>
                </a:lnTo>
                <a:lnTo>
                  <a:pt x="1091" y="208"/>
                </a:lnTo>
                <a:lnTo>
                  <a:pt x="1093" y="226"/>
                </a:lnTo>
                <a:lnTo>
                  <a:pt x="1095" y="263"/>
                </a:lnTo>
                <a:lnTo>
                  <a:pt x="1095" y="305"/>
                </a:lnTo>
                <a:lnTo>
                  <a:pt x="1091" y="347"/>
                </a:lnTo>
                <a:lnTo>
                  <a:pt x="1083" y="417"/>
                </a:lnTo>
                <a:lnTo>
                  <a:pt x="1079" y="445"/>
                </a:lnTo>
                <a:lnTo>
                  <a:pt x="1079" y="445"/>
                </a:lnTo>
                <a:lnTo>
                  <a:pt x="1083" y="437"/>
                </a:lnTo>
                <a:lnTo>
                  <a:pt x="1089" y="433"/>
                </a:lnTo>
                <a:lnTo>
                  <a:pt x="1097" y="433"/>
                </a:lnTo>
                <a:lnTo>
                  <a:pt x="1103" y="437"/>
                </a:lnTo>
                <a:lnTo>
                  <a:pt x="1103" y="437"/>
                </a:lnTo>
                <a:lnTo>
                  <a:pt x="1109" y="441"/>
                </a:lnTo>
                <a:lnTo>
                  <a:pt x="1111" y="445"/>
                </a:lnTo>
                <a:lnTo>
                  <a:pt x="1115" y="459"/>
                </a:lnTo>
                <a:lnTo>
                  <a:pt x="1115" y="473"/>
                </a:lnTo>
                <a:lnTo>
                  <a:pt x="1111" y="491"/>
                </a:lnTo>
                <a:lnTo>
                  <a:pt x="1103" y="525"/>
                </a:lnTo>
                <a:lnTo>
                  <a:pt x="1095" y="549"/>
                </a:lnTo>
                <a:lnTo>
                  <a:pt x="1095" y="549"/>
                </a:lnTo>
                <a:lnTo>
                  <a:pt x="1091" y="565"/>
                </a:lnTo>
                <a:lnTo>
                  <a:pt x="1085" y="577"/>
                </a:lnTo>
                <a:lnTo>
                  <a:pt x="1081" y="589"/>
                </a:lnTo>
                <a:lnTo>
                  <a:pt x="1075" y="595"/>
                </a:lnTo>
                <a:lnTo>
                  <a:pt x="1075" y="601"/>
                </a:lnTo>
                <a:lnTo>
                  <a:pt x="1075" y="601"/>
                </a:lnTo>
                <a:lnTo>
                  <a:pt x="1075" y="613"/>
                </a:lnTo>
                <a:lnTo>
                  <a:pt x="1071" y="625"/>
                </a:lnTo>
                <a:lnTo>
                  <a:pt x="1065" y="631"/>
                </a:lnTo>
                <a:lnTo>
                  <a:pt x="1059" y="635"/>
                </a:lnTo>
                <a:lnTo>
                  <a:pt x="1059" y="635"/>
                </a:lnTo>
                <a:lnTo>
                  <a:pt x="1043" y="695"/>
                </a:lnTo>
                <a:lnTo>
                  <a:pt x="1035" y="723"/>
                </a:lnTo>
                <a:lnTo>
                  <a:pt x="1023" y="751"/>
                </a:lnTo>
                <a:lnTo>
                  <a:pt x="1011" y="776"/>
                </a:lnTo>
                <a:lnTo>
                  <a:pt x="995" y="800"/>
                </a:lnTo>
                <a:lnTo>
                  <a:pt x="977" y="820"/>
                </a:lnTo>
                <a:lnTo>
                  <a:pt x="967" y="830"/>
                </a:lnTo>
                <a:lnTo>
                  <a:pt x="957" y="838"/>
                </a:lnTo>
                <a:lnTo>
                  <a:pt x="957" y="838"/>
                </a:lnTo>
                <a:close/>
                <a:moveTo>
                  <a:pt x="1047" y="1258"/>
                </a:moveTo>
                <a:lnTo>
                  <a:pt x="1047" y="1258"/>
                </a:lnTo>
                <a:lnTo>
                  <a:pt x="1039" y="1256"/>
                </a:lnTo>
                <a:lnTo>
                  <a:pt x="1031" y="1254"/>
                </a:lnTo>
                <a:lnTo>
                  <a:pt x="1025" y="1252"/>
                </a:lnTo>
                <a:lnTo>
                  <a:pt x="1019" y="1246"/>
                </a:lnTo>
                <a:lnTo>
                  <a:pt x="1015" y="1240"/>
                </a:lnTo>
                <a:lnTo>
                  <a:pt x="1011" y="1234"/>
                </a:lnTo>
                <a:lnTo>
                  <a:pt x="1009" y="1228"/>
                </a:lnTo>
                <a:lnTo>
                  <a:pt x="1009" y="1220"/>
                </a:lnTo>
                <a:lnTo>
                  <a:pt x="1009" y="1220"/>
                </a:lnTo>
                <a:lnTo>
                  <a:pt x="1009" y="1212"/>
                </a:lnTo>
                <a:lnTo>
                  <a:pt x="1011" y="1206"/>
                </a:lnTo>
                <a:lnTo>
                  <a:pt x="1015" y="1200"/>
                </a:lnTo>
                <a:lnTo>
                  <a:pt x="1019" y="1194"/>
                </a:lnTo>
                <a:lnTo>
                  <a:pt x="1025" y="1190"/>
                </a:lnTo>
                <a:lnTo>
                  <a:pt x="1031" y="1186"/>
                </a:lnTo>
                <a:lnTo>
                  <a:pt x="1039" y="1184"/>
                </a:lnTo>
                <a:lnTo>
                  <a:pt x="1047" y="1184"/>
                </a:lnTo>
                <a:lnTo>
                  <a:pt x="1047" y="1184"/>
                </a:lnTo>
                <a:lnTo>
                  <a:pt x="1053" y="1184"/>
                </a:lnTo>
                <a:lnTo>
                  <a:pt x="1061" y="1186"/>
                </a:lnTo>
                <a:lnTo>
                  <a:pt x="1067" y="1190"/>
                </a:lnTo>
                <a:lnTo>
                  <a:pt x="1073" y="1194"/>
                </a:lnTo>
                <a:lnTo>
                  <a:pt x="1077" y="1200"/>
                </a:lnTo>
                <a:lnTo>
                  <a:pt x="1081" y="1206"/>
                </a:lnTo>
                <a:lnTo>
                  <a:pt x="1083" y="1212"/>
                </a:lnTo>
                <a:lnTo>
                  <a:pt x="1085" y="1220"/>
                </a:lnTo>
                <a:lnTo>
                  <a:pt x="1085" y="1220"/>
                </a:lnTo>
                <a:lnTo>
                  <a:pt x="1083" y="1228"/>
                </a:lnTo>
                <a:lnTo>
                  <a:pt x="1081" y="1234"/>
                </a:lnTo>
                <a:lnTo>
                  <a:pt x="1077" y="1240"/>
                </a:lnTo>
                <a:lnTo>
                  <a:pt x="1073" y="1246"/>
                </a:lnTo>
                <a:lnTo>
                  <a:pt x="1067" y="1252"/>
                </a:lnTo>
                <a:lnTo>
                  <a:pt x="1061" y="1254"/>
                </a:lnTo>
                <a:lnTo>
                  <a:pt x="1053" y="1256"/>
                </a:lnTo>
                <a:lnTo>
                  <a:pt x="1047" y="1258"/>
                </a:lnTo>
                <a:lnTo>
                  <a:pt x="1047" y="12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31">
            <a:extLst>
              <a:ext uri="{FF2B5EF4-FFF2-40B4-BE49-F238E27FC236}">
                <a16:creationId xmlns:a16="http://schemas.microsoft.com/office/drawing/2014/main" id="{508EF5D0-0CDF-F706-3327-C6FAE6D0F3B4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2951278" y="2746286"/>
            <a:ext cx="628795" cy="742106"/>
          </a:xfrm>
          <a:custGeom>
            <a:avLst/>
            <a:gdLst>
              <a:gd name="T0" fmla="*/ 294 w 370"/>
              <a:gd name="T1" fmla="*/ 336 h 403"/>
              <a:gd name="T2" fmla="*/ 370 w 370"/>
              <a:gd name="T3" fmla="*/ 186 h 403"/>
              <a:gd name="T4" fmla="*/ 185 w 370"/>
              <a:gd name="T5" fmla="*/ 0 h 403"/>
              <a:gd name="T6" fmla="*/ 0 w 370"/>
              <a:gd name="T7" fmla="*/ 186 h 403"/>
              <a:gd name="T8" fmla="*/ 185 w 370"/>
              <a:gd name="T9" fmla="*/ 371 h 403"/>
              <a:gd name="T10" fmla="*/ 233 w 370"/>
              <a:gd name="T11" fmla="*/ 365 h 403"/>
              <a:gd name="T12" fmla="*/ 341 w 370"/>
              <a:gd name="T13" fmla="*/ 403 h 403"/>
              <a:gd name="T14" fmla="*/ 294 w 370"/>
              <a:gd name="T15" fmla="*/ 336 h 403"/>
              <a:gd name="T16" fmla="*/ 96 w 370"/>
              <a:gd name="T17" fmla="*/ 213 h 403"/>
              <a:gd name="T18" fmla="*/ 74 w 370"/>
              <a:gd name="T19" fmla="*/ 191 h 403"/>
              <a:gd name="T20" fmla="*/ 96 w 370"/>
              <a:gd name="T21" fmla="*/ 169 h 403"/>
              <a:gd name="T22" fmla="*/ 119 w 370"/>
              <a:gd name="T23" fmla="*/ 191 h 403"/>
              <a:gd name="T24" fmla="*/ 96 w 370"/>
              <a:gd name="T25" fmla="*/ 213 h 403"/>
              <a:gd name="T26" fmla="*/ 185 w 370"/>
              <a:gd name="T27" fmla="*/ 213 h 403"/>
              <a:gd name="T28" fmla="*/ 163 w 370"/>
              <a:gd name="T29" fmla="*/ 191 h 403"/>
              <a:gd name="T30" fmla="*/ 185 w 370"/>
              <a:gd name="T31" fmla="*/ 169 h 403"/>
              <a:gd name="T32" fmla="*/ 207 w 370"/>
              <a:gd name="T33" fmla="*/ 191 h 403"/>
              <a:gd name="T34" fmla="*/ 185 w 370"/>
              <a:gd name="T35" fmla="*/ 213 h 403"/>
              <a:gd name="T36" fmla="*/ 274 w 370"/>
              <a:gd name="T37" fmla="*/ 213 h 403"/>
              <a:gd name="T38" fmla="*/ 252 w 370"/>
              <a:gd name="T39" fmla="*/ 191 h 403"/>
              <a:gd name="T40" fmla="*/ 274 w 370"/>
              <a:gd name="T41" fmla="*/ 169 h 403"/>
              <a:gd name="T42" fmla="*/ 296 w 370"/>
              <a:gd name="T43" fmla="*/ 191 h 403"/>
              <a:gd name="T44" fmla="*/ 274 w 370"/>
              <a:gd name="T45" fmla="*/ 213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0" h="403">
                <a:moveTo>
                  <a:pt x="294" y="336"/>
                </a:moveTo>
                <a:cubicBezTo>
                  <a:pt x="340" y="302"/>
                  <a:pt x="370" y="248"/>
                  <a:pt x="370" y="186"/>
                </a:cubicBezTo>
                <a:cubicBezTo>
                  <a:pt x="370" y="83"/>
                  <a:pt x="288" y="0"/>
                  <a:pt x="185" y="0"/>
                </a:cubicBezTo>
                <a:cubicBezTo>
                  <a:pt x="83" y="0"/>
                  <a:pt x="0" y="83"/>
                  <a:pt x="0" y="186"/>
                </a:cubicBezTo>
                <a:cubicBezTo>
                  <a:pt x="0" y="288"/>
                  <a:pt x="83" y="371"/>
                  <a:pt x="185" y="371"/>
                </a:cubicBezTo>
                <a:cubicBezTo>
                  <a:pt x="202" y="371"/>
                  <a:pt x="218" y="369"/>
                  <a:pt x="233" y="365"/>
                </a:cubicBezTo>
                <a:cubicBezTo>
                  <a:pt x="250" y="382"/>
                  <a:pt x="283" y="403"/>
                  <a:pt x="341" y="403"/>
                </a:cubicBezTo>
                <a:cubicBezTo>
                  <a:pt x="341" y="403"/>
                  <a:pt x="305" y="384"/>
                  <a:pt x="294" y="336"/>
                </a:cubicBezTo>
                <a:close/>
                <a:moveTo>
                  <a:pt x="96" y="213"/>
                </a:moveTo>
                <a:cubicBezTo>
                  <a:pt x="84" y="213"/>
                  <a:pt x="74" y="203"/>
                  <a:pt x="74" y="191"/>
                </a:cubicBezTo>
                <a:cubicBezTo>
                  <a:pt x="74" y="179"/>
                  <a:pt x="84" y="169"/>
                  <a:pt x="96" y="169"/>
                </a:cubicBezTo>
                <a:cubicBezTo>
                  <a:pt x="109" y="169"/>
                  <a:pt x="119" y="179"/>
                  <a:pt x="119" y="191"/>
                </a:cubicBezTo>
                <a:cubicBezTo>
                  <a:pt x="119" y="203"/>
                  <a:pt x="109" y="213"/>
                  <a:pt x="96" y="213"/>
                </a:cubicBezTo>
                <a:close/>
                <a:moveTo>
                  <a:pt x="185" y="213"/>
                </a:moveTo>
                <a:cubicBezTo>
                  <a:pt x="173" y="213"/>
                  <a:pt x="163" y="203"/>
                  <a:pt x="163" y="191"/>
                </a:cubicBezTo>
                <a:cubicBezTo>
                  <a:pt x="163" y="179"/>
                  <a:pt x="173" y="169"/>
                  <a:pt x="185" y="169"/>
                </a:cubicBezTo>
                <a:cubicBezTo>
                  <a:pt x="197" y="169"/>
                  <a:pt x="207" y="179"/>
                  <a:pt x="207" y="191"/>
                </a:cubicBezTo>
                <a:cubicBezTo>
                  <a:pt x="207" y="203"/>
                  <a:pt x="197" y="213"/>
                  <a:pt x="185" y="213"/>
                </a:cubicBezTo>
                <a:close/>
                <a:moveTo>
                  <a:pt x="274" y="213"/>
                </a:moveTo>
                <a:cubicBezTo>
                  <a:pt x="262" y="213"/>
                  <a:pt x="252" y="203"/>
                  <a:pt x="252" y="191"/>
                </a:cubicBezTo>
                <a:cubicBezTo>
                  <a:pt x="252" y="179"/>
                  <a:pt x="262" y="169"/>
                  <a:pt x="274" y="169"/>
                </a:cubicBezTo>
                <a:cubicBezTo>
                  <a:pt x="286" y="169"/>
                  <a:pt x="296" y="179"/>
                  <a:pt x="296" y="191"/>
                </a:cubicBezTo>
                <a:cubicBezTo>
                  <a:pt x="296" y="203"/>
                  <a:pt x="286" y="213"/>
                  <a:pt x="274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1" name="Group 237">
            <a:extLst>
              <a:ext uri="{FF2B5EF4-FFF2-40B4-BE49-F238E27FC236}">
                <a16:creationId xmlns:a16="http://schemas.microsoft.com/office/drawing/2014/main" id="{53AE3164-FC2F-09B7-7BE8-75EF398D0486}"/>
              </a:ext>
            </a:extLst>
          </p:cNvPr>
          <p:cNvGrpSpPr/>
          <p:nvPr/>
        </p:nvGrpSpPr>
        <p:grpSpPr>
          <a:xfrm>
            <a:off x="2849101" y="983545"/>
            <a:ext cx="710854" cy="755415"/>
            <a:chOff x="1998663" y="1582738"/>
            <a:chExt cx="685801" cy="673100"/>
          </a:xfrm>
          <a:solidFill>
            <a:schemeClr val="bg1"/>
          </a:solidFill>
        </p:grpSpPr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9EFF5095-4C94-2D1C-5466-23D75C914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438" y="1582738"/>
              <a:ext cx="479425" cy="393700"/>
            </a:xfrm>
            <a:custGeom>
              <a:avLst/>
              <a:gdLst>
                <a:gd name="T0" fmla="*/ 85 w 171"/>
                <a:gd name="T1" fmla="*/ 139 h 139"/>
                <a:gd name="T2" fmla="*/ 71 w 171"/>
                <a:gd name="T3" fmla="*/ 125 h 139"/>
                <a:gd name="T4" fmla="*/ 29 w 171"/>
                <a:gd name="T5" fmla="*/ 93 h 139"/>
                <a:gd name="T6" fmla="*/ 5 w 171"/>
                <a:gd name="T7" fmla="*/ 62 h 139"/>
                <a:gd name="T8" fmla="*/ 17 w 171"/>
                <a:gd name="T9" fmla="*/ 13 h 139"/>
                <a:gd name="T10" fmla="*/ 41 w 171"/>
                <a:gd name="T11" fmla="*/ 1 h 139"/>
                <a:gd name="T12" fmla="*/ 82 w 171"/>
                <a:gd name="T13" fmla="*/ 23 h 139"/>
                <a:gd name="T14" fmla="*/ 85 w 171"/>
                <a:gd name="T15" fmla="*/ 30 h 139"/>
                <a:gd name="T16" fmla="*/ 86 w 171"/>
                <a:gd name="T17" fmla="*/ 28 h 139"/>
                <a:gd name="T18" fmla="*/ 123 w 171"/>
                <a:gd name="T19" fmla="*/ 1 h 139"/>
                <a:gd name="T20" fmla="*/ 165 w 171"/>
                <a:gd name="T21" fmla="*/ 34 h 139"/>
                <a:gd name="T22" fmla="*/ 151 w 171"/>
                <a:gd name="T23" fmla="*/ 85 h 139"/>
                <a:gd name="T24" fmla="*/ 141 w 171"/>
                <a:gd name="T25" fmla="*/ 94 h 139"/>
                <a:gd name="T26" fmla="*/ 85 w 171"/>
                <a:gd name="T2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9">
                  <a:moveTo>
                    <a:pt x="85" y="139"/>
                  </a:moveTo>
                  <a:cubicBezTo>
                    <a:pt x="81" y="134"/>
                    <a:pt x="76" y="130"/>
                    <a:pt x="71" y="125"/>
                  </a:cubicBezTo>
                  <a:cubicBezTo>
                    <a:pt x="58" y="113"/>
                    <a:pt x="43" y="103"/>
                    <a:pt x="29" y="93"/>
                  </a:cubicBezTo>
                  <a:cubicBezTo>
                    <a:pt x="18" y="85"/>
                    <a:pt x="9" y="75"/>
                    <a:pt x="5" y="62"/>
                  </a:cubicBezTo>
                  <a:cubicBezTo>
                    <a:pt x="0" y="44"/>
                    <a:pt x="4" y="27"/>
                    <a:pt x="17" y="13"/>
                  </a:cubicBezTo>
                  <a:cubicBezTo>
                    <a:pt x="23" y="6"/>
                    <a:pt x="32" y="2"/>
                    <a:pt x="41" y="1"/>
                  </a:cubicBezTo>
                  <a:cubicBezTo>
                    <a:pt x="60" y="0"/>
                    <a:pt x="73" y="8"/>
                    <a:pt x="82" y="23"/>
                  </a:cubicBezTo>
                  <a:cubicBezTo>
                    <a:pt x="84" y="25"/>
                    <a:pt x="84" y="28"/>
                    <a:pt x="85" y="30"/>
                  </a:cubicBezTo>
                  <a:cubicBezTo>
                    <a:pt x="86" y="29"/>
                    <a:pt x="86" y="28"/>
                    <a:pt x="86" y="28"/>
                  </a:cubicBezTo>
                  <a:cubicBezTo>
                    <a:pt x="91" y="13"/>
                    <a:pt x="108" y="1"/>
                    <a:pt x="123" y="1"/>
                  </a:cubicBezTo>
                  <a:cubicBezTo>
                    <a:pt x="145" y="1"/>
                    <a:pt x="160" y="14"/>
                    <a:pt x="165" y="34"/>
                  </a:cubicBezTo>
                  <a:cubicBezTo>
                    <a:pt x="171" y="54"/>
                    <a:pt x="165" y="71"/>
                    <a:pt x="151" y="85"/>
                  </a:cubicBezTo>
                  <a:cubicBezTo>
                    <a:pt x="148" y="88"/>
                    <a:pt x="144" y="91"/>
                    <a:pt x="141" y="94"/>
                  </a:cubicBezTo>
                  <a:cubicBezTo>
                    <a:pt x="121" y="107"/>
                    <a:pt x="102" y="121"/>
                    <a:pt x="85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0E681F16-4470-4D92-F4DE-652E4BF1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476" y="1697038"/>
              <a:ext cx="280988" cy="558800"/>
            </a:xfrm>
            <a:custGeom>
              <a:avLst/>
              <a:gdLst>
                <a:gd name="T0" fmla="*/ 70 w 100"/>
                <a:gd name="T1" fmla="*/ 69 h 198"/>
                <a:gd name="T2" fmla="*/ 74 w 100"/>
                <a:gd name="T3" fmla="*/ 40 h 198"/>
                <a:gd name="T4" fmla="*/ 77 w 100"/>
                <a:gd name="T5" fmla="*/ 11 h 198"/>
                <a:gd name="T6" fmla="*/ 89 w 100"/>
                <a:gd name="T7" fmla="*/ 0 h 198"/>
                <a:gd name="T8" fmla="*/ 100 w 100"/>
                <a:gd name="T9" fmla="*/ 12 h 198"/>
                <a:gd name="T10" fmla="*/ 100 w 100"/>
                <a:gd name="T11" fmla="*/ 116 h 198"/>
                <a:gd name="T12" fmla="*/ 95 w 100"/>
                <a:gd name="T13" fmla="*/ 125 h 198"/>
                <a:gd name="T14" fmla="*/ 66 w 100"/>
                <a:gd name="T15" fmla="*/ 151 h 198"/>
                <a:gd name="T16" fmla="*/ 55 w 100"/>
                <a:gd name="T17" fmla="*/ 161 h 198"/>
                <a:gd name="T18" fmla="*/ 48 w 100"/>
                <a:gd name="T19" fmla="*/ 177 h 198"/>
                <a:gd name="T20" fmla="*/ 48 w 100"/>
                <a:gd name="T21" fmla="*/ 189 h 198"/>
                <a:gd name="T22" fmla="*/ 40 w 100"/>
                <a:gd name="T23" fmla="*/ 197 h 198"/>
                <a:gd name="T24" fmla="*/ 8 w 100"/>
                <a:gd name="T25" fmla="*/ 197 h 198"/>
                <a:gd name="T26" fmla="*/ 0 w 100"/>
                <a:gd name="T27" fmla="*/ 189 h 198"/>
                <a:gd name="T28" fmla="*/ 0 w 100"/>
                <a:gd name="T29" fmla="*/ 148 h 198"/>
                <a:gd name="T30" fmla="*/ 9 w 100"/>
                <a:gd name="T31" fmla="*/ 126 h 198"/>
                <a:gd name="T32" fmla="*/ 61 w 100"/>
                <a:gd name="T33" fmla="*/ 79 h 198"/>
                <a:gd name="T34" fmla="*/ 77 w 100"/>
                <a:gd name="T35" fmla="*/ 80 h 198"/>
                <a:gd name="T36" fmla="*/ 76 w 100"/>
                <a:gd name="T37" fmla="*/ 96 h 198"/>
                <a:gd name="T38" fmla="*/ 40 w 100"/>
                <a:gd name="T39" fmla="*/ 129 h 198"/>
                <a:gd name="T40" fmla="*/ 38 w 100"/>
                <a:gd name="T41" fmla="*/ 136 h 198"/>
                <a:gd name="T42" fmla="*/ 44 w 100"/>
                <a:gd name="T43" fmla="*/ 135 h 198"/>
                <a:gd name="T44" fmla="*/ 81 w 100"/>
                <a:gd name="T45" fmla="*/ 101 h 198"/>
                <a:gd name="T46" fmla="*/ 87 w 100"/>
                <a:gd name="T47" fmla="*/ 83 h 198"/>
                <a:gd name="T48" fmla="*/ 73 w 100"/>
                <a:gd name="T49" fmla="*/ 70 h 198"/>
                <a:gd name="T50" fmla="*/ 70 w 100"/>
                <a:gd name="T51" fmla="*/ 6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198">
                  <a:moveTo>
                    <a:pt x="70" y="69"/>
                  </a:moveTo>
                  <a:cubicBezTo>
                    <a:pt x="72" y="59"/>
                    <a:pt x="73" y="49"/>
                    <a:pt x="74" y="40"/>
                  </a:cubicBezTo>
                  <a:cubicBezTo>
                    <a:pt x="75" y="30"/>
                    <a:pt x="76" y="20"/>
                    <a:pt x="77" y="11"/>
                  </a:cubicBezTo>
                  <a:cubicBezTo>
                    <a:pt x="78" y="5"/>
                    <a:pt x="83" y="0"/>
                    <a:pt x="89" y="0"/>
                  </a:cubicBezTo>
                  <a:cubicBezTo>
                    <a:pt x="96" y="1"/>
                    <a:pt x="100" y="5"/>
                    <a:pt x="100" y="12"/>
                  </a:cubicBezTo>
                  <a:cubicBezTo>
                    <a:pt x="100" y="47"/>
                    <a:pt x="100" y="81"/>
                    <a:pt x="100" y="116"/>
                  </a:cubicBezTo>
                  <a:cubicBezTo>
                    <a:pt x="100" y="120"/>
                    <a:pt x="98" y="122"/>
                    <a:pt x="95" y="125"/>
                  </a:cubicBezTo>
                  <a:cubicBezTo>
                    <a:pt x="86" y="134"/>
                    <a:pt x="76" y="142"/>
                    <a:pt x="66" y="151"/>
                  </a:cubicBezTo>
                  <a:cubicBezTo>
                    <a:pt x="62" y="154"/>
                    <a:pt x="59" y="158"/>
                    <a:pt x="55" y="161"/>
                  </a:cubicBezTo>
                  <a:cubicBezTo>
                    <a:pt x="50" y="166"/>
                    <a:pt x="47" y="171"/>
                    <a:pt x="48" y="177"/>
                  </a:cubicBezTo>
                  <a:cubicBezTo>
                    <a:pt x="48" y="181"/>
                    <a:pt x="48" y="185"/>
                    <a:pt x="48" y="189"/>
                  </a:cubicBezTo>
                  <a:cubicBezTo>
                    <a:pt x="48" y="194"/>
                    <a:pt x="45" y="197"/>
                    <a:pt x="40" y="197"/>
                  </a:cubicBezTo>
                  <a:cubicBezTo>
                    <a:pt x="29" y="198"/>
                    <a:pt x="19" y="198"/>
                    <a:pt x="8" y="197"/>
                  </a:cubicBezTo>
                  <a:cubicBezTo>
                    <a:pt x="3" y="197"/>
                    <a:pt x="0" y="194"/>
                    <a:pt x="0" y="189"/>
                  </a:cubicBezTo>
                  <a:cubicBezTo>
                    <a:pt x="0" y="175"/>
                    <a:pt x="0" y="161"/>
                    <a:pt x="0" y="148"/>
                  </a:cubicBezTo>
                  <a:cubicBezTo>
                    <a:pt x="0" y="139"/>
                    <a:pt x="3" y="132"/>
                    <a:pt x="9" y="126"/>
                  </a:cubicBezTo>
                  <a:cubicBezTo>
                    <a:pt x="26" y="110"/>
                    <a:pt x="44" y="95"/>
                    <a:pt x="61" y="79"/>
                  </a:cubicBezTo>
                  <a:cubicBezTo>
                    <a:pt x="65" y="75"/>
                    <a:pt x="73" y="75"/>
                    <a:pt x="77" y="80"/>
                  </a:cubicBezTo>
                  <a:cubicBezTo>
                    <a:pt x="81" y="85"/>
                    <a:pt x="81" y="92"/>
                    <a:pt x="76" y="96"/>
                  </a:cubicBezTo>
                  <a:cubicBezTo>
                    <a:pt x="64" y="107"/>
                    <a:pt x="52" y="118"/>
                    <a:pt x="40" y="129"/>
                  </a:cubicBezTo>
                  <a:cubicBezTo>
                    <a:pt x="37" y="132"/>
                    <a:pt x="36" y="134"/>
                    <a:pt x="38" y="136"/>
                  </a:cubicBezTo>
                  <a:cubicBezTo>
                    <a:pt x="39" y="138"/>
                    <a:pt x="42" y="137"/>
                    <a:pt x="44" y="135"/>
                  </a:cubicBezTo>
                  <a:cubicBezTo>
                    <a:pt x="57" y="123"/>
                    <a:pt x="69" y="112"/>
                    <a:pt x="81" y="101"/>
                  </a:cubicBezTo>
                  <a:cubicBezTo>
                    <a:pt x="87" y="96"/>
                    <a:pt x="89" y="90"/>
                    <a:pt x="87" y="83"/>
                  </a:cubicBezTo>
                  <a:cubicBezTo>
                    <a:pt x="85" y="76"/>
                    <a:pt x="80" y="71"/>
                    <a:pt x="73" y="70"/>
                  </a:cubicBezTo>
                  <a:cubicBezTo>
                    <a:pt x="72" y="69"/>
                    <a:pt x="71" y="69"/>
                    <a:pt x="70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CFBD6DE9-FBBD-2716-4A55-8379CC2D0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8663" y="1693863"/>
              <a:ext cx="284163" cy="561975"/>
            </a:xfrm>
            <a:custGeom>
              <a:avLst/>
              <a:gdLst>
                <a:gd name="T0" fmla="*/ 30 w 101"/>
                <a:gd name="T1" fmla="*/ 70 h 199"/>
                <a:gd name="T2" fmla="*/ 16 w 101"/>
                <a:gd name="T3" fmla="*/ 79 h 199"/>
                <a:gd name="T4" fmla="*/ 18 w 101"/>
                <a:gd name="T5" fmla="*/ 101 h 199"/>
                <a:gd name="T6" fmla="*/ 57 w 101"/>
                <a:gd name="T7" fmla="*/ 137 h 199"/>
                <a:gd name="T8" fmla="*/ 63 w 101"/>
                <a:gd name="T9" fmla="*/ 137 h 199"/>
                <a:gd name="T10" fmla="*/ 62 w 101"/>
                <a:gd name="T11" fmla="*/ 131 h 199"/>
                <a:gd name="T12" fmla="*/ 30 w 101"/>
                <a:gd name="T13" fmla="*/ 102 h 199"/>
                <a:gd name="T14" fmla="*/ 25 w 101"/>
                <a:gd name="T15" fmla="*/ 97 h 199"/>
                <a:gd name="T16" fmla="*/ 24 w 101"/>
                <a:gd name="T17" fmla="*/ 81 h 199"/>
                <a:gd name="T18" fmla="*/ 40 w 101"/>
                <a:gd name="T19" fmla="*/ 81 h 199"/>
                <a:gd name="T20" fmla="*/ 91 w 101"/>
                <a:gd name="T21" fmla="*/ 127 h 199"/>
                <a:gd name="T22" fmla="*/ 101 w 101"/>
                <a:gd name="T23" fmla="*/ 149 h 199"/>
                <a:gd name="T24" fmla="*/ 101 w 101"/>
                <a:gd name="T25" fmla="*/ 189 h 199"/>
                <a:gd name="T26" fmla="*/ 92 w 101"/>
                <a:gd name="T27" fmla="*/ 198 h 199"/>
                <a:gd name="T28" fmla="*/ 62 w 101"/>
                <a:gd name="T29" fmla="*/ 198 h 199"/>
                <a:gd name="T30" fmla="*/ 53 w 101"/>
                <a:gd name="T31" fmla="*/ 189 h 199"/>
                <a:gd name="T32" fmla="*/ 53 w 101"/>
                <a:gd name="T33" fmla="*/ 178 h 199"/>
                <a:gd name="T34" fmla="*/ 45 w 101"/>
                <a:gd name="T35" fmla="*/ 162 h 199"/>
                <a:gd name="T36" fmla="*/ 6 w 101"/>
                <a:gd name="T37" fmla="*/ 127 h 199"/>
                <a:gd name="T38" fmla="*/ 0 w 101"/>
                <a:gd name="T39" fmla="*/ 114 h 199"/>
                <a:gd name="T40" fmla="*/ 0 w 101"/>
                <a:gd name="T41" fmla="*/ 13 h 199"/>
                <a:gd name="T42" fmla="*/ 6 w 101"/>
                <a:gd name="T43" fmla="*/ 3 h 199"/>
                <a:gd name="T44" fmla="*/ 18 w 101"/>
                <a:gd name="T45" fmla="*/ 3 h 199"/>
                <a:gd name="T46" fmla="*/ 23 w 101"/>
                <a:gd name="T47" fmla="*/ 11 h 199"/>
                <a:gd name="T48" fmla="*/ 30 w 101"/>
                <a:gd name="T49" fmla="*/ 69 h 199"/>
                <a:gd name="T50" fmla="*/ 30 w 101"/>
                <a:gd name="T51" fmla="*/ 7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1" h="199">
                  <a:moveTo>
                    <a:pt x="30" y="70"/>
                  </a:moveTo>
                  <a:cubicBezTo>
                    <a:pt x="24" y="71"/>
                    <a:pt x="19" y="74"/>
                    <a:pt x="16" y="79"/>
                  </a:cubicBezTo>
                  <a:cubicBezTo>
                    <a:pt x="11" y="86"/>
                    <a:pt x="12" y="96"/>
                    <a:pt x="18" y="101"/>
                  </a:cubicBezTo>
                  <a:cubicBezTo>
                    <a:pt x="31" y="113"/>
                    <a:pt x="44" y="125"/>
                    <a:pt x="57" y="137"/>
                  </a:cubicBezTo>
                  <a:cubicBezTo>
                    <a:pt x="59" y="138"/>
                    <a:pt x="61" y="138"/>
                    <a:pt x="63" y="137"/>
                  </a:cubicBezTo>
                  <a:cubicBezTo>
                    <a:pt x="64" y="135"/>
                    <a:pt x="64" y="133"/>
                    <a:pt x="62" y="131"/>
                  </a:cubicBezTo>
                  <a:cubicBezTo>
                    <a:pt x="51" y="122"/>
                    <a:pt x="41" y="112"/>
                    <a:pt x="30" y="102"/>
                  </a:cubicBezTo>
                  <a:cubicBezTo>
                    <a:pt x="28" y="101"/>
                    <a:pt x="26" y="99"/>
                    <a:pt x="25" y="97"/>
                  </a:cubicBezTo>
                  <a:cubicBezTo>
                    <a:pt x="19" y="92"/>
                    <a:pt x="19" y="86"/>
                    <a:pt x="24" y="81"/>
                  </a:cubicBezTo>
                  <a:cubicBezTo>
                    <a:pt x="28" y="76"/>
                    <a:pt x="35" y="76"/>
                    <a:pt x="40" y="81"/>
                  </a:cubicBezTo>
                  <a:cubicBezTo>
                    <a:pt x="57" y="96"/>
                    <a:pt x="74" y="111"/>
                    <a:pt x="91" y="127"/>
                  </a:cubicBezTo>
                  <a:cubicBezTo>
                    <a:pt x="97" y="133"/>
                    <a:pt x="101" y="140"/>
                    <a:pt x="101" y="149"/>
                  </a:cubicBezTo>
                  <a:cubicBezTo>
                    <a:pt x="100" y="163"/>
                    <a:pt x="101" y="176"/>
                    <a:pt x="101" y="189"/>
                  </a:cubicBezTo>
                  <a:cubicBezTo>
                    <a:pt x="101" y="195"/>
                    <a:pt x="97" y="198"/>
                    <a:pt x="92" y="198"/>
                  </a:cubicBezTo>
                  <a:cubicBezTo>
                    <a:pt x="82" y="199"/>
                    <a:pt x="72" y="199"/>
                    <a:pt x="62" y="198"/>
                  </a:cubicBezTo>
                  <a:cubicBezTo>
                    <a:pt x="56" y="198"/>
                    <a:pt x="53" y="195"/>
                    <a:pt x="53" y="189"/>
                  </a:cubicBezTo>
                  <a:cubicBezTo>
                    <a:pt x="53" y="186"/>
                    <a:pt x="53" y="182"/>
                    <a:pt x="53" y="178"/>
                  </a:cubicBezTo>
                  <a:cubicBezTo>
                    <a:pt x="53" y="172"/>
                    <a:pt x="50" y="166"/>
                    <a:pt x="45" y="162"/>
                  </a:cubicBezTo>
                  <a:cubicBezTo>
                    <a:pt x="32" y="150"/>
                    <a:pt x="19" y="138"/>
                    <a:pt x="6" y="127"/>
                  </a:cubicBezTo>
                  <a:cubicBezTo>
                    <a:pt x="2" y="123"/>
                    <a:pt x="0" y="120"/>
                    <a:pt x="0" y="114"/>
                  </a:cubicBezTo>
                  <a:cubicBezTo>
                    <a:pt x="0" y="80"/>
                    <a:pt x="0" y="47"/>
                    <a:pt x="0" y="13"/>
                  </a:cubicBezTo>
                  <a:cubicBezTo>
                    <a:pt x="0" y="8"/>
                    <a:pt x="2" y="5"/>
                    <a:pt x="6" y="3"/>
                  </a:cubicBezTo>
                  <a:cubicBezTo>
                    <a:pt x="10" y="0"/>
                    <a:pt x="14" y="1"/>
                    <a:pt x="18" y="3"/>
                  </a:cubicBezTo>
                  <a:cubicBezTo>
                    <a:pt x="21" y="5"/>
                    <a:pt x="23" y="8"/>
                    <a:pt x="23" y="11"/>
                  </a:cubicBezTo>
                  <a:cubicBezTo>
                    <a:pt x="25" y="31"/>
                    <a:pt x="28" y="50"/>
                    <a:pt x="30" y="69"/>
                  </a:cubicBezTo>
                  <a:cubicBezTo>
                    <a:pt x="30" y="70"/>
                    <a:pt x="30" y="70"/>
                    <a:pt x="30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Freeform 185">
            <a:extLst>
              <a:ext uri="{FF2B5EF4-FFF2-40B4-BE49-F238E27FC236}">
                <a16:creationId xmlns:a16="http://schemas.microsoft.com/office/drawing/2014/main" id="{3A9A32D0-4EEA-719B-7620-FC8A9456CC56}"/>
              </a:ext>
            </a:extLst>
          </p:cNvPr>
          <p:cNvSpPr>
            <a:spLocks/>
          </p:cNvSpPr>
          <p:nvPr/>
        </p:nvSpPr>
        <p:spPr bwMode="auto">
          <a:xfrm>
            <a:off x="8914173" y="5871909"/>
            <a:ext cx="212491" cy="193518"/>
          </a:xfrm>
          <a:custGeom>
            <a:avLst/>
            <a:gdLst>
              <a:gd name="T0" fmla="*/ 0 w 45"/>
              <a:gd name="T1" fmla="*/ 23 h 38"/>
              <a:gd name="T2" fmla="*/ 5 w 45"/>
              <a:gd name="T3" fmla="*/ 32 h 38"/>
              <a:gd name="T4" fmla="*/ 17 w 45"/>
              <a:gd name="T5" fmla="*/ 36 h 38"/>
              <a:gd name="T6" fmla="*/ 40 w 45"/>
              <a:gd name="T7" fmla="*/ 21 h 38"/>
              <a:gd name="T8" fmla="*/ 42 w 45"/>
              <a:gd name="T9" fmla="*/ 9 h 38"/>
              <a:gd name="T10" fmla="*/ 37 w 45"/>
              <a:gd name="T11" fmla="*/ 0 h 38"/>
              <a:gd name="T12" fmla="*/ 0 w 45"/>
              <a:gd name="T13" fmla="*/ 23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38">
                <a:moveTo>
                  <a:pt x="0" y="23"/>
                </a:moveTo>
                <a:cubicBezTo>
                  <a:pt x="5" y="32"/>
                  <a:pt x="5" y="32"/>
                  <a:pt x="5" y="32"/>
                </a:cubicBezTo>
                <a:cubicBezTo>
                  <a:pt x="7" y="37"/>
                  <a:pt x="13" y="38"/>
                  <a:pt x="17" y="36"/>
                </a:cubicBezTo>
                <a:cubicBezTo>
                  <a:pt x="40" y="21"/>
                  <a:pt x="40" y="21"/>
                  <a:pt x="40" y="21"/>
                </a:cubicBezTo>
                <a:cubicBezTo>
                  <a:pt x="44" y="19"/>
                  <a:pt x="45" y="13"/>
                  <a:pt x="42" y="9"/>
                </a:cubicBezTo>
                <a:cubicBezTo>
                  <a:pt x="37" y="0"/>
                  <a:pt x="37" y="0"/>
                  <a:pt x="37" y="0"/>
                </a:cubicBezTo>
                <a:lnTo>
                  <a:pt x="0" y="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" name="Graphic 239" descr="Scale with solid fill">
            <a:extLst>
              <a:ext uri="{FF2B5EF4-FFF2-40B4-BE49-F238E27FC236}">
                <a16:creationId xmlns:a16="http://schemas.microsoft.com/office/drawing/2014/main" id="{4CDD49F4-9710-6E64-4306-8D9D39746E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11922" y="2372852"/>
            <a:ext cx="651775" cy="705702"/>
          </a:xfrm>
          <a:prstGeom prst="rect">
            <a:avLst/>
          </a:prstGeom>
        </p:spPr>
      </p:pic>
      <p:pic>
        <p:nvPicPr>
          <p:cNvPr id="24" name="Graphic 240" descr="Information with solid fill">
            <a:extLst>
              <a:ext uri="{FF2B5EF4-FFF2-40B4-BE49-F238E27FC236}">
                <a16:creationId xmlns:a16="http://schemas.microsoft.com/office/drawing/2014/main" id="{46071C8D-F1E0-7C7C-16CA-69914BDAA2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67102" y="3557571"/>
            <a:ext cx="651775" cy="705702"/>
          </a:xfrm>
          <a:prstGeom prst="rect">
            <a:avLst/>
          </a:prstGeom>
        </p:spPr>
      </p:pic>
      <p:sp>
        <p:nvSpPr>
          <p:cNvPr id="25" name="Freeform 180">
            <a:extLst>
              <a:ext uri="{FF2B5EF4-FFF2-40B4-BE49-F238E27FC236}">
                <a16:creationId xmlns:a16="http://schemas.microsoft.com/office/drawing/2014/main" id="{7F3D7E17-9721-5BEB-3563-D7B69CC02A36}"/>
              </a:ext>
            </a:extLst>
          </p:cNvPr>
          <p:cNvSpPr>
            <a:spLocks/>
          </p:cNvSpPr>
          <p:nvPr/>
        </p:nvSpPr>
        <p:spPr bwMode="auto">
          <a:xfrm>
            <a:off x="8281233" y="4909857"/>
            <a:ext cx="214477" cy="288128"/>
          </a:xfrm>
          <a:custGeom>
            <a:avLst/>
            <a:gdLst>
              <a:gd name="T0" fmla="*/ 33 w 45"/>
              <a:gd name="T1" fmla="*/ 47 h 56"/>
              <a:gd name="T2" fmla="*/ 36 w 45"/>
              <a:gd name="T3" fmla="*/ 17 h 56"/>
              <a:gd name="T4" fmla="*/ 37 w 45"/>
              <a:gd name="T5" fmla="*/ 16 h 56"/>
              <a:gd name="T6" fmla="*/ 38 w 45"/>
              <a:gd name="T7" fmla="*/ 14 h 56"/>
              <a:gd name="T8" fmla="*/ 45 w 45"/>
              <a:gd name="T9" fmla="*/ 10 h 56"/>
              <a:gd name="T10" fmla="*/ 44 w 45"/>
              <a:gd name="T11" fmla="*/ 6 h 56"/>
              <a:gd name="T12" fmla="*/ 40 w 45"/>
              <a:gd name="T13" fmla="*/ 4 h 56"/>
              <a:gd name="T14" fmla="*/ 41 w 45"/>
              <a:gd name="T15" fmla="*/ 4 h 56"/>
              <a:gd name="T16" fmla="*/ 32 w 45"/>
              <a:gd name="T17" fmla="*/ 1 h 56"/>
              <a:gd name="T18" fmla="*/ 32 w 45"/>
              <a:gd name="T19" fmla="*/ 1 h 56"/>
              <a:gd name="T20" fmla="*/ 29 w 45"/>
              <a:gd name="T21" fmla="*/ 1 h 56"/>
              <a:gd name="T22" fmla="*/ 30 w 45"/>
              <a:gd name="T23" fmla="*/ 0 h 56"/>
              <a:gd name="T24" fmla="*/ 28 w 45"/>
              <a:gd name="T25" fmla="*/ 2 h 56"/>
              <a:gd name="T26" fmla="*/ 20 w 45"/>
              <a:gd name="T27" fmla="*/ 6 h 56"/>
              <a:gd name="T28" fmla="*/ 17 w 45"/>
              <a:gd name="T29" fmla="*/ 18 h 56"/>
              <a:gd name="T30" fmla="*/ 19 w 45"/>
              <a:gd name="T31" fmla="*/ 25 h 56"/>
              <a:gd name="T32" fmla="*/ 20 w 45"/>
              <a:gd name="T33" fmla="*/ 29 h 56"/>
              <a:gd name="T34" fmla="*/ 23 w 45"/>
              <a:gd name="T35" fmla="*/ 37 h 56"/>
              <a:gd name="T36" fmla="*/ 22 w 45"/>
              <a:gd name="T37" fmla="*/ 41 h 56"/>
              <a:gd name="T38" fmla="*/ 22 w 45"/>
              <a:gd name="T39" fmla="*/ 41 h 56"/>
              <a:gd name="T40" fmla="*/ 18 w 45"/>
              <a:gd name="T41" fmla="*/ 42 h 56"/>
              <a:gd name="T42" fmla="*/ 1 w 45"/>
              <a:gd name="T43" fmla="*/ 51 h 56"/>
              <a:gd name="T44" fmla="*/ 0 w 45"/>
              <a:gd name="T45" fmla="*/ 56 h 56"/>
              <a:gd name="T46" fmla="*/ 39 w 45"/>
              <a:gd name="T47" fmla="*/ 56 h 56"/>
              <a:gd name="T48" fmla="*/ 33 w 45"/>
              <a:gd name="T49" fmla="*/ 47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5" h="56">
                <a:moveTo>
                  <a:pt x="33" y="47"/>
                </a:moveTo>
                <a:cubicBezTo>
                  <a:pt x="32" y="46"/>
                  <a:pt x="31" y="27"/>
                  <a:pt x="36" y="17"/>
                </a:cubicBezTo>
                <a:cubicBezTo>
                  <a:pt x="37" y="16"/>
                  <a:pt x="37" y="16"/>
                  <a:pt x="37" y="16"/>
                </a:cubicBezTo>
                <a:cubicBezTo>
                  <a:pt x="37" y="16"/>
                  <a:pt x="37" y="15"/>
                  <a:pt x="38" y="14"/>
                </a:cubicBezTo>
                <a:cubicBezTo>
                  <a:pt x="40" y="12"/>
                  <a:pt x="43" y="11"/>
                  <a:pt x="45" y="10"/>
                </a:cubicBezTo>
                <a:cubicBezTo>
                  <a:pt x="45" y="8"/>
                  <a:pt x="44" y="7"/>
                  <a:pt x="44" y="6"/>
                </a:cubicBezTo>
                <a:cubicBezTo>
                  <a:pt x="43" y="5"/>
                  <a:pt x="42" y="4"/>
                  <a:pt x="40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37" y="1"/>
                  <a:pt x="33" y="1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1" y="0"/>
                  <a:pt x="30" y="1"/>
                  <a:pt x="29" y="1"/>
                </a:cubicBezTo>
                <a:cubicBezTo>
                  <a:pt x="29" y="1"/>
                  <a:pt x="29" y="0"/>
                  <a:pt x="30" y="0"/>
                </a:cubicBezTo>
                <a:cubicBezTo>
                  <a:pt x="29" y="0"/>
                  <a:pt x="28" y="1"/>
                  <a:pt x="28" y="2"/>
                </a:cubicBezTo>
                <a:cubicBezTo>
                  <a:pt x="24" y="3"/>
                  <a:pt x="22" y="4"/>
                  <a:pt x="20" y="6"/>
                </a:cubicBezTo>
                <a:cubicBezTo>
                  <a:pt x="17" y="9"/>
                  <a:pt x="17" y="17"/>
                  <a:pt x="17" y="18"/>
                </a:cubicBezTo>
                <a:cubicBezTo>
                  <a:pt x="16" y="18"/>
                  <a:pt x="19" y="25"/>
                  <a:pt x="19" y="25"/>
                </a:cubicBezTo>
                <a:cubicBezTo>
                  <a:pt x="19" y="26"/>
                  <a:pt x="20" y="29"/>
                  <a:pt x="20" y="29"/>
                </a:cubicBezTo>
                <a:cubicBezTo>
                  <a:pt x="21" y="32"/>
                  <a:pt x="22" y="35"/>
                  <a:pt x="23" y="37"/>
                </a:cubicBezTo>
                <a:cubicBezTo>
                  <a:pt x="23" y="39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0" y="42"/>
                  <a:pt x="18" y="42"/>
                  <a:pt x="18" y="42"/>
                </a:cubicBezTo>
                <a:cubicBezTo>
                  <a:pt x="9" y="44"/>
                  <a:pt x="2" y="47"/>
                  <a:pt x="1" y="51"/>
                </a:cubicBezTo>
                <a:cubicBezTo>
                  <a:pt x="0" y="52"/>
                  <a:pt x="0" y="54"/>
                  <a:pt x="0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37" y="55"/>
                  <a:pt x="33" y="52"/>
                  <a:pt x="33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182">
            <a:extLst>
              <a:ext uri="{FF2B5EF4-FFF2-40B4-BE49-F238E27FC236}">
                <a16:creationId xmlns:a16="http://schemas.microsoft.com/office/drawing/2014/main" id="{3AD32DB4-347A-F8C3-EC50-826FCFB191BF}"/>
              </a:ext>
            </a:extLst>
          </p:cNvPr>
          <p:cNvSpPr>
            <a:spLocks/>
          </p:cNvSpPr>
          <p:nvPr/>
        </p:nvSpPr>
        <p:spPr bwMode="auto">
          <a:xfrm>
            <a:off x="8563231" y="4916308"/>
            <a:ext cx="180717" cy="281677"/>
          </a:xfrm>
          <a:custGeom>
            <a:avLst/>
            <a:gdLst>
              <a:gd name="T0" fmla="*/ 36 w 38"/>
              <a:gd name="T1" fmla="*/ 43 h 55"/>
              <a:gd name="T2" fmla="*/ 24 w 38"/>
              <a:gd name="T3" fmla="*/ 37 h 55"/>
              <a:gd name="T4" fmla="*/ 21 w 38"/>
              <a:gd name="T5" fmla="*/ 36 h 55"/>
              <a:gd name="T6" fmla="*/ 20 w 38"/>
              <a:gd name="T7" fmla="*/ 33 h 55"/>
              <a:gd name="T8" fmla="*/ 22 w 38"/>
              <a:gd name="T9" fmla="*/ 33 h 55"/>
              <a:gd name="T10" fmla="*/ 26 w 38"/>
              <a:gd name="T11" fmla="*/ 33 h 55"/>
              <a:gd name="T12" fmla="*/ 26 w 38"/>
              <a:gd name="T13" fmla="*/ 30 h 55"/>
              <a:gd name="T14" fmla="*/ 30 w 38"/>
              <a:gd name="T15" fmla="*/ 30 h 55"/>
              <a:gd name="T16" fmla="*/ 28 w 38"/>
              <a:gd name="T17" fmla="*/ 28 h 55"/>
              <a:gd name="T18" fmla="*/ 31 w 38"/>
              <a:gd name="T19" fmla="*/ 24 h 55"/>
              <a:gd name="T20" fmla="*/ 28 w 38"/>
              <a:gd name="T21" fmla="*/ 21 h 55"/>
              <a:gd name="T22" fmla="*/ 21 w 38"/>
              <a:gd name="T23" fmla="*/ 2 h 55"/>
              <a:gd name="T24" fmla="*/ 14 w 38"/>
              <a:gd name="T25" fmla="*/ 0 h 55"/>
              <a:gd name="T26" fmla="*/ 10 w 38"/>
              <a:gd name="T27" fmla="*/ 1 h 55"/>
              <a:gd name="T28" fmla="*/ 4 w 38"/>
              <a:gd name="T29" fmla="*/ 4 h 55"/>
              <a:gd name="T30" fmla="*/ 0 w 38"/>
              <a:gd name="T31" fmla="*/ 9 h 55"/>
              <a:gd name="T32" fmla="*/ 5 w 38"/>
              <a:gd name="T33" fmla="*/ 12 h 55"/>
              <a:gd name="T34" fmla="*/ 6 w 38"/>
              <a:gd name="T35" fmla="*/ 13 h 55"/>
              <a:gd name="T36" fmla="*/ 6 w 38"/>
              <a:gd name="T37" fmla="*/ 13 h 55"/>
              <a:gd name="T38" fmla="*/ 12 w 38"/>
              <a:gd name="T39" fmla="*/ 45 h 55"/>
              <a:gd name="T40" fmla="*/ 6 w 38"/>
              <a:gd name="T41" fmla="*/ 55 h 55"/>
              <a:gd name="T42" fmla="*/ 17 w 38"/>
              <a:gd name="T43" fmla="*/ 55 h 55"/>
              <a:gd name="T44" fmla="*/ 30 w 38"/>
              <a:gd name="T45" fmla="*/ 55 h 55"/>
              <a:gd name="T46" fmla="*/ 37 w 38"/>
              <a:gd name="T47" fmla="*/ 55 h 55"/>
              <a:gd name="T48" fmla="*/ 37 w 38"/>
              <a:gd name="T49" fmla="*/ 55 h 55"/>
              <a:gd name="T50" fmla="*/ 36 w 38"/>
              <a:gd name="T51" fmla="*/ 43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8" h="55">
                <a:moveTo>
                  <a:pt x="36" y="43"/>
                </a:moveTo>
                <a:cubicBezTo>
                  <a:pt x="35" y="40"/>
                  <a:pt x="30" y="38"/>
                  <a:pt x="24" y="37"/>
                </a:cubicBezTo>
                <a:cubicBezTo>
                  <a:pt x="23" y="37"/>
                  <a:pt x="22" y="37"/>
                  <a:pt x="21" y="36"/>
                </a:cubicBezTo>
                <a:cubicBezTo>
                  <a:pt x="21" y="35"/>
                  <a:pt x="20" y="33"/>
                  <a:pt x="20" y="33"/>
                </a:cubicBezTo>
                <a:cubicBezTo>
                  <a:pt x="20" y="33"/>
                  <a:pt x="22" y="33"/>
                  <a:pt x="22" y="33"/>
                </a:cubicBezTo>
                <a:cubicBezTo>
                  <a:pt x="23" y="33"/>
                  <a:pt x="25" y="34"/>
                  <a:pt x="26" y="33"/>
                </a:cubicBezTo>
                <a:cubicBezTo>
                  <a:pt x="26" y="33"/>
                  <a:pt x="24" y="31"/>
                  <a:pt x="26" y="30"/>
                </a:cubicBezTo>
                <a:cubicBezTo>
                  <a:pt x="27" y="31"/>
                  <a:pt x="29" y="31"/>
                  <a:pt x="30" y="30"/>
                </a:cubicBezTo>
                <a:cubicBezTo>
                  <a:pt x="30" y="30"/>
                  <a:pt x="28" y="30"/>
                  <a:pt x="28" y="28"/>
                </a:cubicBezTo>
                <a:cubicBezTo>
                  <a:pt x="30" y="28"/>
                  <a:pt x="30" y="27"/>
                  <a:pt x="31" y="24"/>
                </a:cubicBezTo>
                <a:cubicBezTo>
                  <a:pt x="29" y="26"/>
                  <a:pt x="28" y="22"/>
                  <a:pt x="28" y="21"/>
                </a:cubicBezTo>
                <a:cubicBezTo>
                  <a:pt x="28" y="13"/>
                  <a:pt x="26" y="7"/>
                  <a:pt x="21" y="2"/>
                </a:cubicBezTo>
                <a:cubicBezTo>
                  <a:pt x="19" y="1"/>
                  <a:pt x="17" y="0"/>
                  <a:pt x="14" y="0"/>
                </a:cubicBezTo>
                <a:cubicBezTo>
                  <a:pt x="13" y="0"/>
                  <a:pt x="12" y="1"/>
                  <a:pt x="10" y="1"/>
                </a:cubicBezTo>
                <a:cubicBezTo>
                  <a:pt x="8" y="1"/>
                  <a:pt x="6" y="2"/>
                  <a:pt x="4" y="4"/>
                </a:cubicBezTo>
                <a:cubicBezTo>
                  <a:pt x="2" y="5"/>
                  <a:pt x="1" y="7"/>
                  <a:pt x="0" y="9"/>
                </a:cubicBezTo>
                <a:cubicBezTo>
                  <a:pt x="2" y="10"/>
                  <a:pt x="4" y="11"/>
                  <a:pt x="5" y="12"/>
                </a:cubicBezTo>
                <a:cubicBezTo>
                  <a:pt x="6" y="12"/>
                  <a:pt x="6" y="13"/>
                  <a:pt x="6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13" y="21"/>
                  <a:pt x="12" y="44"/>
                  <a:pt x="12" y="45"/>
                </a:cubicBezTo>
                <a:cubicBezTo>
                  <a:pt x="11" y="51"/>
                  <a:pt x="8" y="54"/>
                  <a:pt x="6" y="55"/>
                </a:cubicBezTo>
                <a:cubicBezTo>
                  <a:pt x="17" y="55"/>
                  <a:pt x="17" y="55"/>
                  <a:pt x="17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7" y="55"/>
                  <a:pt x="37" y="55"/>
                  <a:pt x="37" y="55"/>
                </a:cubicBezTo>
                <a:cubicBezTo>
                  <a:pt x="37" y="55"/>
                  <a:pt x="37" y="55"/>
                  <a:pt x="37" y="55"/>
                </a:cubicBezTo>
                <a:cubicBezTo>
                  <a:pt x="37" y="55"/>
                  <a:pt x="38" y="47"/>
                  <a:pt x="36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7" name="Freeform 183">
            <a:extLst>
              <a:ext uri="{FF2B5EF4-FFF2-40B4-BE49-F238E27FC236}">
                <a16:creationId xmlns:a16="http://schemas.microsoft.com/office/drawing/2014/main" id="{19D5EA6C-23D4-2545-007A-5F33D276FE06}"/>
              </a:ext>
            </a:extLst>
          </p:cNvPr>
          <p:cNvSpPr>
            <a:spLocks/>
          </p:cNvSpPr>
          <p:nvPr/>
        </p:nvSpPr>
        <p:spPr bwMode="auto">
          <a:xfrm>
            <a:off x="8387586" y="4972213"/>
            <a:ext cx="283984" cy="328982"/>
          </a:xfrm>
          <a:custGeom>
            <a:avLst/>
            <a:gdLst>
              <a:gd name="T0" fmla="*/ 0 w 60"/>
              <a:gd name="T1" fmla="*/ 64 h 64"/>
              <a:gd name="T2" fmla="*/ 60 w 60"/>
              <a:gd name="T3" fmla="*/ 64 h 64"/>
              <a:gd name="T4" fmla="*/ 59 w 60"/>
              <a:gd name="T5" fmla="*/ 56 h 64"/>
              <a:gd name="T6" fmla="*/ 45 w 60"/>
              <a:gd name="T7" fmla="*/ 48 h 64"/>
              <a:gd name="T8" fmla="*/ 45 w 60"/>
              <a:gd name="T9" fmla="*/ 48 h 64"/>
              <a:gd name="T10" fmla="*/ 39 w 60"/>
              <a:gd name="T11" fmla="*/ 45 h 64"/>
              <a:gd name="T12" fmla="*/ 37 w 60"/>
              <a:gd name="T13" fmla="*/ 44 h 64"/>
              <a:gd name="T14" fmla="*/ 40 w 60"/>
              <a:gd name="T15" fmla="*/ 43 h 64"/>
              <a:gd name="T16" fmla="*/ 47 w 60"/>
              <a:gd name="T17" fmla="*/ 34 h 64"/>
              <a:gd name="T18" fmla="*/ 42 w 60"/>
              <a:gd name="T19" fmla="*/ 5 h 64"/>
              <a:gd name="T20" fmla="*/ 42 w 60"/>
              <a:gd name="T21" fmla="*/ 5 h 64"/>
              <a:gd name="T22" fmla="*/ 41 w 60"/>
              <a:gd name="T23" fmla="*/ 3 h 64"/>
              <a:gd name="T24" fmla="*/ 31 w 60"/>
              <a:gd name="T25" fmla="*/ 0 h 64"/>
              <a:gd name="T26" fmla="*/ 30 w 60"/>
              <a:gd name="T27" fmla="*/ 0 h 64"/>
              <a:gd name="T28" fmla="*/ 19 w 60"/>
              <a:gd name="T29" fmla="*/ 4 h 64"/>
              <a:gd name="T30" fmla="*/ 18 w 60"/>
              <a:gd name="T31" fmla="*/ 6 h 64"/>
              <a:gd name="T32" fmla="*/ 18 w 60"/>
              <a:gd name="T33" fmla="*/ 7 h 64"/>
              <a:gd name="T34" fmla="*/ 14 w 60"/>
              <a:gd name="T35" fmla="*/ 34 h 64"/>
              <a:gd name="T36" fmla="*/ 22 w 60"/>
              <a:gd name="T37" fmla="*/ 43 h 64"/>
              <a:gd name="T38" fmla="*/ 24 w 60"/>
              <a:gd name="T39" fmla="*/ 44 h 64"/>
              <a:gd name="T40" fmla="*/ 22 w 60"/>
              <a:gd name="T41" fmla="*/ 45 h 64"/>
              <a:gd name="T42" fmla="*/ 16 w 60"/>
              <a:gd name="T43" fmla="*/ 48 h 64"/>
              <a:gd name="T44" fmla="*/ 1 w 60"/>
              <a:gd name="T45" fmla="*/ 56 h 64"/>
              <a:gd name="T46" fmla="*/ 0 w 60"/>
              <a:gd name="T47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" h="64">
                <a:moveTo>
                  <a:pt x="0" y="64"/>
                </a:moveTo>
                <a:cubicBezTo>
                  <a:pt x="60" y="64"/>
                  <a:pt x="60" y="64"/>
                  <a:pt x="60" y="64"/>
                </a:cubicBezTo>
                <a:cubicBezTo>
                  <a:pt x="60" y="61"/>
                  <a:pt x="60" y="58"/>
                  <a:pt x="59" y="56"/>
                </a:cubicBezTo>
                <a:cubicBezTo>
                  <a:pt x="58" y="52"/>
                  <a:pt x="53" y="50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4" y="48"/>
                  <a:pt x="41" y="47"/>
                  <a:pt x="39" y="45"/>
                </a:cubicBezTo>
                <a:cubicBezTo>
                  <a:pt x="37" y="44"/>
                  <a:pt x="37" y="44"/>
                  <a:pt x="37" y="44"/>
                </a:cubicBezTo>
                <a:cubicBezTo>
                  <a:pt x="40" y="43"/>
                  <a:pt x="40" y="43"/>
                  <a:pt x="40" y="43"/>
                </a:cubicBezTo>
                <a:cubicBezTo>
                  <a:pt x="42" y="42"/>
                  <a:pt x="46" y="40"/>
                  <a:pt x="47" y="34"/>
                </a:cubicBezTo>
                <a:cubicBezTo>
                  <a:pt x="47" y="34"/>
                  <a:pt x="48" y="12"/>
                  <a:pt x="42" y="5"/>
                </a:cubicBezTo>
                <a:cubicBezTo>
                  <a:pt x="42" y="5"/>
                  <a:pt x="42" y="5"/>
                  <a:pt x="42" y="5"/>
                </a:cubicBezTo>
                <a:cubicBezTo>
                  <a:pt x="41" y="3"/>
                  <a:pt x="41" y="3"/>
                  <a:pt x="41" y="3"/>
                </a:cubicBezTo>
                <a:cubicBezTo>
                  <a:pt x="39" y="1"/>
                  <a:pt x="36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5" y="0"/>
                  <a:pt x="22" y="1"/>
                  <a:pt x="19" y="4"/>
                </a:cubicBezTo>
                <a:cubicBezTo>
                  <a:pt x="19" y="5"/>
                  <a:pt x="19" y="5"/>
                  <a:pt x="18" y="6"/>
                </a:cubicBezTo>
                <a:cubicBezTo>
                  <a:pt x="18" y="6"/>
                  <a:pt x="18" y="6"/>
                  <a:pt x="18" y="7"/>
                </a:cubicBezTo>
                <a:cubicBezTo>
                  <a:pt x="13" y="15"/>
                  <a:pt x="14" y="34"/>
                  <a:pt x="14" y="34"/>
                </a:cubicBezTo>
                <a:cubicBezTo>
                  <a:pt x="15" y="40"/>
                  <a:pt x="20" y="42"/>
                  <a:pt x="22" y="43"/>
                </a:cubicBezTo>
                <a:cubicBezTo>
                  <a:pt x="24" y="44"/>
                  <a:pt x="24" y="44"/>
                  <a:pt x="24" y="44"/>
                </a:cubicBezTo>
                <a:cubicBezTo>
                  <a:pt x="22" y="45"/>
                  <a:pt x="22" y="45"/>
                  <a:pt x="22" y="45"/>
                </a:cubicBezTo>
                <a:cubicBezTo>
                  <a:pt x="20" y="47"/>
                  <a:pt x="17" y="48"/>
                  <a:pt x="16" y="48"/>
                </a:cubicBezTo>
                <a:cubicBezTo>
                  <a:pt x="7" y="50"/>
                  <a:pt x="3" y="52"/>
                  <a:pt x="1" y="56"/>
                </a:cubicBezTo>
                <a:cubicBezTo>
                  <a:pt x="0" y="58"/>
                  <a:pt x="0" y="61"/>
                  <a:pt x="0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8" name="Freeform 184">
            <a:extLst>
              <a:ext uri="{FF2B5EF4-FFF2-40B4-BE49-F238E27FC236}">
                <a16:creationId xmlns:a16="http://schemas.microsoft.com/office/drawing/2014/main" id="{FD353226-A400-F5CE-B914-8C30B52DA5CB}"/>
              </a:ext>
            </a:extLst>
          </p:cNvPr>
          <p:cNvSpPr>
            <a:spLocks noEditPoints="1"/>
          </p:cNvSpPr>
          <p:nvPr/>
        </p:nvSpPr>
        <p:spPr bwMode="auto">
          <a:xfrm rot="20889704">
            <a:off x="8195687" y="4726278"/>
            <a:ext cx="781315" cy="1045444"/>
          </a:xfrm>
          <a:custGeom>
            <a:avLst/>
            <a:gdLst>
              <a:gd name="T0" fmla="*/ 47 w 191"/>
              <a:gd name="T1" fmla="*/ 23 h 237"/>
              <a:gd name="T2" fmla="*/ 22 w 191"/>
              <a:gd name="T3" fmla="*/ 128 h 237"/>
              <a:gd name="T4" fmla="*/ 112 w 191"/>
              <a:gd name="T5" fmla="*/ 160 h 237"/>
              <a:gd name="T6" fmla="*/ 156 w 191"/>
              <a:gd name="T7" fmla="*/ 237 h 237"/>
              <a:gd name="T8" fmla="*/ 191 w 191"/>
              <a:gd name="T9" fmla="*/ 215 h 237"/>
              <a:gd name="T10" fmla="*/ 141 w 191"/>
              <a:gd name="T11" fmla="*/ 142 h 237"/>
              <a:gd name="T12" fmla="*/ 152 w 191"/>
              <a:gd name="T13" fmla="*/ 47 h 237"/>
              <a:gd name="T14" fmla="*/ 47 w 191"/>
              <a:gd name="T15" fmla="*/ 23 h 237"/>
              <a:gd name="T16" fmla="*/ 118 w 191"/>
              <a:gd name="T17" fmla="*/ 137 h 237"/>
              <a:gd name="T18" fmla="*/ 38 w 191"/>
              <a:gd name="T19" fmla="*/ 118 h 237"/>
              <a:gd name="T20" fmla="*/ 56 w 191"/>
              <a:gd name="T21" fmla="*/ 38 h 237"/>
              <a:gd name="T22" fmla="*/ 137 w 191"/>
              <a:gd name="T23" fmla="*/ 57 h 237"/>
              <a:gd name="T24" fmla="*/ 118 w 191"/>
              <a:gd name="T25" fmla="*/ 1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1" h="237">
                <a:moveTo>
                  <a:pt x="47" y="23"/>
                </a:moveTo>
                <a:cubicBezTo>
                  <a:pt x="11" y="45"/>
                  <a:pt x="0" y="92"/>
                  <a:pt x="22" y="128"/>
                </a:cubicBezTo>
                <a:cubicBezTo>
                  <a:pt x="41" y="159"/>
                  <a:pt x="79" y="171"/>
                  <a:pt x="112" y="160"/>
                </a:cubicBezTo>
                <a:cubicBezTo>
                  <a:pt x="156" y="237"/>
                  <a:pt x="156" y="237"/>
                  <a:pt x="156" y="237"/>
                </a:cubicBezTo>
                <a:cubicBezTo>
                  <a:pt x="191" y="215"/>
                  <a:pt x="191" y="215"/>
                  <a:pt x="191" y="215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66" y="117"/>
                  <a:pt x="171" y="78"/>
                  <a:pt x="152" y="47"/>
                </a:cubicBezTo>
                <a:cubicBezTo>
                  <a:pt x="130" y="11"/>
                  <a:pt x="82" y="0"/>
                  <a:pt x="47" y="23"/>
                </a:cubicBezTo>
                <a:close/>
                <a:moveTo>
                  <a:pt x="118" y="137"/>
                </a:moveTo>
                <a:cubicBezTo>
                  <a:pt x="91" y="154"/>
                  <a:pt x="55" y="146"/>
                  <a:pt x="38" y="118"/>
                </a:cubicBezTo>
                <a:cubicBezTo>
                  <a:pt x="21" y="91"/>
                  <a:pt x="29" y="55"/>
                  <a:pt x="56" y="38"/>
                </a:cubicBezTo>
                <a:cubicBezTo>
                  <a:pt x="83" y="21"/>
                  <a:pt x="119" y="29"/>
                  <a:pt x="137" y="57"/>
                </a:cubicBezTo>
                <a:cubicBezTo>
                  <a:pt x="154" y="84"/>
                  <a:pt x="145" y="120"/>
                  <a:pt x="118" y="1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56">
            <a:extLst>
              <a:ext uri="{FF2B5EF4-FFF2-40B4-BE49-F238E27FC236}">
                <a16:creationId xmlns:a16="http://schemas.microsoft.com/office/drawing/2014/main" id="{0D72FE51-B3BC-A9C8-E2D8-4DC341A694A1}"/>
              </a:ext>
            </a:extLst>
          </p:cNvPr>
          <p:cNvGrpSpPr>
            <a:grpSpLocks noChangeAspect="1"/>
          </p:cNvGrpSpPr>
          <p:nvPr/>
        </p:nvGrpSpPr>
        <p:grpSpPr>
          <a:xfrm rot="547831">
            <a:off x="6364958" y="1714370"/>
            <a:ext cx="1106417" cy="1793259"/>
            <a:chOff x="14709961" y="14391502"/>
            <a:chExt cx="4674433" cy="6547670"/>
          </a:xfrm>
        </p:grpSpPr>
        <p:grpSp>
          <p:nvGrpSpPr>
            <p:cNvPr id="30" name="Group 257">
              <a:extLst>
                <a:ext uri="{FF2B5EF4-FFF2-40B4-BE49-F238E27FC236}">
                  <a16:creationId xmlns:a16="http://schemas.microsoft.com/office/drawing/2014/main" id="{BC91BEB5-3A4E-6FD0-9FF4-FE6DA30F50FC}"/>
                </a:ext>
              </a:extLst>
            </p:cNvPr>
            <p:cNvGrpSpPr/>
            <p:nvPr/>
          </p:nvGrpSpPr>
          <p:grpSpPr>
            <a:xfrm>
              <a:off x="14709961" y="14391502"/>
              <a:ext cx="4674433" cy="6547670"/>
              <a:chOff x="14709961" y="14391502"/>
              <a:chExt cx="4674433" cy="6547670"/>
            </a:xfrm>
          </p:grpSpPr>
          <p:sp>
            <p:nvSpPr>
              <p:cNvPr id="48" name="Rectangle: Rounded Corners 286">
                <a:extLst>
                  <a:ext uri="{FF2B5EF4-FFF2-40B4-BE49-F238E27FC236}">
                    <a16:creationId xmlns:a16="http://schemas.microsoft.com/office/drawing/2014/main" id="{7E21C9D7-361C-618A-F1FC-2239930109FB}"/>
                  </a:ext>
                </a:extLst>
              </p:cNvPr>
              <p:cNvSpPr/>
              <p:nvPr/>
            </p:nvSpPr>
            <p:spPr>
              <a:xfrm>
                <a:off x="14709961" y="14782853"/>
                <a:ext cx="4674433" cy="6156319"/>
              </a:xfrm>
              <a:prstGeom prst="roundRect">
                <a:avLst>
                  <a:gd name="adj" fmla="val 6886"/>
                </a:avLst>
              </a:prstGeom>
              <a:solidFill>
                <a:schemeClr val="bg1"/>
              </a:solidFill>
              <a:ln w="762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en-GB" sz="2000" dirty="0" err="1"/>
              </a:p>
            </p:txBody>
          </p:sp>
          <p:sp>
            <p:nvSpPr>
              <p:cNvPr id="49" name="Rectangle: Rounded Corners 287">
                <a:extLst>
                  <a:ext uri="{FF2B5EF4-FFF2-40B4-BE49-F238E27FC236}">
                    <a16:creationId xmlns:a16="http://schemas.microsoft.com/office/drawing/2014/main" id="{EE30764F-CF4C-12C1-7B26-CC4BF29E0443}"/>
                  </a:ext>
                </a:extLst>
              </p:cNvPr>
              <p:cNvSpPr/>
              <p:nvPr/>
            </p:nvSpPr>
            <p:spPr>
              <a:xfrm>
                <a:off x="16121158" y="14782853"/>
                <a:ext cx="1834729" cy="438197"/>
              </a:xfrm>
              <a:prstGeom prst="roundRect">
                <a:avLst>
                  <a:gd name="adj" fmla="val 6886"/>
                </a:avLst>
              </a:prstGeom>
              <a:solidFill>
                <a:schemeClr val="accent6"/>
              </a:solidFill>
              <a:ln w="762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en-GB" sz="2000" dirty="0" err="1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6D10D265-8822-7FF0-331C-C8EE59FD227E}"/>
                  </a:ext>
                </a:extLst>
              </p:cNvPr>
              <p:cNvSpPr/>
              <p:nvPr/>
            </p:nvSpPr>
            <p:spPr>
              <a:xfrm>
                <a:off x="16696566" y="14391502"/>
                <a:ext cx="720000" cy="72000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en-GB" sz="2000" dirty="0" err="1"/>
              </a:p>
            </p:txBody>
          </p:sp>
        </p:grpSp>
        <p:grpSp>
          <p:nvGrpSpPr>
            <p:cNvPr id="31" name="Group 258">
              <a:extLst>
                <a:ext uri="{FF2B5EF4-FFF2-40B4-BE49-F238E27FC236}">
                  <a16:creationId xmlns:a16="http://schemas.microsoft.com/office/drawing/2014/main" id="{B2FE846B-3F23-0956-9DD8-D0217C42630D}"/>
                </a:ext>
              </a:extLst>
            </p:cNvPr>
            <p:cNvGrpSpPr/>
            <p:nvPr/>
          </p:nvGrpSpPr>
          <p:grpSpPr>
            <a:xfrm>
              <a:off x="15241531" y="15755265"/>
              <a:ext cx="3579627" cy="4609935"/>
              <a:chOff x="15241531" y="15755265"/>
              <a:chExt cx="3579627" cy="4609935"/>
            </a:xfrm>
          </p:grpSpPr>
          <p:grpSp>
            <p:nvGrpSpPr>
              <p:cNvPr id="32" name="Group 259">
                <a:extLst>
                  <a:ext uri="{FF2B5EF4-FFF2-40B4-BE49-F238E27FC236}">
                    <a16:creationId xmlns:a16="http://schemas.microsoft.com/office/drawing/2014/main" id="{F1AEBDB3-B885-E75B-4DA1-492B493C09DE}"/>
                  </a:ext>
                </a:extLst>
              </p:cNvPr>
              <p:cNvGrpSpPr/>
              <p:nvPr/>
            </p:nvGrpSpPr>
            <p:grpSpPr>
              <a:xfrm>
                <a:off x="16120800" y="16020000"/>
                <a:ext cx="2700358" cy="4104000"/>
                <a:chOff x="16120800" y="16020000"/>
                <a:chExt cx="2700358" cy="4104000"/>
              </a:xfrm>
            </p:grpSpPr>
            <p:cxnSp>
              <p:nvCxnSpPr>
                <p:cNvPr id="41" name="Straight Connector 268">
                  <a:extLst>
                    <a:ext uri="{FF2B5EF4-FFF2-40B4-BE49-F238E27FC236}">
                      <a16:creationId xmlns:a16="http://schemas.microsoft.com/office/drawing/2014/main" id="{632FF946-E764-F4E9-1A16-CE786FCBC3C7}"/>
                    </a:ext>
                  </a:extLst>
                </p:cNvPr>
                <p:cNvCxnSpPr/>
                <p:nvPr/>
              </p:nvCxnSpPr>
              <p:spPr>
                <a:xfrm>
                  <a:off x="16121158" y="16020000"/>
                  <a:ext cx="2700000" cy="0"/>
                </a:xfrm>
                <a:prstGeom prst="line">
                  <a:avLst/>
                </a:prstGeom>
                <a:ln w="762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278">
                  <a:extLst>
                    <a:ext uri="{FF2B5EF4-FFF2-40B4-BE49-F238E27FC236}">
                      <a16:creationId xmlns:a16="http://schemas.microsoft.com/office/drawing/2014/main" id="{64A33B1A-0924-A087-EA7E-C356152F068D}"/>
                    </a:ext>
                  </a:extLst>
                </p:cNvPr>
                <p:cNvCxnSpPr/>
                <p:nvPr/>
              </p:nvCxnSpPr>
              <p:spPr>
                <a:xfrm>
                  <a:off x="16121158" y="16704000"/>
                  <a:ext cx="2700000" cy="0"/>
                </a:xfrm>
                <a:prstGeom prst="line">
                  <a:avLst/>
                </a:prstGeom>
                <a:ln w="762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281">
                  <a:extLst>
                    <a:ext uri="{FF2B5EF4-FFF2-40B4-BE49-F238E27FC236}">
                      <a16:creationId xmlns:a16="http://schemas.microsoft.com/office/drawing/2014/main" id="{00A0FD00-6A3F-C56F-8CE0-F26604BC6684}"/>
                    </a:ext>
                  </a:extLst>
                </p:cNvPr>
                <p:cNvCxnSpPr/>
                <p:nvPr/>
              </p:nvCxnSpPr>
              <p:spPr>
                <a:xfrm>
                  <a:off x="16121158" y="17388000"/>
                  <a:ext cx="2700000" cy="0"/>
                </a:xfrm>
                <a:prstGeom prst="line">
                  <a:avLst/>
                </a:prstGeom>
                <a:ln w="762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282">
                  <a:extLst>
                    <a:ext uri="{FF2B5EF4-FFF2-40B4-BE49-F238E27FC236}">
                      <a16:creationId xmlns:a16="http://schemas.microsoft.com/office/drawing/2014/main" id="{D6B846D6-8CFB-EB01-52AE-7FBD8918D5CC}"/>
                    </a:ext>
                  </a:extLst>
                </p:cNvPr>
                <p:cNvCxnSpPr/>
                <p:nvPr/>
              </p:nvCxnSpPr>
              <p:spPr>
                <a:xfrm>
                  <a:off x="16120800" y="18072000"/>
                  <a:ext cx="2700000" cy="0"/>
                </a:xfrm>
                <a:prstGeom prst="line">
                  <a:avLst/>
                </a:prstGeom>
                <a:ln w="762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283">
                  <a:extLst>
                    <a:ext uri="{FF2B5EF4-FFF2-40B4-BE49-F238E27FC236}">
                      <a16:creationId xmlns:a16="http://schemas.microsoft.com/office/drawing/2014/main" id="{05878E5B-BDAC-C7A6-DEDE-B460DB878033}"/>
                    </a:ext>
                  </a:extLst>
                </p:cNvPr>
                <p:cNvCxnSpPr/>
                <p:nvPr/>
              </p:nvCxnSpPr>
              <p:spPr>
                <a:xfrm>
                  <a:off x="16120800" y="18684000"/>
                  <a:ext cx="2700000" cy="0"/>
                </a:xfrm>
                <a:prstGeom prst="line">
                  <a:avLst/>
                </a:prstGeom>
                <a:ln w="762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284">
                  <a:extLst>
                    <a:ext uri="{FF2B5EF4-FFF2-40B4-BE49-F238E27FC236}">
                      <a16:creationId xmlns:a16="http://schemas.microsoft.com/office/drawing/2014/main" id="{D922F8D3-8427-7AEB-14D2-9B428CEBFA2F}"/>
                    </a:ext>
                  </a:extLst>
                </p:cNvPr>
                <p:cNvCxnSpPr/>
                <p:nvPr/>
              </p:nvCxnSpPr>
              <p:spPr>
                <a:xfrm>
                  <a:off x="16120800" y="19440000"/>
                  <a:ext cx="2700000" cy="0"/>
                </a:xfrm>
                <a:prstGeom prst="line">
                  <a:avLst/>
                </a:prstGeom>
                <a:ln w="762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285">
                  <a:extLst>
                    <a:ext uri="{FF2B5EF4-FFF2-40B4-BE49-F238E27FC236}">
                      <a16:creationId xmlns:a16="http://schemas.microsoft.com/office/drawing/2014/main" id="{C9B82AA9-AF79-0B88-A42C-8B5B76AC5641}"/>
                    </a:ext>
                  </a:extLst>
                </p:cNvPr>
                <p:cNvCxnSpPr/>
                <p:nvPr/>
              </p:nvCxnSpPr>
              <p:spPr>
                <a:xfrm>
                  <a:off x="16121158" y="20124000"/>
                  <a:ext cx="2700000" cy="0"/>
                </a:xfrm>
                <a:prstGeom prst="line">
                  <a:avLst/>
                </a:prstGeom>
                <a:ln w="762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oup 260">
                <a:extLst>
                  <a:ext uri="{FF2B5EF4-FFF2-40B4-BE49-F238E27FC236}">
                    <a16:creationId xmlns:a16="http://schemas.microsoft.com/office/drawing/2014/main" id="{235B241D-4CB1-5255-8256-1FC25896B18F}"/>
                  </a:ext>
                </a:extLst>
              </p:cNvPr>
              <p:cNvGrpSpPr/>
              <p:nvPr/>
            </p:nvGrpSpPr>
            <p:grpSpPr>
              <a:xfrm>
                <a:off x="15241531" y="15755265"/>
                <a:ext cx="506476" cy="4609935"/>
                <a:chOff x="15241531" y="15755265"/>
                <a:chExt cx="506476" cy="4609935"/>
              </a:xfrm>
            </p:grpSpPr>
            <p:sp>
              <p:nvSpPr>
                <p:cNvPr id="34" name="Rectangle 261">
                  <a:extLst>
                    <a:ext uri="{FF2B5EF4-FFF2-40B4-BE49-F238E27FC236}">
                      <a16:creationId xmlns:a16="http://schemas.microsoft.com/office/drawing/2014/main" id="{74B7D4DD-52E6-EBED-DDAD-EF42912878F9}"/>
                    </a:ext>
                  </a:extLst>
                </p:cNvPr>
                <p:cNvSpPr/>
                <p:nvPr/>
              </p:nvSpPr>
              <p:spPr>
                <a:xfrm>
                  <a:off x="15244007" y="15755265"/>
                  <a:ext cx="504000" cy="504000"/>
                </a:xfrm>
                <a:prstGeom prst="rect">
                  <a:avLst/>
                </a:prstGeom>
                <a:noFill/>
                <a:ln w="762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endParaRPr lang="en-GB" sz="2000" dirty="0" err="1"/>
                </a:p>
              </p:txBody>
            </p:sp>
            <p:sp>
              <p:nvSpPr>
                <p:cNvPr id="35" name="Rectangle 262">
                  <a:extLst>
                    <a:ext uri="{FF2B5EF4-FFF2-40B4-BE49-F238E27FC236}">
                      <a16:creationId xmlns:a16="http://schemas.microsoft.com/office/drawing/2014/main" id="{64789B72-1F6F-4FD6-E8FA-C7FC2B8C4FFA}"/>
                    </a:ext>
                  </a:extLst>
                </p:cNvPr>
                <p:cNvSpPr/>
                <p:nvPr/>
              </p:nvSpPr>
              <p:spPr>
                <a:xfrm>
                  <a:off x="15244007" y="16441200"/>
                  <a:ext cx="504000" cy="504000"/>
                </a:xfrm>
                <a:prstGeom prst="rect">
                  <a:avLst/>
                </a:prstGeom>
                <a:noFill/>
                <a:ln w="762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endParaRPr lang="en-GB" sz="2000" dirty="0" err="1"/>
                </a:p>
              </p:txBody>
            </p:sp>
            <p:sp>
              <p:nvSpPr>
                <p:cNvPr id="36" name="Rectangle 263">
                  <a:extLst>
                    <a:ext uri="{FF2B5EF4-FFF2-40B4-BE49-F238E27FC236}">
                      <a16:creationId xmlns:a16="http://schemas.microsoft.com/office/drawing/2014/main" id="{4A6623E5-4D77-DEF8-45F6-34F709B82EAE}"/>
                    </a:ext>
                  </a:extLst>
                </p:cNvPr>
                <p:cNvSpPr/>
                <p:nvPr/>
              </p:nvSpPr>
              <p:spPr>
                <a:xfrm>
                  <a:off x="15244007" y="17809200"/>
                  <a:ext cx="504000" cy="504000"/>
                </a:xfrm>
                <a:prstGeom prst="rect">
                  <a:avLst/>
                </a:prstGeom>
                <a:noFill/>
                <a:ln w="762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endParaRPr lang="en-GB" sz="2000" dirty="0" err="1"/>
                </a:p>
              </p:txBody>
            </p:sp>
            <p:sp>
              <p:nvSpPr>
                <p:cNvPr id="37" name="Rectangle 264">
                  <a:extLst>
                    <a:ext uri="{FF2B5EF4-FFF2-40B4-BE49-F238E27FC236}">
                      <a16:creationId xmlns:a16="http://schemas.microsoft.com/office/drawing/2014/main" id="{0C68C727-3BA1-15AD-93D9-CF9B973029BF}"/>
                    </a:ext>
                  </a:extLst>
                </p:cNvPr>
                <p:cNvSpPr/>
                <p:nvPr/>
              </p:nvSpPr>
              <p:spPr>
                <a:xfrm>
                  <a:off x="15244007" y="17125200"/>
                  <a:ext cx="504000" cy="504000"/>
                </a:xfrm>
                <a:prstGeom prst="rect">
                  <a:avLst/>
                </a:prstGeom>
                <a:noFill/>
                <a:ln w="762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endParaRPr lang="en-GB" sz="2000" dirty="0" err="1"/>
                </a:p>
              </p:txBody>
            </p:sp>
            <p:sp>
              <p:nvSpPr>
                <p:cNvPr id="38" name="Rectangle 265">
                  <a:extLst>
                    <a:ext uri="{FF2B5EF4-FFF2-40B4-BE49-F238E27FC236}">
                      <a16:creationId xmlns:a16="http://schemas.microsoft.com/office/drawing/2014/main" id="{5C95F68B-6CBD-581E-A0AD-C5FD08D3808E}"/>
                    </a:ext>
                  </a:extLst>
                </p:cNvPr>
                <p:cNvSpPr/>
                <p:nvPr/>
              </p:nvSpPr>
              <p:spPr>
                <a:xfrm>
                  <a:off x="15244007" y="18493200"/>
                  <a:ext cx="504000" cy="504000"/>
                </a:xfrm>
                <a:prstGeom prst="rect">
                  <a:avLst/>
                </a:prstGeom>
                <a:noFill/>
                <a:ln w="762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endParaRPr lang="en-GB" sz="2000" dirty="0" err="1"/>
                </a:p>
              </p:txBody>
            </p:sp>
            <p:sp>
              <p:nvSpPr>
                <p:cNvPr id="39" name="Rectangle 266">
                  <a:extLst>
                    <a:ext uri="{FF2B5EF4-FFF2-40B4-BE49-F238E27FC236}">
                      <a16:creationId xmlns:a16="http://schemas.microsoft.com/office/drawing/2014/main" id="{99C56260-7244-5E3A-E431-B685003DF195}"/>
                    </a:ext>
                  </a:extLst>
                </p:cNvPr>
                <p:cNvSpPr/>
                <p:nvPr/>
              </p:nvSpPr>
              <p:spPr>
                <a:xfrm>
                  <a:off x="15241531" y="19177200"/>
                  <a:ext cx="504000" cy="504000"/>
                </a:xfrm>
                <a:prstGeom prst="rect">
                  <a:avLst/>
                </a:prstGeom>
                <a:noFill/>
                <a:ln w="762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endParaRPr lang="en-GB" sz="2000" dirty="0" err="1"/>
                </a:p>
              </p:txBody>
            </p:sp>
            <p:sp>
              <p:nvSpPr>
                <p:cNvPr id="40" name="Rectangle 267">
                  <a:extLst>
                    <a:ext uri="{FF2B5EF4-FFF2-40B4-BE49-F238E27FC236}">
                      <a16:creationId xmlns:a16="http://schemas.microsoft.com/office/drawing/2014/main" id="{B7555AF6-E12D-D553-152F-7DB73F6CCC28}"/>
                    </a:ext>
                  </a:extLst>
                </p:cNvPr>
                <p:cNvSpPr/>
                <p:nvPr/>
              </p:nvSpPr>
              <p:spPr>
                <a:xfrm>
                  <a:off x="15242400" y="19861200"/>
                  <a:ext cx="504000" cy="504000"/>
                </a:xfrm>
                <a:prstGeom prst="rect">
                  <a:avLst/>
                </a:prstGeom>
                <a:noFill/>
                <a:ln w="762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endParaRPr lang="en-GB" sz="2000" dirty="0" err="1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1069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4EFF974-1BA5-432D-B3AF-2FD3F630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Styrekomite medlemmer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11BE35-DC33-3C48-B43E-62DACB67DA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0B3F3E-64FF-443F-A760-84EC51D33A68}"/>
              </a:ext>
            </a:extLst>
          </p:cNvPr>
          <p:cNvSpPr/>
          <p:nvPr/>
        </p:nvSpPr>
        <p:spPr>
          <a:xfrm>
            <a:off x="1483305" y="3349936"/>
            <a:ext cx="4035809" cy="517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60000">
                  <a:schemeClr val="accent1">
                    <a:lumMod val="45000"/>
                    <a:lumOff val="55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Dr. Bassam Bin-Abbas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Saudi Arabia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2DF188-84C5-4C1F-8985-596DBDB333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711"/>
          <a:stretch/>
        </p:blipFill>
        <p:spPr>
          <a:xfrm>
            <a:off x="735819" y="3358367"/>
            <a:ext cx="587148" cy="5079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C620DA-F667-427F-A816-9C7CEBC0E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19" y="2706042"/>
            <a:ext cx="587148" cy="5074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A9B2598-F457-452B-9F9B-7829148293DE}"/>
              </a:ext>
            </a:extLst>
          </p:cNvPr>
          <p:cNvSpPr/>
          <p:nvPr/>
        </p:nvSpPr>
        <p:spPr>
          <a:xfrm>
            <a:off x="1483305" y="2692392"/>
            <a:ext cx="4035809" cy="5265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60000">
                  <a:schemeClr val="accent1">
                    <a:lumMod val="45000"/>
                    <a:lumOff val="55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Dr. Abdullah Bereket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Turkey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03490E-F427-4B51-A00C-D52F9EAC0132}"/>
              </a:ext>
            </a:extLst>
          </p:cNvPr>
          <p:cNvSpPr/>
          <p:nvPr/>
        </p:nvSpPr>
        <p:spPr>
          <a:xfrm>
            <a:off x="1483305" y="3998208"/>
            <a:ext cx="4035809" cy="526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60000">
                  <a:schemeClr val="accent1">
                    <a:lumMod val="45000"/>
                    <a:lumOff val="55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Dr. Walter Chen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Taiwan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109835-BCFA-44E9-81CF-E6B4DB65F3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615" y="4017421"/>
            <a:ext cx="575352" cy="5258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66FF7A4-CF70-44E2-B608-FE7F148417E7}"/>
              </a:ext>
            </a:extLst>
          </p:cNvPr>
          <p:cNvSpPr/>
          <p:nvPr/>
        </p:nvSpPr>
        <p:spPr>
          <a:xfrm>
            <a:off x="1483305" y="1299880"/>
            <a:ext cx="4035809" cy="580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60000">
                  <a:schemeClr val="accent1">
                    <a:lumMod val="45000"/>
                    <a:lumOff val="55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Prof. Jason Halford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Co-chair 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United Kingdom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A33037-0F3C-45F7-80CC-21582DB76E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615" y="1306866"/>
            <a:ext cx="585600" cy="5414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EAC72ED-8B58-4CEB-BCBB-F54179976F28}"/>
              </a:ext>
            </a:extLst>
          </p:cNvPr>
          <p:cNvSpPr/>
          <p:nvPr/>
        </p:nvSpPr>
        <p:spPr>
          <a:xfrm>
            <a:off x="1483305" y="2012459"/>
            <a:ext cx="4035809" cy="5106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60000">
                  <a:schemeClr val="accent1">
                    <a:lumMod val="45000"/>
                    <a:lumOff val="55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Dr. Louise Baur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Australia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140F9C-084B-45D5-8E64-F1352B062CB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196" b="24716"/>
          <a:stretch/>
        </p:blipFill>
        <p:spPr>
          <a:xfrm>
            <a:off x="735819" y="2011713"/>
            <a:ext cx="587148" cy="5496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275F9A7-B00E-497A-AD63-ABF3444B8D88}"/>
              </a:ext>
            </a:extLst>
          </p:cNvPr>
          <p:cNvSpPr/>
          <p:nvPr/>
        </p:nvSpPr>
        <p:spPr>
          <a:xfrm>
            <a:off x="1483305" y="4694402"/>
            <a:ext cx="4035809" cy="5106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60000">
                  <a:schemeClr val="accent1">
                    <a:lumMod val="45000"/>
                    <a:lumOff val="55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Dr. Fernando Fernández-Aranda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Spain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54AC543-A872-41A3-B4F1-56EEF55B37D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495" t="3374" r="12903" b="17190"/>
          <a:stretch/>
        </p:blipFill>
        <p:spPr>
          <a:xfrm>
            <a:off x="730709" y="4674331"/>
            <a:ext cx="592259" cy="5382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D9DE48F-AFCB-46CA-BB6D-45F9C4C5D690}"/>
              </a:ext>
            </a:extLst>
          </p:cNvPr>
          <p:cNvSpPr/>
          <p:nvPr/>
        </p:nvSpPr>
        <p:spPr>
          <a:xfrm>
            <a:off x="7442112" y="1291864"/>
            <a:ext cx="4035809" cy="517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60000">
                  <a:schemeClr val="accent1">
                    <a:lumMod val="45000"/>
                    <a:lumOff val="55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Prof. Juan Pedro Lopez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Siguero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Spain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DA1AD7E-F9F2-40BF-922B-489DB10F87F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965" t="5893" r="3170" b="11800"/>
          <a:stretch/>
        </p:blipFill>
        <p:spPr>
          <a:xfrm>
            <a:off x="6672569" y="1279488"/>
            <a:ext cx="587148" cy="5507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01E0EE3-EFE6-48B3-B9C3-4B3DE3A8B1AB}"/>
              </a:ext>
            </a:extLst>
          </p:cNvPr>
          <p:cNvSpPr/>
          <p:nvPr/>
        </p:nvSpPr>
        <p:spPr>
          <a:xfrm>
            <a:off x="7441885" y="1949163"/>
            <a:ext cx="4035809" cy="517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60000">
                  <a:schemeClr val="accent1">
                    <a:lumMod val="45000"/>
                    <a:lumOff val="55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Prof. Claudio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Maffeis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Italy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EB090F1-6AC5-463A-BFAB-0305346CB74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7294" r="5471" b="4295"/>
          <a:stretch/>
        </p:blipFill>
        <p:spPr>
          <a:xfrm>
            <a:off x="6685139" y="1949163"/>
            <a:ext cx="587120" cy="52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094D327-FD1E-44BE-9DEC-A23DB799DB1A}"/>
              </a:ext>
            </a:extLst>
          </p:cNvPr>
          <p:cNvSpPr/>
          <p:nvPr/>
        </p:nvSpPr>
        <p:spPr>
          <a:xfrm>
            <a:off x="7428797" y="2605621"/>
            <a:ext cx="4035809" cy="5036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60000">
                  <a:schemeClr val="accent1">
                    <a:lumMod val="45000"/>
                    <a:lumOff val="55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Ms. Vicki Mooney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EASO EPSO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6DA9183-303A-4F3D-B19B-50C0CD5F45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72221" y="2605620"/>
            <a:ext cx="587148" cy="5141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F03B871-0168-4CE1-9677-25CE41B93C7C}"/>
              </a:ext>
            </a:extLst>
          </p:cNvPr>
          <p:cNvSpPr/>
          <p:nvPr/>
        </p:nvSpPr>
        <p:spPr>
          <a:xfrm>
            <a:off x="1483305" y="5343587"/>
            <a:ext cx="4035809" cy="5106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60000">
                  <a:schemeClr val="accent1">
                    <a:lumMod val="45000"/>
                    <a:lumOff val="55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Dr. Guadalupe Nayeli Garibay Nieto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Mexico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DD019EF-BA58-4026-ADEE-F203C04E7D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7496" y="5343982"/>
            <a:ext cx="617001" cy="5079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67408F2-7F07-4482-97DD-0B51B7BCA098}"/>
              </a:ext>
            </a:extLst>
          </p:cNvPr>
          <p:cNvSpPr/>
          <p:nvPr/>
        </p:nvSpPr>
        <p:spPr>
          <a:xfrm>
            <a:off x="7441885" y="4624625"/>
            <a:ext cx="4035809" cy="524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60000">
                  <a:schemeClr val="accent1">
                    <a:lumMod val="45000"/>
                    <a:lumOff val="55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Dr. Martin Toro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Colombia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D3E0A5B-86AA-448F-B02D-292C2EA300FB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3242" b="9144"/>
          <a:stretch/>
        </p:blipFill>
        <p:spPr>
          <a:xfrm>
            <a:off x="6681003" y="4627804"/>
            <a:ext cx="587149" cy="5079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616C2D8-DF32-4191-ACE9-D7682B3BC74E}"/>
              </a:ext>
            </a:extLst>
          </p:cNvPr>
          <p:cNvSpPr/>
          <p:nvPr/>
        </p:nvSpPr>
        <p:spPr>
          <a:xfrm>
            <a:off x="7445674" y="3963114"/>
            <a:ext cx="4035809" cy="5282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60000">
                  <a:schemeClr val="accent1">
                    <a:lumMod val="45000"/>
                    <a:lumOff val="55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Prof. Young-Jun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Rhie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South Korea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D76AD6E-9939-4ED9-B84E-A3E4574155D2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4629" r="9394" b="3460"/>
          <a:stretch/>
        </p:blipFill>
        <p:spPr>
          <a:xfrm>
            <a:off x="6684792" y="3969513"/>
            <a:ext cx="605683" cy="5236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8489995C-FAA7-4AC2-8E80-5B2F654B6E11}"/>
              </a:ext>
            </a:extLst>
          </p:cNvPr>
          <p:cNvSpPr/>
          <p:nvPr/>
        </p:nvSpPr>
        <p:spPr>
          <a:xfrm>
            <a:off x="7428734" y="3251277"/>
            <a:ext cx="4035809" cy="5803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60000">
                  <a:schemeClr val="accent1">
                    <a:lumMod val="45000"/>
                    <a:lumOff val="55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Cynthia Osorto Contreras, MD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Novo Nordisk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30D0F89-C8B7-4D32-80BC-54FC92BDFC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67852" y="3251277"/>
            <a:ext cx="606403" cy="5803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219FF762-10AC-4225-8B5F-3AEF5C024721}"/>
              </a:ext>
            </a:extLst>
          </p:cNvPr>
          <p:cNvSpPr/>
          <p:nvPr/>
        </p:nvSpPr>
        <p:spPr>
          <a:xfrm>
            <a:off x="7445670" y="5280740"/>
            <a:ext cx="4035809" cy="5803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60000">
                  <a:schemeClr val="accent1">
                    <a:lumMod val="45000"/>
                    <a:lumOff val="55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Ricardo Reynoso Mendoza, MD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Co-chair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Novo Nordisk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D6F5B2D6-F21B-42CB-A071-FC2CD143375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99744" y="5287981"/>
            <a:ext cx="587149" cy="5811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3B25BC6-4E23-490E-A0F8-ACE3816794E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82" y="1373519"/>
            <a:ext cx="433524" cy="4335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48E9A01-DD21-4DD4-BF9C-330291D71B9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82" y="2069774"/>
            <a:ext cx="433524" cy="433524"/>
          </a:xfrm>
          <a:prstGeom prst="rect">
            <a:avLst/>
          </a:prstGeom>
        </p:spPr>
      </p:pic>
      <p:pic>
        <p:nvPicPr>
          <p:cNvPr id="50" name="Picture 4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B1DD61-C2DC-45A7-A381-B068A08F3FEE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797" y="2733401"/>
            <a:ext cx="444495" cy="44449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26FDEFE-8630-4135-B3E2-49ABCD03827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82" y="3391795"/>
            <a:ext cx="433524" cy="43352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FD7752B-C2EA-44CA-81F6-FA066AEC6E0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370" y="1994901"/>
            <a:ext cx="433524" cy="43352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047A651-C701-4B6F-B1E4-F33B0F8155F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370" y="4011378"/>
            <a:ext cx="433524" cy="43352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6172D42-4D8F-4202-86AD-740BEDF3F53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82" y="4726681"/>
            <a:ext cx="433524" cy="43352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D07204C-85E6-49C6-B0D8-4535B235462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82" y="5382162"/>
            <a:ext cx="433524" cy="433524"/>
          </a:xfrm>
          <a:prstGeom prst="rect">
            <a:avLst/>
          </a:prstGeom>
        </p:spPr>
      </p:pic>
      <p:pic>
        <p:nvPicPr>
          <p:cNvPr id="56" name="Picture 55" descr="A close up of a logo&#10;&#10;Description automatically generated">
            <a:extLst>
              <a:ext uri="{FF2B5EF4-FFF2-40B4-BE49-F238E27FC236}">
                <a16:creationId xmlns:a16="http://schemas.microsoft.com/office/drawing/2014/main" id="{22DE7CEB-CC4B-47BB-BEE8-4D72682052B0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5021" y="4656013"/>
            <a:ext cx="461872" cy="461872"/>
          </a:xfrm>
          <a:prstGeom prst="rect">
            <a:avLst/>
          </a:prstGeom>
        </p:spPr>
      </p:pic>
      <p:pic>
        <p:nvPicPr>
          <p:cNvPr id="57" name="Picture 56" descr="A picture containing pie chart&#10;&#10;Description automatically generated">
            <a:extLst>
              <a:ext uri="{FF2B5EF4-FFF2-40B4-BE49-F238E27FC236}">
                <a16:creationId xmlns:a16="http://schemas.microsoft.com/office/drawing/2014/main" id="{915C292E-CDBF-4302-8ABA-6D81E93EA18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25" y="4050136"/>
            <a:ext cx="441235" cy="44123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E090823-E5C6-420C-B7E5-09AFFD6679E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370" y="1338118"/>
            <a:ext cx="433524" cy="43352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DB30D55-4579-48D2-A691-AA2D3FC3852F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4885" y="2553610"/>
            <a:ext cx="522008" cy="564997"/>
          </a:xfrm>
          <a:prstGeom prst="rect">
            <a:avLst/>
          </a:prstGeom>
        </p:spPr>
      </p:pic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9200508-F3BC-47FE-FE5F-AEFE220B546B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13" y="6346830"/>
            <a:ext cx="1393658" cy="37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55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7F5D80-BF75-447F-BAAE-00E9B4E92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Deltagende</a:t>
            </a:r>
            <a:r>
              <a:rPr lang="en-CA" dirty="0"/>
              <a:t> </a:t>
            </a:r>
            <a:r>
              <a:rPr lang="en-CA" dirty="0" err="1"/>
              <a:t>lande</a:t>
            </a:r>
            <a:endParaRPr lang="en-GB" dirty="0"/>
          </a:p>
        </p:txBody>
      </p:sp>
      <p:sp>
        <p:nvSpPr>
          <p:cNvPr id="225" name="Text Placeholder 224">
            <a:extLst>
              <a:ext uri="{FF2B5EF4-FFF2-40B4-BE49-F238E27FC236}">
                <a16:creationId xmlns:a16="http://schemas.microsoft.com/office/drawing/2014/main" id="{28B8B025-46A3-1ED2-93AB-AB965885FD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EF2C4B2F-5BAB-42EA-3228-F3637A25EBBA}"/>
              </a:ext>
            </a:extLst>
          </p:cNvPr>
          <p:cNvGrpSpPr/>
          <p:nvPr/>
        </p:nvGrpSpPr>
        <p:grpSpPr>
          <a:xfrm>
            <a:off x="706507" y="1622839"/>
            <a:ext cx="10236282" cy="4842315"/>
            <a:chOff x="706507" y="1622839"/>
            <a:chExt cx="10236282" cy="484231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3D18496-FD09-42F6-906C-CB750D456F4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21645" y="1622839"/>
              <a:ext cx="8922872" cy="4404858"/>
              <a:chOff x="141286" y="1341428"/>
              <a:chExt cx="8888441" cy="4387819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B81E51B5-F2E9-477D-A08E-D5C30E1BC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3129" y="2641582"/>
                <a:ext cx="374651" cy="300036"/>
              </a:xfrm>
              <a:custGeom>
                <a:avLst/>
                <a:gdLst>
                  <a:gd name="T0" fmla="*/ 23 w 236"/>
                  <a:gd name="T1" fmla="*/ 66 h 189"/>
                  <a:gd name="T2" fmla="*/ 37 w 236"/>
                  <a:gd name="T3" fmla="*/ 54 h 189"/>
                  <a:gd name="T4" fmla="*/ 58 w 236"/>
                  <a:gd name="T5" fmla="*/ 45 h 189"/>
                  <a:gd name="T6" fmla="*/ 71 w 236"/>
                  <a:gd name="T7" fmla="*/ 24 h 189"/>
                  <a:gd name="T8" fmla="*/ 82 w 236"/>
                  <a:gd name="T9" fmla="*/ 22 h 189"/>
                  <a:gd name="T10" fmla="*/ 97 w 236"/>
                  <a:gd name="T11" fmla="*/ 23 h 189"/>
                  <a:gd name="T12" fmla="*/ 116 w 236"/>
                  <a:gd name="T13" fmla="*/ 30 h 189"/>
                  <a:gd name="T14" fmla="*/ 134 w 236"/>
                  <a:gd name="T15" fmla="*/ 27 h 189"/>
                  <a:gd name="T16" fmla="*/ 147 w 236"/>
                  <a:gd name="T17" fmla="*/ 18 h 189"/>
                  <a:gd name="T18" fmla="*/ 149 w 236"/>
                  <a:gd name="T19" fmla="*/ 7 h 189"/>
                  <a:gd name="T20" fmla="*/ 165 w 236"/>
                  <a:gd name="T21" fmla="*/ 4 h 189"/>
                  <a:gd name="T22" fmla="*/ 170 w 236"/>
                  <a:gd name="T23" fmla="*/ 12 h 189"/>
                  <a:gd name="T24" fmla="*/ 182 w 236"/>
                  <a:gd name="T25" fmla="*/ 36 h 189"/>
                  <a:gd name="T26" fmla="*/ 193 w 236"/>
                  <a:gd name="T27" fmla="*/ 29 h 189"/>
                  <a:gd name="T28" fmla="*/ 214 w 236"/>
                  <a:gd name="T29" fmla="*/ 22 h 189"/>
                  <a:gd name="T30" fmla="*/ 236 w 236"/>
                  <a:gd name="T31" fmla="*/ 28 h 189"/>
                  <a:gd name="T32" fmla="*/ 219 w 236"/>
                  <a:gd name="T33" fmla="*/ 34 h 189"/>
                  <a:gd name="T34" fmla="*/ 183 w 236"/>
                  <a:gd name="T35" fmla="*/ 40 h 189"/>
                  <a:gd name="T36" fmla="*/ 181 w 236"/>
                  <a:gd name="T37" fmla="*/ 58 h 189"/>
                  <a:gd name="T38" fmla="*/ 179 w 236"/>
                  <a:gd name="T39" fmla="*/ 77 h 189"/>
                  <a:gd name="T40" fmla="*/ 178 w 236"/>
                  <a:gd name="T41" fmla="*/ 93 h 189"/>
                  <a:gd name="T42" fmla="*/ 172 w 236"/>
                  <a:gd name="T43" fmla="*/ 106 h 189"/>
                  <a:gd name="T44" fmla="*/ 157 w 236"/>
                  <a:gd name="T45" fmla="*/ 123 h 189"/>
                  <a:gd name="T46" fmla="*/ 155 w 236"/>
                  <a:gd name="T47" fmla="*/ 142 h 189"/>
                  <a:gd name="T48" fmla="*/ 135 w 236"/>
                  <a:gd name="T49" fmla="*/ 142 h 189"/>
                  <a:gd name="T50" fmla="*/ 121 w 236"/>
                  <a:gd name="T51" fmla="*/ 148 h 189"/>
                  <a:gd name="T52" fmla="*/ 116 w 236"/>
                  <a:gd name="T53" fmla="*/ 178 h 189"/>
                  <a:gd name="T54" fmla="*/ 82 w 236"/>
                  <a:gd name="T55" fmla="*/ 184 h 189"/>
                  <a:gd name="T56" fmla="*/ 68 w 236"/>
                  <a:gd name="T57" fmla="*/ 186 h 189"/>
                  <a:gd name="T58" fmla="*/ 20 w 236"/>
                  <a:gd name="T59" fmla="*/ 179 h 189"/>
                  <a:gd name="T60" fmla="*/ 29 w 236"/>
                  <a:gd name="T61" fmla="*/ 147 h 189"/>
                  <a:gd name="T62" fmla="*/ 11 w 236"/>
                  <a:gd name="T63" fmla="*/ 130 h 189"/>
                  <a:gd name="T64" fmla="*/ 8 w 236"/>
                  <a:gd name="T65" fmla="*/ 102 h 189"/>
                  <a:gd name="T66" fmla="*/ 2 w 236"/>
                  <a:gd name="T67" fmla="*/ 84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6" h="189">
                    <a:moveTo>
                      <a:pt x="4" y="58"/>
                    </a:moveTo>
                    <a:lnTo>
                      <a:pt x="23" y="66"/>
                    </a:lnTo>
                    <a:lnTo>
                      <a:pt x="35" y="63"/>
                    </a:lnTo>
                    <a:lnTo>
                      <a:pt x="37" y="54"/>
                    </a:lnTo>
                    <a:lnTo>
                      <a:pt x="50" y="51"/>
                    </a:lnTo>
                    <a:lnTo>
                      <a:pt x="58" y="45"/>
                    </a:lnTo>
                    <a:lnTo>
                      <a:pt x="58" y="28"/>
                    </a:lnTo>
                    <a:lnTo>
                      <a:pt x="71" y="24"/>
                    </a:lnTo>
                    <a:lnTo>
                      <a:pt x="72" y="17"/>
                    </a:lnTo>
                    <a:lnTo>
                      <a:pt x="82" y="22"/>
                    </a:lnTo>
                    <a:lnTo>
                      <a:pt x="87" y="23"/>
                    </a:lnTo>
                    <a:lnTo>
                      <a:pt x="97" y="23"/>
                    </a:lnTo>
                    <a:lnTo>
                      <a:pt x="110" y="27"/>
                    </a:lnTo>
                    <a:lnTo>
                      <a:pt x="116" y="30"/>
                    </a:lnTo>
                    <a:lnTo>
                      <a:pt x="127" y="23"/>
                    </a:lnTo>
                    <a:lnTo>
                      <a:pt x="134" y="27"/>
                    </a:lnTo>
                    <a:lnTo>
                      <a:pt x="137" y="18"/>
                    </a:lnTo>
                    <a:lnTo>
                      <a:pt x="147" y="18"/>
                    </a:lnTo>
                    <a:lnTo>
                      <a:pt x="149" y="15"/>
                    </a:lnTo>
                    <a:lnTo>
                      <a:pt x="149" y="7"/>
                    </a:lnTo>
                    <a:lnTo>
                      <a:pt x="154" y="0"/>
                    </a:lnTo>
                    <a:lnTo>
                      <a:pt x="165" y="4"/>
                    </a:lnTo>
                    <a:lnTo>
                      <a:pt x="165" y="11"/>
                    </a:lnTo>
                    <a:lnTo>
                      <a:pt x="170" y="12"/>
                    </a:lnTo>
                    <a:lnTo>
                      <a:pt x="173" y="29"/>
                    </a:lnTo>
                    <a:lnTo>
                      <a:pt x="182" y="36"/>
                    </a:lnTo>
                    <a:lnTo>
                      <a:pt x="186" y="31"/>
                    </a:lnTo>
                    <a:lnTo>
                      <a:pt x="193" y="29"/>
                    </a:lnTo>
                    <a:lnTo>
                      <a:pt x="202" y="20"/>
                    </a:lnTo>
                    <a:lnTo>
                      <a:pt x="214" y="22"/>
                    </a:lnTo>
                    <a:lnTo>
                      <a:pt x="232" y="22"/>
                    </a:lnTo>
                    <a:lnTo>
                      <a:pt x="236" y="28"/>
                    </a:lnTo>
                    <a:lnTo>
                      <a:pt x="227" y="30"/>
                    </a:lnTo>
                    <a:lnTo>
                      <a:pt x="219" y="34"/>
                    </a:lnTo>
                    <a:lnTo>
                      <a:pt x="200" y="36"/>
                    </a:lnTo>
                    <a:lnTo>
                      <a:pt x="183" y="40"/>
                    </a:lnTo>
                    <a:lnTo>
                      <a:pt x="175" y="50"/>
                    </a:lnTo>
                    <a:lnTo>
                      <a:pt x="181" y="58"/>
                    </a:lnTo>
                    <a:lnTo>
                      <a:pt x="185" y="69"/>
                    </a:lnTo>
                    <a:lnTo>
                      <a:pt x="179" y="77"/>
                    </a:lnTo>
                    <a:lnTo>
                      <a:pt x="182" y="85"/>
                    </a:lnTo>
                    <a:lnTo>
                      <a:pt x="178" y="93"/>
                    </a:lnTo>
                    <a:lnTo>
                      <a:pt x="162" y="92"/>
                    </a:lnTo>
                    <a:lnTo>
                      <a:pt x="172" y="106"/>
                    </a:lnTo>
                    <a:lnTo>
                      <a:pt x="162" y="111"/>
                    </a:lnTo>
                    <a:lnTo>
                      <a:pt x="157" y="123"/>
                    </a:lnTo>
                    <a:lnTo>
                      <a:pt x="160" y="136"/>
                    </a:lnTo>
                    <a:lnTo>
                      <a:pt x="155" y="142"/>
                    </a:lnTo>
                    <a:lnTo>
                      <a:pt x="148" y="140"/>
                    </a:lnTo>
                    <a:lnTo>
                      <a:pt x="135" y="142"/>
                    </a:lnTo>
                    <a:lnTo>
                      <a:pt x="134" y="148"/>
                    </a:lnTo>
                    <a:lnTo>
                      <a:pt x="121" y="148"/>
                    </a:lnTo>
                    <a:lnTo>
                      <a:pt x="113" y="160"/>
                    </a:lnTo>
                    <a:lnTo>
                      <a:pt x="116" y="178"/>
                    </a:lnTo>
                    <a:lnTo>
                      <a:pt x="95" y="186"/>
                    </a:lnTo>
                    <a:lnTo>
                      <a:pt x="82" y="184"/>
                    </a:lnTo>
                    <a:lnTo>
                      <a:pt x="79" y="189"/>
                    </a:lnTo>
                    <a:lnTo>
                      <a:pt x="68" y="186"/>
                    </a:lnTo>
                    <a:lnTo>
                      <a:pt x="51" y="189"/>
                    </a:lnTo>
                    <a:lnTo>
                      <a:pt x="20" y="179"/>
                    </a:lnTo>
                    <a:lnTo>
                      <a:pt x="33" y="160"/>
                    </a:lnTo>
                    <a:lnTo>
                      <a:pt x="29" y="147"/>
                    </a:lnTo>
                    <a:lnTo>
                      <a:pt x="15" y="143"/>
                    </a:lnTo>
                    <a:lnTo>
                      <a:pt x="11" y="130"/>
                    </a:lnTo>
                    <a:lnTo>
                      <a:pt x="3" y="113"/>
                    </a:lnTo>
                    <a:lnTo>
                      <a:pt x="8" y="102"/>
                    </a:lnTo>
                    <a:lnTo>
                      <a:pt x="0" y="99"/>
                    </a:lnTo>
                    <a:lnTo>
                      <a:pt x="2" y="84"/>
                    </a:lnTo>
                    <a:lnTo>
                      <a:pt x="4" y="5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478063BE-717C-44E7-828F-7F6BBE49F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038" y="4102071"/>
                <a:ext cx="361951" cy="398460"/>
              </a:xfrm>
              <a:custGeom>
                <a:avLst/>
                <a:gdLst>
                  <a:gd name="T0" fmla="*/ 92 w 228"/>
                  <a:gd name="T1" fmla="*/ 16 h 251"/>
                  <a:gd name="T2" fmla="*/ 102 w 228"/>
                  <a:gd name="T3" fmla="*/ 35 h 251"/>
                  <a:gd name="T4" fmla="*/ 121 w 228"/>
                  <a:gd name="T5" fmla="*/ 44 h 251"/>
                  <a:gd name="T6" fmla="*/ 137 w 228"/>
                  <a:gd name="T7" fmla="*/ 44 h 251"/>
                  <a:gd name="T8" fmla="*/ 144 w 228"/>
                  <a:gd name="T9" fmla="*/ 27 h 251"/>
                  <a:gd name="T10" fmla="*/ 157 w 228"/>
                  <a:gd name="T11" fmla="*/ 23 h 251"/>
                  <a:gd name="T12" fmla="*/ 165 w 228"/>
                  <a:gd name="T13" fmla="*/ 30 h 251"/>
                  <a:gd name="T14" fmla="*/ 187 w 228"/>
                  <a:gd name="T15" fmla="*/ 43 h 251"/>
                  <a:gd name="T16" fmla="*/ 188 w 228"/>
                  <a:gd name="T17" fmla="*/ 63 h 251"/>
                  <a:gd name="T18" fmla="*/ 195 w 228"/>
                  <a:gd name="T19" fmla="*/ 84 h 251"/>
                  <a:gd name="T20" fmla="*/ 198 w 228"/>
                  <a:gd name="T21" fmla="*/ 107 h 251"/>
                  <a:gd name="T22" fmla="*/ 217 w 228"/>
                  <a:gd name="T23" fmla="*/ 104 h 251"/>
                  <a:gd name="T24" fmla="*/ 227 w 228"/>
                  <a:gd name="T25" fmla="*/ 112 h 251"/>
                  <a:gd name="T26" fmla="*/ 228 w 228"/>
                  <a:gd name="T27" fmla="*/ 132 h 251"/>
                  <a:gd name="T28" fmla="*/ 227 w 228"/>
                  <a:gd name="T29" fmla="*/ 147 h 251"/>
                  <a:gd name="T30" fmla="*/ 186 w 228"/>
                  <a:gd name="T31" fmla="*/ 213 h 251"/>
                  <a:gd name="T32" fmla="*/ 209 w 228"/>
                  <a:gd name="T33" fmla="*/ 243 h 251"/>
                  <a:gd name="T34" fmla="*/ 132 w 228"/>
                  <a:gd name="T35" fmla="*/ 248 h 251"/>
                  <a:gd name="T36" fmla="*/ 46 w 228"/>
                  <a:gd name="T37" fmla="*/ 239 h 251"/>
                  <a:gd name="T38" fmla="*/ 33 w 228"/>
                  <a:gd name="T39" fmla="*/ 231 h 251"/>
                  <a:gd name="T40" fmla="*/ 10 w 228"/>
                  <a:gd name="T41" fmla="*/ 234 h 251"/>
                  <a:gd name="T42" fmla="*/ 0 w 228"/>
                  <a:gd name="T43" fmla="*/ 225 h 251"/>
                  <a:gd name="T44" fmla="*/ 9 w 228"/>
                  <a:gd name="T45" fmla="*/ 188 h 251"/>
                  <a:gd name="T46" fmla="*/ 16 w 228"/>
                  <a:gd name="T47" fmla="*/ 160 h 251"/>
                  <a:gd name="T48" fmla="*/ 31 w 228"/>
                  <a:gd name="T49" fmla="*/ 138 h 251"/>
                  <a:gd name="T50" fmla="*/ 39 w 228"/>
                  <a:gd name="T51" fmla="*/ 113 h 251"/>
                  <a:gd name="T52" fmla="*/ 33 w 228"/>
                  <a:gd name="T53" fmla="*/ 94 h 251"/>
                  <a:gd name="T54" fmla="*/ 24 w 228"/>
                  <a:gd name="T55" fmla="*/ 69 h 251"/>
                  <a:gd name="T56" fmla="*/ 31 w 228"/>
                  <a:gd name="T57" fmla="*/ 56 h 251"/>
                  <a:gd name="T58" fmla="*/ 22 w 228"/>
                  <a:gd name="T59" fmla="*/ 22 h 251"/>
                  <a:gd name="T60" fmla="*/ 14 w 228"/>
                  <a:gd name="T61" fmla="*/ 5 h 251"/>
                  <a:gd name="T62" fmla="*/ 27 w 228"/>
                  <a:gd name="T63" fmla="*/ 3 h 251"/>
                  <a:gd name="T64" fmla="*/ 88 w 228"/>
                  <a:gd name="T65" fmla="*/ 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8" h="251">
                    <a:moveTo>
                      <a:pt x="88" y="1"/>
                    </a:moveTo>
                    <a:lnTo>
                      <a:pt x="92" y="16"/>
                    </a:lnTo>
                    <a:lnTo>
                      <a:pt x="97" y="29"/>
                    </a:lnTo>
                    <a:lnTo>
                      <a:pt x="102" y="35"/>
                    </a:lnTo>
                    <a:lnTo>
                      <a:pt x="109" y="46"/>
                    </a:lnTo>
                    <a:lnTo>
                      <a:pt x="121" y="44"/>
                    </a:lnTo>
                    <a:lnTo>
                      <a:pt x="127" y="42"/>
                    </a:lnTo>
                    <a:lnTo>
                      <a:pt x="137" y="44"/>
                    </a:lnTo>
                    <a:lnTo>
                      <a:pt x="140" y="39"/>
                    </a:lnTo>
                    <a:lnTo>
                      <a:pt x="144" y="27"/>
                    </a:lnTo>
                    <a:lnTo>
                      <a:pt x="156" y="26"/>
                    </a:lnTo>
                    <a:lnTo>
                      <a:pt x="157" y="23"/>
                    </a:lnTo>
                    <a:lnTo>
                      <a:pt x="166" y="22"/>
                    </a:lnTo>
                    <a:lnTo>
                      <a:pt x="165" y="30"/>
                    </a:lnTo>
                    <a:lnTo>
                      <a:pt x="187" y="30"/>
                    </a:lnTo>
                    <a:lnTo>
                      <a:pt x="187" y="43"/>
                    </a:lnTo>
                    <a:lnTo>
                      <a:pt x="190" y="51"/>
                    </a:lnTo>
                    <a:lnTo>
                      <a:pt x="188" y="63"/>
                    </a:lnTo>
                    <a:lnTo>
                      <a:pt x="189" y="76"/>
                    </a:lnTo>
                    <a:lnTo>
                      <a:pt x="195" y="84"/>
                    </a:lnTo>
                    <a:lnTo>
                      <a:pt x="193" y="109"/>
                    </a:lnTo>
                    <a:lnTo>
                      <a:pt x="198" y="107"/>
                    </a:lnTo>
                    <a:lnTo>
                      <a:pt x="206" y="107"/>
                    </a:lnTo>
                    <a:lnTo>
                      <a:pt x="217" y="104"/>
                    </a:lnTo>
                    <a:lnTo>
                      <a:pt x="226" y="105"/>
                    </a:lnTo>
                    <a:lnTo>
                      <a:pt x="227" y="112"/>
                    </a:lnTo>
                    <a:lnTo>
                      <a:pt x="225" y="122"/>
                    </a:lnTo>
                    <a:lnTo>
                      <a:pt x="228" y="132"/>
                    </a:lnTo>
                    <a:lnTo>
                      <a:pt x="225" y="140"/>
                    </a:lnTo>
                    <a:lnTo>
                      <a:pt x="227" y="147"/>
                    </a:lnTo>
                    <a:lnTo>
                      <a:pt x="188" y="146"/>
                    </a:lnTo>
                    <a:lnTo>
                      <a:pt x="186" y="213"/>
                    </a:lnTo>
                    <a:lnTo>
                      <a:pt x="198" y="230"/>
                    </a:lnTo>
                    <a:lnTo>
                      <a:pt x="209" y="243"/>
                    </a:lnTo>
                    <a:lnTo>
                      <a:pt x="176" y="251"/>
                    </a:lnTo>
                    <a:lnTo>
                      <a:pt x="132" y="248"/>
                    </a:lnTo>
                    <a:lnTo>
                      <a:pt x="120" y="238"/>
                    </a:lnTo>
                    <a:lnTo>
                      <a:pt x="46" y="239"/>
                    </a:lnTo>
                    <a:lnTo>
                      <a:pt x="43" y="240"/>
                    </a:lnTo>
                    <a:lnTo>
                      <a:pt x="33" y="231"/>
                    </a:lnTo>
                    <a:lnTo>
                      <a:pt x="21" y="230"/>
                    </a:lnTo>
                    <a:lnTo>
                      <a:pt x="10" y="234"/>
                    </a:lnTo>
                    <a:lnTo>
                      <a:pt x="1" y="238"/>
                    </a:lnTo>
                    <a:lnTo>
                      <a:pt x="0" y="225"/>
                    </a:lnTo>
                    <a:lnTo>
                      <a:pt x="2" y="206"/>
                    </a:lnTo>
                    <a:lnTo>
                      <a:pt x="9" y="188"/>
                    </a:lnTo>
                    <a:lnTo>
                      <a:pt x="10" y="179"/>
                    </a:lnTo>
                    <a:lnTo>
                      <a:pt x="16" y="160"/>
                    </a:lnTo>
                    <a:lnTo>
                      <a:pt x="21" y="151"/>
                    </a:lnTo>
                    <a:lnTo>
                      <a:pt x="31" y="138"/>
                    </a:lnTo>
                    <a:lnTo>
                      <a:pt x="37" y="129"/>
                    </a:lnTo>
                    <a:lnTo>
                      <a:pt x="39" y="113"/>
                    </a:lnTo>
                    <a:lnTo>
                      <a:pt x="39" y="101"/>
                    </a:lnTo>
                    <a:lnTo>
                      <a:pt x="33" y="94"/>
                    </a:lnTo>
                    <a:lnTo>
                      <a:pt x="29" y="81"/>
                    </a:lnTo>
                    <a:lnTo>
                      <a:pt x="24" y="69"/>
                    </a:lnTo>
                    <a:lnTo>
                      <a:pt x="25" y="64"/>
                    </a:lnTo>
                    <a:lnTo>
                      <a:pt x="31" y="56"/>
                    </a:lnTo>
                    <a:lnTo>
                      <a:pt x="25" y="36"/>
                    </a:lnTo>
                    <a:lnTo>
                      <a:pt x="22" y="22"/>
                    </a:lnTo>
                    <a:lnTo>
                      <a:pt x="13" y="9"/>
                    </a:lnTo>
                    <a:lnTo>
                      <a:pt x="14" y="5"/>
                    </a:lnTo>
                    <a:lnTo>
                      <a:pt x="22" y="2"/>
                    </a:lnTo>
                    <a:lnTo>
                      <a:pt x="27" y="3"/>
                    </a:lnTo>
                    <a:lnTo>
                      <a:pt x="34" y="0"/>
                    </a:lnTo>
                    <a:lnTo>
                      <a:pt x="88" y="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576EA2DF-E673-4C3D-9751-A1120D65F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9150" y="4056035"/>
                <a:ext cx="31750" cy="44450"/>
              </a:xfrm>
              <a:custGeom>
                <a:avLst/>
                <a:gdLst>
                  <a:gd name="T0" fmla="*/ 10 w 20"/>
                  <a:gd name="T1" fmla="*/ 26 h 28"/>
                  <a:gd name="T2" fmla="*/ 5 w 20"/>
                  <a:gd name="T3" fmla="*/ 28 h 28"/>
                  <a:gd name="T4" fmla="*/ 0 w 20"/>
                  <a:gd name="T5" fmla="*/ 12 h 28"/>
                  <a:gd name="T6" fmla="*/ 7 w 20"/>
                  <a:gd name="T7" fmla="*/ 3 h 28"/>
                  <a:gd name="T8" fmla="*/ 13 w 20"/>
                  <a:gd name="T9" fmla="*/ 0 h 28"/>
                  <a:gd name="T10" fmla="*/ 20 w 20"/>
                  <a:gd name="T11" fmla="*/ 7 h 28"/>
                  <a:gd name="T12" fmla="*/ 13 w 20"/>
                  <a:gd name="T13" fmla="*/ 11 h 28"/>
                  <a:gd name="T14" fmla="*/ 10 w 20"/>
                  <a:gd name="T15" fmla="*/ 16 h 28"/>
                  <a:gd name="T16" fmla="*/ 10 w 20"/>
                  <a:gd name="T1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8">
                    <a:moveTo>
                      <a:pt x="10" y="26"/>
                    </a:moveTo>
                    <a:lnTo>
                      <a:pt x="5" y="28"/>
                    </a:lnTo>
                    <a:lnTo>
                      <a:pt x="0" y="12"/>
                    </a:lnTo>
                    <a:lnTo>
                      <a:pt x="7" y="3"/>
                    </a:lnTo>
                    <a:lnTo>
                      <a:pt x="13" y="0"/>
                    </a:lnTo>
                    <a:lnTo>
                      <a:pt x="20" y="7"/>
                    </a:lnTo>
                    <a:lnTo>
                      <a:pt x="13" y="11"/>
                    </a:lnTo>
                    <a:lnTo>
                      <a:pt x="10" y="16"/>
                    </a:lnTo>
                    <a:lnTo>
                      <a:pt x="10" y="2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112558D0-C1B1-4A87-8B63-F3673E400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5838" y="2503469"/>
                <a:ext cx="49214" cy="100012"/>
              </a:xfrm>
              <a:custGeom>
                <a:avLst/>
                <a:gdLst>
                  <a:gd name="T0" fmla="*/ 22 w 31"/>
                  <a:gd name="T1" fmla="*/ 17 h 63"/>
                  <a:gd name="T2" fmla="*/ 20 w 31"/>
                  <a:gd name="T3" fmla="*/ 24 h 63"/>
                  <a:gd name="T4" fmla="*/ 23 w 31"/>
                  <a:gd name="T5" fmla="*/ 33 h 63"/>
                  <a:gd name="T6" fmla="*/ 31 w 31"/>
                  <a:gd name="T7" fmla="*/ 38 h 63"/>
                  <a:gd name="T8" fmla="*/ 31 w 31"/>
                  <a:gd name="T9" fmla="*/ 44 h 63"/>
                  <a:gd name="T10" fmla="*/ 25 w 31"/>
                  <a:gd name="T11" fmla="*/ 46 h 63"/>
                  <a:gd name="T12" fmla="*/ 25 w 31"/>
                  <a:gd name="T13" fmla="*/ 53 h 63"/>
                  <a:gd name="T14" fmla="*/ 18 w 31"/>
                  <a:gd name="T15" fmla="*/ 63 h 63"/>
                  <a:gd name="T16" fmla="*/ 15 w 31"/>
                  <a:gd name="T17" fmla="*/ 62 h 63"/>
                  <a:gd name="T18" fmla="*/ 14 w 31"/>
                  <a:gd name="T19" fmla="*/ 57 h 63"/>
                  <a:gd name="T20" fmla="*/ 4 w 31"/>
                  <a:gd name="T21" fmla="*/ 50 h 63"/>
                  <a:gd name="T22" fmla="*/ 2 w 31"/>
                  <a:gd name="T23" fmla="*/ 40 h 63"/>
                  <a:gd name="T24" fmla="*/ 3 w 31"/>
                  <a:gd name="T25" fmla="*/ 26 h 63"/>
                  <a:gd name="T26" fmla="*/ 4 w 31"/>
                  <a:gd name="T27" fmla="*/ 20 h 63"/>
                  <a:gd name="T28" fmla="*/ 1 w 31"/>
                  <a:gd name="T29" fmla="*/ 17 h 63"/>
                  <a:gd name="T30" fmla="*/ 0 w 31"/>
                  <a:gd name="T31" fmla="*/ 10 h 63"/>
                  <a:gd name="T32" fmla="*/ 6 w 31"/>
                  <a:gd name="T33" fmla="*/ 0 h 63"/>
                  <a:gd name="T34" fmla="*/ 7 w 31"/>
                  <a:gd name="T35" fmla="*/ 4 h 63"/>
                  <a:gd name="T36" fmla="*/ 12 w 31"/>
                  <a:gd name="T37" fmla="*/ 2 h 63"/>
                  <a:gd name="T38" fmla="*/ 16 w 31"/>
                  <a:gd name="T39" fmla="*/ 8 h 63"/>
                  <a:gd name="T40" fmla="*/ 20 w 31"/>
                  <a:gd name="T41" fmla="*/ 10 h 63"/>
                  <a:gd name="T42" fmla="*/ 22 w 31"/>
                  <a:gd name="T43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63">
                    <a:moveTo>
                      <a:pt x="22" y="17"/>
                    </a:moveTo>
                    <a:lnTo>
                      <a:pt x="20" y="24"/>
                    </a:lnTo>
                    <a:lnTo>
                      <a:pt x="23" y="33"/>
                    </a:lnTo>
                    <a:lnTo>
                      <a:pt x="31" y="38"/>
                    </a:lnTo>
                    <a:lnTo>
                      <a:pt x="31" y="44"/>
                    </a:lnTo>
                    <a:lnTo>
                      <a:pt x="25" y="46"/>
                    </a:lnTo>
                    <a:lnTo>
                      <a:pt x="25" y="53"/>
                    </a:lnTo>
                    <a:lnTo>
                      <a:pt x="18" y="63"/>
                    </a:lnTo>
                    <a:lnTo>
                      <a:pt x="15" y="62"/>
                    </a:lnTo>
                    <a:lnTo>
                      <a:pt x="14" y="57"/>
                    </a:lnTo>
                    <a:lnTo>
                      <a:pt x="4" y="50"/>
                    </a:lnTo>
                    <a:lnTo>
                      <a:pt x="2" y="40"/>
                    </a:lnTo>
                    <a:lnTo>
                      <a:pt x="3" y="26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0"/>
                    </a:lnTo>
                    <a:lnTo>
                      <a:pt x="6" y="0"/>
                    </a:lnTo>
                    <a:lnTo>
                      <a:pt x="7" y="4"/>
                    </a:lnTo>
                    <a:lnTo>
                      <a:pt x="12" y="2"/>
                    </a:lnTo>
                    <a:lnTo>
                      <a:pt x="16" y="8"/>
                    </a:lnTo>
                    <a:lnTo>
                      <a:pt x="20" y="10"/>
                    </a:lnTo>
                    <a:lnTo>
                      <a:pt x="22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6A2447E9-B587-408B-8183-C023DB3B4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53" y="3049565"/>
                <a:ext cx="134939" cy="117475"/>
              </a:xfrm>
              <a:custGeom>
                <a:avLst/>
                <a:gdLst>
                  <a:gd name="T0" fmla="*/ 0 w 85"/>
                  <a:gd name="T1" fmla="*/ 38 h 74"/>
                  <a:gd name="T2" fmla="*/ 3 w 85"/>
                  <a:gd name="T3" fmla="*/ 37 h 74"/>
                  <a:gd name="T4" fmla="*/ 4 w 85"/>
                  <a:gd name="T5" fmla="*/ 42 h 74"/>
                  <a:gd name="T6" fmla="*/ 18 w 85"/>
                  <a:gd name="T7" fmla="*/ 39 h 74"/>
                  <a:gd name="T8" fmla="*/ 33 w 85"/>
                  <a:gd name="T9" fmla="*/ 40 h 74"/>
                  <a:gd name="T10" fmla="*/ 44 w 85"/>
                  <a:gd name="T11" fmla="*/ 40 h 74"/>
                  <a:gd name="T12" fmla="*/ 54 w 85"/>
                  <a:gd name="T13" fmla="*/ 26 h 74"/>
                  <a:gd name="T14" fmla="*/ 66 w 85"/>
                  <a:gd name="T15" fmla="*/ 13 h 74"/>
                  <a:gd name="T16" fmla="*/ 76 w 85"/>
                  <a:gd name="T17" fmla="*/ 0 h 74"/>
                  <a:gd name="T18" fmla="*/ 80 w 85"/>
                  <a:gd name="T19" fmla="*/ 7 h 74"/>
                  <a:gd name="T20" fmla="*/ 85 w 85"/>
                  <a:gd name="T21" fmla="*/ 24 h 74"/>
                  <a:gd name="T22" fmla="*/ 75 w 85"/>
                  <a:gd name="T23" fmla="*/ 24 h 74"/>
                  <a:gd name="T24" fmla="*/ 76 w 85"/>
                  <a:gd name="T25" fmla="*/ 37 h 74"/>
                  <a:gd name="T26" fmla="*/ 79 w 85"/>
                  <a:gd name="T27" fmla="*/ 40 h 74"/>
                  <a:gd name="T28" fmla="*/ 72 w 85"/>
                  <a:gd name="T29" fmla="*/ 44 h 74"/>
                  <a:gd name="T30" fmla="*/ 72 w 85"/>
                  <a:gd name="T31" fmla="*/ 53 h 74"/>
                  <a:gd name="T32" fmla="*/ 68 w 85"/>
                  <a:gd name="T33" fmla="*/ 61 h 74"/>
                  <a:gd name="T34" fmla="*/ 69 w 85"/>
                  <a:gd name="T35" fmla="*/ 70 h 74"/>
                  <a:gd name="T36" fmla="*/ 65 w 85"/>
                  <a:gd name="T37" fmla="*/ 74 h 74"/>
                  <a:gd name="T38" fmla="*/ 10 w 85"/>
                  <a:gd name="T39" fmla="*/ 64 h 74"/>
                  <a:gd name="T40" fmla="*/ 1 w 85"/>
                  <a:gd name="T41" fmla="*/ 43 h 74"/>
                  <a:gd name="T42" fmla="*/ 0 w 85"/>
                  <a:gd name="T43" fmla="*/ 3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5" h="74">
                    <a:moveTo>
                      <a:pt x="0" y="38"/>
                    </a:moveTo>
                    <a:lnTo>
                      <a:pt x="3" y="37"/>
                    </a:lnTo>
                    <a:lnTo>
                      <a:pt x="4" y="42"/>
                    </a:lnTo>
                    <a:lnTo>
                      <a:pt x="18" y="39"/>
                    </a:lnTo>
                    <a:lnTo>
                      <a:pt x="33" y="40"/>
                    </a:lnTo>
                    <a:lnTo>
                      <a:pt x="44" y="40"/>
                    </a:lnTo>
                    <a:lnTo>
                      <a:pt x="54" y="26"/>
                    </a:lnTo>
                    <a:lnTo>
                      <a:pt x="66" y="13"/>
                    </a:lnTo>
                    <a:lnTo>
                      <a:pt x="76" y="0"/>
                    </a:lnTo>
                    <a:lnTo>
                      <a:pt x="80" y="7"/>
                    </a:lnTo>
                    <a:lnTo>
                      <a:pt x="85" y="24"/>
                    </a:lnTo>
                    <a:lnTo>
                      <a:pt x="75" y="24"/>
                    </a:lnTo>
                    <a:lnTo>
                      <a:pt x="76" y="37"/>
                    </a:lnTo>
                    <a:lnTo>
                      <a:pt x="79" y="40"/>
                    </a:lnTo>
                    <a:lnTo>
                      <a:pt x="72" y="44"/>
                    </a:lnTo>
                    <a:lnTo>
                      <a:pt x="72" y="53"/>
                    </a:lnTo>
                    <a:lnTo>
                      <a:pt x="68" y="61"/>
                    </a:lnTo>
                    <a:lnTo>
                      <a:pt x="69" y="70"/>
                    </a:lnTo>
                    <a:lnTo>
                      <a:pt x="65" y="74"/>
                    </a:lnTo>
                    <a:lnTo>
                      <a:pt x="10" y="64"/>
                    </a:lnTo>
                    <a:lnTo>
                      <a:pt x="1" y="43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2EEC9B5D-A686-4168-A517-F16A2832B3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19331" y="4629117"/>
                <a:ext cx="449265" cy="1089016"/>
              </a:xfrm>
              <a:custGeom>
                <a:avLst/>
                <a:gdLst>
                  <a:gd name="T0" fmla="*/ 331 w 1160"/>
                  <a:gd name="T1" fmla="*/ 82 h 2811"/>
                  <a:gd name="T2" fmla="*/ 436 w 1160"/>
                  <a:gd name="T3" fmla="*/ 17 h 2811"/>
                  <a:gd name="T4" fmla="*/ 602 w 1160"/>
                  <a:gd name="T5" fmla="*/ 174 h 2811"/>
                  <a:gd name="T6" fmla="*/ 761 w 1160"/>
                  <a:gd name="T7" fmla="*/ 250 h 2811"/>
                  <a:gd name="T8" fmla="*/ 855 w 1160"/>
                  <a:gd name="T9" fmla="*/ 321 h 2811"/>
                  <a:gd name="T10" fmla="*/ 877 w 1160"/>
                  <a:gd name="T11" fmla="*/ 473 h 2811"/>
                  <a:gd name="T12" fmla="*/ 1016 w 1160"/>
                  <a:gd name="T13" fmla="*/ 472 h 2811"/>
                  <a:gd name="T14" fmla="*/ 1076 w 1160"/>
                  <a:gd name="T15" fmla="*/ 332 h 2811"/>
                  <a:gd name="T16" fmla="*/ 1153 w 1160"/>
                  <a:gd name="T17" fmla="*/ 365 h 2811"/>
                  <a:gd name="T18" fmla="*/ 1105 w 1160"/>
                  <a:gd name="T19" fmla="*/ 480 h 2811"/>
                  <a:gd name="T20" fmla="*/ 990 w 1160"/>
                  <a:gd name="T21" fmla="*/ 597 h 2811"/>
                  <a:gd name="T22" fmla="*/ 904 w 1160"/>
                  <a:gd name="T23" fmla="*/ 781 h 2811"/>
                  <a:gd name="T24" fmla="*/ 914 w 1160"/>
                  <a:gd name="T25" fmla="*/ 953 h 2811"/>
                  <a:gd name="T26" fmla="*/ 907 w 1160"/>
                  <a:gd name="T27" fmla="*/ 1027 h 2811"/>
                  <a:gd name="T28" fmla="*/ 1014 w 1160"/>
                  <a:gd name="T29" fmla="*/ 1144 h 2811"/>
                  <a:gd name="T30" fmla="*/ 1067 w 1160"/>
                  <a:gd name="T31" fmla="*/ 1239 h 2811"/>
                  <a:gd name="T32" fmla="*/ 1027 w 1160"/>
                  <a:gd name="T33" fmla="*/ 1389 h 2811"/>
                  <a:gd name="T34" fmla="*/ 797 w 1160"/>
                  <a:gd name="T35" fmla="*/ 1452 h 2811"/>
                  <a:gd name="T36" fmla="*/ 745 w 1160"/>
                  <a:gd name="T37" fmla="*/ 1494 h 2811"/>
                  <a:gd name="T38" fmla="*/ 770 w 1160"/>
                  <a:gd name="T39" fmla="*/ 1600 h 2811"/>
                  <a:gd name="T40" fmla="*/ 668 w 1160"/>
                  <a:gd name="T41" fmla="*/ 1641 h 2811"/>
                  <a:gd name="T42" fmla="*/ 573 w 1160"/>
                  <a:gd name="T43" fmla="*/ 1632 h 2811"/>
                  <a:gd name="T44" fmla="*/ 659 w 1160"/>
                  <a:gd name="T45" fmla="*/ 1741 h 2811"/>
                  <a:gd name="T46" fmla="*/ 722 w 1160"/>
                  <a:gd name="T47" fmla="*/ 1759 h 2811"/>
                  <a:gd name="T48" fmla="*/ 626 w 1160"/>
                  <a:gd name="T49" fmla="*/ 1837 h 2811"/>
                  <a:gd name="T50" fmla="*/ 639 w 1160"/>
                  <a:gd name="T51" fmla="*/ 1966 h 2811"/>
                  <a:gd name="T52" fmla="*/ 536 w 1160"/>
                  <a:gd name="T53" fmla="*/ 2010 h 2811"/>
                  <a:gd name="T54" fmla="*/ 623 w 1160"/>
                  <a:gd name="T55" fmla="*/ 2134 h 2811"/>
                  <a:gd name="T56" fmla="*/ 695 w 1160"/>
                  <a:gd name="T57" fmla="*/ 2225 h 2811"/>
                  <a:gd name="T58" fmla="*/ 626 w 1160"/>
                  <a:gd name="T59" fmla="*/ 2369 h 2811"/>
                  <a:gd name="T60" fmla="*/ 567 w 1160"/>
                  <a:gd name="T61" fmla="*/ 2441 h 2811"/>
                  <a:gd name="T62" fmla="*/ 683 w 1160"/>
                  <a:gd name="T63" fmla="*/ 2574 h 2811"/>
                  <a:gd name="T64" fmla="*/ 590 w 1160"/>
                  <a:gd name="T65" fmla="*/ 2557 h 2811"/>
                  <a:gd name="T66" fmla="*/ 383 w 1160"/>
                  <a:gd name="T67" fmla="*/ 2498 h 2811"/>
                  <a:gd name="T68" fmla="*/ 317 w 1160"/>
                  <a:gd name="T69" fmla="*/ 2442 h 2811"/>
                  <a:gd name="T70" fmla="*/ 241 w 1160"/>
                  <a:gd name="T71" fmla="*/ 2324 h 2811"/>
                  <a:gd name="T72" fmla="*/ 278 w 1160"/>
                  <a:gd name="T73" fmla="*/ 2234 h 2811"/>
                  <a:gd name="T74" fmla="*/ 264 w 1160"/>
                  <a:gd name="T75" fmla="*/ 2121 h 2811"/>
                  <a:gd name="T76" fmla="*/ 226 w 1160"/>
                  <a:gd name="T77" fmla="*/ 1961 h 2811"/>
                  <a:gd name="T78" fmla="*/ 232 w 1160"/>
                  <a:gd name="T79" fmla="*/ 1914 h 2811"/>
                  <a:gd name="T80" fmla="*/ 206 w 1160"/>
                  <a:gd name="T81" fmla="*/ 1862 h 2811"/>
                  <a:gd name="T82" fmla="*/ 119 w 1160"/>
                  <a:gd name="T83" fmla="*/ 1733 h 2811"/>
                  <a:gd name="T84" fmla="*/ 99 w 1160"/>
                  <a:gd name="T85" fmla="*/ 1613 h 2811"/>
                  <a:gd name="T86" fmla="*/ 88 w 1160"/>
                  <a:gd name="T87" fmla="*/ 1451 h 2811"/>
                  <a:gd name="T88" fmla="*/ 78 w 1160"/>
                  <a:gd name="T89" fmla="*/ 1338 h 2811"/>
                  <a:gd name="T90" fmla="*/ 98 w 1160"/>
                  <a:gd name="T91" fmla="*/ 1204 h 2811"/>
                  <a:gd name="T92" fmla="*/ 102 w 1160"/>
                  <a:gd name="T93" fmla="*/ 1051 h 2811"/>
                  <a:gd name="T94" fmla="*/ 63 w 1160"/>
                  <a:gd name="T95" fmla="*/ 957 h 2811"/>
                  <a:gd name="T96" fmla="*/ 27 w 1160"/>
                  <a:gd name="T97" fmla="*/ 723 h 2811"/>
                  <a:gd name="T98" fmla="*/ 17 w 1160"/>
                  <a:gd name="T99" fmla="*/ 564 h 2811"/>
                  <a:gd name="T100" fmla="*/ 94 w 1160"/>
                  <a:gd name="T101" fmla="*/ 431 h 2811"/>
                  <a:gd name="T102" fmla="*/ 77 w 1160"/>
                  <a:gd name="T103" fmla="*/ 370 h 2811"/>
                  <a:gd name="T104" fmla="*/ 128 w 1160"/>
                  <a:gd name="T105" fmla="*/ 186 h 2811"/>
                  <a:gd name="T106" fmla="*/ 130 w 1160"/>
                  <a:gd name="T107" fmla="*/ 77 h 2811"/>
                  <a:gd name="T108" fmla="*/ 281 w 1160"/>
                  <a:gd name="T109" fmla="*/ 20 h 2811"/>
                  <a:gd name="T110" fmla="*/ 889 w 1160"/>
                  <a:gd name="T111" fmla="*/ 2811 h 2811"/>
                  <a:gd name="T112" fmla="*/ 806 w 1160"/>
                  <a:gd name="T113" fmla="*/ 2780 h 2811"/>
                  <a:gd name="T114" fmla="*/ 662 w 1160"/>
                  <a:gd name="T115" fmla="*/ 2598 h 2811"/>
                  <a:gd name="T116" fmla="*/ 759 w 1160"/>
                  <a:gd name="T117" fmla="*/ 2697 h 2811"/>
                  <a:gd name="T118" fmla="*/ 959 w 1160"/>
                  <a:gd name="T119" fmla="*/ 2766 h 2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60" h="2811">
                    <a:moveTo>
                      <a:pt x="281" y="20"/>
                    </a:moveTo>
                    <a:lnTo>
                      <a:pt x="331" y="82"/>
                    </a:lnTo>
                    <a:lnTo>
                      <a:pt x="352" y="13"/>
                    </a:lnTo>
                    <a:lnTo>
                      <a:pt x="436" y="17"/>
                    </a:lnTo>
                    <a:lnTo>
                      <a:pt x="450" y="35"/>
                    </a:lnTo>
                    <a:lnTo>
                      <a:pt x="602" y="174"/>
                    </a:lnTo>
                    <a:lnTo>
                      <a:pt x="663" y="187"/>
                    </a:lnTo>
                    <a:lnTo>
                      <a:pt x="761" y="250"/>
                    </a:lnTo>
                    <a:lnTo>
                      <a:pt x="840" y="283"/>
                    </a:lnTo>
                    <a:lnTo>
                      <a:pt x="855" y="321"/>
                    </a:lnTo>
                    <a:lnTo>
                      <a:pt x="801" y="450"/>
                    </a:lnTo>
                    <a:lnTo>
                      <a:pt x="877" y="473"/>
                    </a:lnTo>
                    <a:lnTo>
                      <a:pt x="960" y="486"/>
                    </a:lnTo>
                    <a:lnTo>
                      <a:pt x="1016" y="472"/>
                    </a:lnTo>
                    <a:lnTo>
                      <a:pt x="1074" y="407"/>
                    </a:lnTo>
                    <a:lnTo>
                      <a:pt x="1076" y="332"/>
                    </a:lnTo>
                    <a:lnTo>
                      <a:pt x="1111" y="316"/>
                    </a:lnTo>
                    <a:lnTo>
                      <a:pt x="1153" y="365"/>
                    </a:lnTo>
                    <a:lnTo>
                      <a:pt x="1160" y="433"/>
                    </a:lnTo>
                    <a:lnTo>
                      <a:pt x="1105" y="480"/>
                    </a:lnTo>
                    <a:lnTo>
                      <a:pt x="1060" y="514"/>
                    </a:lnTo>
                    <a:lnTo>
                      <a:pt x="990" y="597"/>
                    </a:lnTo>
                    <a:lnTo>
                      <a:pt x="911" y="713"/>
                    </a:lnTo>
                    <a:lnTo>
                      <a:pt x="904" y="781"/>
                    </a:lnTo>
                    <a:lnTo>
                      <a:pt x="899" y="868"/>
                    </a:lnTo>
                    <a:lnTo>
                      <a:pt x="914" y="953"/>
                    </a:lnTo>
                    <a:lnTo>
                      <a:pt x="902" y="972"/>
                    </a:lnTo>
                    <a:lnTo>
                      <a:pt x="907" y="1027"/>
                    </a:lnTo>
                    <a:lnTo>
                      <a:pt x="910" y="1071"/>
                    </a:lnTo>
                    <a:lnTo>
                      <a:pt x="1014" y="1144"/>
                    </a:lnTo>
                    <a:lnTo>
                      <a:pt x="1015" y="1202"/>
                    </a:lnTo>
                    <a:lnTo>
                      <a:pt x="1067" y="1239"/>
                    </a:lnTo>
                    <a:lnTo>
                      <a:pt x="1071" y="1280"/>
                    </a:lnTo>
                    <a:lnTo>
                      <a:pt x="1027" y="1389"/>
                    </a:lnTo>
                    <a:lnTo>
                      <a:pt x="933" y="1434"/>
                    </a:lnTo>
                    <a:lnTo>
                      <a:pt x="797" y="1452"/>
                    </a:lnTo>
                    <a:lnTo>
                      <a:pt x="719" y="1443"/>
                    </a:lnTo>
                    <a:lnTo>
                      <a:pt x="745" y="1494"/>
                    </a:lnTo>
                    <a:lnTo>
                      <a:pt x="747" y="1557"/>
                    </a:lnTo>
                    <a:lnTo>
                      <a:pt x="770" y="1600"/>
                    </a:lnTo>
                    <a:lnTo>
                      <a:pt x="736" y="1629"/>
                    </a:lnTo>
                    <a:lnTo>
                      <a:pt x="668" y="1641"/>
                    </a:lnTo>
                    <a:lnTo>
                      <a:pt x="594" y="1610"/>
                    </a:lnTo>
                    <a:lnTo>
                      <a:pt x="573" y="1632"/>
                    </a:lnTo>
                    <a:lnTo>
                      <a:pt x="606" y="1716"/>
                    </a:lnTo>
                    <a:lnTo>
                      <a:pt x="659" y="1741"/>
                    </a:lnTo>
                    <a:lnTo>
                      <a:pt x="689" y="1715"/>
                    </a:lnTo>
                    <a:lnTo>
                      <a:pt x="722" y="1759"/>
                    </a:lnTo>
                    <a:lnTo>
                      <a:pt x="666" y="1785"/>
                    </a:lnTo>
                    <a:lnTo>
                      <a:pt x="626" y="1837"/>
                    </a:lnTo>
                    <a:lnTo>
                      <a:pt x="641" y="1922"/>
                    </a:lnTo>
                    <a:lnTo>
                      <a:pt x="639" y="1966"/>
                    </a:lnTo>
                    <a:lnTo>
                      <a:pt x="575" y="1967"/>
                    </a:lnTo>
                    <a:lnTo>
                      <a:pt x="536" y="2010"/>
                    </a:lnTo>
                    <a:lnTo>
                      <a:pt x="537" y="2072"/>
                    </a:lnTo>
                    <a:lnTo>
                      <a:pt x="623" y="2134"/>
                    </a:lnTo>
                    <a:lnTo>
                      <a:pt x="693" y="2150"/>
                    </a:lnTo>
                    <a:lnTo>
                      <a:pt x="695" y="2225"/>
                    </a:lnTo>
                    <a:lnTo>
                      <a:pt x="633" y="2272"/>
                    </a:lnTo>
                    <a:lnTo>
                      <a:pt x="626" y="2369"/>
                    </a:lnTo>
                    <a:lnTo>
                      <a:pt x="578" y="2402"/>
                    </a:lnTo>
                    <a:lnTo>
                      <a:pt x="567" y="2441"/>
                    </a:lnTo>
                    <a:lnTo>
                      <a:pt x="621" y="2527"/>
                    </a:lnTo>
                    <a:lnTo>
                      <a:pt x="683" y="2574"/>
                    </a:lnTo>
                    <a:lnTo>
                      <a:pt x="654" y="2570"/>
                    </a:lnTo>
                    <a:lnTo>
                      <a:pt x="590" y="2557"/>
                    </a:lnTo>
                    <a:lnTo>
                      <a:pt x="429" y="2546"/>
                    </a:lnTo>
                    <a:lnTo>
                      <a:pt x="383" y="2498"/>
                    </a:lnTo>
                    <a:lnTo>
                      <a:pt x="359" y="2436"/>
                    </a:lnTo>
                    <a:lnTo>
                      <a:pt x="317" y="2442"/>
                    </a:lnTo>
                    <a:lnTo>
                      <a:pt x="282" y="2412"/>
                    </a:lnTo>
                    <a:lnTo>
                      <a:pt x="241" y="2324"/>
                    </a:lnTo>
                    <a:lnTo>
                      <a:pt x="277" y="2287"/>
                    </a:lnTo>
                    <a:lnTo>
                      <a:pt x="278" y="2234"/>
                    </a:lnTo>
                    <a:lnTo>
                      <a:pt x="255" y="2192"/>
                    </a:lnTo>
                    <a:lnTo>
                      <a:pt x="264" y="2121"/>
                    </a:lnTo>
                    <a:lnTo>
                      <a:pt x="250" y="2010"/>
                    </a:lnTo>
                    <a:lnTo>
                      <a:pt x="226" y="1961"/>
                    </a:lnTo>
                    <a:lnTo>
                      <a:pt x="250" y="1945"/>
                    </a:lnTo>
                    <a:lnTo>
                      <a:pt x="232" y="1914"/>
                    </a:lnTo>
                    <a:lnTo>
                      <a:pt x="195" y="1897"/>
                    </a:lnTo>
                    <a:lnTo>
                      <a:pt x="206" y="1862"/>
                    </a:lnTo>
                    <a:lnTo>
                      <a:pt x="165" y="1830"/>
                    </a:lnTo>
                    <a:lnTo>
                      <a:pt x="119" y="1733"/>
                    </a:lnTo>
                    <a:lnTo>
                      <a:pt x="141" y="1716"/>
                    </a:lnTo>
                    <a:lnTo>
                      <a:pt x="99" y="1613"/>
                    </a:lnTo>
                    <a:lnTo>
                      <a:pt x="90" y="1526"/>
                    </a:lnTo>
                    <a:lnTo>
                      <a:pt x="88" y="1451"/>
                    </a:lnTo>
                    <a:lnTo>
                      <a:pt x="121" y="1420"/>
                    </a:lnTo>
                    <a:lnTo>
                      <a:pt x="78" y="1338"/>
                    </a:lnTo>
                    <a:lnTo>
                      <a:pt x="58" y="1260"/>
                    </a:lnTo>
                    <a:lnTo>
                      <a:pt x="98" y="1204"/>
                    </a:lnTo>
                    <a:lnTo>
                      <a:pt x="80" y="1134"/>
                    </a:lnTo>
                    <a:lnTo>
                      <a:pt x="102" y="1051"/>
                    </a:lnTo>
                    <a:lnTo>
                      <a:pt x="85" y="973"/>
                    </a:lnTo>
                    <a:lnTo>
                      <a:pt x="63" y="957"/>
                    </a:lnTo>
                    <a:lnTo>
                      <a:pt x="0" y="811"/>
                    </a:lnTo>
                    <a:lnTo>
                      <a:pt x="27" y="723"/>
                    </a:lnTo>
                    <a:lnTo>
                      <a:pt x="5" y="641"/>
                    </a:lnTo>
                    <a:lnTo>
                      <a:pt x="17" y="564"/>
                    </a:lnTo>
                    <a:lnTo>
                      <a:pt x="51" y="484"/>
                    </a:lnTo>
                    <a:lnTo>
                      <a:pt x="94" y="431"/>
                    </a:lnTo>
                    <a:lnTo>
                      <a:pt x="67" y="397"/>
                    </a:lnTo>
                    <a:lnTo>
                      <a:pt x="77" y="370"/>
                    </a:lnTo>
                    <a:lnTo>
                      <a:pt x="54" y="228"/>
                    </a:lnTo>
                    <a:lnTo>
                      <a:pt x="128" y="186"/>
                    </a:lnTo>
                    <a:lnTo>
                      <a:pt x="142" y="98"/>
                    </a:lnTo>
                    <a:lnTo>
                      <a:pt x="130" y="77"/>
                    </a:lnTo>
                    <a:lnTo>
                      <a:pt x="182" y="0"/>
                    </a:lnTo>
                    <a:lnTo>
                      <a:pt x="281" y="20"/>
                    </a:lnTo>
                    <a:moveTo>
                      <a:pt x="947" y="2807"/>
                    </a:moveTo>
                    <a:lnTo>
                      <a:pt x="889" y="2811"/>
                    </a:lnTo>
                    <a:lnTo>
                      <a:pt x="845" y="2782"/>
                    </a:lnTo>
                    <a:lnTo>
                      <a:pt x="806" y="2780"/>
                    </a:lnTo>
                    <a:lnTo>
                      <a:pt x="739" y="2780"/>
                    </a:lnTo>
                    <a:lnTo>
                      <a:pt x="662" y="2598"/>
                    </a:lnTo>
                    <a:lnTo>
                      <a:pt x="702" y="2636"/>
                    </a:lnTo>
                    <a:lnTo>
                      <a:pt x="759" y="2697"/>
                    </a:lnTo>
                    <a:lnTo>
                      <a:pt x="862" y="2746"/>
                    </a:lnTo>
                    <a:lnTo>
                      <a:pt x="959" y="2766"/>
                    </a:lnTo>
                    <a:lnTo>
                      <a:pt x="947" y="2807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E6C3DC11-5B95-43FD-8473-455EF464C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6715" y="2551094"/>
                <a:ext cx="92075" cy="80962"/>
              </a:xfrm>
              <a:custGeom>
                <a:avLst/>
                <a:gdLst>
                  <a:gd name="T0" fmla="*/ 0 w 58"/>
                  <a:gd name="T1" fmla="*/ 3 h 51"/>
                  <a:gd name="T2" fmla="*/ 23 w 58"/>
                  <a:gd name="T3" fmla="*/ 0 h 51"/>
                  <a:gd name="T4" fmla="*/ 27 w 58"/>
                  <a:gd name="T5" fmla="*/ 5 h 51"/>
                  <a:gd name="T6" fmla="*/ 34 w 58"/>
                  <a:gd name="T7" fmla="*/ 9 h 51"/>
                  <a:gd name="T8" fmla="*/ 32 w 58"/>
                  <a:gd name="T9" fmla="*/ 14 h 51"/>
                  <a:gd name="T10" fmla="*/ 42 w 58"/>
                  <a:gd name="T11" fmla="*/ 21 h 51"/>
                  <a:gd name="T12" fmla="*/ 39 w 58"/>
                  <a:gd name="T13" fmla="*/ 27 h 51"/>
                  <a:gd name="T14" fmla="*/ 47 w 58"/>
                  <a:gd name="T15" fmla="*/ 33 h 51"/>
                  <a:gd name="T16" fmla="*/ 55 w 58"/>
                  <a:gd name="T17" fmla="*/ 36 h 51"/>
                  <a:gd name="T18" fmla="*/ 58 w 58"/>
                  <a:gd name="T19" fmla="*/ 51 h 51"/>
                  <a:gd name="T20" fmla="*/ 52 w 58"/>
                  <a:gd name="T21" fmla="*/ 51 h 51"/>
                  <a:gd name="T22" fmla="*/ 43 w 58"/>
                  <a:gd name="T23" fmla="*/ 39 h 51"/>
                  <a:gd name="T24" fmla="*/ 42 w 58"/>
                  <a:gd name="T25" fmla="*/ 36 h 51"/>
                  <a:gd name="T26" fmla="*/ 35 w 58"/>
                  <a:gd name="T27" fmla="*/ 36 h 51"/>
                  <a:gd name="T28" fmla="*/ 29 w 58"/>
                  <a:gd name="T29" fmla="*/ 31 h 51"/>
                  <a:gd name="T30" fmla="*/ 26 w 58"/>
                  <a:gd name="T31" fmla="*/ 31 h 51"/>
                  <a:gd name="T32" fmla="*/ 18 w 58"/>
                  <a:gd name="T33" fmla="*/ 25 h 51"/>
                  <a:gd name="T34" fmla="*/ 4 w 58"/>
                  <a:gd name="T35" fmla="*/ 20 h 51"/>
                  <a:gd name="T36" fmla="*/ 4 w 58"/>
                  <a:gd name="T37" fmla="*/ 10 h 51"/>
                  <a:gd name="T38" fmla="*/ 0 w 58"/>
                  <a:gd name="T39" fmla="*/ 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1">
                    <a:moveTo>
                      <a:pt x="0" y="3"/>
                    </a:moveTo>
                    <a:lnTo>
                      <a:pt x="23" y="0"/>
                    </a:lnTo>
                    <a:lnTo>
                      <a:pt x="27" y="5"/>
                    </a:lnTo>
                    <a:lnTo>
                      <a:pt x="34" y="9"/>
                    </a:lnTo>
                    <a:lnTo>
                      <a:pt x="32" y="14"/>
                    </a:lnTo>
                    <a:lnTo>
                      <a:pt x="42" y="21"/>
                    </a:lnTo>
                    <a:lnTo>
                      <a:pt x="39" y="27"/>
                    </a:lnTo>
                    <a:lnTo>
                      <a:pt x="47" y="33"/>
                    </a:lnTo>
                    <a:lnTo>
                      <a:pt x="55" y="36"/>
                    </a:lnTo>
                    <a:lnTo>
                      <a:pt x="58" y="51"/>
                    </a:lnTo>
                    <a:lnTo>
                      <a:pt x="52" y="51"/>
                    </a:lnTo>
                    <a:lnTo>
                      <a:pt x="43" y="39"/>
                    </a:lnTo>
                    <a:lnTo>
                      <a:pt x="42" y="36"/>
                    </a:lnTo>
                    <a:lnTo>
                      <a:pt x="35" y="36"/>
                    </a:lnTo>
                    <a:lnTo>
                      <a:pt x="29" y="31"/>
                    </a:lnTo>
                    <a:lnTo>
                      <a:pt x="26" y="31"/>
                    </a:lnTo>
                    <a:lnTo>
                      <a:pt x="18" y="25"/>
                    </a:lnTo>
                    <a:lnTo>
                      <a:pt x="4" y="20"/>
                    </a:lnTo>
                    <a:lnTo>
                      <a:pt x="4" y="1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5303ABD8-B726-477A-B5B4-9198B2142D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51733" y="4260819"/>
                <a:ext cx="1160466" cy="1084255"/>
              </a:xfrm>
              <a:custGeom>
                <a:avLst/>
                <a:gdLst>
                  <a:gd name="T0" fmla="*/ 2629 w 2996"/>
                  <a:gd name="T1" fmla="*/ 334 h 2800"/>
                  <a:gd name="T2" fmla="*/ 2651 w 2996"/>
                  <a:gd name="T3" fmla="*/ 521 h 2800"/>
                  <a:gd name="T4" fmla="*/ 2668 w 2996"/>
                  <a:gd name="T5" fmla="*/ 706 h 2800"/>
                  <a:gd name="T6" fmla="*/ 2806 w 2996"/>
                  <a:gd name="T7" fmla="*/ 849 h 2800"/>
                  <a:gd name="T8" fmla="*/ 2893 w 2996"/>
                  <a:gd name="T9" fmla="*/ 1012 h 2800"/>
                  <a:gd name="T10" fmla="*/ 2961 w 2996"/>
                  <a:gd name="T11" fmla="*/ 1174 h 2800"/>
                  <a:gd name="T12" fmla="*/ 2955 w 2996"/>
                  <a:gd name="T13" fmla="*/ 1413 h 2800"/>
                  <a:gd name="T14" fmla="*/ 2851 w 2996"/>
                  <a:gd name="T15" fmla="*/ 1675 h 2800"/>
                  <a:gd name="T16" fmla="*/ 2654 w 2996"/>
                  <a:gd name="T17" fmla="*/ 1904 h 2800"/>
                  <a:gd name="T18" fmla="*/ 2448 w 2996"/>
                  <a:gd name="T19" fmla="*/ 2127 h 2800"/>
                  <a:gd name="T20" fmla="*/ 2290 w 2996"/>
                  <a:gd name="T21" fmla="*/ 2305 h 2800"/>
                  <a:gd name="T22" fmla="*/ 2014 w 2996"/>
                  <a:gd name="T23" fmla="*/ 2412 h 2800"/>
                  <a:gd name="T24" fmla="*/ 1930 w 2996"/>
                  <a:gd name="T25" fmla="*/ 2332 h 2800"/>
                  <a:gd name="T26" fmla="*/ 1719 w 2996"/>
                  <a:gd name="T27" fmla="*/ 2350 h 2800"/>
                  <a:gd name="T28" fmla="*/ 1669 w 2996"/>
                  <a:gd name="T29" fmla="*/ 2167 h 2800"/>
                  <a:gd name="T30" fmla="*/ 1641 w 2996"/>
                  <a:gd name="T31" fmla="*/ 2018 h 2800"/>
                  <a:gd name="T32" fmla="*/ 1600 w 2996"/>
                  <a:gd name="T33" fmla="*/ 1996 h 2800"/>
                  <a:gd name="T34" fmla="*/ 1521 w 2996"/>
                  <a:gd name="T35" fmla="*/ 1993 h 2800"/>
                  <a:gd name="T36" fmla="*/ 1427 w 2996"/>
                  <a:gd name="T37" fmla="*/ 1919 h 2800"/>
                  <a:gd name="T38" fmla="*/ 1303 w 2996"/>
                  <a:gd name="T39" fmla="*/ 1814 h 2800"/>
                  <a:gd name="T40" fmla="*/ 922 w 2996"/>
                  <a:gd name="T41" fmla="*/ 1840 h 2800"/>
                  <a:gd name="T42" fmla="*/ 664 w 2996"/>
                  <a:gd name="T43" fmla="*/ 1942 h 2800"/>
                  <a:gd name="T44" fmla="*/ 458 w 2996"/>
                  <a:gd name="T45" fmla="*/ 1970 h 2800"/>
                  <a:gd name="T46" fmla="*/ 274 w 2996"/>
                  <a:gd name="T47" fmla="*/ 2025 h 2800"/>
                  <a:gd name="T48" fmla="*/ 87 w 2996"/>
                  <a:gd name="T49" fmla="*/ 2072 h 2800"/>
                  <a:gd name="T50" fmla="*/ 59 w 2996"/>
                  <a:gd name="T51" fmla="*/ 1942 h 2800"/>
                  <a:gd name="T52" fmla="*/ 124 w 2996"/>
                  <a:gd name="T53" fmla="*/ 1783 h 2800"/>
                  <a:gd name="T54" fmla="*/ 123 w 2996"/>
                  <a:gd name="T55" fmla="*/ 1544 h 2800"/>
                  <a:gd name="T56" fmla="*/ 91 w 2996"/>
                  <a:gd name="T57" fmla="*/ 1352 h 2800"/>
                  <a:gd name="T58" fmla="*/ 138 w 2996"/>
                  <a:gd name="T59" fmla="*/ 1298 h 2800"/>
                  <a:gd name="T60" fmla="*/ 141 w 2996"/>
                  <a:gd name="T61" fmla="*/ 1193 h 2800"/>
                  <a:gd name="T62" fmla="*/ 189 w 2996"/>
                  <a:gd name="T63" fmla="*/ 1055 h 2800"/>
                  <a:gd name="T64" fmla="*/ 270 w 2996"/>
                  <a:gd name="T65" fmla="*/ 950 h 2800"/>
                  <a:gd name="T66" fmla="*/ 476 w 2996"/>
                  <a:gd name="T67" fmla="*/ 848 h 2800"/>
                  <a:gd name="T68" fmla="*/ 621 w 2996"/>
                  <a:gd name="T69" fmla="*/ 798 h 2800"/>
                  <a:gd name="T70" fmla="*/ 812 w 2996"/>
                  <a:gd name="T71" fmla="*/ 730 h 2800"/>
                  <a:gd name="T72" fmla="*/ 910 w 2996"/>
                  <a:gd name="T73" fmla="*/ 561 h 2800"/>
                  <a:gd name="T74" fmla="*/ 1008 w 2996"/>
                  <a:gd name="T75" fmla="*/ 505 h 2800"/>
                  <a:gd name="T76" fmla="*/ 1134 w 2996"/>
                  <a:gd name="T77" fmla="*/ 375 h 2800"/>
                  <a:gd name="T78" fmla="*/ 1232 w 2996"/>
                  <a:gd name="T79" fmla="*/ 313 h 2800"/>
                  <a:gd name="T80" fmla="*/ 1358 w 2996"/>
                  <a:gd name="T81" fmla="*/ 307 h 2800"/>
                  <a:gd name="T82" fmla="*/ 1476 w 2996"/>
                  <a:gd name="T83" fmla="*/ 320 h 2800"/>
                  <a:gd name="T84" fmla="*/ 1588 w 2996"/>
                  <a:gd name="T85" fmla="*/ 159 h 2800"/>
                  <a:gd name="T86" fmla="*/ 1743 w 2996"/>
                  <a:gd name="T87" fmla="*/ 80 h 2800"/>
                  <a:gd name="T88" fmla="*/ 1815 w 2996"/>
                  <a:gd name="T89" fmla="*/ 95 h 2800"/>
                  <a:gd name="T90" fmla="*/ 1988 w 2996"/>
                  <a:gd name="T91" fmla="*/ 110 h 2800"/>
                  <a:gd name="T92" fmla="*/ 2038 w 2996"/>
                  <a:gd name="T93" fmla="*/ 189 h 2800"/>
                  <a:gd name="T94" fmla="*/ 1954 w 2996"/>
                  <a:gd name="T95" fmla="*/ 303 h 2800"/>
                  <a:gd name="T96" fmla="*/ 2027 w 2996"/>
                  <a:gd name="T97" fmla="*/ 443 h 2800"/>
                  <a:gd name="T98" fmla="*/ 2161 w 2996"/>
                  <a:gd name="T99" fmla="*/ 545 h 2800"/>
                  <a:gd name="T100" fmla="*/ 2310 w 2996"/>
                  <a:gd name="T101" fmla="*/ 525 h 2800"/>
                  <a:gd name="T102" fmla="*/ 2381 w 2996"/>
                  <a:gd name="T103" fmla="*/ 332 h 2800"/>
                  <a:gd name="T104" fmla="*/ 2425 w 2996"/>
                  <a:gd name="T105" fmla="*/ 177 h 2800"/>
                  <a:gd name="T106" fmla="*/ 2466 w 2996"/>
                  <a:gd name="T107" fmla="*/ 32 h 2800"/>
                  <a:gd name="T108" fmla="*/ 2530 w 2996"/>
                  <a:gd name="T109" fmla="*/ 105 h 2800"/>
                  <a:gd name="T110" fmla="*/ 2540 w 2996"/>
                  <a:gd name="T111" fmla="*/ 264 h 2800"/>
                  <a:gd name="T112" fmla="*/ 2023 w 2996"/>
                  <a:gd name="T113" fmla="*/ 2562 h 2800"/>
                  <a:gd name="T114" fmla="*/ 1911 w 2996"/>
                  <a:gd name="T115" fmla="*/ 2764 h 2800"/>
                  <a:gd name="T116" fmla="*/ 1765 w 2996"/>
                  <a:gd name="T117" fmla="*/ 2793 h 2800"/>
                  <a:gd name="T118" fmla="*/ 1824 w 2996"/>
                  <a:gd name="T119" fmla="*/ 2553 h 2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996" h="2800">
                    <a:moveTo>
                      <a:pt x="2540" y="264"/>
                    </a:moveTo>
                    <a:lnTo>
                      <a:pt x="2557" y="330"/>
                    </a:lnTo>
                    <a:lnTo>
                      <a:pt x="2610" y="298"/>
                    </a:lnTo>
                    <a:lnTo>
                      <a:pt x="2629" y="334"/>
                    </a:lnTo>
                    <a:lnTo>
                      <a:pt x="2659" y="368"/>
                    </a:lnTo>
                    <a:lnTo>
                      <a:pt x="2645" y="405"/>
                    </a:lnTo>
                    <a:lnTo>
                      <a:pt x="2647" y="478"/>
                    </a:lnTo>
                    <a:lnTo>
                      <a:pt x="2651" y="521"/>
                    </a:lnTo>
                    <a:lnTo>
                      <a:pt x="2667" y="531"/>
                    </a:lnTo>
                    <a:lnTo>
                      <a:pt x="2673" y="604"/>
                    </a:lnTo>
                    <a:lnTo>
                      <a:pt x="2656" y="648"/>
                    </a:lnTo>
                    <a:lnTo>
                      <a:pt x="2668" y="706"/>
                    </a:lnTo>
                    <a:lnTo>
                      <a:pt x="2738" y="750"/>
                    </a:lnTo>
                    <a:lnTo>
                      <a:pt x="2780" y="791"/>
                    </a:lnTo>
                    <a:lnTo>
                      <a:pt x="2821" y="828"/>
                    </a:lnTo>
                    <a:lnTo>
                      <a:pt x="2806" y="849"/>
                    </a:lnTo>
                    <a:lnTo>
                      <a:pt x="2835" y="902"/>
                    </a:lnTo>
                    <a:lnTo>
                      <a:pt x="2839" y="994"/>
                    </a:lnTo>
                    <a:lnTo>
                      <a:pt x="2873" y="975"/>
                    </a:lnTo>
                    <a:lnTo>
                      <a:pt x="2893" y="1012"/>
                    </a:lnTo>
                    <a:lnTo>
                      <a:pt x="2914" y="999"/>
                    </a:lnTo>
                    <a:lnTo>
                      <a:pt x="2901" y="1089"/>
                    </a:lnTo>
                    <a:lnTo>
                      <a:pt x="2937" y="1142"/>
                    </a:lnTo>
                    <a:lnTo>
                      <a:pt x="2961" y="1174"/>
                    </a:lnTo>
                    <a:lnTo>
                      <a:pt x="2996" y="1243"/>
                    </a:lnTo>
                    <a:lnTo>
                      <a:pt x="2994" y="1311"/>
                    </a:lnTo>
                    <a:lnTo>
                      <a:pt x="2979" y="1360"/>
                    </a:lnTo>
                    <a:lnTo>
                      <a:pt x="2955" y="1413"/>
                    </a:lnTo>
                    <a:lnTo>
                      <a:pt x="2963" y="1485"/>
                    </a:lnTo>
                    <a:lnTo>
                      <a:pt x="2930" y="1560"/>
                    </a:lnTo>
                    <a:lnTo>
                      <a:pt x="2902" y="1599"/>
                    </a:lnTo>
                    <a:lnTo>
                      <a:pt x="2851" y="1675"/>
                    </a:lnTo>
                    <a:lnTo>
                      <a:pt x="2832" y="1724"/>
                    </a:lnTo>
                    <a:lnTo>
                      <a:pt x="2792" y="1785"/>
                    </a:lnTo>
                    <a:lnTo>
                      <a:pt x="2726" y="1862"/>
                    </a:lnTo>
                    <a:lnTo>
                      <a:pt x="2654" y="1904"/>
                    </a:lnTo>
                    <a:lnTo>
                      <a:pt x="2597" y="1970"/>
                    </a:lnTo>
                    <a:lnTo>
                      <a:pt x="2553" y="2012"/>
                    </a:lnTo>
                    <a:lnTo>
                      <a:pt x="2496" y="2085"/>
                    </a:lnTo>
                    <a:lnTo>
                      <a:pt x="2448" y="2127"/>
                    </a:lnTo>
                    <a:lnTo>
                      <a:pt x="2397" y="2191"/>
                    </a:lnTo>
                    <a:lnTo>
                      <a:pt x="2357" y="2249"/>
                    </a:lnTo>
                    <a:lnTo>
                      <a:pt x="2347" y="2276"/>
                    </a:lnTo>
                    <a:lnTo>
                      <a:pt x="2290" y="2305"/>
                    </a:lnTo>
                    <a:lnTo>
                      <a:pt x="2210" y="2308"/>
                    </a:lnTo>
                    <a:lnTo>
                      <a:pt x="2127" y="2343"/>
                    </a:lnTo>
                    <a:lnTo>
                      <a:pt x="2077" y="2376"/>
                    </a:lnTo>
                    <a:lnTo>
                      <a:pt x="2014" y="2412"/>
                    </a:lnTo>
                    <a:lnTo>
                      <a:pt x="1977" y="2375"/>
                    </a:lnTo>
                    <a:lnTo>
                      <a:pt x="1943" y="2360"/>
                    </a:lnTo>
                    <a:lnTo>
                      <a:pt x="1977" y="2316"/>
                    </a:lnTo>
                    <a:lnTo>
                      <a:pt x="1930" y="2332"/>
                    </a:lnTo>
                    <a:lnTo>
                      <a:pt x="1836" y="2393"/>
                    </a:lnTo>
                    <a:lnTo>
                      <a:pt x="1788" y="2370"/>
                    </a:lnTo>
                    <a:lnTo>
                      <a:pt x="1756" y="2357"/>
                    </a:lnTo>
                    <a:lnTo>
                      <a:pt x="1719" y="2350"/>
                    </a:lnTo>
                    <a:lnTo>
                      <a:pt x="1664" y="2326"/>
                    </a:lnTo>
                    <a:lnTo>
                      <a:pt x="1646" y="2274"/>
                    </a:lnTo>
                    <a:lnTo>
                      <a:pt x="1665" y="2210"/>
                    </a:lnTo>
                    <a:lnTo>
                      <a:pt x="1669" y="2167"/>
                    </a:lnTo>
                    <a:lnTo>
                      <a:pt x="1651" y="2132"/>
                    </a:lnTo>
                    <a:lnTo>
                      <a:pt x="1587" y="2122"/>
                    </a:lnTo>
                    <a:lnTo>
                      <a:pt x="1630" y="2081"/>
                    </a:lnTo>
                    <a:lnTo>
                      <a:pt x="1641" y="2018"/>
                    </a:lnTo>
                    <a:lnTo>
                      <a:pt x="1580" y="2077"/>
                    </a:lnTo>
                    <a:lnTo>
                      <a:pt x="1510" y="2092"/>
                    </a:lnTo>
                    <a:lnTo>
                      <a:pt x="1568" y="2045"/>
                    </a:lnTo>
                    <a:lnTo>
                      <a:pt x="1600" y="1996"/>
                    </a:lnTo>
                    <a:lnTo>
                      <a:pt x="1646" y="1955"/>
                    </a:lnTo>
                    <a:lnTo>
                      <a:pt x="1667" y="1892"/>
                    </a:lnTo>
                    <a:lnTo>
                      <a:pt x="1578" y="1964"/>
                    </a:lnTo>
                    <a:lnTo>
                      <a:pt x="1521" y="1993"/>
                    </a:lnTo>
                    <a:lnTo>
                      <a:pt x="1464" y="2061"/>
                    </a:lnTo>
                    <a:lnTo>
                      <a:pt x="1424" y="2026"/>
                    </a:lnTo>
                    <a:lnTo>
                      <a:pt x="1446" y="1981"/>
                    </a:lnTo>
                    <a:lnTo>
                      <a:pt x="1427" y="1919"/>
                    </a:lnTo>
                    <a:lnTo>
                      <a:pt x="1402" y="1888"/>
                    </a:lnTo>
                    <a:lnTo>
                      <a:pt x="1424" y="1868"/>
                    </a:lnTo>
                    <a:lnTo>
                      <a:pt x="1352" y="1816"/>
                    </a:lnTo>
                    <a:lnTo>
                      <a:pt x="1303" y="1814"/>
                    </a:lnTo>
                    <a:lnTo>
                      <a:pt x="1250" y="1773"/>
                    </a:lnTo>
                    <a:lnTo>
                      <a:pt x="1118" y="1781"/>
                    </a:lnTo>
                    <a:lnTo>
                      <a:pt x="1014" y="1811"/>
                    </a:lnTo>
                    <a:lnTo>
                      <a:pt x="922" y="1840"/>
                    </a:lnTo>
                    <a:lnTo>
                      <a:pt x="856" y="1834"/>
                    </a:lnTo>
                    <a:lnTo>
                      <a:pt x="764" y="1877"/>
                    </a:lnTo>
                    <a:lnTo>
                      <a:pt x="694" y="1897"/>
                    </a:lnTo>
                    <a:lnTo>
                      <a:pt x="664" y="1942"/>
                    </a:lnTo>
                    <a:lnTo>
                      <a:pt x="624" y="1976"/>
                    </a:lnTo>
                    <a:lnTo>
                      <a:pt x="563" y="1978"/>
                    </a:lnTo>
                    <a:lnTo>
                      <a:pt x="515" y="1986"/>
                    </a:lnTo>
                    <a:lnTo>
                      <a:pt x="458" y="1970"/>
                    </a:lnTo>
                    <a:lnTo>
                      <a:pt x="404" y="1979"/>
                    </a:lnTo>
                    <a:lnTo>
                      <a:pt x="353" y="1983"/>
                    </a:lnTo>
                    <a:lnTo>
                      <a:pt x="294" y="2029"/>
                    </a:lnTo>
                    <a:lnTo>
                      <a:pt x="274" y="2025"/>
                    </a:lnTo>
                    <a:lnTo>
                      <a:pt x="230" y="2049"/>
                    </a:lnTo>
                    <a:lnTo>
                      <a:pt x="185" y="2076"/>
                    </a:lnTo>
                    <a:lnTo>
                      <a:pt x="135" y="2072"/>
                    </a:lnTo>
                    <a:lnTo>
                      <a:pt x="87" y="2072"/>
                    </a:lnTo>
                    <a:lnTo>
                      <a:pt x="32" y="2018"/>
                    </a:lnTo>
                    <a:lnTo>
                      <a:pt x="0" y="2002"/>
                    </a:lnTo>
                    <a:lnTo>
                      <a:pt x="19" y="1953"/>
                    </a:lnTo>
                    <a:lnTo>
                      <a:pt x="59" y="1942"/>
                    </a:lnTo>
                    <a:lnTo>
                      <a:pt x="78" y="1923"/>
                    </a:lnTo>
                    <a:lnTo>
                      <a:pt x="86" y="1892"/>
                    </a:lnTo>
                    <a:lnTo>
                      <a:pt x="115" y="1833"/>
                    </a:lnTo>
                    <a:lnTo>
                      <a:pt x="124" y="1783"/>
                    </a:lnTo>
                    <a:lnTo>
                      <a:pt x="114" y="1697"/>
                    </a:lnTo>
                    <a:lnTo>
                      <a:pt x="117" y="1648"/>
                    </a:lnTo>
                    <a:lnTo>
                      <a:pt x="135" y="1600"/>
                    </a:lnTo>
                    <a:lnTo>
                      <a:pt x="123" y="1544"/>
                    </a:lnTo>
                    <a:lnTo>
                      <a:pt x="128" y="1519"/>
                    </a:lnTo>
                    <a:lnTo>
                      <a:pt x="105" y="1486"/>
                    </a:lnTo>
                    <a:lnTo>
                      <a:pt x="115" y="1419"/>
                    </a:lnTo>
                    <a:lnTo>
                      <a:pt x="91" y="1352"/>
                    </a:lnTo>
                    <a:lnTo>
                      <a:pt x="90" y="1315"/>
                    </a:lnTo>
                    <a:lnTo>
                      <a:pt x="113" y="1352"/>
                    </a:lnTo>
                    <a:lnTo>
                      <a:pt x="108" y="1273"/>
                    </a:lnTo>
                    <a:lnTo>
                      <a:pt x="138" y="1298"/>
                    </a:lnTo>
                    <a:lnTo>
                      <a:pt x="151" y="1331"/>
                    </a:lnTo>
                    <a:lnTo>
                      <a:pt x="161" y="1287"/>
                    </a:lnTo>
                    <a:lnTo>
                      <a:pt x="142" y="1220"/>
                    </a:lnTo>
                    <a:lnTo>
                      <a:pt x="141" y="1193"/>
                    </a:lnTo>
                    <a:lnTo>
                      <a:pt x="130" y="1168"/>
                    </a:lnTo>
                    <a:lnTo>
                      <a:pt x="149" y="1119"/>
                    </a:lnTo>
                    <a:lnTo>
                      <a:pt x="169" y="1098"/>
                    </a:lnTo>
                    <a:lnTo>
                      <a:pt x="189" y="1055"/>
                    </a:lnTo>
                    <a:lnTo>
                      <a:pt x="191" y="1005"/>
                    </a:lnTo>
                    <a:lnTo>
                      <a:pt x="235" y="944"/>
                    </a:lnTo>
                    <a:lnTo>
                      <a:pt x="227" y="1009"/>
                    </a:lnTo>
                    <a:lnTo>
                      <a:pt x="270" y="950"/>
                    </a:lnTo>
                    <a:lnTo>
                      <a:pt x="336" y="922"/>
                    </a:lnTo>
                    <a:lnTo>
                      <a:pt x="379" y="886"/>
                    </a:lnTo>
                    <a:lnTo>
                      <a:pt x="442" y="854"/>
                    </a:lnTo>
                    <a:lnTo>
                      <a:pt x="476" y="848"/>
                    </a:lnTo>
                    <a:lnTo>
                      <a:pt x="495" y="858"/>
                    </a:lnTo>
                    <a:lnTo>
                      <a:pt x="559" y="826"/>
                    </a:lnTo>
                    <a:lnTo>
                      <a:pt x="606" y="817"/>
                    </a:lnTo>
                    <a:lnTo>
                      <a:pt x="621" y="798"/>
                    </a:lnTo>
                    <a:lnTo>
                      <a:pt x="642" y="791"/>
                    </a:lnTo>
                    <a:lnTo>
                      <a:pt x="682" y="793"/>
                    </a:lnTo>
                    <a:lnTo>
                      <a:pt x="765" y="768"/>
                    </a:lnTo>
                    <a:lnTo>
                      <a:pt x="812" y="730"/>
                    </a:lnTo>
                    <a:lnTo>
                      <a:pt x="840" y="684"/>
                    </a:lnTo>
                    <a:lnTo>
                      <a:pt x="891" y="641"/>
                    </a:lnTo>
                    <a:lnTo>
                      <a:pt x="900" y="607"/>
                    </a:lnTo>
                    <a:lnTo>
                      <a:pt x="910" y="561"/>
                    </a:lnTo>
                    <a:lnTo>
                      <a:pt x="974" y="489"/>
                    </a:lnTo>
                    <a:lnTo>
                      <a:pt x="993" y="562"/>
                    </a:lnTo>
                    <a:lnTo>
                      <a:pt x="1028" y="545"/>
                    </a:lnTo>
                    <a:lnTo>
                      <a:pt x="1008" y="505"/>
                    </a:lnTo>
                    <a:lnTo>
                      <a:pt x="1038" y="464"/>
                    </a:lnTo>
                    <a:lnTo>
                      <a:pt x="1068" y="482"/>
                    </a:lnTo>
                    <a:lnTo>
                      <a:pt x="1087" y="417"/>
                    </a:lnTo>
                    <a:lnTo>
                      <a:pt x="1134" y="375"/>
                    </a:lnTo>
                    <a:lnTo>
                      <a:pt x="1157" y="342"/>
                    </a:lnTo>
                    <a:lnTo>
                      <a:pt x="1196" y="327"/>
                    </a:lnTo>
                    <a:lnTo>
                      <a:pt x="1201" y="303"/>
                    </a:lnTo>
                    <a:lnTo>
                      <a:pt x="1232" y="313"/>
                    </a:lnTo>
                    <a:lnTo>
                      <a:pt x="1236" y="292"/>
                    </a:lnTo>
                    <a:lnTo>
                      <a:pt x="1271" y="280"/>
                    </a:lnTo>
                    <a:lnTo>
                      <a:pt x="1308" y="268"/>
                    </a:lnTo>
                    <a:lnTo>
                      <a:pt x="1358" y="307"/>
                    </a:lnTo>
                    <a:lnTo>
                      <a:pt x="1392" y="358"/>
                    </a:lnTo>
                    <a:lnTo>
                      <a:pt x="1439" y="358"/>
                    </a:lnTo>
                    <a:lnTo>
                      <a:pt x="1485" y="366"/>
                    </a:lnTo>
                    <a:lnTo>
                      <a:pt x="1476" y="320"/>
                    </a:lnTo>
                    <a:lnTo>
                      <a:pt x="1521" y="251"/>
                    </a:lnTo>
                    <a:lnTo>
                      <a:pt x="1558" y="229"/>
                    </a:lnTo>
                    <a:lnTo>
                      <a:pt x="1549" y="208"/>
                    </a:lnTo>
                    <a:lnTo>
                      <a:pt x="1588" y="159"/>
                    </a:lnTo>
                    <a:lnTo>
                      <a:pt x="1637" y="129"/>
                    </a:lnTo>
                    <a:lnTo>
                      <a:pt x="1674" y="139"/>
                    </a:lnTo>
                    <a:lnTo>
                      <a:pt x="1739" y="123"/>
                    </a:lnTo>
                    <a:lnTo>
                      <a:pt x="1743" y="80"/>
                    </a:lnTo>
                    <a:lnTo>
                      <a:pt x="1691" y="52"/>
                    </a:lnTo>
                    <a:lnTo>
                      <a:pt x="1733" y="39"/>
                    </a:lnTo>
                    <a:lnTo>
                      <a:pt x="1780" y="60"/>
                    </a:lnTo>
                    <a:lnTo>
                      <a:pt x="1815" y="95"/>
                    </a:lnTo>
                    <a:lnTo>
                      <a:pt x="1876" y="117"/>
                    </a:lnTo>
                    <a:lnTo>
                      <a:pt x="1898" y="108"/>
                    </a:lnTo>
                    <a:lnTo>
                      <a:pt x="1941" y="135"/>
                    </a:lnTo>
                    <a:lnTo>
                      <a:pt x="1988" y="110"/>
                    </a:lnTo>
                    <a:lnTo>
                      <a:pt x="2015" y="118"/>
                    </a:lnTo>
                    <a:lnTo>
                      <a:pt x="2035" y="101"/>
                    </a:lnTo>
                    <a:lnTo>
                      <a:pt x="2064" y="143"/>
                    </a:lnTo>
                    <a:lnTo>
                      <a:pt x="2038" y="189"/>
                    </a:lnTo>
                    <a:lnTo>
                      <a:pt x="2005" y="223"/>
                    </a:lnTo>
                    <a:lnTo>
                      <a:pt x="1978" y="226"/>
                    </a:lnTo>
                    <a:lnTo>
                      <a:pt x="1982" y="260"/>
                    </a:lnTo>
                    <a:lnTo>
                      <a:pt x="1954" y="303"/>
                    </a:lnTo>
                    <a:lnTo>
                      <a:pt x="1921" y="345"/>
                    </a:lnTo>
                    <a:lnTo>
                      <a:pt x="1923" y="369"/>
                    </a:lnTo>
                    <a:lnTo>
                      <a:pt x="1974" y="416"/>
                    </a:lnTo>
                    <a:lnTo>
                      <a:pt x="2027" y="443"/>
                    </a:lnTo>
                    <a:lnTo>
                      <a:pt x="2060" y="472"/>
                    </a:lnTo>
                    <a:lnTo>
                      <a:pt x="2105" y="523"/>
                    </a:lnTo>
                    <a:lnTo>
                      <a:pt x="2126" y="523"/>
                    </a:lnTo>
                    <a:lnTo>
                      <a:pt x="2161" y="545"/>
                    </a:lnTo>
                    <a:lnTo>
                      <a:pt x="2167" y="571"/>
                    </a:lnTo>
                    <a:lnTo>
                      <a:pt x="2232" y="600"/>
                    </a:lnTo>
                    <a:lnTo>
                      <a:pt x="2287" y="571"/>
                    </a:lnTo>
                    <a:lnTo>
                      <a:pt x="2310" y="525"/>
                    </a:lnTo>
                    <a:lnTo>
                      <a:pt x="2332" y="487"/>
                    </a:lnTo>
                    <a:lnTo>
                      <a:pt x="2350" y="440"/>
                    </a:lnTo>
                    <a:lnTo>
                      <a:pt x="2384" y="373"/>
                    </a:lnTo>
                    <a:lnTo>
                      <a:pt x="2381" y="332"/>
                    </a:lnTo>
                    <a:lnTo>
                      <a:pt x="2390" y="307"/>
                    </a:lnTo>
                    <a:lnTo>
                      <a:pt x="2389" y="258"/>
                    </a:lnTo>
                    <a:lnTo>
                      <a:pt x="2408" y="194"/>
                    </a:lnTo>
                    <a:lnTo>
                      <a:pt x="2425" y="177"/>
                    </a:lnTo>
                    <a:lnTo>
                      <a:pt x="2417" y="148"/>
                    </a:lnTo>
                    <a:lnTo>
                      <a:pt x="2441" y="103"/>
                    </a:lnTo>
                    <a:lnTo>
                      <a:pt x="2461" y="56"/>
                    </a:lnTo>
                    <a:lnTo>
                      <a:pt x="2466" y="32"/>
                    </a:lnTo>
                    <a:lnTo>
                      <a:pt x="2498" y="0"/>
                    </a:lnTo>
                    <a:lnTo>
                      <a:pt x="2514" y="42"/>
                    </a:lnTo>
                    <a:lnTo>
                      <a:pt x="2512" y="95"/>
                    </a:lnTo>
                    <a:lnTo>
                      <a:pt x="2530" y="105"/>
                    </a:lnTo>
                    <a:lnTo>
                      <a:pt x="2528" y="141"/>
                    </a:lnTo>
                    <a:lnTo>
                      <a:pt x="2549" y="184"/>
                    </a:lnTo>
                    <a:lnTo>
                      <a:pt x="2548" y="233"/>
                    </a:lnTo>
                    <a:lnTo>
                      <a:pt x="2540" y="264"/>
                    </a:lnTo>
                    <a:moveTo>
                      <a:pt x="1865" y="2560"/>
                    </a:moveTo>
                    <a:lnTo>
                      <a:pt x="1914" y="2590"/>
                    </a:lnTo>
                    <a:lnTo>
                      <a:pt x="1959" y="2578"/>
                    </a:lnTo>
                    <a:lnTo>
                      <a:pt x="2023" y="2562"/>
                    </a:lnTo>
                    <a:lnTo>
                      <a:pt x="2061" y="2567"/>
                    </a:lnTo>
                    <a:lnTo>
                      <a:pt x="2004" y="2667"/>
                    </a:lnTo>
                    <a:lnTo>
                      <a:pt x="1962" y="2696"/>
                    </a:lnTo>
                    <a:lnTo>
                      <a:pt x="1911" y="2764"/>
                    </a:lnTo>
                    <a:lnTo>
                      <a:pt x="1902" y="2741"/>
                    </a:lnTo>
                    <a:lnTo>
                      <a:pt x="1816" y="2800"/>
                    </a:lnTo>
                    <a:lnTo>
                      <a:pt x="1805" y="2795"/>
                    </a:lnTo>
                    <a:lnTo>
                      <a:pt x="1765" y="2793"/>
                    </a:lnTo>
                    <a:lnTo>
                      <a:pt x="1769" y="2721"/>
                    </a:lnTo>
                    <a:lnTo>
                      <a:pt x="1795" y="2665"/>
                    </a:lnTo>
                    <a:lnTo>
                      <a:pt x="1800" y="2592"/>
                    </a:lnTo>
                    <a:lnTo>
                      <a:pt x="1824" y="2553"/>
                    </a:lnTo>
                    <a:lnTo>
                      <a:pt x="1865" y="2560"/>
                    </a:lnTo>
                  </a:path>
                </a:pathLst>
              </a:custGeom>
              <a:solidFill>
                <a:schemeClr val="accent5"/>
              </a:solidFill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13576412-7BAD-4312-B763-625EECCB6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7550" y="2297096"/>
                <a:ext cx="190500" cy="85724"/>
              </a:xfrm>
              <a:custGeom>
                <a:avLst/>
                <a:gdLst>
                  <a:gd name="T0" fmla="*/ 120 w 120"/>
                  <a:gd name="T1" fmla="*/ 19 h 54"/>
                  <a:gd name="T2" fmla="*/ 119 w 120"/>
                  <a:gd name="T3" fmla="*/ 27 h 54"/>
                  <a:gd name="T4" fmla="*/ 110 w 120"/>
                  <a:gd name="T5" fmla="*/ 27 h 54"/>
                  <a:gd name="T6" fmla="*/ 114 w 120"/>
                  <a:gd name="T7" fmla="*/ 32 h 54"/>
                  <a:gd name="T8" fmla="*/ 109 w 120"/>
                  <a:gd name="T9" fmla="*/ 45 h 54"/>
                  <a:gd name="T10" fmla="*/ 107 w 120"/>
                  <a:gd name="T11" fmla="*/ 48 h 54"/>
                  <a:gd name="T12" fmla="*/ 92 w 120"/>
                  <a:gd name="T13" fmla="*/ 49 h 54"/>
                  <a:gd name="T14" fmla="*/ 85 w 120"/>
                  <a:gd name="T15" fmla="*/ 54 h 54"/>
                  <a:gd name="T16" fmla="*/ 71 w 120"/>
                  <a:gd name="T17" fmla="*/ 52 h 54"/>
                  <a:gd name="T18" fmla="*/ 47 w 120"/>
                  <a:gd name="T19" fmla="*/ 47 h 54"/>
                  <a:gd name="T20" fmla="*/ 43 w 120"/>
                  <a:gd name="T21" fmla="*/ 40 h 54"/>
                  <a:gd name="T22" fmla="*/ 27 w 120"/>
                  <a:gd name="T23" fmla="*/ 43 h 54"/>
                  <a:gd name="T24" fmla="*/ 25 w 120"/>
                  <a:gd name="T25" fmla="*/ 47 h 54"/>
                  <a:gd name="T26" fmla="*/ 15 w 120"/>
                  <a:gd name="T27" fmla="*/ 44 h 54"/>
                  <a:gd name="T28" fmla="*/ 7 w 120"/>
                  <a:gd name="T29" fmla="*/ 44 h 54"/>
                  <a:gd name="T30" fmla="*/ 0 w 120"/>
                  <a:gd name="T31" fmla="*/ 40 h 54"/>
                  <a:gd name="T32" fmla="*/ 2 w 120"/>
                  <a:gd name="T33" fmla="*/ 35 h 54"/>
                  <a:gd name="T34" fmla="*/ 1 w 120"/>
                  <a:gd name="T35" fmla="*/ 31 h 54"/>
                  <a:gd name="T36" fmla="*/ 6 w 120"/>
                  <a:gd name="T37" fmla="*/ 30 h 54"/>
                  <a:gd name="T38" fmla="*/ 15 w 120"/>
                  <a:gd name="T39" fmla="*/ 36 h 54"/>
                  <a:gd name="T40" fmla="*/ 16 w 120"/>
                  <a:gd name="T41" fmla="*/ 30 h 54"/>
                  <a:gd name="T42" fmla="*/ 31 w 120"/>
                  <a:gd name="T43" fmla="*/ 31 h 54"/>
                  <a:gd name="T44" fmla="*/ 42 w 120"/>
                  <a:gd name="T45" fmla="*/ 28 h 54"/>
                  <a:gd name="T46" fmla="*/ 50 w 120"/>
                  <a:gd name="T47" fmla="*/ 28 h 54"/>
                  <a:gd name="T48" fmla="*/ 55 w 120"/>
                  <a:gd name="T49" fmla="*/ 32 h 54"/>
                  <a:gd name="T50" fmla="*/ 57 w 120"/>
                  <a:gd name="T51" fmla="*/ 29 h 54"/>
                  <a:gd name="T52" fmla="*/ 53 w 120"/>
                  <a:gd name="T53" fmla="*/ 16 h 54"/>
                  <a:gd name="T54" fmla="*/ 59 w 120"/>
                  <a:gd name="T55" fmla="*/ 13 h 54"/>
                  <a:gd name="T56" fmla="*/ 64 w 120"/>
                  <a:gd name="T57" fmla="*/ 4 h 54"/>
                  <a:gd name="T58" fmla="*/ 77 w 120"/>
                  <a:gd name="T59" fmla="*/ 10 h 54"/>
                  <a:gd name="T60" fmla="*/ 85 w 120"/>
                  <a:gd name="T61" fmla="*/ 2 h 54"/>
                  <a:gd name="T62" fmla="*/ 90 w 120"/>
                  <a:gd name="T63" fmla="*/ 0 h 54"/>
                  <a:gd name="T64" fmla="*/ 103 w 120"/>
                  <a:gd name="T65" fmla="*/ 7 h 54"/>
                  <a:gd name="T66" fmla="*/ 111 w 120"/>
                  <a:gd name="T67" fmla="*/ 6 h 54"/>
                  <a:gd name="T68" fmla="*/ 119 w 120"/>
                  <a:gd name="T69" fmla="*/ 9 h 54"/>
                  <a:gd name="T70" fmla="*/ 118 w 120"/>
                  <a:gd name="T71" fmla="*/ 12 h 54"/>
                  <a:gd name="T72" fmla="*/ 120 w 120"/>
                  <a:gd name="T73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" h="54">
                    <a:moveTo>
                      <a:pt x="120" y="19"/>
                    </a:moveTo>
                    <a:lnTo>
                      <a:pt x="119" y="27"/>
                    </a:lnTo>
                    <a:lnTo>
                      <a:pt x="110" y="27"/>
                    </a:lnTo>
                    <a:lnTo>
                      <a:pt x="114" y="32"/>
                    </a:lnTo>
                    <a:lnTo>
                      <a:pt x="109" y="45"/>
                    </a:lnTo>
                    <a:lnTo>
                      <a:pt x="107" y="48"/>
                    </a:lnTo>
                    <a:lnTo>
                      <a:pt x="92" y="49"/>
                    </a:lnTo>
                    <a:lnTo>
                      <a:pt x="85" y="54"/>
                    </a:lnTo>
                    <a:lnTo>
                      <a:pt x="71" y="52"/>
                    </a:lnTo>
                    <a:lnTo>
                      <a:pt x="47" y="47"/>
                    </a:lnTo>
                    <a:lnTo>
                      <a:pt x="43" y="40"/>
                    </a:lnTo>
                    <a:lnTo>
                      <a:pt x="27" y="43"/>
                    </a:lnTo>
                    <a:lnTo>
                      <a:pt x="25" y="47"/>
                    </a:lnTo>
                    <a:lnTo>
                      <a:pt x="15" y="44"/>
                    </a:lnTo>
                    <a:lnTo>
                      <a:pt x="7" y="44"/>
                    </a:lnTo>
                    <a:lnTo>
                      <a:pt x="0" y="40"/>
                    </a:lnTo>
                    <a:lnTo>
                      <a:pt x="2" y="35"/>
                    </a:lnTo>
                    <a:lnTo>
                      <a:pt x="1" y="31"/>
                    </a:lnTo>
                    <a:lnTo>
                      <a:pt x="6" y="30"/>
                    </a:lnTo>
                    <a:lnTo>
                      <a:pt x="15" y="36"/>
                    </a:lnTo>
                    <a:lnTo>
                      <a:pt x="16" y="30"/>
                    </a:lnTo>
                    <a:lnTo>
                      <a:pt x="31" y="31"/>
                    </a:lnTo>
                    <a:lnTo>
                      <a:pt x="42" y="28"/>
                    </a:lnTo>
                    <a:lnTo>
                      <a:pt x="50" y="28"/>
                    </a:lnTo>
                    <a:lnTo>
                      <a:pt x="55" y="32"/>
                    </a:lnTo>
                    <a:lnTo>
                      <a:pt x="57" y="29"/>
                    </a:lnTo>
                    <a:lnTo>
                      <a:pt x="53" y="16"/>
                    </a:lnTo>
                    <a:lnTo>
                      <a:pt x="59" y="13"/>
                    </a:lnTo>
                    <a:lnTo>
                      <a:pt x="64" y="4"/>
                    </a:lnTo>
                    <a:lnTo>
                      <a:pt x="77" y="10"/>
                    </a:lnTo>
                    <a:lnTo>
                      <a:pt x="85" y="2"/>
                    </a:lnTo>
                    <a:lnTo>
                      <a:pt x="90" y="0"/>
                    </a:lnTo>
                    <a:lnTo>
                      <a:pt x="103" y="7"/>
                    </a:lnTo>
                    <a:lnTo>
                      <a:pt x="111" y="6"/>
                    </a:lnTo>
                    <a:lnTo>
                      <a:pt x="119" y="9"/>
                    </a:lnTo>
                    <a:lnTo>
                      <a:pt x="118" y="12"/>
                    </a:lnTo>
                    <a:lnTo>
                      <a:pt x="120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E2145AA1-0385-4920-B550-9CAC956A8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7990" y="2600307"/>
                <a:ext cx="41275" cy="31749"/>
              </a:xfrm>
              <a:custGeom>
                <a:avLst/>
                <a:gdLst>
                  <a:gd name="T0" fmla="*/ 14 w 108"/>
                  <a:gd name="T1" fmla="*/ 1 h 85"/>
                  <a:gd name="T2" fmla="*/ 38 w 108"/>
                  <a:gd name="T3" fmla="*/ 23 h 85"/>
                  <a:gd name="T4" fmla="*/ 69 w 108"/>
                  <a:gd name="T5" fmla="*/ 23 h 85"/>
                  <a:gd name="T6" fmla="*/ 71 w 108"/>
                  <a:gd name="T7" fmla="*/ 36 h 85"/>
                  <a:gd name="T8" fmla="*/ 108 w 108"/>
                  <a:gd name="T9" fmla="*/ 85 h 85"/>
                  <a:gd name="T10" fmla="*/ 58 w 108"/>
                  <a:gd name="T11" fmla="*/ 74 h 85"/>
                  <a:gd name="T12" fmla="*/ 16 w 108"/>
                  <a:gd name="T13" fmla="*/ 35 h 85"/>
                  <a:gd name="T14" fmla="*/ 0 w 108"/>
                  <a:gd name="T15" fmla="*/ 3 h 85"/>
                  <a:gd name="T16" fmla="*/ 14 w 108"/>
                  <a:gd name="T1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85">
                    <a:moveTo>
                      <a:pt x="14" y="1"/>
                    </a:moveTo>
                    <a:lnTo>
                      <a:pt x="38" y="23"/>
                    </a:lnTo>
                    <a:lnTo>
                      <a:pt x="69" y="23"/>
                    </a:lnTo>
                    <a:lnTo>
                      <a:pt x="71" y="36"/>
                    </a:lnTo>
                    <a:lnTo>
                      <a:pt x="108" y="85"/>
                    </a:lnTo>
                    <a:lnTo>
                      <a:pt x="58" y="74"/>
                    </a:lnTo>
                    <a:lnTo>
                      <a:pt x="16" y="35"/>
                    </a:lnTo>
                    <a:lnTo>
                      <a:pt x="0" y="3"/>
                    </a:lnTo>
                    <a:lnTo>
                      <a:pt x="14" y="0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5E6DB5F3-491D-4EB3-A9CB-FA276D714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3228" y="2530458"/>
                <a:ext cx="150814" cy="117475"/>
              </a:xfrm>
              <a:custGeom>
                <a:avLst/>
                <a:gdLst>
                  <a:gd name="T0" fmla="*/ 40 w 95"/>
                  <a:gd name="T1" fmla="*/ 13 h 74"/>
                  <a:gd name="T2" fmla="*/ 48 w 95"/>
                  <a:gd name="T3" fmla="*/ 15 h 74"/>
                  <a:gd name="T4" fmla="*/ 50 w 95"/>
                  <a:gd name="T5" fmla="*/ 9 h 74"/>
                  <a:gd name="T6" fmla="*/ 58 w 95"/>
                  <a:gd name="T7" fmla="*/ 1 h 74"/>
                  <a:gd name="T8" fmla="*/ 69 w 95"/>
                  <a:gd name="T9" fmla="*/ 12 h 74"/>
                  <a:gd name="T10" fmla="*/ 81 w 95"/>
                  <a:gd name="T11" fmla="*/ 27 h 74"/>
                  <a:gd name="T12" fmla="*/ 89 w 95"/>
                  <a:gd name="T13" fmla="*/ 28 h 74"/>
                  <a:gd name="T14" fmla="*/ 95 w 95"/>
                  <a:gd name="T15" fmla="*/ 33 h 74"/>
                  <a:gd name="T16" fmla="*/ 82 w 95"/>
                  <a:gd name="T17" fmla="*/ 35 h 74"/>
                  <a:gd name="T18" fmla="*/ 82 w 95"/>
                  <a:gd name="T19" fmla="*/ 51 h 74"/>
                  <a:gd name="T20" fmla="*/ 80 w 95"/>
                  <a:gd name="T21" fmla="*/ 58 h 74"/>
                  <a:gd name="T22" fmla="*/ 75 w 95"/>
                  <a:gd name="T23" fmla="*/ 63 h 74"/>
                  <a:gd name="T24" fmla="*/ 77 w 95"/>
                  <a:gd name="T25" fmla="*/ 73 h 74"/>
                  <a:gd name="T26" fmla="*/ 73 w 95"/>
                  <a:gd name="T27" fmla="*/ 74 h 74"/>
                  <a:gd name="T28" fmla="*/ 61 w 95"/>
                  <a:gd name="T29" fmla="*/ 63 h 74"/>
                  <a:gd name="T30" fmla="*/ 65 w 95"/>
                  <a:gd name="T31" fmla="*/ 53 h 74"/>
                  <a:gd name="T32" fmla="*/ 59 w 95"/>
                  <a:gd name="T33" fmla="*/ 47 h 74"/>
                  <a:gd name="T34" fmla="*/ 52 w 95"/>
                  <a:gd name="T35" fmla="*/ 49 h 74"/>
                  <a:gd name="T36" fmla="*/ 35 w 95"/>
                  <a:gd name="T37" fmla="*/ 64 h 74"/>
                  <a:gd name="T38" fmla="*/ 32 w 95"/>
                  <a:gd name="T39" fmla="*/ 49 h 74"/>
                  <a:gd name="T40" fmla="*/ 24 w 95"/>
                  <a:gd name="T41" fmla="*/ 46 h 74"/>
                  <a:gd name="T42" fmla="*/ 16 w 95"/>
                  <a:gd name="T43" fmla="*/ 40 h 74"/>
                  <a:gd name="T44" fmla="*/ 19 w 95"/>
                  <a:gd name="T45" fmla="*/ 34 h 74"/>
                  <a:gd name="T46" fmla="*/ 9 w 95"/>
                  <a:gd name="T47" fmla="*/ 27 h 74"/>
                  <a:gd name="T48" fmla="*/ 11 w 95"/>
                  <a:gd name="T49" fmla="*/ 22 h 74"/>
                  <a:gd name="T50" fmla="*/ 4 w 95"/>
                  <a:gd name="T51" fmla="*/ 18 h 74"/>
                  <a:gd name="T52" fmla="*/ 0 w 95"/>
                  <a:gd name="T53" fmla="*/ 13 h 74"/>
                  <a:gd name="T54" fmla="*/ 3 w 95"/>
                  <a:gd name="T55" fmla="*/ 9 h 74"/>
                  <a:gd name="T56" fmla="*/ 17 w 95"/>
                  <a:gd name="T57" fmla="*/ 15 h 74"/>
                  <a:gd name="T58" fmla="*/ 26 w 95"/>
                  <a:gd name="T59" fmla="*/ 17 h 74"/>
                  <a:gd name="T60" fmla="*/ 28 w 95"/>
                  <a:gd name="T61" fmla="*/ 14 h 74"/>
                  <a:gd name="T62" fmla="*/ 18 w 95"/>
                  <a:gd name="T63" fmla="*/ 3 h 74"/>
                  <a:gd name="T64" fmla="*/ 21 w 95"/>
                  <a:gd name="T65" fmla="*/ 0 h 74"/>
                  <a:gd name="T66" fmla="*/ 26 w 95"/>
                  <a:gd name="T67" fmla="*/ 1 h 74"/>
                  <a:gd name="T68" fmla="*/ 40 w 95"/>
                  <a:gd name="T69" fmla="*/ 1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5" h="74">
                    <a:moveTo>
                      <a:pt x="40" y="13"/>
                    </a:moveTo>
                    <a:lnTo>
                      <a:pt x="48" y="15"/>
                    </a:lnTo>
                    <a:lnTo>
                      <a:pt x="50" y="9"/>
                    </a:lnTo>
                    <a:lnTo>
                      <a:pt x="58" y="1"/>
                    </a:lnTo>
                    <a:lnTo>
                      <a:pt x="69" y="12"/>
                    </a:lnTo>
                    <a:lnTo>
                      <a:pt x="81" y="27"/>
                    </a:lnTo>
                    <a:lnTo>
                      <a:pt x="89" y="28"/>
                    </a:lnTo>
                    <a:lnTo>
                      <a:pt x="95" y="33"/>
                    </a:lnTo>
                    <a:lnTo>
                      <a:pt x="82" y="35"/>
                    </a:lnTo>
                    <a:lnTo>
                      <a:pt x="82" y="51"/>
                    </a:lnTo>
                    <a:lnTo>
                      <a:pt x="80" y="58"/>
                    </a:lnTo>
                    <a:lnTo>
                      <a:pt x="75" y="63"/>
                    </a:lnTo>
                    <a:lnTo>
                      <a:pt x="77" y="73"/>
                    </a:lnTo>
                    <a:lnTo>
                      <a:pt x="73" y="74"/>
                    </a:lnTo>
                    <a:lnTo>
                      <a:pt x="61" y="63"/>
                    </a:lnTo>
                    <a:lnTo>
                      <a:pt x="65" y="53"/>
                    </a:lnTo>
                    <a:lnTo>
                      <a:pt x="59" y="47"/>
                    </a:lnTo>
                    <a:lnTo>
                      <a:pt x="52" y="49"/>
                    </a:lnTo>
                    <a:lnTo>
                      <a:pt x="35" y="64"/>
                    </a:lnTo>
                    <a:lnTo>
                      <a:pt x="32" y="49"/>
                    </a:lnTo>
                    <a:lnTo>
                      <a:pt x="24" y="46"/>
                    </a:lnTo>
                    <a:lnTo>
                      <a:pt x="16" y="40"/>
                    </a:lnTo>
                    <a:lnTo>
                      <a:pt x="19" y="34"/>
                    </a:lnTo>
                    <a:lnTo>
                      <a:pt x="9" y="27"/>
                    </a:lnTo>
                    <a:lnTo>
                      <a:pt x="11" y="22"/>
                    </a:lnTo>
                    <a:lnTo>
                      <a:pt x="4" y="18"/>
                    </a:lnTo>
                    <a:lnTo>
                      <a:pt x="0" y="13"/>
                    </a:lnTo>
                    <a:lnTo>
                      <a:pt x="3" y="9"/>
                    </a:lnTo>
                    <a:lnTo>
                      <a:pt x="17" y="15"/>
                    </a:lnTo>
                    <a:lnTo>
                      <a:pt x="26" y="17"/>
                    </a:lnTo>
                    <a:lnTo>
                      <a:pt x="28" y="14"/>
                    </a:lnTo>
                    <a:lnTo>
                      <a:pt x="18" y="3"/>
                    </a:lnTo>
                    <a:lnTo>
                      <a:pt x="21" y="0"/>
                    </a:lnTo>
                    <a:lnTo>
                      <a:pt x="26" y="1"/>
                    </a:lnTo>
                    <a:lnTo>
                      <a:pt x="40" y="1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BF0C40AB-24E6-4F13-AAB2-B4D8F87A1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9215" y="3986185"/>
                <a:ext cx="49214" cy="71437"/>
              </a:xfrm>
              <a:custGeom>
                <a:avLst/>
                <a:gdLst>
                  <a:gd name="T0" fmla="*/ 5 w 31"/>
                  <a:gd name="T1" fmla="*/ 45 h 45"/>
                  <a:gd name="T2" fmla="*/ 4 w 31"/>
                  <a:gd name="T3" fmla="*/ 20 h 45"/>
                  <a:gd name="T4" fmla="*/ 0 w 31"/>
                  <a:gd name="T5" fmla="*/ 10 h 45"/>
                  <a:gd name="T6" fmla="*/ 11 w 31"/>
                  <a:gd name="T7" fmla="*/ 12 h 45"/>
                  <a:gd name="T8" fmla="*/ 16 w 31"/>
                  <a:gd name="T9" fmla="*/ 0 h 45"/>
                  <a:gd name="T10" fmla="*/ 26 w 31"/>
                  <a:gd name="T11" fmla="*/ 2 h 45"/>
                  <a:gd name="T12" fmla="*/ 27 w 31"/>
                  <a:gd name="T13" fmla="*/ 10 h 45"/>
                  <a:gd name="T14" fmla="*/ 31 w 31"/>
                  <a:gd name="T15" fmla="*/ 14 h 45"/>
                  <a:gd name="T16" fmla="*/ 31 w 31"/>
                  <a:gd name="T17" fmla="*/ 21 h 45"/>
                  <a:gd name="T18" fmla="*/ 27 w 31"/>
                  <a:gd name="T19" fmla="*/ 25 h 45"/>
                  <a:gd name="T20" fmla="*/ 19 w 31"/>
                  <a:gd name="T21" fmla="*/ 36 h 45"/>
                  <a:gd name="T22" fmla="*/ 12 w 31"/>
                  <a:gd name="T23" fmla="*/ 44 h 45"/>
                  <a:gd name="T24" fmla="*/ 5 w 31"/>
                  <a:gd name="T2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45">
                    <a:moveTo>
                      <a:pt x="5" y="45"/>
                    </a:moveTo>
                    <a:lnTo>
                      <a:pt x="4" y="20"/>
                    </a:lnTo>
                    <a:lnTo>
                      <a:pt x="0" y="10"/>
                    </a:lnTo>
                    <a:lnTo>
                      <a:pt x="11" y="12"/>
                    </a:lnTo>
                    <a:lnTo>
                      <a:pt x="16" y="0"/>
                    </a:lnTo>
                    <a:lnTo>
                      <a:pt x="26" y="2"/>
                    </a:lnTo>
                    <a:lnTo>
                      <a:pt x="27" y="10"/>
                    </a:lnTo>
                    <a:lnTo>
                      <a:pt x="31" y="14"/>
                    </a:lnTo>
                    <a:lnTo>
                      <a:pt x="31" y="21"/>
                    </a:lnTo>
                    <a:lnTo>
                      <a:pt x="27" y="25"/>
                    </a:lnTo>
                    <a:lnTo>
                      <a:pt x="19" y="36"/>
                    </a:lnTo>
                    <a:lnTo>
                      <a:pt x="12" y="44"/>
                    </a:lnTo>
                    <a:lnTo>
                      <a:pt x="5" y="4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46DE973F-8D81-4DD4-A8CB-DC6BE64E0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4987" y="2219310"/>
                <a:ext cx="92075" cy="63500"/>
              </a:xfrm>
              <a:custGeom>
                <a:avLst/>
                <a:gdLst>
                  <a:gd name="T0" fmla="*/ 13 w 58"/>
                  <a:gd name="T1" fmla="*/ 3 h 40"/>
                  <a:gd name="T2" fmla="*/ 24 w 58"/>
                  <a:gd name="T3" fmla="*/ 4 h 40"/>
                  <a:gd name="T4" fmla="*/ 39 w 58"/>
                  <a:gd name="T5" fmla="*/ 0 h 40"/>
                  <a:gd name="T6" fmla="*/ 49 w 58"/>
                  <a:gd name="T7" fmla="*/ 9 h 40"/>
                  <a:gd name="T8" fmla="*/ 58 w 58"/>
                  <a:gd name="T9" fmla="*/ 14 h 40"/>
                  <a:gd name="T10" fmla="*/ 57 w 58"/>
                  <a:gd name="T11" fmla="*/ 27 h 40"/>
                  <a:gd name="T12" fmla="*/ 53 w 58"/>
                  <a:gd name="T13" fmla="*/ 28 h 40"/>
                  <a:gd name="T14" fmla="*/ 51 w 58"/>
                  <a:gd name="T15" fmla="*/ 40 h 40"/>
                  <a:gd name="T16" fmla="*/ 37 w 58"/>
                  <a:gd name="T17" fmla="*/ 30 h 40"/>
                  <a:gd name="T18" fmla="*/ 29 w 58"/>
                  <a:gd name="T19" fmla="*/ 32 h 40"/>
                  <a:gd name="T20" fmla="*/ 17 w 58"/>
                  <a:gd name="T21" fmla="*/ 22 h 40"/>
                  <a:gd name="T22" fmla="*/ 10 w 58"/>
                  <a:gd name="T23" fmla="*/ 14 h 40"/>
                  <a:gd name="T24" fmla="*/ 3 w 58"/>
                  <a:gd name="T25" fmla="*/ 14 h 40"/>
                  <a:gd name="T26" fmla="*/ 0 w 58"/>
                  <a:gd name="T27" fmla="*/ 7 h 40"/>
                  <a:gd name="T28" fmla="*/ 13 w 58"/>
                  <a:gd name="T2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40">
                    <a:moveTo>
                      <a:pt x="13" y="3"/>
                    </a:moveTo>
                    <a:lnTo>
                      <a:pt x="24" y="4"/>
                    </a:lnTo>
                    <a:lnTo>
                      <a:pt x="39" y="0"/>
                    </a:lnTo>
                    <a:lnTo>
                      <a:pt x="49" y="9"/>
                    </a:lnTo>
                    <a:lnTo>
                      <a:pt x="58" y="14"/>
                    </a:lnTo>
                    <a:lnTo>
                      <a:pt x="57" y="27"/>
                    </a:lnTo>
                    <a:lnTo>
                      <a:pt x="53" y="28"/>
                    </a:lnTo>
                    <a:lnTo>
                      <a:pt x="51" y="40"/>
                    </a:lnTo>
                    <a:lnTo>
                      <a:pt x="37" y="30"/>
                    </a:lnTo>
                    <a:lnTo>
                      <a:pt x="29" y="32"/>
                    </a:lnTo>
                    <a:lnTo>
                      <a:pt x="17" y="22"/>
                    </a:lnTo>
                    <a:lnTo>
                      <a:pt x="10" y="14"/>
                    </a:lnTo>
                    <a:lnTo>
                      <a:pt x="3" y="14"/>
                    </a:lnTo>
                    <a:lnTo>
                      <a:pt x="0" y="7"/>
                    </a:lnTo>
                    <a:lnTo>
                      <a:pt x="13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769E077F-09EB-40B6-B2B7-32427B424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3712" y="3505176"/>
                <a:ext cx="88901" cy="201611"/>
              </a:xfrm>
              <a:custGeom>
                <a:avLst/>
                <a:gdLst>
                  <a:gd name="T0" fmla="*/ 36 w 56"/>
                  <a:gd name="T1" fmla="*/ 124 h 127"/>
                  <a:gd name="T2" fmla="*/ 20 w 56"/>
                  <a:gd name="T3" fmla="*/ 127 h 127"/>
                  <a:gd name="T4" fmla="*/ 16 w 56"/>
                  <a:gd name="T5" fmla="*/ 113 h 127"/>
                  <a:gd name="T6" fmla="*/ 17 w 56"/>
                  <a:gd name="T7" fmla="*/ 65 h 127"/>
                  <a:gd name="T8" fmla="*/ 13 w 56"/>
                  <a:gd name="T9" fmla="*/ 61 h 127"/>
                  <a:gd name="T10" fmla="*/ 12 w 56"/>
                  <a:gd name="T11" fmla="*/ 50 h 127"/>
                  <a:gd name="T12" fmla="*/ 6 w 56"/>
                  <a:gd name="T13" fmla="*/ 43 h 127"/>
                  <a:gd name="T14" fmla="*/ 0 w 56"/>
                  <a:gd name="T15" fmla="*/ 37 h 127"/>
                  <a:gd name="T16" fmla="*/ 3 w 56"/>
                  <a:gd name="T17" fmla="*/ 26 h 127"/>
                  <a:gd name="T18" fmla="*/ 9 w 56"/>
                  <a:gd name="T19" fmla="*/ 23 h 127"/>
                  <a:gd name="T20" fmla="*/ 13 w 56"/>
                  <a:gd name="T21" fmla="*/ 14 h 127"/>
                  <a:gd name="T22" fmla="*/ 22 w 56"/>
                  <a:gd name="T23" fmla="*/ 13 h 127"/>
                  <a:gd name="T24" fmla="*/ 26 w 56"/>
                  <a:gd name="T25" fmla="*/ 6 h 127"/>
                  <a:gd name="T26" fmla="*/ 32 w 56"/>
                  <a:gd name="T27" fmla="*/ 0 h 127"/>
                  <a:gd name="T28" fmla="*/ 38 w 56"/>
                  <a:gd name="T29" fmla="*/ 0 h 127"/>
                  <a:gd name="T30" fmla="*/ 52 w 56"/>
                  <a:gd name="T31" fmla="*/ 12 h 127"/>
                  <a:gd name="T32" fmla="*/ 52 w 56"/>
                  <a:gd name="T33" fmla="*/ 19 h 127"/>
                  <a:gd name="T34" fmla="*/ 56 w 56"/>
                  <a:gd name="T35" fmla="*/ 31 h 127"/>
                  <a:gd name="T36" fmla="*/ 52 w 56"/>
                  <a:gd name="T37" fmla="*/ 40 h 127"/>
                  <a:gd name="T38" fmla="*/ 54 w 56"/>
                  <a:gd name="T39" fmla="*/ 45 h 127"/>
                  <a:gd name="T40" fmla="*/ 45 w 56"/>
                  <a:gd name="T41" fmla="*/ 58 h 127"/>
                  <a:gd name="T42" fmla="*/ 40 w 56"/>
                  <a:gd name="T43" fmla="*/ 64 h 127"/>
                  <a:gd name="T44" fmla="*/ 36 w 56"/>
                  <a:gd name="T45" fmla="*/ 78 h 127"/>
                  <a:gd name="T46" fmla="*/ 37 w 56"/>
                  <a:gd name="T47" fmla="*/ 91 h 127"/>
                  <a:gd name="T48" fmla="*/ 36 w 56"/>
                  <a:gd name="T49" fmla="*/ 12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6" h="127">
                    <a:moveTo>
                      <a:pt x="36" y="124"/>
                    </a:moveTo>
                    <a:lnTo>
                      <a:pt x="20" y="127"/>
                    </a:lnTo>
                    <a:lnTo>
                      <a:pt x="16" y="113"/>
                    </a:lnTo>
                    <a:lnTo>
                      <a:pt x="17" y="65"/>
                    </a:lnTo>
                    <a:lnTo>
                      <a:pt x="13" y="61"/>
                    </a:lnTo>
                    <a:lnTo>
                      <a:pt x="12" y="50"/>
                    </a:lnTo>
                    <a:lnTo>
                      <a:pt x="6" y="43"/>
                    </a:lnTo>
                    <a:lnTo>
                      <a:pt x="0" y="37"/>
                    </a:lnTo>
                    <a:lnTo>
                      <a:pt x="3" y="26"/>
                    </a:lnTo>
                    <a:lnTo>
                      <a:pt x="9" y="23"/>
                    </a:lnTo>
                    <a:lnTo>
                      <a:pt x="13" y="14"/>
                    </a:lnTo>
                    <a:lnTo>
                      <a:pt x="22" y="13"/>
                    </a:lnTo>
                    <a:lnTo>
                      <a:pt x="26" y="6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52" y="12"/>
                    </a:lnTo>
                    <a:lnTo>
                      <a:pt x="52" y="19"/>
                    </a:lnTo>
                    <a:lnTo>
                      <a:pt x="56" y="31"/>
                    </a:lnTo>
                    <a:lnTo>
                      <a:pt x="52" y="40"/>
                    </a:lnTo>
                    <a:lnTo>
                      <a:pt x="54" y="45"/>
                    </a:lnTo>
                    <a:lnTo>
                      <a:pt x="45" y="58"/>
                    </a:lnTo>
                    <a:lnTo>
                      <a:pt x="40" y="64"/>
                    </a:lnTo>
                    <a:lnTo>
                      <a:pt x="36" y="78"/>
                    </a:lnTo>
                    <a:lnTo>
                      <a:pt x="37" y="91"/>
                    </a:lnTo>
                    <a:lnTo>
                      <a:pt x="36" y="12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7181793C-E770-4DDE-BCF6-AAA0747DB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2737" y="3409925"/>
                <a:ext cx="222251" cy="182562"/>
              </a:xfrm>
              <a:custGeom>
                <a:avLst/>
                <a:gdLst>
                  <a:gd name="T0" fmla="*/ 49 w 140"/>
                  <a:gd name="T1" fmla="*/ 114 h 115"/>
                  <a:gd name="T2" fmla="*/ 36 w 140"/>
                  <a:gd name="T3" fmla="*/ 109 h 115"/>
                  <a:gd name="T4" fmla="*/ 28 w 140"/>
                  <a:gd name="T5" fmla="*/ 110 h 115"/>
                  <a:gd name="T6" fmla="*/ 21 w 140"/>
                  <a:gd name="T7" fmla="*/ 115 h 115"/>
                  <a:gd name="T8" fmla="*/ 13 w 140"/>
                  <a:gd name="T9" fmla="*/ 110 h 115"/>
                  <a:gd name="T10" fmla="*/ 10 w 140"/>
                  <a:gd name="T11" fmla="*/ 103 h 115"/>
                  <a:gd name="T12" fmla="*/ 1 w 140"/>
                  <a:gd name="T13" fmla="*/ 99 h 115"/>
                  <a:gd name="T14" fmla="*/ 0 w 140"/>
                  <a:gd name="T15" fmla="*/ 87 h 115"/>
                  <a:gd name="T16" fmla="*/ 5 w 140"/>
                  <a:gd name="T17" fmla="*/ 78 h 115"/>
                  <a:gd name="T18" fmla="*/ 5 w 140"/>
                  <a:gd name="T19" fmla="*/ 71 h 115"/>
                  <a:gd name="T20" fmla="*/ 19 w 140"/>
                  <a:gd name="T21" fmla="*/ 54 h 115"/>
                  <a:gd name="T22" fmla="*/ 22 w 140"/>
                  <a:gd name="T23" fmla="*/ 40 h 115"/>
                  <a:gd name="T24" fmla="*/ 27 w 140"/>
                  <a:gd name="T25" fmla="*/ 34 h 115"/>
                  <a:gd name="T26" fmla="*/ 36 w 140"/>
                  <a:gd name="T27" fmla="*/ 37 h 115"/>
                  <a:gd name="T28" fmla="*/ 44 w 140"/>
                  <a:gd name="T29" fmla="*/ 33 h 115"/>
                  <a:gd name="T30" fmla="*/ 46 w 140"/>
                  <a:gd name="T31" fmla="*/ 28 h 115"/>
                  <a:gd name="T32" fmla="*/ 61 w 140"/>
                  <a:gd name="T33" fmla="*/ 18 h 115"/>
                  <a:gd name="T34" fmla="*/ 64 w 140"/>
                  <a:gd name="T35" fmla="*/ 12 h 115"/>
                  <a:gd name="T36" fmla="*/ 81 w 140"/>
                  <a:gd name="T37" fmla="*/ 3 h 115"/>
                  <a:gd name="T38" fmla="*/ 91 w 140"/>
                  <a:gd name="T39" fmla="*/ 0 h 115"/>
                  <a:gd name="T40" fmla="*/ 95 w 140"/>
                  <a:gd name="T41" fmla="*/ 4 h 115"/>
                  <a:gd name="T42" fmla="*/ 107 w 140"/>
                  <a:gd name="T43" fmla="*/ 4 h 115"/>
                  <a:gd name="T44" fmla="*/ 106 w 140"/>
                  <a:gd name="T45" fmla="*/ 14 h 115"/>
                  <a:gd name="T46" fmla="*/ 108 w 140"/>
                  <a:gd name="T47" fmla="*/ 24 h 115"/>
                  <a:gd name="T48" fmla="*/ 118 w 140"/>
                  <a:gd name="T49" fmla="*/ 37 h 115"/>
                  <a:gd name="T50" fmla="*/ 119 w 140"/>
                  <a:gd name="T51" fmla="*/ 47 h 115"/>
                  <a:gd name="T52" fmla="*/ 140 w 140"/>
                  <a:gd name="T53" fmla="*/ 52 h 115"/>
                  <a:gd name="T54" fmla="*/ 140 w 140"/>
                  <a:gd name="T55" fmla="*/ 66 h 115"/>
                  <a:gd name="T56" fmla="*/ 136 w 140"/>
                  <a:gd name="T57" fmla="*/ 73 h 115"/>
                  <a:gd name="T58" fmla="*/ 127 w 140"/>
                  <a:gd name="T59" fmla="*/ 74 h 115"/>
                  <a:gd name="T60" fmla="*/ 123 w 140"/>
                  <a:gd name="T61" fmla="*/ 83 h 115"/>
                  <a:gd name="T62" fmla="*/ 117 w 140"/>
                  <a:gd name="T63" fmla="*/ 86 h 115"/>
                  <a:gd name="T64" fmla="*/ 101 w 140"/>
                  <a:gd name="T65" fmla="*/ 85 h 115"/>
                  <a:gd name="T66" fmla="*/ 92 w 140"/>
                  <a:gd name="T67" fmla="*/ 84 h 115"/>
                  <a:gd name="T68" fmla="*/ 86 w 140"/>
                  <a:gd name="T69" fmla="*/ 87 h 115"/>
                  <a:gd name="T70" fmla="*/ 78 w 140"/>
                  <a:gd name="T71" fmla="*/ 86 h 115"/>
                  <a:gd name="T72" fmla="*/ 47 w 140"/>
                  <a:gd name="T73" fmla="*/ 87 h 115"/>
                  <a:gd name="T74" fmla="*/ 46 w 140"/>
                  <a:gd name="T75" fmla="*/ 98 h 115"/>
                  <a:gd name="T76" fmla="*/ 49 w 140"/>
                  <a:gd name="T77" fmla="*/ 11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0" h="115">
                    <a:moveTo>
                      <a:pt x="49" y="114"/>
                    </a:moveTo>
                    <a:lnTo>
                      <a:pt x="36" y="109"/>
                    </a:lnTo>
                    <a:lnTo>
                      <a:pt x="28" y="110"/>
                    </a:lnTo>
                    <a:lnTo>
                      <a:pt x="21" y="115"/>
                    </a:lnTo>
                    <a:lnTo>
                      <a:pt x="13" y="110"/>
                    </a:lnTo>
                    <a:lnTo>
                      <a:pt x="10" y="103"/>
                    </a:lnTo>
                    <a:lnTo>
                      <a:pt x="1" y="99"/>
                    </a:lnTo>
                    <a:lnTo>
                      <a:pt x="0" y="87"/>
                    </a:lnTo>
                    <a:lnTo>
                      <a:pt x="5" y="78"/>
                    </a:lnTo>
                    <a:lnTo>
                      <a:pt x="5" y="71"/>
                    </a:lnTo>
                    <a:lnTo>
                      <a:pt x="19" y="54"/>
                    </a:lnTo>
                    <a:lnTo>
                      <a:pt x="22" y="40"/>
                    </a:lnTo>
                    <a:lnTo>
                      <a:pt x="27" y="34"/>
                    </a:lnTo>
                    <a:lnTo>
                      <a:pt x="36" y="37"/>
                    </a:lnTo>
                    <a:lnTo>
                      <a:pt x="44" y="33"/>
                    </a:lnTo>
                    <a:lnTo>
                      <a:pt x="46" y="28"/>
                    </a:lnTo>
                    <a:lnTo>
                      <a:pt x="61" y="18"/>
                    </a:lnTo>
                    <a:lnTo>
                      <a:pt x="64" y="12"/>
                    </a:lnTo>
                    <a:lnTo>
                      <a:pt x="81" y="3"/>
                    </a:lnTo>
                    <a:lnTo>
                      <a:pt x="91" y="0"/>
                    </a:lnTo>
                    <a:lnTo>
                      <a:pt x="95" y="4"/>
                    </a:lnTo>
                    <a:lnTo>
                      <a:pt x="107" y="4"/>
                    </a:lnTo>
                    <a:lnTo>
                      <a:pt x="106" y="14"/>
                    </a:lnTo>
                    <a:lnTo>
                      <a:pt x="108" y="24"/>
                    </a:lnTo>
                    <a:lnTo>
                      <a:pt x="118" y="37"/>
                    </a:lnTo>
                    <a:lnTo>
                      <a:pt x="119" y="47"/>
                    </a:lnTo>
                    <a:lnTo>
                      <a:pt x="140" y="52"/>
                    </a:lnTo>
                    <a:lnTo>
                      <a:pt x="140" y="66"/>
                    </a:lnTo>
                    <a:lnTo>
                      <a:pt x="136" y="73"/>
                    </a:lnTo>
                    <a:lnTo>
                      <a:pt x="127" y="74"/>
                    </a:lnTo>
                    <a:lnTo>
                      <a:pt x="123" y="83"/>
                    </a:lnTo>
                    <a:lnTo>
                      <a:pt x="117" y="86"/>
                    </a:lnTo>
                    <a:lnTo>
                      <a:pt x="101" y="85"/>
                    </a:lnTo>
                    <a:lnTo>
                      <a:pt x="92" y="84"/>
                    </a:lnTo>
                    <a:lnTo>
                      <a:pt x="86" y="87"/>
                    </a:lnTo>
                    <a:lnTo>
                      <a:pt x="78" y="86"/>
                    </a:lnTo>
                    <a:lnTo>
                      <a:pt x="47" y="87"/>
                    </a:lnTo>
                    <a:lnTo>
                      <a:pt x="46" y="98"/>
                    </a:lnTo>
                    <a:lnTo>
                      <a:pt x="49" y="11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DD0FCAA2-23D6-4BE5-AA8A-D56F1D8CD8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7045" y="3036866"/>
                <a:ext cx="153989" cy="190499"/>
              </a:xfrm>
              <a:custGeom>
                <a:avLst/>
                <a:gdLst>
                  <a:gd name="T0" fmla="*/ 94 w 97"/>
                  <a:gd name="T1" fmla="*/ 92 h 120"/>
                  <a:gd name="T2" fmla="*/ 97 w 97"/>
                  <a:gd name="T3" fmla="*/ 106 h 120"/>
                  <a:gd name="T4" fmla="*/ 90 w 97"/>
                  <a:gd name="T5" fmla="*/ 103 h 120"/>
                  <a:gd name="T6" fmla="*/ 94 w 97"/>
                  <a:gd name="T7" fmla="*/ 120 h 120"/>
                  <a:gd name="T8" fmla="*/ 87 w 97"/>
                  <a:gd name="T9" fmla="*/ 109 h 120"/>
                  <a:gd name="T10" fmla="*/ 84 w 97"/>
                  <a:gd name="T11" fmla="*/ 99 h 120"/>
                  <a:gd name="T12" fmla="*/ 79 w 97"/>
                  <a:gd name="T13" fmla="*/ 89 h 120"/>
                  <a:gd name="T14" fmla="*/ 69 w 97"/>
                  <a:gd name="T15" fmla="*/ 76 h 120"/>
                  <a:gd name="T16" fmla="*/ 53 w 97"/>
                  <a:gd name="T17" fmla="*/ 76 h 120"/>
                  <a:gd name="T18" fmla="*/ 56 w 97"/>
                  <a:gd name="T19" fmla="*/ 84 h 120"/>
                  <a:gd name="T20" fmla="*/ 52 w 97"/>
                  <a:gd name="T21" fmla="*/ 96 h 120"/>
                  <a:gd name="T22" fmla="*/ 44 w 97"/>
                  <a:gd name="T23" fmla="*/ 92 h 120"/>
                  <a:gd name="T24" fmla="*/ 42 w 97"/>
                  <a:gd name="T25" fmla="*/ 95 h 120"/>
                  <a:gd name="T26" fmla="*/ 36 w 97"/>
                  <a:gd name="T27" fmla="*/ 93 h 120"/>
                  <a:gd name="T28" fmla="*/ 29 w 97"/>
                  <a:gd name="T29" fmla="*/ 91 h 120"/>
                  <a:gd name="T30" fmla="*/ 23 w 97"/>
                  <a:gd name="T31" fmla="*/ 74 h 120"/>
                  <a:gd name="T32" fmla="*/ 14 w 97"/>
                  <a:gd name="T33" fmla="*/ 58 h 120"/>
                  <a:gd name="T34" fmla="*/ 15 w 97"/>
                  <a:gd name="T35" fmla="*/ 46 h 120"/>
                  <a:gd name="T36" fmla="*/ 3 w 97"/>
                  <a:gd name="T37" fmla="*/ 40 h 120"/>
                  <a:gd name="T38" fmla="*/ 6 w 97"/>
                  <a:gd name="T39" fmla="*/ 33 h 120"/>
                  <a:gd name="T40" fmla="*/ 16 w 97"/>
                  <a:gd name="T41" fmla="*/ 25 h 120"/>
                  <a:gd name="T42" fmla="*/ 0 w 97"/>
                  <a:gd name="T43" fmla="*/ 14 h 120"/>
                  <a:gd name="T44" fmla="*/ 4 w 97"/>
                  <a:gd name="T45" fmla="*/ 0 h 120"/>
                  <a:gd name="T46" fmla="*/ 20 w 97"/>
                  <a:gd name="T47" fmla="*/ 9 h 120"/>
                  <a:gd name="T48" fmla="*/ 28 w 97"/>
                  <a:gd name="T49" fmla="*/ 10 h 120"/>
                  <a:gd name="T50" fmla="*/ 33 w 97"/>
                  <a:gd name="T51" fmla="*/ 24 h 120"/>
                  <a:gd name="T52" fmla="*/ 50 w 97"/>
                  <a:gd name="T53" fmla="*/ 27 h 120"/>
                  <a:gd name="T54" fmla="*/ 67 w 97"/>
                  <a:gd name="T55" fmla="*/ 27 h 120"/>
                  <a:gd name="T56" fmla="*/ 78 w 97"/>
                  <a:gd name="T57" fmla="*/ 31 h 120"/>
                  <a:gd name="T58" fmla="*/ 73 w 97"/>
                  <a:gd name="T59" fmla="*/ 48 h 120"/>
                  <a:gd name="T60" fmla="*/ 65 w 97"/>
                  <a:gd name="T61" fmla="*/ 49 h 120"/>
                  <a:gd name="T62" fmla="*/ 62 w 97"/>
                  <a:gd name="T63" fmla="*/ 61 h 120"/>
                  <a:gd name="T64" fmla="*/ 74 w 97"/>
                  <a:gd name="T65" fmla="*/ 72 h 120"/>
                  <a:gd name="T66" fmla="*/ 74 w 97"/>
                  <a:gd name="T67" fmla="*/ 59 h 120"/>
                  <a:gd name="T68" fmla="*/ 79 w 97"/>
                  <a:gd name="T69" fmla="*/ 59 h 120"/>
                  <a:gd name="T70" fmla="*/ 94 w 97"/>
                  <a:gd name="T71" fmla="*/ 9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7" h="120">
                    <a:moveTo>
                      <a:pt x="94" y="92"/>
                    </a:moveTo>
                    <a:lnTo>
                      <a:pt x="97" y="106"/>
                    </a:lnTo>
                    <a:lnTo>
                      <a:pt x="90" y="103"/>
                    </a:lnTo>
                    <a:lnTo>
                      <a:pt x="94" y="120"/>
                    </a:lnTo>
                    <a:lnTo>
                      <a:pt x="87" y="109"/>
                    </a:lnTo>
                    <a:lnTo>
                      <a:pt x="84" y="99"/>
                    </a:lnTo>
                    <a:lnTo>
                      <a:pt x="79" y="89"/>
                    </a:lnTo>
                    <a:lnTo>
                      <a:pt x="69" y="76"/>
                    </a:lnTo>
                    <a:lnTo>
                      <a:pt x="53" y="76"/>
                    </a:lnTo>
                    <a:lnTo>
                      <a:pt x="56" y="84"/>
                    </a:lnTo>
                    <a:lnTo>
                      <a:pt x="52" y="96"/>
                    </a:lnTo>
                    <a:lnTo>
                      <a:pt x="44" y="92"/>
                    </a:lnTo>
                    <a:lnTo>
                      <a:pt x="42" y="95"/>
                    </a:lnTo>
                    <a:lnTo>
                      <a:pt x="36" y="93"/>
                    </a:lnTo>
                    <a:lnTo>
                      <a:pt x="29" y="91"/>
                    </a:lnTo>
                    <a:lnTo>
                      <a:pt x="23" y="74"/>
                    </a:lnTo>
                    <a:lnTo>
                      <a:pt x="14" y="58"/>
                    </a:lnTo>
                    <a:lnTo>
                      <a:pt x="15" y="46"/>
                    </a:lnTo>
                    <a:lnTo>
                      <a:pt x="3" y="40"/>
                    </a:lnTo>
                    <a:lnTo>
                      <a:pt x="6" y="33"/>
                    </a:lnTo>
                    <a:lnTo>
                      <a:pt x="16" y="25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20" y="9"/>
                    </a:lnTo>
                    <a:lnTo>
                      <a:pt x="28" y="10"/>
                    </a:lnTo>
                    <a:lnTo>
                      <a:pt x="33" y="24"/>
                    </a:lnTo>
                    <a:lnTo>
                      <a:pt x="50" y="27"/>
                    </a:lnTo>
                    <a:lnTo>
                      <a:pt x="67" y="27"/>
                    </a:lnTo>
                    <a:lnTo>
                      <a:pt x="78" y="31"/>
                    </a:lnTo>
                    <a:lnTo>
                      <a:pt x="73" y="48"/>
                    </a:lnTo>
                    <a:lnTo>
                      <a:pt x="65" y="49"/>
                    </a:lnTo>
                    <a:lnTo>
                      <a:pt x="62" y="61"/>
                    </a:lnTo>
                    <a:lnTo>
                      <a:pt x="74" y="72"/>
                    </a:lnTo>
                    <a:lnTo>
                      <a:pt x="74" y="59"/>
                    </a:lnTo>
                    <a:lnTo>
                      <a:pt x="79" y="59"/>
                    </a:lnTo>
                    <a:lnTo>
                      <a:pt x="94" y="9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B0AC206C-3601-46E8-A775-C9948748F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038" y="2452670"/>
                <a:ext cx="161925" cy="98425"/>
              </a:xfrm>
              <a:custGeom>
                <a:avLst/>
                <a:gdLst>
                  <a:gd name="T0" fmla="*/ 3 w 102"/>
                  <a:gd name="T1" fmla="*/ 0 h 62"/>
                  <a:gd name="T2" fmla="*/ 9 w 102"/>
                  <a:gd name="T3" fmla="*/ 9 h 62"/>
                  <a:gd name="T4" fmla="*/ 15 w 102"/>
                  <a:gd name="T5" fmla="*/ 7 h 62"/>
                  <a:gd name="T6" fmla="*/ 28 w 102"/>
                  <a:gd name="T7" fmla="*/ 10 h 62"/>
                  <a:gd name="T8" fmla="*/ 53 w 102"/>
                  <a:gd name="T9" fmla="*/ 12 h 62"/>
                  <a:gd name="T10" fmla="*/ 60 w 102"/>
                  <a:gd name="T11" fmla="*/ 6 h 62"/>
                  <a:gd name="T12" fmla="*/ 80 w 102"/>
                  <a:gd name="T13" fmla="*/ 2 h 62"/>
                  <a:gd name="T14" fmla="*/ 92 w 102"/>
                  <a:gd name="T15" fmla="*/ 9 h 62"/>
                  <a:gd name="T16" fmla="*/ 102 w 102"/>
                  <a:gd name="T17" fmla="*/ 11 h 62"/>
                  <a:gd name="T18" fmla="*/ 95 w 102"/>
                  <a:gd name="T19" fmla="*/ 20 h 62"/>
                  <a:gd name="T20" fmla="*/ 91 w 102"/>
                  <a:gd name="T21" fmla="*/ 34 h 62"/>
                  <a:gd name="T22" fmla="*/ 98 w 102"/>
                  <a:gd name="T23" fmla="*/ 46 h 62"/>
                  <a:gd name="T24" fmla="*/ 83 w 102"/>
                  <a:gd name="T25" fmla="*/ 43 h 62"/>
                  <a:gd name="T26" fmla="*/ 66 w 102"/>
                  <a:gd name="T27" fmla="*/ 50 h 62"/>
                  <a:gd name="T28" fmla="*/ 67 w 102"/>
                  <a:gd name="T29" fmla="*/ 60 h 62"/>
                  <a:gd name="T30" fmla="*/ 52 w 102"/>
                  <a:gd name="T31" fmla="*/ 62 h 62"/>
                  <a:gd name="T32" fmla="*/ 40 w 102"/>
                  <a:gd name="T33" fmla="*/ 55 h 62"/>
                  <a:gd name="T34" fmla="*/ 27 w 102"/>
                  <a:gd name="T35" fmla="*/ 60 h 62"/>
                  <a:gd name="T36" fmla="*/ 14 w 102"/>
                  <a:gd name="T37" fmla="*/ 60 h 62"/>
                  <a:gd name="T38" fmla="*/ 12 w 102"/>
                  <a:gd name="T39" fmla="*/ 46 h 62"/>
                  <a:gd name="T40" fmla="*/ 3 w 102"/>
                  <a:gd name="T41" fmla="*/ 40 h 62"/>
                  <a:gd name="T42" fmla="*/ 5 w 102"/>
                  <a:gd name="T43" fmla="*/ 37 h 62"/>
                  <a:gd name="T44" fmla="*/ 3 w 102"/>
                  <a:gd name="T45" fmla="*/ 34 h 62"/>
                  <a:gd name="T46" fmla="*/ 5 w 102"/>
                  <a:gd name="T47" fmla="*/ 28 h 62"/>
                  <a:gd name="T48" fmla="*/ 11 w 102"/>
                  <a:gd name="T49" fmla="*/ 21 h 62"/>
                  <a:gd name="T50" fmla="*/ 2 w 102"/>
                  <a:gd name="T51" fmla="*/ 13 h 62"/>
                  <a:gd name="T52" fmla="*/ 0 w 102"/>
                  <a:gd name="T53" fmla="*/ 5 h 62"/>
                  <a:gd name="T54" fmla="*/ 3 w 102"/>
                  <a:gd name="T5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2" h="62">
                    <a:moveTo>
                      <a:pt x="3" y="0"/>
                    </a:moveTo>
                    <a:lnTo>
                      <a:pt x="9" y="9"/>
                    </a:lnTo>
                    <a:lnTo>
                      <a:pt x="15" y="7"/>
                    </a:lnTo>
                    <a:lnTo>
                      <a:pt x="28" y="10"/>
                    </a:lnTo>
                    <a:lnTo>
                      <a:pt x="53" y="12"/>
                    </a:lnTo>
                    <a:lnTo>
                      <a:pt x="60" y="6"/>
                    </a:lnTo>
                    <a:lnTo>
                      <a:pt x="80" y="2"/>
                    </a:lnTo>
                    <a:lnTo>
                      <a:pt x="92" y="9"/>
                    </a:lnTo>
                    <a:lnTo>
                      <a:pt x="102" y="11"/>
                    </a:lnTo>
                    <a:lnTo>
                      <a:pt x="95" y="20"/>
                    </a:lnTo>
                    <a:lnTo>
                      <a:pt x="91" y="34"/>
                    </a:lnTo>
                    <a:lnTo>
                      <a:pt x="98" y="46"/>
                    </a:lnTo>
                    <a:lnTo>
                      <a:pt x="83" y="43"/>
                    </a:lnTo>
                    <a:lnTo>
                      <a:pt x="66" y="50"/>
                    </a:lnTo>
                    <a:lnTo>
                      <a:pt x="67" y="60"/>
                    </a:lnTo>
                    <a:lnTo>
                      <a:pt x="52" y="62"/>
                    </a:lnTo>
                    <a:lnTo>
                      <a:pt x="40" y="55"/>
                    </a:lnTo>
                    <a:lnTo>
                      <a:pt x="27" y="60"/>
                    </a:lnTo>
                    <a:lnTo>
                      <a:pt x="14" y="60"/>
                    </a:lnTo>
                    <a:lnTo>
                      <a:pt x="12" y="46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3" y="34"/>
                    </a:lnTo>
                    <a:lnTo>
                      <a:pt x="5" y="28"/>
                    </a:lnTo>
                    <a:lnTo>
                      <a:pt x="11" y="21"/>
                    </a:lnTo>
                    <a:lnTo>
                      <a:pt x="2" y="13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B76786CC-7548-4BE9-97B7-C577A020B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7391" y="3078140"/>
                <a:ext cx="23813" cy="49213"/>
              </a:xfrm>
              <a:custGeom>
                <a:avLst/>
                <a:gdLst>
                  <a:gd name="T0" fmla="*/ 13 w 15"/>
                  <a:gd name="T1" fmla="*/ 30 h 31"/>
                  <a:gd name="T2" fmla="*/ 8 w 15"/>
                  <a:gd name="T3" fmla="*/ 31 h 31"/>
                  <a:gd name="T4" fmla="*/ 5 w 15"/>
                  <a:gd name="T5" fmla="*/ 19 h 31"/>
                  <a:gd name="T6" fmla="*/ 0 w 15"/>
                  <a:gd name="T7" fmla="*/ 13 h 31"/>
                  <a:gd name="T8" fmla="*/ 6 w 15"/>
                  <a:gd name="T9" fmla="*/ 0 h 31"/>
                  <a:gd name="T10" fmla="*/ 11 w 15"/>
                  <a:gd name="T11" fmla="*/ 0 h 31"/>
                  <a:gd name="T12" fmla="*/ 15 w 15"/>
                  <a:gd name="T13" fmla="*/ 18 h 31"/>
                  <a:gd name="T14" fmla="*/ 13 w 15"/>
                  <a:gd name="T15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31">
                    <a:moveTo>
                      <a:pt x="13" y="30"/>
                    </a:moveTo>
                    <a:lnTo>
                      <a:pt x="8" y="31"/>
                    </a:lnTo>
                    <a:lnTo>
                      <a:pt x="5" y="19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5" y="18"/>
                    </a:lnTo>
                    <a:lnTo>
                      <a:pt x="13" y="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EAC2CDC3-E1ED-4607-A7F0-AEB4616EA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2630" y="3022579"/>
                <a:ext cx="33338" cy="15875"/>
              </a:xfrm>
              <a:custGeom>
                <a:avLst/>
                <a:gdLst>
                  <a:gd name="T0" fmla="*/ 20 w 21"/>
                  <a:gd name="T1" fmla="*/ 6 h 10"/>
                  <a:gd name="T2" fmla="*/ 0 w 21"/>
                  <a:gd name="T3" fmla="*/ 10 h 10"/>
                  <a:gd name="T4" fmla="*/ 0 w 21"/>
                  <a:gd name="T5" fmla="*/ 2 h 10"/>
                  <a:gd name="T6" fmla="*/ 9 w 21"/>
                  <a:gd name="T7" fmla="*/ 0 h 10"/>
                  <a:gd name="T8" fmla="*/ 21 w 21"/>
                  <a:gd name="T9" fmla="*/ 1 h 10"/>
                  <a:gd name="T10" fmla="*/ 20 w 21"/>
                  <a:gd name="T11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0">
                    <a:moveTo>
                      <a:pt x="20" y="6"/>
                    </a:moveTo>
                    <a:lnTo>
                      <a:pt x="0" y="10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21" y="1"/>
                    </a:lnTo>
                    <a:lnTo>
                      <a:pt x="20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A2AAD655-9D76-4A37-A4A2-6CEB93EC4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7555" y="3017816"/>
                <a:ext cx="20639" cy="38100"/>
              </a:xfrm>
              <a:custGeom>
                <a:avLst/>
                <a:gdLst>
                  <a:gd name="T0" fmla="*/ 13 w 13"/>
                  <a:gd name="T1" fmla="*/ 9 h 24"/>
                  <a:gd name="T2" fmla="*/ 7 w 13"/>
                  <a:gd name="T3" fmla="*/ 24 h 24"/>
                  <a:gd name="T4" fmla="*/ 5 w 13"/>
                  <a:gd name="T5" fmla="*/ 21 h 24"/>
                  <a:gd name="T6" fmla="*/ 7 w 13"/>
                  <a:gd name="T7" fmla="*/ 10 h 24"/>
                  <a:gd name="T8" fmla="*/ 0 w 13"/>
                  <a:gd name="T9" fmla="*/ 2 h 24"/>
                  <a:gd name="T10" fmla="*/ 1 w 13"/>
                  <a:gd name="T11" fmla="*/ 0 h 24"/>
                  <a:gd name="T12" fmla="*/ 13 w 13"/>
                  <a:gd name="T13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4">
                    <a:moveTo>
                      <a:pt x="13" y="9"/>
                    </a:moveTo>
                    <a:lnTo>
                      <a:pt x="7" y="24"/>
                    </a:lnTo>
                    <a:lnTo>
                      <a:pt x="5" y="21"/>
                    </a:lnTo>
                    <a:lnTo>
                      <a:pt x="7" y="10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3" y="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75248E63-453C-475D-804C-7ADB87F56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4238" y="2420920"/>
                <a:ext cx="103188" cy="84137"/>
              </a:xfrm>
              <a:custGeom>
                <a:avLst/>
                <a:gdLst>
                  <a:gd name="T0" fmla="*/ 54 w 65"/>
                  <a:gd name="T1" fmla="*/ 7 h 53"/>
                  <a:gd name="T2" fmla="*/ 60 w 65"/>
                  <a:gd name="T3" fmla="*/ 7 h 53"/>
                  <a:gd name="T4" fmla="*/ 56 w 65"/>
                  <a:gd name="T5" fmla="*/ 16 h 53"/>
                  <a:gd name="T6" fmla="*/ 65 w 65"/>
                  <a:gd name="T7" fmla="*/ 24 h 53"/>
                  <a:gd name="T8" fmla="*/ 64 w 65"/>
                  <a:gd name="T9" fmla="*/ 34 h 53"/>
                  <a:gd name="T10" fmla="*/ 60 w 65"/>
                  <a:gd name="T11" fmla="*/ 35 h 53"/>
                  <a:gd name="T12" fmla="*/ 57 w 65"/>
                  <a:gd name="T13" fmla="*/ 37 h 53"/>
                  <a:gd name="T14" fmla="*/ 52 w 65"/>
                  <a:gd name="T15" fmla="*/ 42 h 53"/>
                  <a:gd name="T16" fmla="*/ 50 w 65"/>
                  <a:gd name="T17" fmla="*/ 53 h 53"/>
                  <a:gd name="T18" fmla="*/ 35 w 65"/>
                  <a:gd name="T19" fmla="*/ 45 h 53"/>
                  <a:gd name="T20" fmla="*/ 28 w 65"/>
                  <a:gd name="T21" fmla="*/ 37 h 53"/>
                  <a:gd name="T22" fmla="*/ 21 w 65"/>
                  <a:gd name="T23" fmla="*/ 32 h 53"/>
                  <a:gd name="T24" fmla="*/ 13 w 65"/>
                  <a:gd name="T25" fmla="*/ 24 h 53"/>
                  <a:gd name="T26" fmla="*/ 9 w 65"/>
                  <a:gd name="T27" fmla="*/ 18 h 53"/>
                  <a:gd name="T28" fmla="*/ 0 w 65"/>
                  <a:gd name="T29" fmla="*/ 8 h 53"/>
                  <a:gd name="T30" fmla="*/ 3 w 65"/>
                  <a:gd name="T31" fmla="*/ 0 h 53"/>
                  <a:gd name="T32" fmla="*/ 9 w 65"/>
                  <a:gd name="T33" fmla="*/ 5 h 53"/>
                  <a:gd name="T34" fmla="*/ 13 w 65"/>
                  <a:gd name="T35" fmla="*/ 0 h 53"/>
                  <a:gd name="T36" fmla="*/ 20 w 65"/>
                  <a:gd name="T37" fmla="*/ 0 h 53"/>
                  <a:gd name="T38" fmla="*/ 35 w 65"/>
                  <a:gd name="T39" fmla="*/ 3 h 53"/>
                  <a:gd name="T40" fmla="*/ 46 w 65"/>
                  <a:gd name="T41" fmla="*/ 3 h 53"/>
                  <a:gd name="T42" fmla="*/ 54 w 65"/>
                  <a:gd name="T43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5" h="53">
                    <a:moveTo>
                      <a:pt x="54" y="7"/>
                    </a:moveTo>
                    <a:lnTo>
                      <a:pt x="60" y="7"/>
                    </a:lnTo>
                    <a:lnTo>
                      <a:pt x="56" y="16"/>
                    </a:lnTo>
                    <a:lnTo>
                      <a:pt x="65" y="24"/>
                    </a:lnTo>
                    <a:lnTo>
                      <a:pt x="64" y="34"/>
                    </a:lnTo>
                    <a:lnTo>
                      <a:pt x="60" y="35"/>
                    </a:lnTo>
                    <a:lnTo>
                      <a:pt x="57" y="37"/>
                    </a:lnTo>
                    <a:lnTo>
                      <a:pt x="52" y="42"/>
                    </a:lnTo>
                    <a:lnTo>
                      <a:pt x="50" y="53"/>
                    </a:lnTo>
                    <a:lnTo>
                      <a:pt x="35" y="45"/>
                    </a:lnTo>
                    <a:lnTo>
                      <a:pt x="28" y="37"/>
                    </a:lnTo>
                    <a:lnTo>
                      <a:pt x="21" y="32"/>
                    </a:lnTo>
                    <a:lnTo>
                      <a:pt x="13" y="24"/>
                    </a:lnTo>
                    <a:lnTo>
                      <a:pt x="9" y="18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9" y="5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35" y="3"/>
                    </a:lnTo>
                    <a:lnTo>
                      <a:pt x="46" y="3"/>
                    </a:lnTo>
                    <a:lnTo>
                      <a:pt x="54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88E71886-D520-428E-8054-05E96C3FC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9339" y="2071673"/>
                <a:ext cx="231776" cy="152398"/>
              </a:xfrm>
              <a:custGeom>
                <a:avLst/>
                <a:gdLst>
                  <a:gd name="T0" fmla="*/ 1 w 146"/>
                  <a:gd name="T1" fmla="*/ 44 h 96"/>
                  <a:gd name="T2" fmla="*/ 15 w 146"/>
                  <a:gd name="T3" fmla="*/ 44 h 96"/>
                  <a:gd name="T4" fmla="*/ 31 w 146"/>
                  <a:gd name="T5" fmla="*/ 37 h 96"/>
                  <a:gd name="T6" fmla="*/ 33 w 146"/>
                  <a:gd name="T7" fmla="*/ 26 h 96"/>
                  <a:gd name="T8" fmla="*/ 45 w 146"/>
                  <a:gd name="T9" fmla="*/ 20 h 96"/>
                  <a:gd name="T10" fmla="*/ 42 w 146"/>
                  <a:gd name="T11" fmla="*/ 11 h 96"/>
                  <a:gd name="T12" fmla="*/ 50 w 146"/>
                  <a:gd name="T13" fmla="*/ 7 h 96"/>
                  <a:gd name="T14" fmla="*/ 65 w 146"/>
                  <a:gd name="T15" fmla="*/ 0 h 96"/>
                  <a:gd name="T16" fmla="*/ 82 w 146"/>
                  <a:gd name="T17" fmla="*/ 5 h 96"/>
                  <a:gd name="T18" fmla="*/ 85 w 146"/>
                  <a:gd name="T19" fmla="*/ 10 h 96"/>
                  <a:gd name="T20" fmla="*/ 93 w 146"/>
                  <a:gd name="T21" fmla="*/ 7 h 96"/>
                  <a:gd name="T22" fmla="*/ 109 w 146"/>
                  <a:gd name="T23" fmla="*/ 12 h 96"/>
                  <a:gd name="T24" fmla="*/ 112 w 146"/>
                  <a:gd name="T25" fmla="*/ 21 h 96"/>
                  <a:gd name="T26" fmla="*/ 110 w 146"/>
                  <a:gd name="T27" fmla="*/ 27 h 96"/>
                  <a:gd name="T28" fmla="*/ 122 w 146"/>
                  <a:gd name="T29" fmla="*/ 40 h 96"/>
                  <a:gd name="T30" fmla="*/ 129 w 146"/>
                  <a:gd name="T31" fmla="*/ 43 h 96"/>
                  <a:gd name="T32" fmla="*/ 129 w 146"/>
                  <a:gd name="T33" fmla="*/ 47 h 96"/>
                  <a:gd name="T34" fmla="*/ 140 w 146"/>
                  <a:gd name="T35" fmla="*/ 50 h 96"/>
                  <a:gd name="T36" fmla="*/ 146 w 146"/>
                  <a:gd name="T37" fmla="*/ 56 h 96"/>
                  <a:gd name="T38" fmla="*/ 140 w 146"/>
                  <a:gd name="T39" fmla="*/ 60 h 96"/>
                  <a:gd name="T40" fmla="*/ 128 w 146"/>
                  <a:gd name="T41" fmla="*/ 59 h 96"/>
                  <a:gd name="T42" fmla="*/ 125 w 146"/>
                  <a:gd name="T43" fmla="*/ 61 h 96"/>
                  <a:gd name="T44" fmla="*/ 130 w 146"/>
                  <a:gd name="T45" fmla="*/ 68 h 96"/>
                  <a:gd name="T46" fmla="*/ 136 w 146"/>
                  <a:gd name="T47" fmla="*/ 81 h 96"/>
                  <a:gd name="T48" fmla="*/ 123 w 146"/>
                  <a:gd name="T49" fmla="*/ 82 h 96"/>
                  <a:gd name="T50" fmla="*/ 119 w 146"/>
                  <a:gd name="T51" fmla="*/ 86 h 96"/>
                  <a:gd name="T52" fmla="*/ 119 w 146"/>
                  <a:gd name="T53" fmla="*/ 96 h 96"/>
                  <a:gd name="T54" fmla="*/ 113 w 146"/>
                  <a:gd name="T55" fmla="*/ 95 h 96"/>
                  <a:gd name="T56" fmla="*/ 99 w 146"/>
                  <a:gd name="T57" fmla="*/ 95 h 96"/>
                  <a:gd name="T58" fmla="*/ 94 w 146"/>
                  <a:gd name="T59" fmla="*/ 91 h 96"/>
                  <a:gd name="T60" fmla="*/ 88 w 146"/>
                  <a:gd name="T61" fmla="*/ 94 h 96"/>
                  <a:gd name="T62" fmla="*/ 82 w 146"/>
                  <a:gd name="T63" fmla="*/ 91 h 96"/>
                  <a:gd name="T64" fmla="*/ 70 w 146"/>
                  <a:gd name="T65" fmla="*/ 91 h 96"/>
                  <a:gd name="T66" fmla="*/ 51 w 146"/>
                  <a:gd name="T67" fmla="*/ 86 h 96"/>
                  <a:gd name="T68" fmla="*/ 35 w 146"/>
                  <a:gd name="T69" fmla="*/ 84 h 96"/>
                  <a:gd name="T70" fmla="*/ 23 w 146"/>
                  <a:gd name="T71" fmla="*/ 85 h 96"/>
                  <a:gd name="T72" fmla="*/ 15 w 146"/>
                  <a:gd name="T73" fmla="*/ 90 h 96"/>
                  <a:gd name="T74" fmla="*/ 8 w 146"/>
                  <a:gd name="T75" fmla="*/ 91 h 96"/>
                  <a:gd name="T76" fmla="*/ 6 w 146"/>
                  <a:gd name="T77" fmla="*/ 82 h 96"/>
                  <a:gd name="T78" fmla="*/ 0 w 146"/>
                  <a:gd name="T79" fmla="*/ 73 h 96"/>
                  <a:gd name="T80" fmla="*/ 9 w 146"/>
                  <a:gd name="T81" fmla="*/ 69 h 96"/>
                  <a:gd name="T82" fmla="*/ 8 w 146"/>
                  <a:gd name="T83" fmla="*/ 61 h 96"/>
                  <a:gd name="T84" fmla="*/ 3 w 146"/>
                  <a:gd name="T85" fmla="*/ 53 h 96"/>
                  <a:gd name="T86" fmla="*/ 1 w 146"/>
                  <a:gd name="T87" fmla="*/ 4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6" h="96">
                    <a:moveTo>
                      <a:pt x="1" y="44"/>
                    </a:moveTo>
                    <a:lnTo>
                      <a:pt x="15" y="44"/>
                    </a:lnTo>
                    <a:lnTo>
                      <a:pt x="31" y="37"/>
                    </a:lnTo>
                    <a:lnTo>
                      <a:pt x="33" y="26"/>
                    </a:lnTo>
                    <a:lnTo>
                      <a:pt x="45" y="20"/>
                    </a:lnTo>
                    <a:lnTo>
                      <a:pt x="42" y="11"/>
                    </a:lnTo>
                    <a:lnTo>
                      <a:pt x="50" y="7"/>
                    </a:lnTo>
                    <a:lnTo>
                      <a:pt x="65" y="0"/>
                    </a:lnTo>
                    <a:lnTo>
                      <a:pt x="82" y="5"/>
                    </a:lnTo>
                    <a:lnTo>
                      <a:pt x="85" y="10"/>
                    </a:lnTo>
                    <a:lnTo>
                      <a:pt x="93" y="7"/>
                    </a:lnTo>
                    <a:lnTo>
                      <a:pt x="109" y="12"/>
                    </a:lnTo>
                    <a:lnTo>
                      <a:pt x="112" y="21"/>
                    </a:lnTo>
                    <a:lnTo>
                      <a:pt x="110" y="27"/>
                    </a:lnTo>
                    <a:lnTo>
                      <a:pt x="122" y="40"/>
                    </a:lnTo>
                    <a:lnTo>
                      <a:pt x="129" y="43"/>
                    </a:lnTo>
                    <a:lnTo>
                      <a:pt x="129" y="47"/>
                    </a:lnTo>
                    <a:lnTo>
                      <a:pt x="140" y="50"/>
                    </a:lnTo>
                    <a:lnTo>
                      <a:pt x="146" y="56"/>
                    </a:lnTo>
                    <a:lnTo>
                      <a:pt x="140" y="60"/>
                    </a:lnTo>
                    <a:lnTo>
                      <a:pt x="128" y="59"/>
                    </a:lnTo>
                    <a:lnTo>
                      <a:pt x="125" y="61"/>
                    </a:lnTo>
                    <a:lnTo>
                      <a:pt x="130" y="68"/>
                    </a:lnTo>
                    <a:lnTo>
                      <a:pt x="136" y="81"/>
                    </a:lnTo>
                    <a:lnTo>
                      <a:pt x="123" y="82"/>
                    </a:lnTo>
                    <a:lnTo>
                      <a:pt x="119" y="86"/>
                    </a:lnTo>
                    <a:lnTo>
                      <a:pt x="119" y="96"/>
                    </a:lnTo>
                    <a:lnTo>
                      <a:pt x="113" y="95"/>
                    </a:lnTo>
                    <a:lnTo>
                      <a:pt x="99" y="95"/>
                    </a:lnTo>
                    <a:lnTo>
                      <a:pt x="94" y="91"/>
                    </a:lnTo>
                    <a:lnTo>
                      <a:pt x="88" y="94"/>
                    </a:lnTo>
                    <a:lnTo>
                      <a:pt x="82" y="91"/>
                    </a:lnTo>
                    <a:lnTo>
                      <a:pt x="70" y="91"/>
                    </a:lnTo>
                    <a:lnTo>
                      <a:pt x="51" y="86"/>
                    </a:lnTo>
                    <a:lnTo>
                      <a:pt x="35" y="84"/>
                    </a:lnTo>
                    <a:lnTo>
                      <a:pt x="23" y="85"/>
                    </a:lnTo>
                    <a:lnTo>
                      <a:pt x="15" y="90"/>
                    </a:lnTo>
                    <a:lnTo>
                      <a:pt x="8" y="91"/>
                    </a:lnTo>
                    <a:lnTo>
                      <a:pt x="6" y="82"/>
                    </a:lnTo>
                    <a:lnTo>
                      <a:pt x="0" y="73"/>
                    </a:lnTo>
                    <a:lnTo>
                      <a:pt x="9" y="69"/>
                    </a:lnTo>
                    <a:lnTo>
                      <a:pt x="8" y="61"/>
                    </a:lnTo>
                    <a:lnTo>
                      <a:pt x="3" y="53"/>
                    </a:lnTo>
                    <a:lnTo>
                      <a:pt x="1" y="4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D4F13BD5-DE2B-40A3-928E-6B31AB06D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141" y="3298801"/>
                <a:ext cx="41275" cy="85724"/>
              </a:xfrm>
              <a:custGeom>
                <a:avLst/>
                <a:gdLst>
                  <a:gd name="T0" fmla="*/ 6 w 26"/>
                  <a:gd name="T1" fmla="*/ 14 h 54"/>
                  <a:gd name="T2" fmla="*/ 6 w 26"/>
                  <a:gd name="T3" fmla="*/ 11 h 54"/>
                  <a:gd name="T4" fmla="*/ 9 w 26"/>
                  <a:gd name="T5" fmla="*/ 11 h 54"/>
                  <a:gd name="T6" fmla="*/ 12 w 26"/>
                  <a:gd name="T7" fmla="*/ 13 h 54"/>
                  <a:gd name="T8" fmla="*/ 20 w 26"/>
                  <a:gd name="T9" fmla="*/ 0 h 54"/>
                  <a:gd name="T10" fmla="*/ 23 w 26"/>
                  <a:gd name="T11" fmla="*/ 0 h 54"/>
                  <a:gd name="T12" fmla="*/ 23 w 26"/>
                  <a:gd name="T13" fmla="*/ 3 h 54"/>
                  <a:gd name="T14" fmla="*/ 26 w 26"/>
                  <a:gd name="T15" fmla="*/ 3 h 54"/>
                  <a:gd name="T16" fmla="*/ 25 w 26"/>
                  <a:gd name="T17" fmla="*/ 9 h 54"/>
                  <a:gd name="T18" fmla="*/ 21 w 26"/>
                  <a:gd name="T19" fmla="*/ 18 h 54"/>
                  <a:gd name="T20" fmla="*/ 22 w 26"/>
                  <a:gd name="T21" fmla="*/ 21 h 54"/>
                  <a:gd name="T22" fmla="*/ 19 w 26"/>
                  <a:gd name="T23" fmla="*/ 29 h 54"/>
                  <a:gd name="T24" fmla="*/ 20 w 26"/>
                  <a:gd name="T25" fmla="*/ 31 h 54"/>
                  <a:gd name="T26" fmla="*/ 17 w 26"/>
                  <a:gd name="T27" fmla="*/ 41 h 54"/>
                  <a:gd name="T28" fmla="*/ 13 w 26"/>
                  <a:gd name="T29" fmla="*/ 46 h 54"/>
                  <a:gd name="T30" fmla="*/ 10 w 26"/>
                  <a:gd name="T31" fmla="*/ 47 h 54"/>
                  <a:gd name="T32" fmla="*/ 5 w 26"/>
                  <a:gd name="T33" fmla="*/ 54 h 54"/>
                  <a:gd name="T34" fmla="*/ 0 w 26"/>
                  <a:gd name="T35" fmla="*/ 54 h 54"/>
                  <a:gd name="T36" fmla="*/ 4 w 26"/>
                  <a:gd name="T37" fmla="*/ 31 h 54"/>
                  <a:gd name="T38" fmla="*/ 6 w 26"/>
                  <a:gd name="T39" fmla="*/ 1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54">
                    <a:moveTo>
                      <a:pt x="6" y="14"/>
                    </a:moveTo>
                    <a:lnTo>
                      <a:pt x="6" y="11"/>
                    </a:lnTo>
                    <a:lnTo>
                      <a:pt x="9" y="11"/>
                    </a:lnTo>
                    <a:lnTo>
                      <a:pt x="12" y="1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3" y="3"/>
                    </a:lnTo>
                    <a:lnTo>
                      <a:pt x="26" y="3"/>
                    </a:lnTo>
                    <a:lnTo>
                      <a:pt x="25" y="9"/>
                    </a:lnTo>
                    <a:lnTo>
                      <a:pt x="21" y="18"/>
                    </a:lnTo>
                    <a:lnTo>
                      <a:pt x="22" y="21"/>
                    </a:lnTo>
                    <a:lnTo>
                      <a:pt x="19" y="29"/>
                    </a:lnTo>
                    <a:lnTo>
                      <a:pt x="20" y="31"/>
                    </a:lnTo>
                    <a:lnTo>
                      <a:pt x="17" y="41"/>
                    </a:lnTo>
                    <a:lnTo>
                      <a:pt x="13" y="46"/>
                    </a:lnTo>
                    <a:lnTo>
                      <a:pt x="10" y="47"/>
                    </a:lnTo>
                    <a:lnTo>
                      <a:pt x="5" y="54"/>
                    </a:lnTo>
                    <a:lnTo>
                      <a:pt x="0" y="54"/>
                    </a:lnTo>
                    <a:lnTo>
                      <a:pt x="4" y="31"/>
                    </a:lnTo>
                    <a:lnTo>
                      <a:pt x="6" y="1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2FF142C5-F882-4C98-A41F-C7DE40FB5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767" y="4230657"/>
                <a:ext cx="365126" cy="433385"/>
              </a:xfrm>
              <a:custGeom>
                <a:avLst/>
                <a:gdLst>
                  <a:gd name="T0" fmla="*/ 141 w 230"/>
                  <a:gd name="T1" fmla="*/ 255 h 273"/>
                  <a:gd name="T2" fmla="*/ 121 w 230"/>
                  <a:gd name="T3" fmla="*/ 254 h 273"/>
                  <a:gd name="T4" fmla="*/ 116 w 230"/>
                  <a:gd name="T5" fmla="*/ 271 h 273"/>
                  <a:gd name="T6" fmla="*/ 104 w 230"/>
                  <a:gd name="T7" fmla="*/ 256 h 273"/>
                  <a:gd name="T8" fmla="*/ 79 w 230"/>
                  <a:gd name="T9" fmla="*/ 251 h 273"/>
                  <a:gd name="T10" fmla="*/ 67 w 230"/>
                  <a:gd name="T11" fmla="*/ 270 h 273"/>
                  <a:gd name="T12" fmla="*/ 54 w 230"/>
                  <a:gd name="T13" fmla="*/ 273 h 273"/>
                  <a:gd name="T14" fmla="*/ 43 w 230"/>
                  <a:gd name="T15" fmla="*/ 244 h 273"/>
                  <a:gd name="T16" fmla="*/ 31 w 230"/>
                  <a:gd name="T17" fmla="*/ 221 h 273"/>
                  <a:gd name="T18" fmla="*/ 34 w 230"/>
                  <a:gd name="T19" fmla="*/ 201 h 273"/>
                  <a:gd name="T20" fmla="*/ 24 w 230"/>
                  <a:gd name="T21" fmla="*/ 192 h 273"/>
                  <a:gd name="T22" fmla="*/ 20 w 230"/>
                  <a:gd name="T23" fmla="*/ 177 h 273"/>
                  <a:gd name="T24" fmla="*/ 10 w 230"/>
                  <a:gd name="T25" fmla="*/ 163 h 273"/>
                  <a:gd name="T26" fmla="*/ 19 w 230"/>
                  <a:gd name="T27" fmla="*/ 140 h 273"/>
                  <a:gd name="T28" fmla="*/ 10 w 230"/>
                  <a:gd name="T29" fmla="*/ 123 h 273"/>
                  <a:gd name="T30" fmla="*/ 13 w 230"/>
                  <a:gd name="T31" fmla="*/ 116 h 273"/>
                  <a:gd name="T32" fmla="*/ 10 w 230"/>
                  <a:gd name="T33" fmla="*/ 108 h 273"/>
                  <a:gd name="T34" fmla="*/ 16 w 230"/>
                  <a:gd name="T35" fmla="*/ 98 h 273"/>
                  <a:gd name="T36" fmla="*/ 15 w 230"/>
                  <a:gd name="T37" fmla="*/ 80 h 273"/>
                  <a:gd name="T38" fmla="*/ 15 w 230"/>
                  <a:gd name="T39" fmla="*/ 65 h 273"/>
                  <a:gd name="T40" fmla="*/ 18 w 230"/>
                  <a:gd name="T41" fmla="*/ 58 h 273"/>
                  <a:gd name="T42" fmla="*/ 0 w 230"/>
                  <a:gd name="T43" fmla="*/ 25 h 273"/>
                  <a:gd name="T44" fmla="*/ 14 w 230"/>
                  <a:gd name="T45" fmla="*/ 27 h 273"/>
                  <a:gd name="T46" fmla="*/ 23 w 230"/>
                  <a:gd name="T47" fmla="*/ 26 h 273"/>
                  <a:gd name="T48" fmla="*/ 27 w 230"/>
                  <a:gd name="T49" fmla="*/ 20 h 273"/>
                  <a:gd name="T50" fmla="*/ 43 w 230"/>
                  <a:gd name="T51" fmla="*/ 12 h 273"/>
                  <a:gd name="T52" fmla="*/ 52 w 230"/>
                  <a:gd name="T53" fmla="*/ 4 h 273"/>
                  <a:gd name="T54" fmla="*/ 76 w 230"/>
                  <a:gd name="T55" fmla="*/ 0 h 273"/>
                  <a:gd name="T56" fmla="*/ 74 w 230"/>
                  <a:gd name="T57" fmla="*/ 16 h 273"/>
                  <a:gd name="T58" fmla="*/ 77 w 230"/>
                  <a:gd name="T59" fmla="*/ 24 h 273"/>
                  <a:gd name="T60" fmla="*/ 76 w 230"/>
                  <a:gd name="T61" fmla="*/ 38 h 273"/>
                  <a:gd name="T62" fmla="*/ 97 w 230"/>
                  <a:gd name="T63" fmla="*/ 56 h 273"/>
                  <a:gd name="T64" fmla="*/ 118 w 230"/>
                  <a:gd name="T65" fmla="*/ 60 h 273"/>
                  <a:gd name="T66" fmla="*/ 126 w 230"/>
                  <a:gd name="T67" fmla="*/ 68 h 273"/>
                  <a:gd name="T68" fmla="*/ 138 w 230"/>
                  <a:gd name="T69" fmla="*/ 72 h 273"/>
                  <a:gd name="T70" fmla="*/ 146 w 230"/>
                  <a:gd name="T71" fmla="*/ 78 h 273"/>
                  <a:gd name="T72" fmla="*/ 158 w 230"/>
                  <a:gd name="T73" fmla="*/ 77 h 273"/>
                  <a:gd name="T74" fmla="*/ 169 w 230"/>
                  <a:gd name="T75" fmla="*/ 84 h 273"/>
                  <a:gd name="T76" fmla="*/ 170 w 230"/>
                  <a:gd name="T77" fmla="*/ 96 h 273"/>
                  <a:gd name="T78" fmla="*/ 174 w 230"/>
                  <a:gd name="T79" fmla="*/ 102 h 273"/>
                  <a:gd name="T80" fmla="*/ 175 w 230"/>
                  <a:gd name="T81" fmla="*/ 111 h 273"/>
                  <a:gd name="T82" fmla="*/ 170 w 230"/>
                  <a:gd name="T83" fmla="*/ 111 h 273"/>
                  <a:gd name="T84" fmla="*/ 179 w 230"/>
                  <a:gd name="T85" fmla="*/ 135 h 273"/>
                  <a:gd name="T86" fmla="*/ 213 w 230"/>
                  <a:gd name="T87" fmla="*/ 136 h 273"/>
                  <a:gd name="T88" fmla="*/ 212 w 230"/>
                  <a:gd name="T89" fmla="*/ 148 h 273"/>
                  <a:gd name="T90" fmla="*/ 214 w 230"/>
                  <a:gd name="T91" fmla="*/ 156 h 273"/>
                  <a:gd name="T92" fmla="*/ 225 w 230"/>
                  <a:gd name="T93" fmla="*/ 162 h 273"/>
                  <a:gd name="T94" fmla="*/ 230 w 230"/>
                  <a:gd name="T95" fmla="*/ 175 h 273"/>
                  <a:gd name="T96" fmla="*/ 228 w 230"/>
                  <a:gd name="T97" fmla="*/ 191 h 273"/>
                  <a:gd name="T98" fmla="*/ 224 w 230"/>
                  <a:gd name="T99" fmla="*/ 201 h 273"/>
                  <a:gd name="T100" fmla="*/ 227 w 230"/>
                  <a:gd name="T101" fmla="*/ 212 h 273"/>
                  <a:gd name="T102" fmla="*/ 222 w 230"/>
                  <a:gd name="T103" fmla="*/ 217 h 273"/>
                  <a:gd name="T104" fmla="*/ 221 w 230"/>
                  <a:gd name="T105" fmla="*/ 210 h 273"/>
                  <a:gd name="T106" fmla="*/ 203 w 230"/>
                  <a:gd name="T107" fmla="*/ 200 h 273"/>
                  <a:gd name="T108" fmla="*/ 186 w 230"/>
                  <a:gd name="T109" fmla="*/ 199 h 273"/>
                  <a:gd name="T110" fmla="*/ 155 w 230"/>
                  <a:gd name="T111" fmla="*/ 205 h 273"/>
                  <a:gd name="T112" fmla="*/ 148 w 230"/>
                  <a:gd name="T113" fmla="*/ 224 h 273"/>
                  <a:gd name="T114" fmla="*/ 149 w 230"/>
                  <a:gd name="T115" fmla="*/ 235 h 273"/>
                  <a:gd name="T116" fmla="*/ 145 w 230"/>
                  <a:gd name="T117" fmla="*/ 260 h 273"/>
                  <a:gd name="T118" fmla="*/ 141 w 230"/>
                  <a:gd name="T119" fmla="*/ 255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0" h="273">
                    <a:moveTo>
                      <a:pt x="141" y="255"/>
                    </a:moveTo>
                    <a:lnTo>
                      <a:pt x="121" y="254"/>
                    </a:lnTo>
                    <a:lnTo>
                      <a:pt x="116" y="271"/>
                    </a:lnTo>
                    <a:lnTo>
                      <a:pt x="104" y="256"/>
                    </a:lnTo>
                    <a:lnTo>
                      <a:pt x="79" y="251"/>
                    </a:lnTo>
                    <a:lnTo>
                      <a:pt x="67" y="270"/>
                    </a:lnTo>
                    <a:lnTo>
                      <a:pt x="54" y="273"/>
                    </a:lnTo>
                    <a:lnTo>
                      <a:pt x="43" y="244"/>
                    </a:lnTo>
                    <a:lnTo>
                      <a:pt x="31" y="221"/>
                    </a:lnTo>
                    <a:lnTo>
                      <a:pt x="34" y="201"/>
                    </a:lnTo>
                    <a:lnTo>
                      <a:pt x="24" y="192"/>
                    </a:lnTo>
                    <a:lnTo>
                      <a:pt x="20" y="177"/>
                    </a:lnTo>
                    <a:lnTo>
                      <a:pt x="10" y="163"/>
                    </a:lnTo>
                    <a:lnTo>
                      <a:pt x="19" y="140"/>
                    </a:lnTo>
                    <a:lnTo>
                      <a:pt x="10" y="123"/>
                    </a:lnTo>
                    <a:lnTo>
                      <a:pt x="13" y="116"/>
                    </a:lnTo>
                    <a:lnTo>
                      <a:pt x="10" y="108"/>
                    </a:lnTo>
                    <a:lnTo>
                      <a:pt x="16" y="98"/>
                    </a:lnTo>
                    <a:lnTo>
                      <a:pt x="15" y="80"/>
                    </a:lnTo>
                    <a:lnTo>
                      <a:pt x="15" y="65"/>
                    </a:lnTo>
                    <a:lnTo>
                      <a:pt x="18" y="58"/>
                    </a:lnTo>
                    <a:lnTo>
                      <a:pt x="0" y="25"/>
                    </a:lnTo>
                    <a:lnTo>
                      <a:pt x="14" y="27"/>
                    </a:lnTo>
                    <a:lnTo>
                      <a:pt x="23" y="26"/>
                    </a:lnTo>
                    <a:lnTo>
                      <a:pt x="27" y="20"/>
                    </a:lnTo>
                    <a:lnTo>
                      <a:pt x="43" y="12"/>
                    </a:lnTo>
                    <a:lnTo>
                      <a:pt x="52" y="4"/>
                    </a:lnTo>
                    <a:lnTo>
                      <a:pt x="76" y="0"/>
                    </a:lnTo>
                    <a:lnTo>
                      <a:pt x="74" y="16"/>
                    </a:lnTo>
                    <a:lnTo>
                      <a:pt x="77" y="24"/>
                    </a:lnTo>
                    <a:lnTo>
                      <a:pt x="76" y="38"/>
                    </a:lnTo>
                    <a:lnTo>
                      <a:pt x="97" y="56"/>
                    </a:lnTo>
                    <a:lnTo>
                      <a:pt x="118" y="60"/>
                    </a:lnTo>
                    <a:lnTo>
                      <a:pt x="126" y="68"/>
                    </a:lnTo>
                    <a:lnTo>
                      <a:pt x="138" y="72"/>
                    </a:lnTo>
                    <a:lnTo>
                      <a:pt x="146" y="78"/>
                    </a:lnTo>
                    <a:lnTo>
                      <a:pt x="158" y="77"/>
                    </a:lnTo>
                    <a:lnTo>
                      <a:pt x="169" y="84"/>
                    </a:lnTo>
                    <a:lnTo>
                      <a:pt x="170" y="96"/>
                    </a:lnTo>
                    <a:lnTo>
                      <a:pt x="174" y="102"/>
                    </a:lnTo>
                    <a:lnTo>
                      <a:pt x="175" y="111"/>
                    </a:lnTo>
                    <a:lnTo>
                      <a:pt x="170" y="111"/>
                    </a:lnTo>
                    <a:lnTo>
                      <a:pt x="179" y="135"/>
                    </a:lnTo>
                    <a:lnTo>
                      <a:pt x="213" y="136"/>
                    </a:lnTo>
                    <a:lnTo>
                      <a:pt x="212" y="148"/>
                    </a:lnTo>
                    <a:lnTo>
                      <a:pt x="214" y="156"/>
                    </a:lnTo>
                    <a:lnTo>
                      <a:pt x="225" y="162"/>
                    </a:lnTo>
                    <a:lnTo>
                      <a:pt x="230" y="175"/>
                    </a:lnTo>
                    <a:lnTo>
                      <a:pt x="228" y="191"/>
                    </a:lnTo>
                    <a:lnTo>
                      <a:pt x="224" y="201"/>
                    </a:lnTo>
                    <a:lnTo>
                      <a:pt x="227" y="212"/>
                    </a:lnTo>
                    <a:lnTo>
                      <a:pt x="222" y="217"/>
                    </a:lnTo>
                    <a:lnTo>
                      <a:pt x="221" y="210"/>
                    </a:lnTo>
                    <a:lnTo>
                      <a:pt x="203" y="200"/>
                    </a:lnTo>
                    <a:lnTo>
                      <a:pt x="186" y="199"/>
                    </a:lnTo>
                    <a:lnTo>
                      <a:pt x="155" y="205"/>
                    </a:lnTo>
                    <a:lnTo>
                      <a:pt x="148" y="224"/>
                    </a:lnTo>
                    <a:lnTo>
                      <a:pt x="149" y="235"/>
                    </a:lnTo>
                    <a:lnTo>
                      <a:pt x="145" y="260"/>
                    </a:lnTo>
                    <a:lnTo>
                      <a:pt x="141" y="25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30" name="Freeform 30">
                <a:extLst>
                  <a:ext uri="{FF2B5EF4-FFF2-40B4-BE49-F238E27FC236}">
                    <a16:creationId xmlns:a16="http://schemas.microsoft.com/office/drawing/2014/main" id="{77CEFD0A-AC9C-4FA7-A8BD-8A09860399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830" y="3735362"/>
                <a:ext cx="1143004" cy="1287453"/>
              </a:xfrm>
              <a:custGeom>
                <a:avLst/>
                <a:gdLst>
                  <a:gd name="T0" fmla="*/ 390 w 720"/>
                  <a:gd name="T1" fmla="*/ 680 h 811"/>
                  <a:gd name="T2" fmla="*/ 383 w 720"/>
                  <a:gd name="T3" fmla="*/ 644 h 811"/>
                  <a:gd name="T4" fmla="*/ 378 w 720"/>
                  <a:gd name="T5" fmla="*/ 605 h 811"/>
                  <a:gd name="T6" fmla="*/ 358 w 720"/>
                  <a:gd name="T7" fmla="*/ 580 h 811"/>
                  <a:gd name="T8" fmla="*/ 315 w 720"/>
                  <a:gd name="T9" fmla="*/ 568 h 811"/>
                  <a:gd name="T10" fmla="*/ 309 w 720"/>
                  <a:gd name="T11" fmla="*/ 513 h 811"/>
                  <a:gd name="T12" fmla="*/ 299 w 720"/>
                  <a:gd name="T13" fmla="*/ 468 h 811"/>
                  <a:gd name="T14" fmla="*/ 255 w 720"/>
                  <a:gd name="T15" fmla="*/ 423 h 811"/>
                  <a:gd name="T16" fmla="*/ 254 w 720"/>
                  <a:gd name="T17" fmla="*/ 396 h 811"/>
                  <a:gd name="T18" fmla="*/ 211 w 720"/>
                  <a:gd name="T19" fmla="*/ 380 h 811"/>
                  <a:gd name="T20" fmla="*/ 162 w 720"/>
                  <a:gd name="T21" fmla="*/ 336 h 811"/>
                  <a:gd name="T22" fmla="*/ 128 w 720"/>
                  <a:gd name="T23" fmla="*/ 324 h 811"/>
                  <a:gd name="T24" fmla="*/ 85 w 720"/>
                  <a:gd name="T25" fmla="*/ 337 h 811"/>
                  <a:gd name="T26" fmla="*/ 52 w 720"/>
                  <a:gd name="T27" fmla="*/ 319 h 811"/>
                  <a:gd name="T28" fmla="*/ 19 w 720"/>
                  <a:gd name="T29" fmla="*/ 297 h 811"/>
                  <a:gd name="T30" fmla="*/ 4 w 720"/>
                  <a:gd name="T31" fmla="*/ 253 h 811"/>
                  <a:gd name="T32" fmla="*/ 19 w 720"/>
                  <a:gd name="T33" fmla="*/ 219 h 811"/>
                  <a:gd name="T34" fmla="*/ 73 w 720"/>
                  <a:gd name="T35" fmla="*/ 199 h 811"/>
                  <a:gd name="T36" fmla="*/ 70 w 720"/>
                  <a:gd name="T37" fmla="*/ 113 h 811"/>
                  <a:gd name="T38" fmla="*/ 85 w 720"/>
                  <a:gd name="T39" fmla="*/ 89 h 811"/>
                  <a:gd name="T40" fmla="*/ 116 w 720"/>
                  <a:gd name="T41" fmla="*/ 67 h 811"/>
                  <a:gd name="T42" fmla="*/ 138 w 720"/>
                  <a:gd name="T43" fmla="*/ 94 h 811"/>
                  <a:gd name="T44" fmla="*/ 177 w 720"/>
                  <a:gd name="T45" fmla="*/ 78 h 811"/>
                  <a:gd name="T46" fmla="*/ 176 w 720"/>
                  <a:gd name="T47" fmla="*/ 58 h 811"/>
                  <a:gd name="T48" fmla="*/ 170 w 720"/>
                  <a:gd name="T49" fmla="*/ 23 h 811"/>
                  <a:gd name="T50" fmla="*/ 216 w 720"/>
                  <a:gd name="T51" fmla="*/ 23 h 811"/>
                  <a:gd name="T52" fmla="*/ 251 w 720"/>
                  <a:gd name="T53" fmla="*/ 0 h 811"/>
                  <a:gd name="T54" fmla="*/ 263 w 720"/>
                  <a:gd name="T55" fmla="*/ 27 h 811"/>
                  <a:gd name="T56" fmla="*/ 261 w 720"/>
                  <a:gd name="T57" fmla="*/ 72 h 811"/>
                  <a:gd name="T58" fmla="*/ 289 w 720"/>
                  <a:gd name="T59" fmla="*/ 78 h 811"/>
                  <a:gd name="T60" fmla="*/ 318 w 720"/>
                  <a:gd name="T61" fmla="*/ 70 h 811"/>
                  <a:gd name="T62" fmla="*/ 328 w 720"/>
                  <a:gd name="T63" fmla="*/ 57 h 811"/>
                  <a:gd name="T64" fmla="*/ 363 w 720"/>
                  <a:gd name="T65" fmla="*/ 66 h 811"/>
                  <a:gd name="T66" fmla="*/ 384 w 720"/>
                  <a:gd name="T67" fmla="*/ 65 h 811"/>
                  <a:gd name="T68" fmla="*/ 414 w 720"/>
                  <a:gd name="T69" fmla="*/ 22 h 811"/>
                  <a:gd name="T70" fmla="*/ 439 w 720"/>
                  <a:gd name="T71" fmla="*/ 88 h 811"/>
                  <a:gd name="T72" fmla="*/ 464 w 720"/>
                  <a:gd name="T73" fmla="*/ 135 h 811"/>
                  <a:gd name="T74" fmla="*/ 540 w 720"/>
                  <a:gd name="T75" fmla="*/ 154 h 811"/>
                  <a:gd name="T76" fmla="*/ 622 w 720"/>
                  <a:gd name="T77" fmla="*/ 169 h 811"/>
                  <a:gd name="T78" fmla="*/ 703 w 720"/>
                  <a:gd name="T79" fmla="*/ 216 h 811"/>
                  <a:gd name="T80" fmla="*/ 713 w 720"/>
                  <a:gd name="T81" fmla="*/ 296 h 811"/>
                  <a:gd name="T82" fmla="*/ 656 w 720"/>
                  <a:gd name="T83" fmla="*/ 380 h 811"/>
                  <a:gd name="T84" fmla="*/ 646 w 720"/>
                  <a:gd name="T85" fmla="*/ 467 h 811"/>
                  <a:gd name="T86" fmla="*/ 622 w 720"/>
                  <a:gd name="T87" fmla="*/ 544 h 811"/>
                  <a:gd name="T88" fmla="*/ 584 w 720"/>
                  <a:gd name="T89" fmla="*/ 587 h 811"/>
                  <a:gd name="T90" fmla="*/ 505 w 720"/>
                  <a:gd name="T91" fmla="*/ 626 h 811"/>
                  <a:gd name="T92" fmla="*/ 495 w 720"/>
                  <a:gd name="T93" fmla="*/ 695 h 811"/>
                  <a:gd name="T94" fmla="*/ 453 w 720"/>
                  <a:gd name="T95" fmla="*/ 770 h 811"/>
                  <a:gd name="T96" fmla="*/ 422 w 720"/>
                  <a:gd name="T97" fmla="*/ 799 h 811"/>
                  <a:gd name="T98" fmla="*/ 380 w 720"/>
                  <a:gd name="T99" fmla="*/ 750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20" h="811">
                    <a:moveTo>
                      <a:pt x="342" y="737"/>
                    </a:moveTo>
                    <a:lnTo>
                      <a:pt x="362" y="709"/>
                    </a:lnTo>
                    <a:lnTo>
                      <a:pt x="379" y="689"/>
                    </a:lnTo>
                    <a:lnTo>
                      <a:pt x="390" y="680"/>
                    </a:lnTo>
                    <a:lnTo>
                      <a:pt x="403" y="669"/>
                    </a:lnTo>
                    <a:lnTo>
                      <a:pt x="401" y="652"/>
                    </a:lnTo>
                    <a:lnTo>
                      <a:pt x="391" y="640"/>
                    </a:lnTo>
                    <a:lnTo>
                      <a:pt x="383" y="644"/>
                    </a:lnTo>
                    <a:lnTo>
                      <a:pt x="385" y="632"/>
                    </a:lnTo>
                    <a:lnTo>
                      <a:pt x="386" y="620"/>
                    </a:lnTo>
                    <a:lnTo>
                      <a:pt x="385" y="608"/>
                    </a:lnTo>
                    <a:lnTo>
                      <a:pt x="378" y="605"/>
                    </a:lnTo>
                    <a:lnTo>
                      <a:pt x="371" y="608"/>
                    </a:lnTo>
                    <a:lnTo>
                      <a:pt x="365" y="607"/>
                    </a:lnTo>
                    <a:lnTo>
                      <a:pt x="362" y="599"/>
                    </a:lnTo>
                    <a:lnTo>
                      <a:pt x="358" y="580"/>
                    </a:lnTo>
                    <a:lnTo>
                      <a:pt x="354" y="574"/>
                    </a:lnTo>
                    <a:lnTo>
                      <a:pt x="341" y="568"/>
                    </a:lnTo>
                    <a:lnTo>
                      <a:pt x="334" y="572"/>
                    </a:lnTo>
                    <a:lnTo>
                      <a:pt x="315" y="568"/>
                    </a:lnTo>
                    <a:lnTo>
                      <a:pt x="313" y="540"/>
                    </a:lnTo>
                    <a:lnTo>
                      <a:pt x="307" y="529"/>
                    </a:lnTo>
                    <a:lnTo>
                      <a:pt x="312" y="524"/>
                    </a:lnTo>
                    <a:lnTo>
                      <a:pt x="309" y="513"/>
                    </a:lnTo>
                    <a:lnTo>
                      <a:pt x="313" y="503"/>
                    </a:lnTo>
                    <a:lnTo>
                      <a:pt x="315" y="487"/>
                    </a:lnTo>
                    <a:lnTo>
                      <a:pt x="310" y="474"/>
                    </a:lnTo>
                    <a:lnTo>
                      <a:pt x="299" y="468"/>
                    </a:lnTo>
                    <a:lnTo>
                      <a:pt x="297" y="460"/>
                    </a:lnTo>
                    <a:lnTo>
                      <a:pt x="298" y="448"/>
                    </a:lnTo>
                    <a:lnTo>
                      <a:pt x="264" y="447"/>
                    </a:lnTo>
                    <a:lnTo>
                      <a:pt x="255" y="423"/>
                    </a:lnTo>
                    <a:lnTo>
                      <a:pt x="260" y="423"/>
                    </a:lnTo>
                    <a:lnTo>
                      <a:pt x="259" y="414"/>
                    </a:lnTo>
                    <a:lnTo>
                      <a:pt x="255" y="408"/>
                    </a:lnTo>
                    <a:lnTo>
                      <a:pt x="254" y="396"/>
                    </a:lnTo>
                    <a:lnTo>
                      <a:pt x="243" y="389"/>
                    </a:lnTo>
                    <a:lnTo>
                      <a:pt x="231" y="390"/>
                    </a:lnTo>
                    <a:lnTo>
                      <a:pt x="223" y="384"/>
                    </a:lnTo>
                    <a:lnTo>
                      <a:pt x="211" y="380"/>
                    </a:lnTo>
                    <a:lnTo>
                      <a:pt x="203" y="372"/>
                    </a:lnTo>
                    <a:lnTo>
                      <a:pt x="182" y="368"/>
                    </a:lnTo>
                    <a:lnTo>
                      <a:pt x="161" y="350"/>
                    </a:lnTo>
                    <a:lnTo>
                      <a:pt x="162" y="336"/>
                    </a:lnTo>
                    <a:lnTo>
                      <a:pt x="159" y="328"/>
                    </a:lnTo>
                    <a:lnTo>
                      <a:pt x="161" y="312"/>
                    </a:lnTo>
                    <a:lnTo>
                      <a:pt x="137" y="316"/>
                    </a:lnTo>
                    <a:lnTo>
                      <a:pt x="128" y="324"/>
                    </a:lnTo>
                    <a:lnTo>
                      <a:pt x="112" y="332"/>
                    </a:lnTo>
                    <a:lnTo>
                      <a:pt x="108" y="338"/>
                    </a:lnTo>
                    <a:lnTo>
                      <a:pt x="99" y="339"/>
                    </a:lnTo>
                    <a:lnTo>
                      <a:pt x="85" y="337"/>
                    </a:lnTo>
                    <a:lnTo>
                      <a:pt x="75" y="341"/>
                    </a:lnTo>
                    <a:lnTo>
                      <a:pt x="67" y="338"/>
                    </a:lnTo>
                    <a:lnTo>
                      <a:pt x="66" y="307"/>
                    </a:lnTo>
                    <a:lnTo>
                      <a:pt x="52" y="319"/>
                    </a:lnTo>
                    <a:lnTo>
                      <a:pt x="36" y="318"/>
                    </a:lnTo>
                    <a:lnTo>
                      <a:pt x="28" y="307"/>
                    </a:lnTo>
                    <a:lnTo>
                      <a:pt x="16" y="306"/>
                    </a:lnTo>
                    <a:lnTo>
                      <a:pt x="19" y="297"/>
                    </a:lnTo>
                    <a:lnTo>
                      <a:pt x="9" y="284"/>
                    </a:lnTo>
                    <a:lnTo>
                      <a:pt x="0" y="266"/>
                    </a:lnTo>
                    <a:lnTo>
                      <a:pt x="5" y="262"/>
                    </a:lnTo>
                    <a:lnTo>
                      <a:pt x="4" y="253"/>
                    </a:lnTo>
                    <a:lnTo>
                      <a:pt x="15" y="247"/>
                    </a:lnTo>
                    <a:lnTo>
                      <a:pt x="13" y="236"/>
                    </a:lnTo>
                    <a:lnTo>
                      <a:pt x="18" y="229"/>
                    </a:lnTo>
                    <a:lnTo>
                      <a:pt x="19" y="219"/>
                    </a:lnTo>
                    <a:lnTo>
                      <a:pt x="39" y="205"/>
                    </a:lnTo>
                    <a:lnTo>
                      <a:pt x="54" y="201"/>
                    </a:lnTo>
                    <a:lnTo>
                      <a:pt x="56" y="198"/>
                    </a:lnTo>
                    <a:lnTo>
                      <a:pt x="73" y="199"/>
                    </a:lnTo>
                    <a:lnTo>
                      <a:pt x="80" y="142"/>
                    </a:lnTo>
                    <a:lnTo>
                      <a:pt x="81" y="133"/>
                    </a:lnTo>
                    <a:lnTo>
                      <a:pt x="78" y="121"/>
                    </a:lnTo>
                    <a:lnTo>
                      <a:pt x="70" y="113"/>
                    </a:lnTo>
                    <a:lnTo>
                      <a:pt x="70" y="98"/>
                    </a:lnTo>
                    <a:lnTo>
                      <a:pt x="80" y="95"/>
                    </a:lnTo>
                    <a:lnTo>
                      <a:pt x="84" y="97"/>
                    </a:lnTo>
                    <a:lnTo>
                      <a:pt x="85" y="89"/>
                    </a:lnTo>
                    <a:lnTo>
                      <a:pt x="74" y="87"/>
                    </a:lnTo>
                    <a:lnTo>
                      <a:pt x="74" y="74"/>
                    </a:lnTo>
                    <a:lnTo>
                      <a:pt x="109" y="74"/>
                    </a:lnTo>
                    <a:lnTo>
                      <a:pt x="116" y="67"/>
                    </a:lnTo>
                    <a:lnTo>
                      <a:pt x="121" y="74"/>
                    </a:lnTo>
                    <a:lnTo>
                      <a:pt x="124" y="86"/>
                    </a:lnTo>
                    <a:lnTo>
                      <a:pt x="128" y="83"/>
                    </a:lnTo>
                    <a:lnTo>
                      <a:pt x="138" y="94"/>
                    </a:lnTo>
                    <a:lnTo>
                      <a:pt x="152" y="93"/>
                    </a:lnTo>
                    <a:lnTo>
                      <a:pt x="156" y="87"/>
                    </a:lnTo>
                    <a:lnTo>
                      <a:pt x="169" y="82"/>
                    </a:lnTo>
                    <a:lnTo>
                      <a:pt x="177" y="78"/>
                    </a:lnTo>
                    <a:lnTo>
                      <a:pt x="179" y="70"/>
                    </a:lnTo>
                    <a:lnTo>
                      <a:pt x="192" y="64"/>
                    </a:lnTo>
                    <a:lnTo>
                      <a:pt x="191" y="59"/>
                    </a:lnTo>
                    <a:lnTo>
                      <a:pt x="176" y="58"/>
                    </a:lnTo>
                    <a:lnTo>
                      <a:pt x="173" y="44"/>
                    </a:lnTo>
                    <a:lnTo>
                      <a:pt x="174" y="30"/>
                    </a:lnTo>
                    <a:lnTo>
                      <a:pt x="166" y="25"/>
                    </a:lnTo>
                    <a:lnTo>
                      <a:pt x="170" y="23"/>
                    </a:lnTo>
                    <a:lnTo>
                      <a:pt x="183" y="26"/>
                    </a:lnTo>
                    <a:lnTo>
                      <a:pt x="198" y="31"/>
                    </a:lnTo>
                    <a:lnTo>
                      <a:pt x="203" y="26"/>
                    </a:lnTo>
                    <a:lnTo>
                      <a:pt x="216" y="23"/>
                    </a:lnTo>
                    <a:lnTo>
                      <a:pt x="237" y="15"/>
                    </a:lnTo>
                    <a:lnTo>
                      <a:pt x="244" y="7"/>
                    </a:lnTo>
                    <a:lnTo>
                      <a:pt x="242" y="1"/>
                    </a:lnTo>
                    <a:lnTo>
                      <a:pt x="251" y="0"/>
                    </a:lnTo>
                    <a:lnTo>
                      <a:pt x="255" y="5"/>
                    </a:lnTo>
                    <a:lnTo>
                      <a:pt x="253" y="14"/>
                    </a:lnTo>
                    <a:lnTo>
                      <a:pt x="259" y="18"/>
                    </a:lnTo>
                    <a:lnTo>
                      <a:pt x="263" y="27"/>
                    </a:lnTo>
                    <a:lnTo>
                      <a:pt x="258" y="34"/>
                    </a:lnTo>
                    <a:lnTo>
                      <a:pt x="255" y="52"/>
                    </a:lnTo>
                    <a:lnTo>
                      <a:pt x="259" y="63"/>
                    </a:lnTo>
                    <a:lnTo>
                      <a:pt x="261" y="72"/>
                    </a:lnTo>
                    <a:lnTo>
                      <a:pt x="272" y="82"/>
                    </a:lnTo>
                    <a:lnTo>
                      <a:pt x="281" y="83"/>
                    </a:lnTo>
                    <a:lnTo>
                      <a:pt x="283" y="79"/>
                    </a:lnTo>
                    <a:lnTo>
                      <a:pt x="289" y="78"/>
                    </a:lnTo>
                    <a:lnTo>
                      <a:pt x="297" y="74"/>
                    </a:lnTo>
                    <a:lnTo>
                      <a:pt x="303" y="69"/>
                    </a:lnTo>
                    <a:lnTo>
                      <a:pt x="313" y="71"/>
                    </a:lnTo>
                    <a:lnTo>
                      <a:pt x="318" y="70"/>
                    </a:lnTo>
                    <a:lnTo>
                      <a:pt x="328" y="72"/>
                    </a:lnTo>
                    <a:lnTo>
                      <a:pt x="329" y="67"/>
                    </a:lnTo>
                    <a:lnTo>
                      <a:pt x="326" y="63"/>
                    </a:lnTo>
                    <a:lnTo>
                      <a:pt x="328" y="57"/>
                    </a:lnTo>
                    <a:lnTo>
                      <a:pt x="336" y="59"/>
                    </a:lnTo>
                    <a:lnTo>
                      <a:pt x="344" y="57"/>
                    </a:lnTo>
                    <a:lnTo>
                      <a:pt x="355" y="61"/>
                    </a:lnTo>
                    <a:lnTo>
                      <a:pt x="363" y="66"/>
                    </a:lnTo>
                    <a:lnTo>
                      <a:pt x="368" y="60"/>
                    </a:lnTo>
                    <a:lnTo>
                      <a:pt x="373" y="61"/>
                    </a:lnTo>
                    <a:lnTo>
                      <a:pt x="375" y="67"/>
                    </a:lnTo>
                    <a:lnTo>
                      <a:pt x="384" y="65"/>
                    </a:lnTo>
                    <a:lnTo>
                      <a:pt x="391" y="57"/>
                    </a:lnTo>
                    <a:lnTo>
                      <a:pt x="397" y="42"/>
                    </a:lnTo>
                    <a:lnTo>
                      <a:pt x="408" y="23"/>
                    </a:lnTo>
                    <a:lnTo>
                      <a:pt x="414" y="22"/>
                    </a:lnTo>
                    <a:lnTo>
                      <a:pt x="419" y="34"/>
                    </a:lnTo>
                    <a:lnTo>
                      <a:pt x="429" y="70"/>
                    </a:lnTo>
                    <a:lnTo>
                      <a:pt x="438" y="73"/>
                    </a:lnTo>
                    <a:lnTo>
                      <a:pt x="439" y="88"/>
                    </a:lnTo>
                    <a:lnTo>
                      <a:pt x="425" y="105"/>
                    </a:lnTo>
                    <a:lnTo>
                      <a:pt x="430" y="111"/>
                    </a:lnTo>
                    <a:lnTo>
                      <a:pt x="463" y="114"/>
                    </a:lnTo>
                    <a:lnTo>
                      <a:pt x="464" y="135"/>
                    </a:lnTo>
                    <a:lnTo>
                      <a:pt x="478" y="121"/>
                    </a:lnTo>
                    <a:lnTo>
                      <a:pt x="501" y="129"/>
                    </a:lnTo>
                    <a:lnTo>
                      <a:pt x="531" y="142"/>
                    </a:lnTo>
                    <a:lnTo>
                      <a:pt x="540" y="154"/>
                    </a:lnTo>
                    <a:lnTo>
                      <a:pt x="537" y="165"/>
                    </a:lnTo>
                    <a:lnTo>
                      <a:pt x="559" y="159"/>
                    </a:lnTo>
                    <a:lnTo>
                      <a:pt x="595" y="170"/>
                    </a:lnTo>
                    <a:lnTo>
                      <a:pt x="622" y="169"/>
                    </a:lnTo>
                    <a:lnTo>
                      <a:pt x="649" y="186"/>
                    </a:lnTo>
                    <a:lnTo>
                      <a:pt x="673" y="210"/>
                    </a:lnTo>
                    <a:lnTo>
                      <a:pt x="687" y="216"/>
                    </a:lnTo>
                    <a:lnTo>
                      <a:pt x="703" y="216"/>
                    </a:lnTo>
                    <a:lnTo>
                      <a:pt x="710" y="223"/>
                    </a:lnTo>
                    <a:lnTo>
                      <a:pt x="716" y="249"/>
                    </a:lnTo>
                    <a:lnTo>
                      <a:pt x="720" y="262"/>
                    </a:lnTo>
                    <a:lnTo>
                      <a:pt x="713" y="296"/>
                    </a:lnTo>
                    <a:lnTo>
                      <a:pt x="704" y="310"/>
                    </a:lnTo>
                    <a:lnTo>
                      <a:pt x="679" y="339"/>
                    </a:lnTo>
                    <a:lnTo>
                      <a:pt x="668" y="362"/>
                    </a:lnTo>
                    <a:lnTo>
                      <a:pt x="656" y="380"/>
                    </a:lnTo>
                    <a:lnTo>
                      <a:pt x="651" y="381"/>
                    </a:lnTo>
                    <a:lnTo>
                      <a:pt x="647" y="396"/>
                    </a:lnTo>
                    <a:lnTo>
                      <a:pt x="649" y="435"/>
                    </a:lnTo>
                    <a:lnTo>
                      <a:pt x="646" y="467"/>
                    </a:lnTo>
                    <a:lnTo>
                      <a:pt x="645" y="481"/>
                    </a:lnTo>
                    <a:lnTo>
                      <a:pt x="640" y="489"/>
                    </a:lnTo>
                    <a:lnTo>
                      <a:pt x="638" y="516"/>
                    </a:lnTo>
                    <a:lnTo>
                      <a:pt x="622" y="544"/>
                    </a:lnTo>
                    <a:lnTo>
                      <a:pt x="620" y="565"/>
                    </a:lnTo>
                    <a:lnTo>
                      <a:pt x="606" y="574"/>
                    </a:lnTo>
                    <a:lnTo>
                      <a:pt x="603" y="587"/>
                    </a:lnTo>
                    <a:lnTo>
                      <a:pt x="584" y="587"/>
                    </a:lnTo>
                    <a:lnTo>
                      <a:pt x="556" y="595"/>
                    </a:lnTo>
                    <a:lnTo>
                      <a:pt x="544" y="604"/>
                    </a:lnTo>
                    <a:lnTo>
                      <a:pt x="525" y="610"/>
                    </a:lnTo>
                    <a:lnTo>
                      <a:pt x="505" y="626"/>
                    </a:lnTo>
                    <a:lnTo>
                      <a:pt x="492" y="647"/>
                    </a:lnTo>
                    <a:lnTo>
                      <a:pt x="491" y="662"/>
                    </a:lnTo>
                    <a:lnTo>
                      <a:pt x="496" y="674"/>
                    </a:lnTo>
                    <a:lnTo>
                      <a:pt x="495" y="695"/>
                    </a:lnTo>
                    <a:lnTo>
                      <a:pt x="492" y="705"/>
                    </a:lnTo>
                    <a:lnTo>
                      <a:pt x="481" y="717"/>
                    </a:lnTo>
                    <a:lnTo>
                      <a:pt x="466" y="753"/>
                    </a:lnTo>
                    <a:lnTo>
                      <a:pt x="453" y="770"/>
                    </a:lnTo>
                    <a:lnTo>
                      <a:pt x="443" y="779"/>
                    </a:lnTo>
                    <a:lnTo>
                      <a:pt x="438" y="799"/>
                    </a:lnTo>
                    <a:lnTo>
                      <a:pt x="429" y="811"/>
                    </a:lnTo>
                    <a:lnTo>
                      <a:pt x="422" y="799"/>
                    </a:lnTo>
                    <a:lnTo>
                      <a:pt x="428" y="789"/>
                    </a:lnTo>
                    <a:lnTo>
                      <a:pt x="416" y="775"/>
                    </a:lnTo>
                    <a:lnTo>
                      <a:pt x="400" y="764"/>
                    </a:lnTo>
                    <a:lnTo>
                      <a:pt x="380" y="750"/>
                    </a:lnTo>
                    <a:lnTo>
                      <a:pt x="374" y="751"/>
                    </a:lnTo>
                    <a:lnTo>
                      <a:pt x="353" y="735"/>
                    </a:lnTo>
                    <a:lnTo>
                      <a:pt x="342" y="73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AD6F48A1-64F6-4979-8E91-0BDC611A6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484" y="3729011"/>
                <a:ext cx="34925" cy="47624"/>
              </a:xfrm>
              <a:custGeom>
                <a:avLst/>
                <a:gdLst>
                  <a:gd name="T0" fmla="*/ 0 w 22"/>
                  <a:gd name="T1" fmla="*/ 19 h 30"/>
                  <a:gd name="T2" fmla="*/ 7 w 22"/>
                  <a:gd name="T3" fmla="*/ 12 h 30"/>
                  <a:gd name="T4" fmla="*/ 22 w 22"/>
                  <a:gd name="T5" fmla="*/ 0 h 30"/>
                  <a:gd name="T6" fmla="*/ 22 w 22"/>
                  <a:gd name="T7" fmla="*/ 11 h 30"/>
                  <a:gd name="T8" fmla="*/ 21 w 22"/>
                  <a:gd name="T9" fmla="*/ 24 h 30"/>
                  <a:gd name="T10" fmla="*/ 12 w 22"/>
                  <a:gd name="T11" fmla="*/ 23 h 30"/>
                  <a:gd name="T12" fmla="*/ 9 w 22"/>
                  <a:gd name="T13" fmla="*/ 30 h 30"/>
                  <a:gd name="T14" fmla="*/ 0 w 22"/>
                  <a:gd name="T15" fmla="*/ 1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30">
                    <a:moveTo>
                      <a:pt x="0" y="19"/>
                    </a:moveTo>
                    <a:lnTo>
                      <a:pt x="7" y="12"/>
                    </a:lnTo>
                    <a:lnTo>
                      <a:pt x="22" y="0"/>
                    </a:lnTo>
                    <a:lnTo>
                      <a:pt x="22" y="11"/>
                    </a:lnTo>
                    <a:lnTo>
                      <a:pt x="21" y="24"/>
                    </a:lnTo>
                    <a:lnTo>
                      <a:pt x="12" y="23"/>
                    </a:lnTo>
                    <a:lnTo>
                      <a:pt x="9" y="3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32" name="Freeform 32">
                <a:extLst>
                  <a:ext uri="{FF2B5EF4-FFF2-40B4-BE49-F238E27FC236}">
                    <a16:creationId xmlns:a16="http://schemas.microsoft.com/office/drawing/2014/main" id="{7529FFB5-2046-4CB3-97F0-337375250C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4982" y="2976541"/>
                <a:ext cx="93663" cy="50799"/>
              </a:xfrm>
              <a:custGeom>
                <a:avLst/>
                <a:gdLst>
                  <a:gd name="T0" fmla="*/ 49 w 59"/>
                  <a:gd name="T1" fmla="*/ 11 h 32"/>
                  <a:gd name="T2" fmla="*/ 57 w 59"/>
                  <a:gd name="T3" fmla="*/ 17 h 32"/>
                  <a:gd name="T4" fmla="*/ 59 w 59"/>
                  <a:gd name="T5" fmla="*/ 30 h 32"/>
                  <a:gd name="T6" fmla="*/ 45 w 59"/>
                  <a:gd name="T7" fmla="*/ 31 h 32"/>
                  <a:gd name="T8" fmla="*/ 29 w 59"/>
                  <a:gd name="T9" fmla="*/ 29 h 32"/>
                  <a:gd name="T10" fmla="*/ 19 w 59"/>
                  <a:gd name="T11" fmla="*/ 32 h 32"/>
                  <a:gd name="T12" fmla="*/ 1 w 59"/>
                  <a:gd name="T13" fmla="*/ 24 h 32"/>
                  <a:gd name="T14" fmla="*/ 0 w 59"/>
                  <a:gd name="T15" fmla="*/ 20 h 32"/>
                  <a:gd name="T16" fmla="*/ 8 w 59"/>
                  <a:gd name="T17" fmla="*/ 5 h 32"/>
                  <a:gd name="T18" fmla="*/ 17 w 59"/>
                  <a:gd name="T19" fmla="*/ 0 h 32"/>
                  <a:gd name="T20" fmla="*/ 30 w 59"/>
                  <a:gd name="T21" fmla="*/ 4 h 32"/>
                  <a:gd name="T22" fmla="*/ 40 w 59"/>
                  <a:gd name="T23" fmla="*/ 5 h 32"/>
                  <a:gd name="T24" fmla="*/ 49 w 59"/>
                  <a:gd name="T25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32">
                    <a:moveTo>
                      <a:pt x="49" y="11"/>
                    </a:moveTo>
                    <a:lnTo>
                      <a:pt x="57" y="17"/>
                    </a:lnTo>
                    <a:lnTo>
                      <a:pt x="59" y="30"/>
                    </a:lnTo>
                    <a:lnTo>
                      <a:pt x="45" y="31"/>
                    </a:lnTo>
                    <a:lnTo>
                      <a:pt x="29" y="29"/>
                    </a:lnTo>
                    <a:lnTo>
                      <a:pt x="19" y="32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8" y="5"/>
                    </a:lnTo>
                    <a:lnTo>
                      <a:pt x="17" y="0"/>
                    </a:lnTo>
                    <a:lnTo>
                      <a:pt x="30" y="4"/>
                    </a:lnTo>
                    <a:lnTo>
                      <a:pt x="40" y="5"/>
                    </a:lnTo>
                    <a:lnTo>
                      <a:pt x="49" y="1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FC5078E2-C1A1-4E45-8B32-43FCC540B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639" y="4491005"/>
                <a:ext cx="274639" cy="303211"/>
              </a:xfrm>
              <a:custGeom>
                <a:avLst/>
                <a:gdLst>
                  <a:gd name="T0" fmla="*/ 108 w 173"/>
                  <a:gd name="T1" fmla="*/ 19 h 191"/>
                  <a:gd name="T2" fmla="*/ 112 w 173"/>
                  <a:gd name="T3" fmla="*/ 22 h 191"/>
                  <a:gd name="T4" fmla="*/ 117 w 173"/>
                  <a:gd name="T5" fmla="*/ 34 h 191"/>
                  <a:gd name="T6" fmla="*/ 137 w 173"/>
                  <a:gd name="T7" fmla="*/ 57 h 191"/>
                  <a:gd name="T8" fmla="*/ 144 w 173"/>
                  <a:gd name="T9" fmla="*/ 59 h 191"/>
                  <a:gd name="T10" fmla="*/ 144 w 173"/>
                  <a:gd name="T11" fmla="*/ 67 h 191"/>
                  <a:gd name="T12" fmla="*/ 149 w 173"/>
                  <a:gd name="T13" fmla="*/ 80 h 191"/>
                  <a:gd name="T14" fmla="*/ 162 w 173"/>
                  <a:gd name="T15" fmla="*/ 83 h 191"/>
                  <a:gd name="T16" fmla="*/ 173 w 173"/>
                  <a:gd name="T17" fmla="*/ 92 h 191"/>
                  <a:gd name="T18" fmla="*/ 147 w 173"/>
                  <a:gd name="T19" fmla="*/ 108 h 191"/>
                  <a:gd name="T20" fmla="*/ 130 w 173"/>
                  <a:gd name="T21" fmla="*/ 123 h 191"/>
                  <a:gd name="T22" fmla="*/ 124 w 173"/>
                  <a:gd name="T23" fmla="*/ 137 h 191"/>
                  <a:gd name="T24" fmla="*/ 118 w 173"/>
                  <a:gd name="T25" fmla="*/ 145 h 191"/>
                  <a:gd name="T26" fmla="*/ 108 w 173"/>
                  <a:gd name="T27" fmla="*/ 146 h 191"/>
                  <a:gd name="T28" fmla="*/ 104 w 173"/>
                  <a:gd name="T29" fmla="*/ 156 h 191"/>
                  <a:gd name="T30" fmla="*/ 102 w 173"/>
                  <a:gd name="T31" fmla="*/ 163 h 191"/>
                  <a:gd name="T32" fmla="*/ 90 w 173"/>
                  <a:gd name="T33" fmla="*/ 168 h 191"/>
                  <a:gd name="T34" fmla="*/ 76 w 173"/>
                  <a:gd name="T35" fmla="*/ 167 h 191"/>
                  <a:gd name="T36" fmla="*/ 68 w 173"/>
                  <a:gd name="T37" fmla="*/ 161 h 191"/>
                  <a:gd name="T38" fmla="*/ 60 w 173"/>
                  <a:gd name="T39" fmla="*/ 158 h 191"/>
                  <a:gd name="T40" fmla="*/ 51 w 173"/>
                  <a:gd name="T41" fmla="*/ 163 h 191"/>
                  <a:gd name="T42" fmla="*/ 47 w 173"/>
                  <a:gd name="T43" fmla="*/ 173 h 191"/>
                  <a:gd name="T44" fmla="*/ 38 w 173"/>
                  <a:gd name="T45" fmla="*/ 179 h 191"/>
                  <a:gd name="T46" fmla="*/ 28 w 173"/>
                  <a:gd name="T47" fmla="*/ 189 h 191"/>
                  <a:gd name="T48" fmla="*/ 16 w 173"/>
                  <a:gd name="T49" fmla="*/ 191 h 191"/>
                  <a:gd name="T50" fmla="*/ 12 w 173"/>
                  <a:gd name="T51" fmla="*/ 183 h 191"/>
                  <a:gd name="T52" fmla="*/ 14 w 173"/>
                  <a:gd name="T53" fmla="*/ 171 h 191"/>
                  <a:gd name="T54" fmla="*/ 4 w 173"/>
                  <a:gd name="T55" fmla="*/ 151 h 191"/>
                  <a:gd name="T56" fmla="*/ 0 w 173"/>
                  <a:gd name="T57" fmla="*/ 148 h 191"/>
                  <a:gd name="T58" fmla="*/ 2 w 173"/>
                  <a:gd name="T59" fmla="*/ 87 h 191"/>
                  <a:gd name="T60" fmla="*/ 20 w 173"/>
                  <a:gd name="T61" fmla="*/ 87 h 191"/>
                  <a:gd name="T62" fmla="*/ 23 w 173"/>
                  <a:gd name="T63" fmla="*/ 13 h 191"/>
                  <a:gd name="T64" fmla="*/ 36 w 173"/>
                  <a:gd name="T65" fmla="*/ 12 h 191"/>
                  <a:gd name="T66" fmla="*/ 65 w 173"/>
                  <a:gd name="T67" fmla="*/ 5 h 191"/>
                  <a:gd name="T68" fmla="*/ 71 w 173"/>
                  <a:gd name="T69" fmla="*/ 13 h 191"/>
                  <a:gd name="T70" fmla="*/ 83 w 173"/>
                  <a:gd name="T71" fmla="*/ 5 h 191"/>
                  <a:gd name="T72" fmla="*/ 89 w 173"/>
                  <a:gd name="T73" fmla="*/ 5 h 191"/>
                  <a:gd name="T74" fmla="*/ 99 w 173"/>
                  <a:gd name="T75" fmla="*/ 0 h 191"/>
                  <a:gd name="T76" fmla="*/ 102 w 173"/>
                  <a:gd name="T77" fmla="*/ 2 h 191"/>
                  <a:gd name="T78" fmla="*/ 108 w 173"/>
                  <a:gd name="T79" fmla="*/ 19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3" h="191">
                    <a:moveTo>
                      <a:pt x="108" y="19"/>
                    </a:moveTo>
                    <a:lnTo>
                      <a:pt x="112" y="22"/>
                    </a:lnTo>
                    <a:lnTo>
                      <a:pt x="117" y="34"/>
                    </a:lnTo>
                    <a:lnTo>
                      <a:pt x="137" y="57"/>
                    </a:lnTo>
                    <a:lnTo>
                      <a:pt x="144" y="59"/>
                    </a:lnTo>
                    <a:lnTo>
                      <a:pt x="144" y="67"/>
                    </a:lnTo>
                    <a:lnTo>
                      <a:pt x="149" y="80"/>
                    </a:lnTo>
                    <a:lnTo>
                      <a:pt x="162" y="83"/>
                    </a:lnTo>
                    <a:lnTo>
                      <a:pt x="173" y="92"/>
                    </a:lnTo>
                    <a:lnTo>
                      <a:pt x="147" y="108"/>
                    </a:lnTo>
                    <a:lnTo>
                      <a:pt x="130" y="123"/>
                    </a:lnTo>
                    <a:lnTo>
                      <a:pt x="124" y="137"/>
                    </a:lnTo>
                    <a:lnTo>
                      <a:pt x="118" y="145"/>
                    </a:lnTo>
                    <a:lnTo>
                      <a:pt x="108" y="146"/>
                    </a:lnTo>
                    <a:lnTo>
                      <a:pt x="104" y="156"/>
                    </a:lnTo>
                    <a:lnTo>
                      <a:pt x="102" y="163"/>
                    </a:lnTo>
                    <a:lnTo>
                      <a:pt x="90" y="168"/>
                    </a:lnTo>
                    <a:lnTo>
                      <a:pt x="76" y="167"/>
                    </a:lnTo>
                    <a:lnTo>
                      <a:pt x="68" y="161"/>
                    </a:lnTo>
                    <a:lnTo>
                      <a:pt x="60" y="158"/>
                    </a:lnTo>
                    <a:lnTo>
                      <a:pt x="51" y="163"/>
                    </a:lnTo>
                    <a:lnTo>
                      <a:pt x="47" y="173"/>
                    </a:lnTo>
                    <a:lnTo>
                      <a:pt x="38" y="179"/>
                    </a:lnTo>
                    <a:lnTo>
                      <a:pt x="28" y="189"/>
                    </a:lnTo>
                    <a:lnTo>
                      <a:pt x="16" y="191"/>
                    </a:lnTo>
                    <a:lnTo>
                      <a:pt x="12" y="183"/>
                    </a:lnTo>
                    <a:lnTo>
                      <a:pt x="14" y="171"/>
                    </a:lnTo>
                    <a:lnTo>
                      <a:pt x="4" y="151"/>
                    </a:lnTo>
                    <a:lnTo>
                      <a:pt x="0" y="148"/>
                    </a:lnTo>
                    <a:lnTo>
                      <a:pt x="2" y="87"/>
                    </a:lnTo>
                    <a:lnTo>
                      <a:pt x="20" y="87"/>
                    </a:lnTo>
                    <a:lnTo>
                      <a:pt x="23" y="13"/>
                    </a:lnTo>
                    <a:lnTo>
                      <a:pt x="36" y="12"/>
                    </a:lnTo>
                    <a:lnTo>
                      <a:pt x="65" y="5"/>
                    </a:lnTo>
                    <a:lnTo>
                      <a:pt x="71" y="13"/>
                    </a:lnTo>
                    <a:lnTo>
                      <a:pt x="83" y="5"/>
                    </a:lnTo>
                    <a:lnTo>
                      <a:pt x="89" y="5"/>
                    </a:lnTo>
                    <a:lnTo>
                      <a:pt x="99" y="0"/>
                    </a:lnTo>
                    <a:lnTo>
                      <a:pt x="102" y="2"/>
                    </a:lnTo>
                    <a:lnTo>
                      <a:pt x="108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34" name="Freeform 34">
                <a:extLst>
                  <a:ext uri="{FF2B5EF4-FFF2-40B4-BE49-F238E27FC236}">
                    <a16:creationId xmlns:a16="http://schemas.microsoft.com/office/drawing/2014/main" id="{95D575F5-8C22-4C6A-8A80-481B3BEBB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763" y="3541688"/>
                <a:ext cx="376239" cy="292099"/>
              </a:xfrm>
              <a:custGeom>
                <a:avLst/>
                <a:gdLst>
                  <a:gd name="T0" fmla="*/ 14 w 237"/>
                  <a:gd name="T1" fmla="*/ 77 h 184"/>
                  <a:gd name="T2" fmla="*/ 29 w 237"/>
                  <a:gd name="T3" fmla="*/ 76 h 184"/>
                  <a:gd name="T4" fmla="*/ 33 w 237"/>
                  <a:gd name="T5" fmla="*/ 70 h 184"/>
                  <a:gd name="T6" fmla="*/ 36 w 237"/>
                  <a:gd name="T7" fmla="*/ 71 h 184"/>
                  <a:gd name="T8" fmla="*/ 40 w 237"/>
                  <a:gd name="T9" fmla="*/ 75 h 184"/>
                  <a:gd name="T10" fmla="*/ 64 w 237"/>
                  <a:gd name="T11" fmla="*/ 68 h 184"/>
                  <a:gd name="T12" fmla="*/ 71 w 237"/>
                  <a:gd name="T13" fmla="*/ 59 h 184"/>
                  <a:gd name="T14" fmla="*/ 81 w 237"/>
                  <a:gd name="T15" fmla="*/ 52 h 184"/>
                  <a:gd name="T16" fmla="*/ 79 w 237"/>
                  <a:gd name="T17" fmla="*/ 45 h 184"/>
                  <a:gd name="T18" fmla="*/ 84 w 237"/>
                  <a:gd name="T19" fmla="*/ 43 h 184"/>
                  <a:gd name="T20" fmla="*/ 102 w 237"/>
                  <a:gd name="T21" fmla="*/ 44 h 184"/>
                  <a:gd name="T22" fmla="*/ 119 w 237"/>
                  <a:gd name="T23" fmla="*/ 35 h 184"/>
                  <a:gd name="T24" fmla="*/ 132 w 237"/>
                  <a:gd name="T25" fmla="*/ 12 h 184"/>
                  <a:gd name="T26" fmla="*/ 141 w 237"/>
                  <a:gd name="T27" fmla="*/ 3 h 184"/>
                  <a:gd name="T28" fmla="*/ 152 w 237"/>
                  <a:gd name="T29" fmla="*/ 0 h 184"/>
                  <a:gd name="T30" fmla="*/ 155 w 237"/>
                  <a:gd name="T31" fmla="*/ 9 h 184"/>
                  <a:gd name="T32" fmla="*/ 165 w 237"/>
                  <a:gd name="T33" fmla="*/ 22 h 184"/>
                  <a:gd name="T34" fmla="*/ 165 w 237"/>
                  <a:gd name="T35" fmla="*/ 30 h 184"/>
                  <a:gd name="T36" fmla="*/ 163 w 237"/>
                  <a:gd name="T37" fmla="*/ 39 h 184"/>
                  <a:gd name="T38" fmla="*/ 164 w 237"/>
                  <a:gd name="T39" fmla="*/ 45 h 184"/>
                  <a:gd name="T40" fmla="*/ 170 w 237"/>
                  <a:gd name="T41" fmla="*/ 51 h 184"/>
                  <a:gd name="T42" fmla="*/ 185 w 237"/>
                  <a:gd name="T43" fmla="*/ 61 h 184"/>
                  <a:gd name="T44" fmla="*/ 195 w 237"/>
                  <a:gd name="T45" fmla="*/ 69 h 184"/>
                  <a:gd name="T46" fmla="*/ 195 w 237"/>
                  <a:gd name="T47" fmla="*/ 76 h 184"/>
                  <a:gd name="T48" fmla="*/ 207 w 237"/>
                  <a:gd name="T49" fmla="*/ 86 h 184"/>
                  <a:gd name="T50" fmla="*/ 215 w 237"/>
                  <a:gd name="T51" fmla="*/ 95 h 184"/>
                  <a:gd name="T52" fmla="*/ 220 w 237"/>
                  <a:gd name="T53" fmla="*/ 108 h 184"/>
                  <a:gd name="T54" fmla="*/ 234 w 237"/>
                  <a:gd name="T55" fmla="*/ 116 h 184"/>
                  <a:gd name="T56" fmla="*/ 237 w 237"/>
                  <a:gd name="T57" fmla="*/ 123 h 184"/>
                  <a:gd name="T58" fmla="*/ 231 w 237"/>
                  <a:gd name="T59" fmla="*/ 125 h 184"/>
                  <a:gd name="T60" fmla="*/ 219 w 237"/>
                  <a:gd name="T61" fmla="*/ 124 h 184"/>
                  <a:gd name="T62" fmla="*/ 205 w 237"/>
                  <a:gd name="T63" fmla="*/ 122 h 184"/>
                  <a:gd name="T64" fmla="*/ 198 w 237"/>
                  <a:gd name="T65" fmla="*/ 124 h 184"/>
                  <a:gd name="T66" fmla="*/ 196 w 237"/>
                  <a:gd name="T67" fmla="*/ 129 h 184"/>
                  <a:gd name="T68" fmla="*/ 190 w 237"/>
                  <a:gd name="T69" fmla="*/ 130 h 184"/>
                  <a:gd name="T70" fmla="*/ 182 w 237"/>
                  <a:gd name="T71" fmla="*/ 125 h 184"/>
                  <a:gd name="T72" fmla="*/ 162 w 237"/>
                  <a:gd name="T73" fmla="*/ 136 h 184"/>
                  <a:gd name="T74" fmla="*/ 154 w 237"/>
                  <a:gd name="T75" fmla="*/ 133 h 184"/>
                  <a:gd name="T76" fmla="*/ 151 w 237"/>
                  <a:gd name="T77" fmla="*/ 135 h 184"/>
                  <a:gd name="T78" fmla="*/ 146 w 237"/>
                  <a:gd name="T79" fmla="*/ 148 h 184"/>
                  <a:gd name="T80" fmla="*/ 132 w 237"/>
                  <a:gd name="T81" fmla="*/ 144 h 184"/>
                  <a:gd name="T82" fmla="*/ 119 w 237"/>
                  <a:gd name="T83" fmla="*/ 142 h 184"/>
                  <a:gd name="T84" fmla="*/ 107 w 237"/>
                  <a:gd name="T85" fmla="*/ 134 h 184"/>
                  <a:gd name="T86" fmla="*/ 92 w 237"/>
                  <a:gd name="T87" fmla="*/ 127 h 184"/>
                  <a:gd name="T88" fmla="*/ 82 w 237"/>
                  <a:gd name="T89" fmla="*/ 133 h 184"/>
                  <a:gd name="T90" fmla="*/ 75 w 237"/>
                  <a:gd name="T91" fmla="*/ 144 h 184"/>
                  <a:gd name="T92" fmla="*/ 73 w 237"/>
                  <a:gd name="T93" fmla="*/ 159 h 184"/>
                  <a:gd name="T94" fmla="*/ 61 w 237"/>
                  <a:gd name="T95" fmla="*/ 157 h 184"/>
                  <a:gd name="T96" fmla="*/ 49 w 237"/>
                  <a:gd name="T97" fmla="*/ 154 h 184"/>
                  <a:gd name="T98" fmla="*/ 38 w 237"/>
                  <a:gd name="T99" fmla="*/ 165 h 184"/>
                  <a:gd name="T100" fmla="*/ 29 w 237"/>
                  <a:gd name="T101" fmla="*/ 184 h 184"/>
                  <a:gd name="T102" fmla="*/ 27 w 237"/>
                  <a:gd name="T103" fmla="*/ 178 h 184"/>
                  <a:gd name="T104" fmla="*/ 26 w 237"/>
                  <a:gd name="T105" fmla="*/ 169 h 184"/>
                  <a:gd name="T106" fmla="*/ 17 w 237"/>
                  <a:gd name="T107" fmla="*/ 162 h 184"/>
                  <a:gd name="T108" fmla="*/ 10 w 237"/>
                  <a:gd name="T109" fmla="*/ 152 h 184"/>
                  <a:gd name="T110" fmla="*/ 9 w 237"/>
                  <a:gd name="T111" fmla="*/ 144 h 184"/>
                  <a:gd name="T112" fmla="*/ 0 w 237"/>
                  <a:gd name="T113" fmla="*/ 133 h 184"/>
                  <a:gd name="T114" fmla="*/ 2 w 237"/>
                  <a:gd name="T115" fmla="*/ 127 h 184"/>
                  <a:gd name="T116" fmla="*/ 0 w 237"/>
                  <a:gd name="T117" fmla="*/ 118 h 184"/>
                  <a:gd name="T118" fmla="*/ 1 w 237"/>
                  <a:gd name="T119" fmla="*/ 102 h 184"/>
                  <a:gd name="T120" fmla="*/ 5 w 237"/>
                  <a:gd name="T121" fmla="*/ 98 h 184"/>
                  <a:gd name="T122" fmla="*/ 14 w 237"/>
                  <a:gd name="T123" fmla="*/ 7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7" h="184">
                    <a:moveTo>
                      <a:pt x="14" y="77"/>
                    </a:moveTo>
                    <a:lnTo>
                      <a:pt x="29" y="76"/>
                    </a:lnTo>
                    <a:lnTo>
                      <a:pt x="33" y="70"/>
                    </a:lnTo>
                    <a:lnTo>
                      <a:pt x="36" y="71"/>
                    </a:lnTo>
                    <a:lnTo>
                      <a:pt x="40" y="75"/>
                    </a:lnTo>
                    <a:lnTo>
                      <a:pt x="64" y="68"/>
                    </a:lnTo>
                    <a:lnTo>
                      <a:pt x="71" y="59"/>
                    </a:lnTo>
                    <a:lnTo>
                      <a:pt x="81" y="52"/>
                    </a:lnTo>
                    <a:lnTo>
                      <a:pt x="79" y="45"/>
                    </a:lnTo>
                    <a:lnTo>
                      <a:pt x="84" y="43"/>
                    </a:lnTo>
                    <a:lnTo>
                      <a:pt x="102" y="44"/>
                    </a:lnTo>
                    <a:lnTo>
                      <a:pt x="119" y="35"/>
                    </a:lnTo>
                    <a:lnTo>
                      <a:pt x="132" y="12"/>
                    </a:lnTo>
                    <a:lnTo>
                      <a:pt x="141" y="3"/>
                    </a:lnTo>
                    <a:lnTo>
                      <a:pt x="152" y="0"/>
                    </a:lnTo>
                    <a:lnTo>
                      <a:pt x="155" y="9"/>
                    </a:lnTo>
                    <a:lnTo>
                      <a:pt x="165" y="22"/>
                    </a:lnTo>
                    <a:lnTo>
                      <a:pt x="165" y="30"/>
                    </a:lnTo>
                    <a:lnTo>
                      <a:pt x="163" y="39"/>
                    </a:lnTo>
                    <a:lnTo>
                      <a:pt x="164" y="45"/>
                    </a:lnTo>
                    <a:lnTo>
                      <a:pt x="170" y="51"/>
                    </a:lnTo>
                    <a:lnTo>
                      <a:pt x="185" y="61"/>
                    </a:lnTo>
                    <a:lnTo>
                      <a:pt x="195" y="69"/>
                    </a:lnTo>
                    <a:lnTo>
                      <a:pt x="195" y="76"/>
                    </a:lnTo>
                    <a:lnTo>
                      <a:pt x="207" y="86"/>
                    </a:lnTo>
                    <a:lnTo>
                      <a:pt x="215" y="95"/>
                    </a:lnTo>
                    <a:lnTo>
                      <a:pt x="220" y="108"/>
                    </a:lnTo>
                    <a:lnTo>
                      <a:pt x="234" y="116"/>
                    </a:lnTo>
                    <a:lnTo>
                      <a:pt x="237" y="123"/>
                    </a:lnTo>
                    <a:lnTo>
                      <a:pt x="231" y="125"/>
                    </a:lnTo>
                    <a:lnTo>
                      <a:pt x="219" y="124"/>
                    </a:lnTo>
                    <a:lnTo>
                      <a:pt x="205" y="122"/>
                    </a:lnTo>
                    <a:lnTo>
                      <a:pt x="198" y="124"/>
                    </a:lnTo>
                    <a:lnTo>
                      <a:pt x="196" y="129"/>
                    </a:lnTo>
                    <a:lnTo>
                      <a:pt x="190" y="130"/>
                    </a:lnTo>
                    <a:lnTo>
                      <a:pt x="182" y="125"/>
                    </a:lnTo>
                    <a:lnTo>
                      <a:pt x="162" y="136"/>
                    </a:lnTo>
                    <a:lnTo>
                      <a:pt x="154" y="133"/>
                    </a:lnTo>
                    <a:lnTo>
                      <a:pt x="151" y="135"/>
                    </a:lnTo>
                    <a:lnTo>
                      <a:pt x="146" y="148"/>
                    </a:lnTo>
                    <a:lnTo>
                      <a:pt x="132" y="144"/>
                    </a:lnTo>
                    <a:lnTo>
                      <a:pt x="119" y="142"/>
                    </a:lnTo>
                    <a:lnTo>
                      <a:pt x="107" y="134"/>
                    </a:lnTo>
                    <a:lnTo>
                      <a:pt x="92" y="127"/>
                    </a:lnTo>
                    <a:lnTo>
                      <a:pt x="82" y="133"/>
                    </a:lnTo>
                    <a:lnTo>
                      <a:pt x="75" y="144"/>
                    </a:lnTo>
                    <a:lnTo>
                      <a:pt x="73" y="159"/>
                    </a:lnTo>
                    <a:lnTo>
                      <a:pt x="61" y="157"/>
                    </a:lnTo>
                    <a:lnTo>
                      <a:pt x="49" y="154"/>
                    </a:lnTo>
                    <a:lnTo>
                      <a:pt x="38" y="165"/>
                    </a:lnTo>
                    <a:lnTo>
                      <a:pt x="29" y="184"/>
                    </a:lnTo>
                    <a:lnTo>
                      <a:pt x="27" y="178"/>
                    </a:lnTo>
                    <a:lnTo>
                      <a:pt x="26" y="169"/>
                    </a:lnTo>
                    <a:lnTo>
                      <a:pt x="17" y="162"/>
                    </a:lnTo>
                    <a:lnTo>
                      <a:pt x="10" y="152"/>
                    </a:lnTo>
                    <a:lnTo>
                      <a:pt x="9" y="144"/>
                    </a:lnTo>
                    <a:lnTo>
                      <a:pt x="0" y="133"/>
                    </a:lnTo>
                    <a:lnTo>
                      <a:pt x="2" y="127"/>
                    </a:lnTo>
                    <a:lnTo>
                      <a:pt x="0" y="118"/>
                    </a:lnTo>
                    <a:lnTo>
                      <a:pt x="1" y="102"/>
                    </a:lnTo>
                    <a:lnTo>
                      <a:pt x="5" y="98"/>
                    </a:lnTo>
                    <a:lnTo>
                      <a:pt x="14" y="7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35" name="Freeform 35">
                <a:extLst>
                  <a:ext uri="{FF2B5EF4-FFF2-40B4-BE49-F238E27FC236}">
                    <a16:creationId xmlns:a16="http://schemas.microsoft.com/office/drawing/2014/main" id="{CB34B4A2-1855-4A12-844C-8D09B8364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607" y="2362183"/>
                <a:ext cx="58739" cy="34925"/>
              </a:xfrm>
              <a:custGeom>
                <a:avLst/>
                <a:gdLst>
                  <a:gd name="T0" fmla="*/ 11 w 37"/>
                  <a:gd name="T1" fmla="*/ 10 h 22"/>
                  <a:gd name="T2" fmla="*/ 22 w 37"/>
                  <a:gd name="T3" fmla="*/ 13 h 22"/>
                  <a:gd name="T4" fmla="*/ 37 w 37"/>
                  <a:gd name="T5" fmla="*/ 12 h 22"/>
                  <a:gd name="T6" fmla="*/ 26 w 37"/>
                  <a:gd name="T7" fmla="*/ 21 h 22"/>
                  <a:gd name="T8" fmla="*/ 20 w 37"/>
                  <a:gd name="T9" fmla="*/ 22 h 22"/>
                  <a:gd name="T10" fmla="*/ 2 w 37"/>
                  <a:gd name="T11" fmla="*/ 13 h 22"/>
                  <a:gd name="T12" fmla="*/ 0 w 37"/>
                  <a:gd name="T13" fmla="*/ 6 h 22"/>
                  <a:gd name="T14" fmla="*/ 8 w 37"/>
                  <a:gd name="T15" fmla="*/ 0 h 22"/>
                  <a:gd name="T16" fmla="*/ 11 w 37"/>
                  <a:gd name="T17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2">
                    <a:moveTo>
                      <a:pt x="11" y="10"/>
                    </a:moveTo>
                    <a:lnTo>
                      <a:pt x="22" y="13"/>
                    </a:lnTo>
                    <a:lnTo>
                      <a:pt x="37" y="12"/>
                    </a:lnTo>
                    <a:lnTo>
                      <a:pt x="26" y="21"/>
                    </a:lnTo>
                    <a:lnTo>
                      <a:pt x="20" y="22"/>
                    </a:lnTo>
                    <a:lnTo>
                      <a:pt x="2" y="13"/>
                    </a:lnTo>
                    <a:lnTo>
                      <a:pt x="0" y="6"/>
                    </a:lnTo>
                    <a:lnTo>
                      <a:pt x="8" y="0"/>
                    </a:lnTo>
                    <a:lnTo>
                      <a:pt x="11" y="1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36" name="Freeform 36">
                <a:extLst>
                  <a:ext uri="{FF2B5EF4-FFF2-40B4-BE49-F238E27FC236}">
                    <a16:creationId xmlns:a16="http://schemas.microsoft.com/office/drawing/2014/main" id="{DA54D43B-36F4-44BE-966A-B3F566B6E2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3763" y="1347778"/>
                <a:ext cx="2208220" cy="1189030"/>
              </a:xfrm>
              <a:custGeom>
                <a:avLst/>
                <a:gdLst>
                  <a:gd name="T0" fmla="*/ 5030 w 5699"/>
                  <a:gd name="T1" fmla="*/ 189 h 3068"/>
                  <a:gd name="T2" fmla="*/ 4486 w 5699"/>
                  <a:gd name="T3" fmla="*/ 395 h 3068"/>
                  <a:gd name="T4" fmla="*/ 4419 w 5699"/>
                  <a:gd name="T5" fmla="*/ 225 h 3068"/>
                  <a:gd name="T6" fmla="*/ 4392 w 5699"/>
                  <a:gd name="T7" fmla="*/ 58 h 3068"/>
                  <a:gd name="T8" fmla="*/ 5423 w 5699"/>
                  <a:gd name="T9" fmla="*/ 7 h 3068"/>
                  <a:gd name="T10" fmla="*/ 4022 w 5699"/>
                  <a:gd name="T11" fmla="*/ 136 h 3068"/>
                  <a:gd name="T12" fmla="*/ 3430 w 5699"/>
                  <a:gd name="T13" fmla="*/ 261 h 3068"/>
                  <a:gd name="T14" fmla="*/ 3861 w 5699"/>
                  <a:gd name="T15" fmla="*/ 239 h 3068"/>
                  <a:gd name="T16" fmla="*/ 3040 w 5699"/>
                  <a:gd name="T17" fmla="*/ 281 h 3068"/>
                  <a:gd name="T18" fmla="*/ 2702 w 5699"/>
                  <a:gd name="T19" fmla="*/ 373 h 3068"/>
                  <a:gd name="T20" fmla="*/ 3998 w 5699"/>
                  <a:gd name="T21" fmla="*/ 378 h 3068"/>
                  <a:gd name="T22" fmla="*/ 4259 w 5699"/>
                  <a:gd name="T23" fmla="*/ 497 h 3068"/>
                  <a:gd name="T24" fmla="*/ 3108 w 5699"/>
                  <a:gd name="T25" fmla="*/ 415 h 3068"/>
                  <a:gd name="T26" fmla="*/ 2781 w 5699"/>
                  <a:gd name="T27" fmla="*/ 376 h 3068"/>
                  <a:gd name="T28" fmla="*/ 3397 w 5699"/>
                  <a:gd name="T29" fmla="*/ 466 h 3068"/>
                  <a:gd name="T30" fmla="*/ 3741 w 5699"/>
                  <a:gd name="T31" fmla="*/ 428 h 3068"/>
                  <a:gd name="T32" fmla="*/ 2485 w 5699"/>
                  <a:gd name="T33" fmla="*/ 522 h 3068"/>
                  <a:gd name="T34" fmla="*/ 3658 w 5699"/>
                  <a:gd name="T35" fmla="*/ 525 h 3068"/>
                  <a:gd name="T36" fmla="*/ 3220 w 5699"/>
                  <a:gd name="T37" fmla="*/ 713 h 3068"/>
                  <a:gd name="T38" fmla="*/ 4363 w 5699"/>
                  <a:gd name="T39" fmla="*/ 644 h 3068"/>
                  <a:gd name="T40" fmla="*/ 4935 w 5699"/>
                  <a:gd name="T41" fmla="*/ 1030 h 3068"/>
                  <a:gd name="T42" fmla="*/ 4609 w 5699"/>
                  <a:gd name="T43" fmla="*/ 1331 h 3068"/>
                  <a:gd name="T44" fmla="*/ 3970 w 5699"/>
                  <a:gd name="T45" fmla="*/ 1206 h 3068"/>
                  <a:gd name="T46" fmla="*/ 4260 w 5699"/>
                  <a:gd name="T47" fmla="*/ 820 h 3068"/>
                  <a:gd name="T48" fmla="*/ 4081 w 5699"/>
                  <a:gd name="T49" fmla="*/ 547 h 3068"/>
                  <a:gd name="T50" fmla="*/ 3095 w 5699"/>
                  <a:gd name="T51" fmla="*/ 573 h 3068"/>
                  <a:gd name="T52" fmla="*/ 2829 w 5699"/>
                  <a:gd name="T53" fmla="*/ 664 h 3068"/>
                  <a:gd name="T54" fmla="*/ 2787 w 5699"/>
                  <a:gd name="T55" fmla="*/ 885 h 3068"/>
                  <a:gd name="T56" fmla="*/ 2450 w 5699"/>
                  <a:gd name="T57" fmla="*/ 782 h 3068"/>
                  <a:gd name="T58" fmla="*/ 3509 w 5699"/>
                  <a:gd name="T59" fmla="*/ 917 h 3068"/>
                  <a:gd name="T60" fmla="*/ 3972 w 5699"/>
                  <a:gd name="T61" fmla="*/ 981 h 3068"/>
                  <a:gd name="T62" fmla="*/ 2985 w 5699"/>
                  <a:gd name="T63" fmla="*/ 1402 h 3068"/>
                  <a:gd name="T64" fmla="*/ 3247 w 5699"/>
                  <a:gd name="T65" fmla="*/ 1941 h 3068"/>
                  <a:gd name="T66" fmla="*/ 3750 w 5699"/>
                  <a:gd name="T67" fmla="*/ 1783 h 3068"/>
                  <a:gd name="T68" fmla="*/ 4337 w 5699"/>
                  <a:gd name="T69" fmla="*/ 1477 h 3068"/>
                  <a:gd name="T70" fmla="*/ 4740 w 5699"/>
                  <a:gd name="T71" fmla="*/ 1945 h 3068"/>
                  <a:gd name="T72" fmla="*/ 4219 w 5699"/>
                  <a:gd name="T73" fmla="*/ 2347 h 3068"/>
                  <a:gd name="T74" fmla="*/ 4164 w 5699"/>
                  <a:gd name="T75" fmla="*/ 2685 h 3068"/>
                  <a:gd name="T76" fmla="*/ 4034 w 5699"/>
                  <a:gd name="T77" fmla="*/ 2767 h 3068"/>
                  <a:gd name="T78" fmla="*/ 3533 w 5699"/>
                  <a:gd name="T79" fmla="*/ 2788 h 3068"/>
                  <a:gd name="T80" fmla="*/ 2912 w 5699"/>
                  <a:gd name="T81" fmla="*/ 3023 h 3068"/>
                  <a:gd name="T82" fmla="*/ 2877 w 5699"/>
                  <a:gd name="T83" fmla="*/ 2695 h 3068"/>
                  <a:gd name="T84" fmla="*/ 2569 w 5699"/>
                  <a:gd name="T85" fmla="*/ 2536 h 3068"/>
                  <a:gd name="T86" fmla="*/ 1634 w 5699"/>
                  <a:gd name="T87" fmla="*/ 2455 h 3068"/>
                  <a:gd name="T88" fmla="*/ 264 w 5699"/>
                  <a:gd name="T89" fmla="*/ 2180 h 3068"/>
                  <a:gd name="T90" fmla="*/ 224 w 5699"/>
                  <a:gd name="T91" fmla="*/ 1603 h 3068"/>
                  <a:gd name="T92" fmla="*/ 1272 w 5699"/>
                  <a:gd name="T93" fmla="*/ 843 h 3068"/>
                  <a:gd name="T94" fmla="*/ 1966 w 5699"/>
                  <a:gd name="T95" fmla="*/ 852 h 3068"/>
                  <a:gd name="T96" fmla="*/ 2624 w 5699"/>
                  <a:gd name="T97" fmla="*/ 901 h 3068"/>
                  <a:gd name="T98" fmla="*/ 3256 w 5699"/>
                  <a:gd name="T99" fmla="*/ 947 h 3068"/>
                  <a:gd name="T100" fmla="*/ 3159 w 5699"/>
                  <a:gd name="T101" fmla="*/ 875 h 3068"/>
                  <a:gd name="T102" fmla="*/ 4305 w 5699"/>
                  <a:gd name="T103" fmla="*/ 930 h 3068"/>
                  <a:gd name="T104" fmla="*/ 3839 w 5699"/>
                  <a:gd name="T105" fmla="*/ 1271 h 3068"/>
                  <a:gd name="T106" fmla="*/ 3588 w 5699"/>
                  <a:gd name="T107" fmla="*/ 1392 h 3068"/>
                  <a:gd name="T108" fmla="*/ 3812 w 5699"/>
                  <a:gd name="T109" fmla="*/ 1392 h 3068"/>
                  <a:gd name="T110" fmla="*/ 4766 w 5699"/>
                  <a:gd name="T111" fmla="*/ 2387 h 3068"/>
                  <a:gd name="T112" fmla="*/ 4866 w 5699"/>
                  <a:gd name="T113" fmla="*/ 2637 h 3068"/>
                  <a:gd name="T114" fmla="*/ 4753 w 5699"/>
                  <a:gd name="T115" fmla="*/ 2312 h 3068"/>
                  <a:gd name="T116" fmla="*/ 117 w 5699"/>
                  <a:gd name="T117" fmla="*/ 2327 h 3068"/>
                  <a:gd name="T118" fmla="*/ 4287 w 5699"/>
                  <a:gd name="T119" fmla="*/ 2375 h 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699" h="3068">
                    <a:moveTo>
                      <a:pt x="5423" y="7"/>
                    </a:moveTo>
                    <a:lnTo>
                      <a:pt x="5539" y="10"/>
                    </a:lnTo>
                    <a:lnTo>
                      <a:pt x="5629" y="17"/>
                    </a:lnTo>
                    <a:lnTo>
                      <a:pt x="5699" y="30"/>
                    </a:lnTo>
                    <a:lnTo>
                      <a:pt x="5686" y="44"/>
                    </a:lnTo>
                    <a:lnTo>
                      <a:pt x="5555" y="66"/>
                    </a:lnTo>
                    <a:lnTo>
                      <a:pt x="5436" y="76"/>
                    </a:lnTo>
                    <a:lnTo>
                      <a:pt x="5383" y="88"/>
                    </a:lnTo>
                    <a:lnTo>
                      <a:pt x="5484" y="87"/>
                    </a:lnTo>
                    <a:lnTo>
                      <a:pt x="5346" y="120"/>
                    </a:lnTo>
                    <a:lnTo>
                      <a:pt x="5257" y="135"/>
                    </a:lnTo>
                    <a:lnTo>
                      <a:pt x="5136" y="180"/>
                    </a:lnTo>
                    <a:lnTo>
                      <a:pt x="5030" y="189"/>
                    </a:lnTo>
                    <a:lnTo>
                      <a:pt x="4989" y="201"/>
                    </a:lnTo>
                    <a:lnTo>
                      <a:pt x="4840" y="207"/>
                    </a:lnTo>
                    <a:lnTo>
                      <a:pt x="4898" y="214"/>
                    </a:lnTo>
                    <a:lnTo>
                      <a:pt x="4856" y="224"/>
                    </a:lnTo>
                    <a:lnTo>
                      <a:pt x="4869" y="253"/>
                    </a:lnTo>
                    <a:lnTo>
                      <a:pt x="4804" y="273"/>
                    </a:lnTo>
                    <a:lnTo>
                      <a:pt x="4714" y="290"/>
                    </a:lnTo>
                    <a:lnTo>
                      <a:pt x="4669" y="313"/>
                    </a:lnTo>
                    <a:lnTo>
                      <a:pt x="4584" y="331"/>
                    </a:lnTo>
                    <a:lnTo>
                      <a:pt x="4578" y="345"/>
                    </a:lnTo>
                    <a:lnTo>
                      <a:pt x="4664" y="343"/>
                    </a:lnTo>
                    <a:lnTo>
                      <a:pt x="4652" y="357"/>
                    </a:lnTo>
                    <a:lnTo>
                      <a:pt x="4486" y="395"/>
                    </a:lnTo>
                    <a:lnTo>
                      <a:pt x="4373" y="377"/>
                    </a:lnTo>
                    <a:lnTo>
                      <a:pt x="4218" y="387"/>
                    </a:lnTo>
                    <a:lnTo>
                      <a:pt x="4152" y="380"/>
                    </a:lnTo>
                    <a:lnTo>
                      <a:pt x="4062" y="376"/>
                    </a:lnTo>
                    <a:lnTo>
                      <a:pt x="4086" y="347"/>
                    </a:lnTo>
                    <a:lnTo>
                      <a:pt x="4191" y="333"/>
                    </a:lnTo>
                    <a:lnTo>
                      <a:pt x="4212" y="290"/>
                    </a:lnTo>
                    <a:lnTo>
                      <a:pt x="4246" y="285"/>
                    </a:lnTo>
                    <a:lnTo>
                      <a:pt x="4349" y="311"/>
                    </a:lnTo>
                    <a:lnTo>
                      <a:pt x="4322" y="273"/>
                    </a:lnTo>
                    <a:lnTo>
                      <a:pt x="4256" y="262"/>
                    </a:lnTo>
                    <a:lnTo>
                      <a:pt x="4319" y="239"/>
                    </a:lnTo>
                    <a:lnTo>
                      <a:pt x="4419" y="225"/>
                    </a:lnTo>
                    <a:lnTo>
                      <a:pt x="4453" y="206"/>
                    </a:lnTo>
                    <a:lnTo>
                      <a:pt x="4411" y="184"/>
                    </a:lnTo>
                    <a:lnTo>
                      <a:pt x="4423" y="155"/>
                    </a:lnTo>
                    <a:lnTo>
                      <a:pt x="4548" y="157"/>
                    </a:lnTo>
                    <a:lnTo>
                      <a:pt x="4578" y="163"/>
                    </a:lnTo>
                    <a:lnTo>
                      <a:pt x="4673" y="143"/>
                    </a:lnTo>
                    <a:lnTo>
                      <a:pt x="4575" y="137"/>
                    </a:lnTo>
                    <a:lnTo>
                      <a:pt x="4408" y="140"/>
                    </a:lnTo>
                    <a:lnTo>
                      <a:pt x="4347" y="122"/>
                    </a:lnTo>
                    <a:lnTo>
                      <a:pt x="4335" y="100"/>
                    </a:lnTo>
                    <a:lnTo>
                      <a:pt x="4300" y="85"/>
                    </a:lnTo>
                    <a:lnTo>
                      <a:pt x="4312" y="67"/>
                    </a:lnTo>
                    <a:lnTo>
                      <a:pt x="4392" y="58"/>
                    </a:lnTo>
                    <a:lnTo>
                      <a:pt x="4447" y="56"/>
                    </a:lnTo>
                    <a:lnTo>
                      <a:pt x="4547" y="48"/>
                    </a:lnTo>
                    <a:lnTo>
                      <a:pt x="4636" y="29"/>
                    </a:lnTo>
                    <a:lnTo>
                      <a:pt x="4688" y="32"/>
                    </a:lnTo>
                    <a:lnTo>
                      <a:pt x="4721" y="46"/>
                    </a:lnTo>
                    <a:lnTo>
                      <a:pt x="4787" y="19"/>
                    </a:lnTo>
                    <a:lnTo>
                      <a:pt x="4855" y="11"/>
                    </a:lnTo>
                    <a:lnTo>
                      <a:pt x="4941" y="5"/>
                    </a:lnTo>
                    <a:lnTo>
                      <a:pt x="5080" y="3"/>
                    </a:lnTo>
                    <a:lnTo>
                      <a:pt x="5098" y="9"/>
                    </a:lnTo>
                    <a:lnTo>
                      <a:pt x="5236" y="0"/>
                    </a:lnTo>
                    <a:lnTo>
                      <a:pt x="5329" y="3"/>
                    </a:lnTo>
                    <a:lnTo>
                      <a:pt x="5423" y="7"/>
                    </a:lnTo>
                    <a:moveTo>
                      <a:pt x="4382" y="188"/>
                    </a:moveTo>
                    <a:lnTo>
                      <a:pt x="4419" y="206"/>
                    </a:lnTo>
                    <a:lnTo>
                      <a:pt x="4335" y="223"/>
                    </a:lnTo>
                    <a:lnTo>
                      <a:pt x="4199" y="267"/>
                    </a:lnTo>
                    <a:lnTo>
                      <a:pt x="4110" y="271"/>
                    </a:lnTo>
                    <a:lnTo>
                      <a:pt x="4018" y="263"/>
                    </a:lnTo>
                    <a:lnTo>
                      <a:pt x="3994" y="240"/>
                    </a:lnTo>
                    <a:lnTo>
                      <a:pt x="4019" y="219"/>
                    </a:lnTo>
                    <a:lnTo>
                      <a:pt x="4074" y="204"/>
                    </a:lnTo>
                    <a:lnTo>
                      <a:pt x="3987" y="204"/>
                    </a:lnTo>
                    <a:lnTo>
                      <a:pt x="3958" y="185"/>
                    </a:lnTo>
                    <a:lnTo>
                      <a:pt x="3959" y="160"/>
                    </a:lnTo>
                    <a:lnTo>
                      <a:pt x="4022" y="136"/>
                    </a:lnTo>
                    <a:lnTo>
                      <a:pt x="4075" y="119"/>
                    </a:lnTo>
                    <a:lnTo>
                      <a:pt x="4127" y="116"/>
                    </a:lnTo>
                    <a:lnTo>
                      <a:pt x="4123" y="103"/>
                    </a:lnTo>
                    <a:lnTo>
                      <a:pt x="4233" y="101"/>
                    </a:lnTo>
                    <a:lnTo>
                      <a:pt x="4257" y="129"/>
                    </a:lnTo>
                    <a:lnTo>
                      <a:pt x="4321" y="141"/>
                    </a:lnTo>
                    <a:lnTo>
                      <a:pt x="4386" y="151"/>
                    </a:lnTo>
                    <a:lnTo>
                      <a:pt x="4382" y="188"/>
                    </a:lnTo>
                    <a:moveTo>
                      <a:pt x="3671" y="265"/>
                    </a:moveTo>
                    <a:lnTo>
                      <a:pt x="3660" y="289"/>
                    </a:lnTo>
                    <a:lnTo>
                      <a:pt x="3589" y="283"/>
                    </a:lnTo>
                    <a:lnTo>
                      <a:pt x="3534" y="263"/>
                    </a:lnTo>
                    <a:lnTo>
                      <a:pt x="3430" y="261"/>
                    </a:lnTo>
                    <a:lnTo>
                      <a:pt x="3498" y="244"/>
                    </a:lnTo>
                    <a:lnTo>
                      <a:pt x="3458" y="230"/>
                    </a:lnTo>
                    <a:lnTo>
                      <a:pt x="3484" y="208"/>
                    </a:lnTo>
                    <a:lnTo>
                      <a:pt x="3567" y="216"/>
                    </a:lnTo>
                    <a:lnTo>
                      <a:pt x="3669" y="237"/>
                    </a:lnTo>
                    <a:lnTo>
                      <a:pt x="3671" y="265"/>
                    </a:lnTo>
                    <a:moveTo>
                      <a:pt x="3857" y="280"/>
                    </a:moveTo>
                    <a:lnTo>
                      <a:pt x="3771" y="293"/>
                    </a:lnTo>
                    <a:lnTo>
                      <a:pt x="3748" y="279"/>
                    </a:lnTo>
                    <a:lnTo>
                      <a:pt x="3753" y="257"/>
                    </a:lnTo>
                    <a:lnTo>
                      <a:pt x="3779" y="233"/>
                    </a:lnTo>
                    <a:lnTo>
                      <a:pt x="3838" y="235"/>
                    </a:lnTo>
                    <a:lnTo>
                      <a:pt x="3861" y="239"/>
                    </a:lnTo>
                    <a:lnTo>
                      <a:pt x="3894" y="259"/>
                    </a:lnTo>
                    <a:lnTo>
                      <a:pt x="3857" y="280"/>
                    </a:lnTo>
                    <a:moveTo>
                      <a:pt x="3231" y="248"/>
                    </a:moveTo>
                    <a:lnTo>
                      <a:pt x="3157" y="260"/>
                    </a:lnTo>
                    <a:lnTo>
                      <a:pt x="3078" y="260"/>
                    </a:lnTo>
                    <a:lnTo>
                      <a:pt x="3090" y="251"/>
                    </a:lnTo>
                    <a:lnTo>
                      <a:pt x="3163" y="234"/>
                    </a:lnTo>
                    <a:lnTo>
                      <a:pt x="3185" y="237"/>
                    </a:lnTo>
                    <a:lnTo>
                      <a:pt x="3231" y="248"/>
                    </a:lnTo>
                    <a:moveTo>
                      <a:pt x="3135" y="302"/>
                    </a:moveTo>
                    <a:lnTo>
                      <a:pt x="3021" y="319"/>
                    </a:lnTo>
                    <a:lnTo>
                      <a:pt x="2975" y="300"/>
                    </a:lnTo>
                    <a:lnTo>
                      <a:pt x="3040" y="281"/>
                    </a:lnTo>
                    <a:lnTo>
                      <a:pt x="3119" y="275"/>
                    </a:lnTo>
                    <a:lnTo>
                      <a:pt x="3175" y="284"/>
                    </a:lnTo>
                    <a:lnTo>
                      <a:pt x="3135" y="302"/>
                    </a:lnTo>
                    <a:moveTo>
                      <a:pt x="3917" y="312"/>
                    </a:moveTo>
                    <a:lnTo>
                      <a:pt x="3893" y="314"/>
                    </a:lnTo>
                    <a:lnTo>
                      <a:pt x="3806" y="310"/>
                    </a:lnTo>
                    <a:lnTo>
                      <a:pt x="3812" y="294"/>
                    </a:lnTo>
                    <a:lnTo>
                      <a:pt x="3909" y="294"/>
                    </a:lnTo>
                    <a:lnTo>
                      <a:pt x="3930" y="305"/>
                    </a:lnTo>
                    <a:lnTo>
                      <a:pt x="3917" y="312"/>
                    </a:lnTo>
                    <a:moveTo>
                      <a:pt x="2839" y="305"/>
                    </a:moveTo>
                    <a:lnTo>
                      <a:pt x="2768" y="351"/>
                    </a:lnTo>
                    <a:lnTo>
                      <a:pt x="2702" y="373"/>
                    </a:lnTo>
                    <a:lnTo>
                      <a:pt x="2651" y="376"/>
                    </a:lnTo>
                    <a:lnTo>
                      <a:pt x="2523" y="402"/>
                    </a:lnTo>
                    <a:lnTo>
                      <a:pt x="2430" y="412"/>
                    </a:lnTo>
                    <a:lnTo>
                      <a:pt x="2382" y="398"/>
                    </a:lnTo>
                    <a:lnTo>
                      <a:pt x="2382" y="398"/>
                    </a:lnTo>
                    <a:lnTo>
                      <a:pt x="2530" y="352"/>
                    </a:lnTo>
                    <a:lnTo>
                      <a:pt x="2686" y="313"/>
                    </a:lnTo>
                    <a:lnTo>
                      <a:pt x="2760" y="314"/>
                    </a:lnTo>
                    <a:lnTo>
                      <a:pt x="2839" y="305"/>
                    </a:lnTo>
                    <a:moveTo>
                      <a:pt x="3847" y="338"/>
                    </a:moveTo>
                    <a:lnTo>
                      <a:pt x="3880" y="358"/>
                    </a:lnTo>
                    <a:lnTo>
                      <a:pt x="3977" y="357"/>
                    </a:lnTo>
                    <a:lnTo>
                      <a:pt x="3998" y="378"/>
                    </a:lnTo>
                    <a:lnTo>
                      <a:pt x="3963" y="401"/>
                    </a:lnTo>
                    <a:lnTo>
                      <a:pt x="4005" y="415"/>
                    </a:lnTo>
                    <a:lnTo>
                      <a:pt x="4022" y="430"/>
                    </a:lnTo>
                    <a:lnTo>
                      <a:pt x="4087" y="433"/>
                    </a:lnTo>
                    <a:lnTo>
                      <a:pt x="4155" y="438"/>
                    </a:lnTo>
                    <a:lnTo>
                      <a:pt x="4247" y="425"/>
                    </a:lnTo>
                    <a:lnTo>
                      <a:pt x="4354" y="419"/>
                    </a:lnTo>
                    <a:lnTo>
                      <a:pt x="4431" y="424"/>
                    </a:lnTo>
                    <a:lnTo>
                      <a:pt x="4463" y="448"/>
                    </a:lnTo>
                    <a:lnTo>
                      <a:pt x="4451" y="474"/>
                    </a:lnTo>
                    <a:lnTo>
                      <a:pt x="4405" y="491"/>
                    </a:lnTo>
                    <a:lnTo>
                      <a:pt x="4317" y="505"/>
                    </a:lnTo>
                    <a:lnTo>
                      <a:pt x="4259" y="497"/>
                    </a:lnTo>
                    <a:lnTo>
                      <a:pt x="4104" y="507"/>
                    </a:lnTo>
                    <a:lnTo>
                      <a:pt x="3998" y="509"/>
                    </a:lnTo>
                    <a:lnTo>
                      <a:pt x="3924" y="501"/>
                    </a:lnTo>
                    <a:lnTo>
                      <a:pt x="3810" y="480"/>
                    </a:lnTo>
                    <a:lnTo>
                      <a:pt x="3828" y="444"/>
                    </a:lnTo>
                    <a:lnTo>
                      <a:pt x="3855" y="413"/>
                    </a:lnTo>
                    <a:lnTo>
                      <a:pt x="3834" y="386"/>
                    </a:lnTo>
                    <a:lnTo>
                      <a:pt x="3740" y="378"/>
                    </a:lnTo>
                    <a:lnTo>
                      <a:pt x="3704" y="359"/>
                    </a:lnTo>
                    <a:lnTo>
                      <a:pt x="3751" y="334"/>
                    </a:lnTo>
                    <a:lnTo>
                      <a:pt x="3847" y="338"/>
                    </a:lnTo>
                    <a:moveTo>
                      <a:pt x="3116" y="393"/>
                    </a:moveTo>
                    <a:lnTo>
                      <a:pt x="3108" y="415"/>
                    </a:lnTo>
                    <a:lnTo>
                      <a:pt x="3165" y="405"/>
                    </a:lnTo>
                    <a:lnTo>
                      <a:pt x="3214" y="408"/>
                    </a:lnTo>
                    <a:lnTo>
                      <a:pt x="3186" y="439"/>
                    </a:lnTo>
                    <a:lnTo>
                      <a:pt x="3120" y="469"/>
                    </a:lnTo>
                    <a:lnTo>
                      <a:pt x="2937" y="479"/>
                    </a:lnTo>
                    <a:lnTo>
                      <a:pt x="2775" y="507"/>
                    </a:lnTo>
                    <a:lnTo>
                      <a:pt x="2696" y="508"/>
                    </a:lnTo>
                    <a:lnTo>
                      <a:pt x="2716" y="487"/>
                    </a:lnTo>
                    <a:lnTo>
                      <a:pt x="2856" y="459"/>
                    </a:lnTo>
                    <a:lnTo>
                      <a:pt x="2618" y="466"/>
                    </a:lnTo>
                    <a:lnTo>
                      <a:pt x="2563" y="455"/>
                    </a:lnTo>
                    <a:lnTo>
                      <a:pt x="2712" y="393"/>
                    </a:lnTo>
                    <a:lnTo>
                      <a:pt x="2781" y="376"/>
                    </a:lnTo>
                    <a:lnTo>
                      <a:pt x="2894" y="397"/>
                    </a:lnTo>
                    <a:lnTo>
                      <a:pt x="2935" y="434"/>
                    </a:lnTo>
                    <a:lnTo>
                      <a:pt x="3017" y="439"/>
                    </a:lnTo>
                    <a:lnTo>
                      <a:pt x="3020" y="379"/>
                    </a:lnTo>
                    <a:lnTo>
                      <a:pt x="3094" y="356"/>
                    </a:lnTo>
                    <a:lnTo>
                      <a:pt x="3136" y="364"/>
                    </a:lnTo>
                    <a:lnTo>
                      <a:pt x="3116" y="393"/>
                    </a:lnTo>
                    <a:moveTo>
                      <a:pt x="3634" y="361"/>
                    </a:moveTo>
                    <a:lnTo>
                      <a:pt x="3639" y="390"/>
                    </a:lnTo>
                    <a:lnTo>
                      <a:pt x="3605" y="422"/>
                    </a:lnTo>
                    <a:lnTo>
                      <a:pt x="3531" y="469"/>
                    </a:lnTo>
                    <a:lnTo>
                      <a:pt x="3440" y="476"/>
                    </a:lnTo>
                    <a:lnTo>
                      <a:pt x="3397" y="466"/>
                    </a:lnTo>
                    <a:lnTo>
                      <a:pt x="3440" y="428"/>
                    </a:lnTo>
                    <a:lnTo>
                      <a:pt x="3353" y="433"/>
                    </a:lnTo>
                    <a:lnTo>
                      <a:pt x="3406" y="385"/>
                    </a:lnTo>
                    <a:lnTo>
                      <a:pt x="3457" y="387"/>
                    </a:lnTo>
                    <a:lnTo>
                      <a:pt x="3555" y="366"/>
                    </a:lnTo>
                    <a:lnTo>
                      <a:pt x="3621" y="369"/>
                    </a:lnTo>
                    <a:lnTo>
                      <a:pt x="3634" y="361"/>
                    </a:lnTo>
                    <a:moveTo>
                      <a:pt x="3759" y="471"/>
                    </a:moveTo>
                    <a:lnTo>
                      <a:pt x="3706" y="496"/>
                    </a:lnTo>
                    <a:lnTo>
                      <a:pt x="3637" y="491"/>
                    </a:lnTo>
                    <a:lnTo>
                      <a:pt x="3593" y="474"/>
                    </a:lnTo>
                    <a:lnTo>
                      <a:pt x="3651" y="445"/>
                    </a:lnTo>
                    <a:lnTo>
                      <a:pt x="3741" y="428"/>
                    </a:lnTo>
                    <a:lnTo>
                      <a:pt x="3762" y="450"/>
                    </a:lnTo>
                    <a:lnTo>
                      <a:pt x="3759" y="471"/>
                    </a:lnTo>
                    <a:moveTo>
                      <a:pt x="2102" y="711"/>
                    </a:moveTo>
                    <a:lnTo>
                      <a:pt x="1922" y="744"/>
                    </a:lnTo>
                    <a:lnTo>
                      <a:pt x="1931" y="714"/>
                    </a:lnTo>
                    <a:lnTo>
                      <a:pt x="1854" y="677"/>
                    </a:lnTo>
                    <a:lnTo>
                      <a:pt x="1914" y="648"/>
                    </a:lnTo>
                    <a:lnTo>
                      <a:pt x="2013" y="599"/>
                    </a:lnTo>
                    <a:lnTo>
                      <a:pt x="2115" y="555"/>
                    </a:lnTo>
                    <a:lnTo>
                      <a:pt x="2118" y="515"/>
                    </a:lnTo>
                    <a:lnTo>
                      <a:pt x="2304" y="505"/>
                    </a:lnTo>
                    <a:lnTo>
                      <a:pt x="2359" y="518"/>
                    </a:lnTo>
                    <a:lnTo>
                      <a:pt x="2485" y="522"/>
                    </a:lnTo>
                    <a:lnTo>
                      <a:pt x="2511" y="541"/>
                    </a:lnTo>
                    <a:lnTo>
                      <a:pt x="2532" y="569"/>
                    </a:lnTo>
                    <a:lnTo>
                      <a:pt x="2446" y="586"/>
                    </a:lnTo>
                    <a:lnTo>
                      <a:pt x="2261" y="633"/>
                    </a:lnTo>
                    <a:lnTo>
                      <a:pt x="2138" y="681"/>
                    </a:lnTo>
                    <a:lnTo>
                      <a:pt x="2102" y="711"/>
                    </a:lnTo>
                    <a:moveTo>
                      <a:pt x="3636" y="616"/>
                    </a:moveTo>
                    <a:lnTo>
                      <a:pt x="3531" y="667"/>
                    </a:lnTo>
                    <a:lnTo>
                      <a:pt x="3474" y="664"/>
                    </a:lnTo>
                    <a:lnTo>
                      <a:pt x="3499" y="605"/>
                    </a:lnTo>
                    <a:lnTo>
                      <a:pt x="3534" y="571"/>
                    </a:lnTo>
                    <a:lnTo>
                      <a:pt x="3589" y="543"/>
                    </a:lnTo>
                    <a:lnTo>
                      <a:pt x="3658" y="525"/>
                    </a:lnTo>
                    <a:lnTo>
                      <a:pt x="3762" y="528"/>
                    </a:lnTo>
                    <a:lnTo>
                      <a:pt x="3844" y="544"/>
                    </a:lnTo>
                    <a:lnTo>
                      <a:pt x="3710" y="603"/>
                    </a:lnTo>
                    <a:lnTo>
                      <a:pt x="3636" y="616"/>
                    </a:lnTo>
                    <a:moveTo>
                      <a:pt x="3338" y="545"/>
                    </a:moveTo>
                    <a:lnTo>
                      <a:pt x="3385" y="558"/>
                    </a:lnTo>
                    <a:lnTo>
                      <a:pt x="3485" y="550"/>
                    </a:lnTo>
                    <a:lnTo>
                      <a:pt x="3479" y="569"/>
                    </a:lnTo>
                    <a:lnTo>
                      <a:pt x="3398" y="601"/>
                    </a:lnTo>
                    <a:lnTo>
                      <a:pt x="3448" y="630"/>
                    </a:lnTo>
                    <a:lnTo>
                      <a:pt x="3378" y="692"/>
                    </a:lnTo>
                    <a:lnTo>
                      <a:pt x="3265" y="718"/>
                    </a:lnTo>
                    <a:lnTo>
                      <a:pt x="3220" y="713"/>
                    </a:lnTo>
                    <a:lnTo>
                      <a:pt x="3210" y="686"/>
                    </a:lnTo>
                    <a:lnTo>
                      <a:pt x="3133" y="634"/>
                    </a:lnTo>
                    <a:lnTo>
                      <a:pt x="3157" y="612"/>
                    </a:lnTo>
                    <a:lnTo>
                      <a:pt x="3254" y="620"/>
                    </a:lnTo>
                    <a:lnTo>
                      <a:pt x="3243" y="577"/>
                    </a:lnTo>
                    <a:lnTo>
                      <a:pt x="3338" y="545"/>
                    </a:lnTo>
                    <a:moveTo>
                      <a:pt x="4004" y="590"/>
                    </a:moveTo>
                    <a:lnTo>
                      <a:pt x="4008" y="632"/>
                    </a:lnTo>
                    <a:lnTo>
                      <a:pt x="4104" y="578"/>
                    </a:lnTo>
                    <a:lnTo>
                      <a:pt x="4258" y="551"/>
                    </a:lnTo>
                    <a:lnTo>
                      <a:pt x="4288" y="620"/>
                    </a:lnTo>
                    <a:lnTo>
                      <a:pt x="4244" y="664"/>
                    </a:lnTo>
                    <a:lnTo>
                      <a:pt x="4363" y="644"/>
                    </a:lnTo>
                    <a:lnTo>
                      <a:pt x="4434" y="618"/>
                    </a:lnTo>
                    <a:lnTo>
                      <a:pt x="4523" y="652"/>
                    </a:lnTo>
                    <a:lnTo>
                      <a:pt x="4571" y="684"/>
                    </a:lnTo>
                    <a:lnTo>
                      <a:pt x="4556" y="714"/>
                    </a:lnTo>
                    <a:lnTo>
                      <a:pt x="4665" y="699"/>
                    </a:lnTo>
                    <a:lnTo>
                      <a:pt x="4689" y="743"/>
                    </a:lnTo>
                    <a:lnTo>
                      <a:pt x="4799" y="771"/>
                    </a:lnTo>
                    <a:lnTo>
                      <a:pt x="4828" y="799"/>
                    </a:lnTo>
                    <a:lnTo>
                      <a:pt x="4836" y="866"/>
                    </a:lnTo>
                    <a:lnTo>
                      <a:pt x="4715" y="899"/>
                    </a:lnTo>
                    <a:lnTo>
                      <a:pt x="4815" y="946"/>
                    </a:lnTo>
                    <a:lnTo>
                      <a:pt x="4893" y="962"/>
                    </a:lnTo>
                    <a:lnTo>
                      <a:pt x="4935" y="1030"/>
                    </a:lnTo>
                    <a:lnTo>
                      <a:pt x="5020" y="1035"/>
                    </a:lnTo>
                    <a:lnTo>
                      <a:pt x="4975" y="1087"/>
                    </a:lnTo>
                    <a:lnTo>
                      <a:pt x="4828" y="1174"/>
                    </a:lnTo>
                    <a:lnTo>
                      <a:pt x="4776" y="1142"/>
                    </a:lnTo>
                    <a:lnTo>
                      <a:pt x="4727" y="1070"/>
                    </a:lnTo>
                    <a:lnTo>
                      <a:pt x="4649" y="1079"/>
                    </a:lnTo>
                    <a:lnTo>
                      <a:pt x="4617" y="1122"/>
                    </a:lnTo>
                    <a:lnTo>
                      <a:pt x="4652" y="1166"/>
                    </a:lnTo>
                    <a:lnTo>
                      <a:pt x="4710" y="1201"/>
                    </a:lnTo>
                    <a:lnTo>
                      <a:pt x="4723" y="1221"/>
                    </a:lnTo>
                    <a:lnTo>
                      <a:pt x="4721" y="1296"/>
                    </a:lnTo>
                    <a:lnTo>
                      <a:pt x="4672" y="1352"/>
                    </a:lnTo>
                    <a:lnTo>
                      <a:pt x="4609" y="1331"/>
                    </a:lnTo>
                    <a:lnTo>
                      <a:pt x="4496" y="1269"/>
                    </a:lnTo>
                    <a:lnTo>
                      <a:pt x="4542" y="1335"/>
                    </a:lnTo>
                    <a:lnTo>
                      <a:pt x="4579" y="1382"/>
                    </a:lnTo>
                    <a:lnTo>
                      <a:pt x="4575" y="1409"/>
                    </a:lnTo>
                    <a:lnTo>
                      <a:pt x="4431" y="1378"/>
                    </a:lnTo>
                    <a:lnTo>
                      <a:pt x="4330" y="1333"/>
                    </a:lnTo>
                    <a:lnTo>
                      <a:pt x="4281" y="1296"/>
                    </a:lnTo>
                    <a:lnTo>
                      <a:pt x="4313" y="1274"/>
                    </a:lnTo>
                    <a:lnTo>
                      <a:pt x="4250" y="1235"/>
                    </a:lnTo>
                    <a:lnTo>
                      <a:pt x="4189" y="1198"/>
                    </a:lnTo>
                    <a:lnTo>
                      <a:pt x="4176" y="1220"/>
                    </a:lnTo>
                    <a:lnTo>
                      <a:pt x="4002" y="1232"/>
                    </a:lnTo>
                    <a:lnTo>
                      <a:pt x="3970" y="1206"/>
                    </a:lnTo>
                    <a:lnTo>
                      <a:pt x="4044" y="1151"/>
                    </a:lnTo>
                    <a:lnTo>
                      <a:pt x="4152" y="1149"/>
                    </a:lnTo>
                    <a:lnTo>
                      <a:pt x="4275" y="1140"/>
                    </a:lnTo>
                    <a:lnTo>
                      <a:pt x="4273" y="1113"/>
                    </a:lnTo>
                    <a:lnTo>
                      <a:pt x="4317" y="1076"/>
                    </a:lnTo>
                    <a:lnTo>
                      <a:pt x="4435" y="1004"/>
                    </a:lnTo>
                    <a:lnTo>
                      <a:pt x="4441" y="971"/>
                    </a:lnTo>
                    <a:lnTo>
                      <a:pt x="4436" y="946"/>
                    </a:lnTo>
                    <a:lnTo>
                      <a:pt x="4376" y="911"/>
                    </a:lnTo>
                    <a:lnTo>
                      <a:pt x="4282" y="887"/>
                    </a:lnTo>
                    <a:lnTo>
                      <a:pt x="4330" y="868"/>
                    </a:lnTo>
                    <a:lnTo>
                      <a:pt x="4305" y="824"/>
                    </a:lnTo>
                    <a:lnTo>
                      <a:pt x="4260" y="820"/>
                    </a:lnTo>
                    <a:lnTo>
                      <a:pt x="4235" y="796"/>
                    </a:lnTo>
                    <a:lnTo>
                      <a:pt x="4191" y="817"/>
                    </a:lnTo>
                    <a:lnTo>
                      <a:pt x="4086" y="826"/>
                    </a:lnTo>
                    <a:lnTo>
                      <a:pt x="3902" y="810"/>
                    </a:lnTo>
                    <a:lnTo>
                      <a:pt x="3805" y="789"/>
                    </a:lnTo>
                    <a:lnTo>
                      <a:pt x="3727" y="779"/>
                    </a:lnTo>
                    <a:lnTo>
                      <a:pt x="3704" y="754"/>
                    </a:lnTo>
                    <a:lnTo>
                      <a:pt x="3787" y="722"/>
                    </a:lnTo>
                    <a:lnTo>
                      <a:pt x="3712" y="722"/>
                    </a:lnTo>
                    <a:lnTo>
                      <a:pt x="3758" y="652"/>
                    </a:lnTo>
                    <a:lnTo>
                      <a:pt x="3854" y="592"/>
                    </a:lnTo>
                    <a:lnTo>
                      <a:pt x="3932" y="565"/>
                    </a:lnTo>
                    <a:lnTo>
                      <a:pt x="4081" y="547"/>
                    </a:lnTo>
                    <a:lnTo>
                      <a:pt x="4004" y="590"/>
                    </a:lnTo>
                    <a:moveTo>
                      <a:pt x="4530" y="594"/>
                    </a:moveTo>
                    <a:lnTo>
                      <a:pt x="4520" y="612"/>
                    </a:lnTo>
                    <a:lnTo>
                      <a:pt x="4467" y="610"/>
                    </a:lnTo>
                    <a:lnTo>
                      <a:pt x="4412" y="609"/>
                    </a:lnTo>
                    <a:lnTo>
                      <a:pt x="4347" y="618"/>
                    </a:lnTo>
                    <a:lnTo>
                      <a:pt x="4336" y="614"/>
                    </a:lnTo>
                    <a:lnTo>
                      <a:pt x="4308" y="578"/>
                    </a:lnTo>
                    <a:lnTo>
                      <a:pt x="4331" y="554"/>
                    </a:lnTo>
                    <a:lnTo>
                      <a:pt x="4359" y="550"/>
                    </a:lnTo>
                    <a:lnTo>
                      <a:pt x="4471" y="557"/>
                    </a:lnTo>
                    <a:lnTo>
                      <a:pt x="4530" y="594"/>
                    </a:lnTo>
                    <a:moveTo>
                      <a:pt x="3095" y="573"/>
                    </a:moveTo>
                    <a:lnTo>
                      <a:pt x="3001" y="617"/>
                    </a:lnTo>
                    <a:lnTo>
                      <a:pt x="2972" y="570"/>
                    </a:lnTo>
                    <a:lnTo>
                      <a:pt x="3000" y="561"/>
                    </a:lnTo>
                    <a:lnTo>
                      <a:pt x="3072" y="558"/>
                    </a:lnTo>
                    <a:lnTo>
                      <a:pt x="3095" y="573"/>
                    </a:lnTo>
                    <a:moveTo>
                      <a:pt x="2573" y="593"/>
                    </a:moveTo>
                    <a:lnTo>
                      <a:pt x="2509" y="624"/>
                    </a:lnTo>
                    <a:lnTo>
                      <a:pt x="2649" y="604"/>
                    </a:lnTo>
                    <a:lnTo>
                      <a:pt x="2682" y="638"/>
                    </a:lnTo>
                    <a:lnTo>
                      <a:pt x="2780" y="603"/>
                    </a:lnTo>
                    <a:lnTo>
                      <a:pt x="2803" y="625"/>
                    </a:lnTo>
                    <a:lnTo>
                      <a:pt x="2772" y="692"/>
                    </a:lnTo>
                    <a:lnTo>
                      <a:pt x="2829" y="664"/>
                    </a:lnTo>
                    <a:lnTo>
                      <a:pt x="2869" y="595"/>
                    </a:lnTo>
                    <a:lnTo>
                      <a:pt x="2926" y="585"/>
                    </a:lnTo>
                    <a:lnTo>
                      <a:pt x="2965" y="596"/>
                    </a:lnTo>
                    <a:lnTo>
                      <a:pt x="2994" y="623"/>
                    </a:lnTo>
                    <a:lnTo>
                      <a:pt x="2956" y="689"/>
                    </a:lnTo>
                    <a:lnTo>
                      <a:pt x="2922" y="738"/>
                    </a:lnTo>
                    <a:lnTo>
                      <a:pt x="2976" y="773"/>
                    </a:lnTo>
                    <a:lnTo>
                      <a:pt x="3041" y="806"/>
                    </a:lnTo>
                    <a:lnTo>
                      <a:pt x="3005" y="837"/>
                    </a:lnTo>
                    <a:lnTo>
                      <a:pt x="2910" y="843"/>
                    </a:lnTo>
                    <a:lnTo>
                      <a:pt x="2919" y="870"/>
                    </a:lnTo>
                    <a:lnTo>
                      <a:pt x="2875" y="897"/>
                    </a:lnTo>
                    <a:lnTo>
                      <a:pt x="2787" y="885"/>
                    </a:lnTo>
                    <a:lnTo>
                      <a:pt x="2712" y="866"/>
                    </a:lnTo>
                    <a:lnTo>
                      <a:pt x="2644" y="870"/>
                    </a:lnTo>
                    <a:lnTo>
                      <a:pt x="2517" y="895"/>
                    </a:lnTo>
                    <a:lnTo>
                      <a:pt x="2367" y="906"/>
                    </a:lnTo>
                    <a:lnTo>
                      <a:pt x="2263" y="912"/>
                    </a:lnTo>
                    <a:lnTo>
                      <a:pt x="2269" y="878"/>
                    </a:lnTo>
                    <a:lnTo>
                      <a:pt x="2215" y="859"/>
                    </a:lnTo>
                    <a:lnTo>
                      <a:pt x="2158" y="867"/>
                    </a:lnTo>
                    <a:lnTo>
                      <a:pt x="2154" y="810"/>
                    </a:lnTo>
                    <a:lnTo>
                      <a:pt x="2198" y="803"/>
                    </a:lnTo>
                    <a:lnTo>
                      <a:pt x="2294" y="791"/>
                    </a:lnTo>
                    <a:lnTo>
                      <a:pt x="2367" y="794"/>
                    </a:lnTo>
                    <a:lnTo>
                      <a:pt x="2450" y="782"/>
                    </a:lnTo>
                    <a:lnTo>
                      <a:pt x="2365" y="765"/>
                    </a:lnTo>
                    <a:lnTo>
                      <a:pt x="2244" y="771"/>
                    </a:lnTo>
                    <a:lnTo>
                      <a:pt x="2170" y="770"/>
                    </a:lnTo>
                    <a:lnTo>
                      <a:pt x="2171" y="744"/>
                    </a:lnTo>
                    <a:lnTo>
                      <a:pt x="2326" y="716"/>
                    </a:lnTo>
                    <a:lnTo>
                      <a:pt x="2244" y="717"/>
                    </a:lnTo>
                    <a:lnTo>
                      <a:pt x="2172" y="699"/>
                    </a:lnTo>
                    <a:lnTo>
                      <a:pt x="2278" y="647"/>
                    </a:lnTo>
                    <a:lnTo>
                      <a:pt x="2347" y="620"/>
                    </a:lnTo>
                    <a:lnTo>
                      <a:pt x="2535" y="580"/>
                    </a:lnTo>
                    <a:lnTo>
                      <a:pt x="2573" y="593"/>
                    </a:lnTo>
                    <a:moveTo>
                      <a:pt x="3571" y="843"/>
                    </a:moveTo>
                    <a:lnTo>
                      <a:pt x="3509" y="917"/>
                    </a:lnTo>
                    <a:lnTo>
                      <a:pt x="3629" y="860"/>
                    </a:lnTo>
                    <a:lnTo>
                      <a:pt x="3656" y="907"/>
                    </a:lnTo>
                    <a:lnTo>
                      <a:pt x="3596" y="961"/>
                    </a:lnTo>
                    <a:lnTo>
                      <a:pt x="3611" y="1010"/>
                    </a:lnTo>
                    <a:lnTo>
                      <a:pt x="3711" y="957"/>
                    </a:lnTo>
                    <a:lnTo>
                      <a:pt x="3800" y="894"/>
                    </a:lnTo>
                    <a:lnTo>
                      <a:pt x="3866" y="816"/>
                    </a:lnTo>
                    <a:lnTo>
                      <a:pt x="3938" y="821"/>
                    </a:lnTo>
                    <a:lnTo>
                      <a:pt x="4010" y="832"/>
                    </a:lnTo>
                    <a:lnTo>
                      <a:pt x="4055" y="867"/>
                    </a:lnTo>
                    <a:lnTo>
                      <a:pt x="4032" y="903"/>
                    </a:lnTo>
                    <a:lnTo>
                      <a:pt x="3962" y="942"/>
                    </a:lnTo>
                    <a:lnTo>
                      <a:pt x="3972" y="981"/>
                    </a:lnTo>
                    <a:lnTo>
                      <a:pt x="3939" y="1016"/>
                    </a:lnTo>
                    <a:lnTo>
                      <a:pt x="3792" y="1068"/>
                    </a:lnTo>
                    <a:lnTo>
                      <a:pt x="3706" y="1080"/>
                    </a:lnTo>
                    <a:lnTo>
                      <a:pt x="3664" y="1057"/>
                    </a:lnTo>
                    <a:lnTo>
                      <a:pt x="3619" y="1095"/>
                    </a:lnTo>
                    <a:lnTo>
                      <a:pt x="3518" y="1158"/>
                    </a:lnTo>
                    <a:lnTo>
                      <a:pt x="3477" y="1191"/>
                    </a:lnTo>
                    <a:lnTo>
                      <a:pt x="3373" y="1242"/>
                    </a:lnTo>
                    <a:lnTo>
                      <a:pt x="3287" y="1247"/>
                    </a:lnTo>
                    <a:lnTo>
                      <a:pt x="3218" y="1280"/>
                    </a:lnTo>
                    <a:lnTo>
                      <a:pt x="3178" y="1330"/>
                    </a:lnTo>
                    <a:lnTo>
                      <a:pt x="3103" y="1339"/>
                    </a:lnTo>
                    <a:lnTo>
                      <a:pt x="2985" y="1402"/>
                    </a:lnTo>
                    <a:lnTo>
                      <a:pt x="2858" y="1490"/>
                    </a:lnTo>
                    <a:lnTo>
                      <a:pt x="2792" y="1552"/>
                    </a:lnTo>
                    <a:lnTo>
                      <a:pt x="2726" y="1644"/>
                    </a:lnTo>
                    <a:lnTo>
                      <a:pt x="2806" y="1657"/>
                    </a:lnTo>
                    <a:lnTo>
                      <a:pt x="2785" y="1732"/>
                    </a:lnTo>
                    <a:lnTo>
                      <a:pt x="2776" y="1793"/>
                    </a:lnTo>
                    <a:lnTo>
                      <a:pt x="2872" y="1777"/>
                    </a:lnTo>
                    <a:lnTo>
                      <a:pt x="2966" y="1812"/>
                    </a:lnTo>
                    <a:lnTo>
                      <a:pt x="3010" y="1842"/>
                    </a:lnTo>
                    <a:lnTo>
                      <a:pt x="3032" y="1880"/>
                    </a:lnTo>
                    <a:lnTo>
                      <a:pt x="3098" y="1903"/>
                    </a:lnTo>
                    <a:lnTo>
                      <a:pt x="3146" y="1937"/>
                    </a:lnTo>
                    <a:lnTo>
                      <a:pt x="3247" y="1941"/>
                    </a:lnTo>
                    <a:lnTo>
                      <a:pt x="3311" y="1949"/>
                    </a:lnTo>
                    <a:lnTo>
                      <a:pt x="3264" y="2020"/>
                    </a:lnTo>
                    <a:lnTo>
                      <a:pt x="3242" y="2102"/>
                    </a:lnTo>
                    <a:lnTo>
                      <a:pt x="3244" y="2194"/>
                    </a:lnTo>
                    <a:lnTo>
                      <a:pt x="3304" y="2272"/>
                    </a:lnTo>
                    <a:lnTo>
                      <a:pt x="3366" y="2245"/>
                    </a:lnTo>
                    <a:lnTo>
                      <a:pt x="3439" y="2160"/>
                    </a:lnTo>
                    <a:lnTo>
                      <a:pt x="3468" y="2031"/>
                    </a:lnTo>
                    <a:lnTo>
                      <a:pt x="3445" y="1988"/>
                    </a:lnTo>
                    <a:lnTo>
                      <a:pt x="3565" y="1950"/>
                    </a:lnTo>
                    <a:lnTo>
                      <a:pt x="3664" y="1893"/>
                    </a:lnTo>
                    <a:lnTo>
                      <a:pt x="3727" y="1837"/>
                    </a:lnTo>
                    <a:lnTo>
                      <a:pt x="3750" y="1783"/>
                    </a:lnTo>
                    <a:lnTo>
                      <a:pt x="3744" y="1715"/>
                    </a:lnTo>
                    <a:lnTo>
                      <a:pt x="3702" y="1655"/>
                    </a:lnTo>
                    <a:lnTo>
                      <a:pt x="3820" y="1572"/>
                    </a:lnTo>
                    <a:lnTo>
                      <a:pt x="3835" y="1501"/>
                    </a:lnTo>
                    <a:lnTo>
                      <a:pt x="3888" y="1379"/>
                    </a:lnTo>
                    <a:lnTo>
                      <a:pt x="3939" y="1361"/>
                    </a:lnTo>
                    <a:lnTo>
                      <a:pt x="4028" y="1382"/>
                    </a:lnTo>
                    <a:lnTo>
                      <a:pt x="4084" y="1390"/>
                    </a:lnTo>
                    <a:lnTo>
                      <a:pt x="4144" y="1370"/>
                    </a:lnTo>
                    <a:lnTo>
                      <a:pt x="4184" y="1396"/>
                    </a:lnTo>
                    <a:lnTo>
                      <a:pt x="4232" y="1441"/>
                    </a:lnTo>
                    <a:lnTo>
                      <a:pt x="4233" y="1471"/>
                    </a:lnTo>
                    <a:lnTo>
                      <a:pt x="4337" y="1477"/>
                    </a:lnTo>
                    <a:lnTo>
                      <a:pt x="4301" y="1543"/>
                    </a:lnTo>
                    <a:lnTo>
                      <a:pt x="4270" y="1643"/>
                    </a:lnTo>
                    <a:lnTo>
                      <a:pt x="4320" y="1656"/>
                    </a:lnTo>
                    <a:lnTo>
                      <a:pt x="4342" y="1702"/>
                    </a:lnTo>
                    <a:lnTo>
                      <a:pt x="4451" y="1658"/>
                    </a:lnTo>
                    <a:lnTo>
                      <a:pt x="4550" y="1571"/>
                    </a:lnTo>
                    <a:lnTo>
                      <a:pt x="4608" y="1534"/>
                    </a:lnTo>
                    <a:lnTo>
                      <a:pt x="4621" y="1605"/>
                    </a:lnTo>
                    <a:lnTo>
                      <a:pt x="4655" y="1706"/>
                    </a:lnTo>
                    <a:lnTo>
                      <a:pt x="4683" y="1802"/>
                    </a:lnTo>
                    <a:lnTo>
                      <a:pt x="4637" y="1853"/>
                    </a:lnTo>
                    <a:lnTo>
                      <a:pt x="4702" y="1898"/>
                    </a:lnTo>
                    <a:lnTo>
                      <a:pt x="4740" y="1945"/>
                    </a:lnTo>
                    <a:lnTo>
                      <a:pt x="4833" y="1966"/>
                    </a:lnTo>
                    <a:lnTo>
                      <a:pt x="4864" y="1992"/>
                    </a:lnTo>
                    <a:lnTo>
                      <a:pt x="4864" y="2061"/>
                    </a:lnTo>
                    <a:lnTo>
                      <a:pt x="4910" y="2072"/>
                    </a:lnTo>
                    <a:lnTo>
                      <a:pt x="4925" y="2102"/>
                    </a:lnTo>
                    <a:lnTo>
                      <a:pt x="4899" y="2195"/>
                    </a:lnTo>
                    <a:lnTo>
                      <a:pt x="4842" y="2226"/>
                    </a:lnTo>
                    <a:lnTo>
                      <a:pt x="4786" y="2254"/>
                    </a:lnTo>
                    <a:lnTo>
                      <a:pt x="4670" y="2284"/>
                    </a:lnTo>
                    <a:lnTo>
                      <a:pt x="4565" y="2352"/>
                    </a:lnTo>
                    <a:lnTo>
                      <a:pt x="4450" y="2365"/>
                    </a:lnTo>
                    <a:lnTo>
                      <a:pt x="4317" y="2348"/>
                    </a:lnTo>
                    <a:lnTo>
                      <a:pt x="4219" y="2347"/>
                    </a:lnTo>
                    <a:lnTo>
                      <a:pt x="4149" y="2353"/>
                    </a:lnTo>
                    <a:lnTo>
                      <a:pt x="4073" y="2412"/>
                    </a:lnTo>
                    <a:lnTo>
                      <a:pt x="3976" y="2449"/>
                    </a:lnTo>
                    <a:lnTo>
                      <a:pt x="3840" y="2559"/>
                    </a:lnTo>
                    <a:lnTo>
                      <a:pt x="3736" y="2636"/>
                    </a:lnTo>
                    <a:lnTo>
                      <a:pt x="3798" y="2622"/>
                    </a:lnTo>
                    <a:lnTo>
                      <a:pt x="3943" y="2513"/>
                    </a:lnTo>
                    <a:lnTo>
                      <a:pt x="4107" y="2444"/>
                    </a:lnTo>
                    <a:lnTo>
                      <a:pt x="4208" y="2435"/>
                    </a:lnTo>
                    <a:lnTo>
                      <a:pt x="4252" y="2476"/>
                    </a:lnTo>
                    <a:lnTo>
                      <a:pt x="4171" y="2532"/>
                    </a:lnTo>
                    <a:lnTo>
                      <a:pt x="4162" y="2622"/>
                    </a:lnTo>
                    <a:lnTo>
                      <a:pt x="4164" y="2685"/>
                    </a:lnTo>
                    <a:lnTo>
                      <a:pt x="4238" y="2727"/>
                    </a:lnTo>
                    <a:lnTo>
                      <a:pt x="4353" y="2715"/>
                    </a:lnTo>
                    <a:lnTo>
                      <a:pt x="4448" y="2621"/>
                    </a:lnTo>
                    <a:lnTo>
                      <a:pt x="4434" y="2681"/>
                    </a:lnTo>
                    <a:lnTo>
                      <a:pt x="4469" y="2712"/>
                    </a:lnTo>
                    <a:lnTo>
                      <a:pt x="4370" y="2766"/>
                    </a:lnTo>
                    <a:lnTo>
                      <a:pt x="4206" y="2816"/>
                    </a:lnTo>
                    <a:lnTo>
                      <a:pt x="4129" y="2850"/>
                    </a:lnTo>
                    <a:lnTo>
                      <a:pt x="4035" y="2911"/>
                    </a:lnTo>
                    <a:lnTo>
                      <a:pt x="3985" y="2905"/>
                    </a:lnTo>
                    <a:lnTo>
                      <a:pt x="4004" y="2834"/>
                    </a:lnTo>
                    <a:lnTo>
                      <a:pt x="4142" y="2764"/>
                    </a:lnTo>
                    <a:lnTo>
                      <a:pt x="4034" y="2767"/>
                    </a:lnTo>
                    <a:lnTo>
                      <a:pt x="3955" y="2777"/>
                    </a:lnTo>
                    <a:lnTo>
                      <a:pt x="3927" y="2730"/>
                    </a:lnTo>
                    <a:lnTo>
                      <a:pt x="3965" y="2616"/>
                    </a:lnTo>
                    <a:lnTo>
                      <a:pt x="3943" y="2592"/>
                    </a:lnTo>
                    <a:lnTo>
                      <a:pt x="3894" y="2606"/>
                    </a:lnTo>
                    <a:lnTo>
                      <a:pt x="3879" y="2584"/>
                    </a:lnTo>
                    <a:lnTo>
                      <a:pt x="3806" y="2647"/>
                    </a:lnTo>
                    <a:lnTo>
                      <a:pt x="3764" y="2712"/>
                    </a:lnTo>
                    <a:lnTo>
                      <a:pt x="3727" y="2750"/>
                    </a:lnTo>
                    <a:lnTo>
                      <a:pt x="3694" y="2763"/>
                    </a:lnTo>
                    <a:lnTo>
                      <a:pt x="3671" y="2767"/>
                    </a:lnTo>
                    <a:lnTo>
                      <a:pt x="3657" y="2788"/>
                    </a:lnTo>
                    <a:lnTo>
                      <a:pt x="3533" y="2788"/>
                    </a:lnTo>
                    <a:lnTo>
                      <a:pt x="3430" y="2789"/>
                    </a:lnTo>
                    <a:lnTo>
                      <a:pt x="3394" y="2804"/>
                    </a:lnTo>
                    <a:lnTo>
                      <a:pt x="3301" y="2864"/>
                    </a:lnTo>
                    <a:lnTo>
                      <a:pt x="3291" y="2871"/>
                    </a:lnTo>
                    <a:lnTo>
                      <a:pt x="3258" y="2904"/>
                    </a:lnTo>
                    <a:lnTo>
                      <a:pt x="3195" y="2904"/>
                    </a:lnTo>
                    <a:lnTo>
                      <a:pt x="3128" y="2904"/>
                    </a:lnTo>
                    <a:lnTo>
                      <a:pt x="3093" y="2917"/>
                    </a:lnTo>
                    <a:lnTo>
                      <a:pt x="3098" y="2934"/>
                    </a:lnTo>
                    <a:lnTo>
                      <a:pt x="3095" y="2960"/>
                    </a:lnTo>
                    <a:lnTo>
                      <a:pt x="3091" y="2968"/>
                    </a:lnTo>
                    <a:lnTo>
                      <a:pt x="2987" y="3010"/>
                    </a:lnTo>
                    <a:lnTo>
                      <a:pt x="2912" y="3023"/>
                    </a:lnTo>
                    <a:lnTo>
                      <a:pt x="2816" y="3068"/>
                    </a:lnTo>
                    <a:lnTo>
                      <a:pt x="2799" y="3068"/>
                    </a:lnTo>
                    <a:lnTo>
                      <a:pt x="2780" y="3055"/>
                    </a:lnTo>
                    <a:lnTo>
                      <a:pt x="2777" y="3043"/>
                    </a:lnTo>
                    <a:lnTo>
                      <a:pt x="2782" y="3034"/>
                    </a:lnTo>
                    <a:lnTo>
                      <a:pt x="2807" y="3005"/>
                    </a:lnTo>
                    <a:lnTo>
                      <a:pt x="2856" y="2958"/>
                    </a:lnTo>
                    <a:lnTo>
                      <a:pt x="2894" y="2909"/>
                    </a:lnTo>
                    <a:lnTo>
                      <a:pt x="2908" y="2836"/>
                    </a:lnTo>
                    <a:lnTo>
                      <a:pt x="2923" y="2760"/>
                    </a:lnTo>
                    <a:lnTo>
                      <a:pt x="2868" y="2720"/>
                    </a:lnTo>
                    <a:lnTo>
                      <a:pt x="2882" y="2705"/>
                    </a:lnTo>
                    <a:lnTo>
                      <a:pt x="2877" y="2695"/>
                    </a:lnTo>
                    <a:lnTo>
                      <a:pt x="2858" y="2695"/>
                    </a:lnTo>
                    <a:lnTo>
                      <a:pt x="2850" y="2682"/>
                    </a:lnTo>
                    <a:lnTo>
                      <a:pt x="2855" y="2662"/>
                    </a:lnTo>
                    <a:lnTo>
                      <a:pt x="2838" y="2671"/>
                    </a:lnTo>
                    <a:lnTo>
                      <a:pt x="2822" y="2668"/>
                    </a:lnTo>
                    <a:lnTo>
                      <a:pt x="2829" y="2660"/>
                    </a:lnTo>
                    <a:lnTo>
                      <a:pt x="2817" y="2652"/>
                    </a:lnTo>
                    <a:lnTo>
                      <a:pt x="2820" y="2630"/>
                    </a:lnTo>
                    <a:lnTo>
                      <a:pt x="2779" y="2603"/>
                    </a:lnTo>
                    <a:lnTo>
                      <a:pt x="2738" y="2575"/>
                    </a:lnTo>
                    <a:lnTo>
                      <a:pt x="2687" y="2543"/>
                    </a:lnTo>
                    <a:lnTo>
                      <a:pt x="2639" y="2513"/>
                    </a:lnTo>
                    <a:lnTo>
                      <a:pt x="2569" y="2536"/>
                    </a:lnTo>
                    <a:lnTo>
                      <a:pt x="2547" y="2537"/>
                    </a:lnTo>
                    <a:lnTo>
                      <a:pt x="2475" y="2515"/>
                    </a:lnTo>
                    <a:lnTo>
                      <a:pt x="2416" y="2526"/>
                    </a:lnTo>
                    <a:lnTo>
                      <a:pt x="2365" y="2500"/>
                    </a:lnTo>
                    <a:lnTo>
                      <a:pt x="2304" y="2487"/>
                    </a:lnTo>
                    <a:lnTo>
                      <a:pt x="2260" y="2482"/>
                    </a:lnTo>
                    <a:lnTo>
                      <a:pt x="2247" y="2468"/>
                    </a:lnTo>
                    <a:lnTo>
                      <a:pt x="2258" y="2422"/>
                    </a:lnTo>
                    <a:lnTo>
                      <a:pt x="2236" y="2423"/>
                    </a:lnTo>
                    <a:lnTo>
                      <a:pt x="2219" y="2455"/>
                    </a:lnTo>
                    <a:lnTo>
                      <a:pt x="2083" y="2455"/>
                    </a:lnTo>
                    <a:lnTo>
                      <a:pt x="1858" y="2455"/>
                    </a:lnTo>
                    <a:lnTo>
                      <a:pt x="1634" y="2455"/>
                    </a:lnTo>
                    <a:lnTo>
                      <a:pt x="1436" y="2455"/>
                    </a:lnTo>
                    <a:lnTo>
                      <a:pt x="1239" y="2455"/>
                    </a:lnTo>
                    <a:lnTo>
                      <a:pt x="1045" y="2455"/>
                    </a:lnTo>
                    <a:lnTo>
                      <a:pt x="844" y="2455"/>
                    </a:lnTo>
                    <a:lnTo>
                      <a:pt x="779" y="2455"/>
                    </a:lnTo>
                    <a:lnTo>
                      <a:pt x="584" y="2455"/>
                    </a:lnTo>
                    <a:lnTo>
                      <a:pt x="397" y="2455"/>
                    </a:lnTo>
                    <a:lnTo>
                      <a:pt x="388" y="2455"/>
                    </a:lnTo>
                    <a:lnTo>
                      <a:pt x="316" y="2373"/>
                    </a:lnTo>
                    <a:lnTo>
                      <a:pt x="294" y="2337"/>
                    </a:lnTo>
                    <a:lnTo>
                      <a:pt x="200" y="2303"/>
                    </a:lnTo>
                    <a:lnTo>
                      <a:pt x="217" y="2230"/>
                    </a:lnTo>
                    <a:lnTo>
                      <a:pt x="264" y="2180"/>
                    </a:lnTo>
                    <a:lnTo>
                      <a:pt x="209" y="2145"/>
                    </a:lnTo>
                    <a:lnTo>
                      <a:pt x="249" y="2079"/>
                    </a:lnTo>
                    <a:lnTo>
                      <a:pt x="220" y="2019"/>
                    </a:lnTo>
                    <a:lnTo>
                      <a:pt x="253" y="1977"/>
                    </a:lnTo>
                    <a:lnTo>
                      <a:pt x="320" y="1938"/>
                    </a:lnTo>
                    <a:lnTo>
                      <a:pt x="362" y="1887"/>
                    </a:lnTo>
                    <a:lnTo>
                      <a:pt x="300" y="1836"/>
                    </a:lnTo>
                    <a:lnTo>
                      <a:pt x="319" y="1744"/>
                    </a:lnTo>
                    <a:lnTo>
                      <a:pt x="333" y="1687"/>
                    </a:lnTo>
                    <a:lnTo>
                      <a:pt x="311" y="1651"/>
                    </a:lnTo>
                    <a:lnTo>
                      <a:pt x="302" y="1618"/>
                    </a:lnTo>
                    <a:lnTo>
                      <a:pt x="309" y="1577"/>
                    </a:lnTo>
                    <a:lnTo>
                      <a:pt x="224" y="1603"/>
                    </a:lnTo>
                    <a:lnTo>
                      <a:pt x="121" y="1647"/>
                    </a:lnTo>
                    <a:lnTo>
                      <a:pt x="119" y="1595"/>
                    </a:lnTo>
                    <a:lnTo>
                      <a:pt x="111" y="1561"/>
                    </a:lnTo>
                    <a:lnTo>
                      <a:pt x="75" y="1539"/>
                    </a:lnTo>
                    <a:lnTo>
                      <a:pt x="18" y="1536"/>
                    </a:lnTo>
                    <a:lnTo>
                      <a:pt x="510" y="1099"/>
                    </a:lnTo>
                    <a:lnTo>
                      <a:pt x="854" y="828"/>
                    </a:lnTo>
                    <a:lnTo>
                      <a:pt x="933" y="845"/>
                    </a:lnTo>
                    <a:lnTo>
                      <a:pt x="974" y="880"/>
                    </a:lnTo>
                    <a:lnTo>
                      <a:pt x="1022" y="886"/>
                    </a:lnTo>
                    <a:lnTo>
                      <a:pt x="1108" y="856"/>
                    </a:lnTo>
                    <a:lnTo>
                      <a:pt x="1202" y="834"/>
                    </a:lnTo>
                    <a:lnTo>
                      <a:pt x="1272" y="843"/>
                    </a:lnTo>
                    <a:lnTo>
                      <a:pt x="1392" y="812"/>
                    </a:lnTo>
                    <a:lnTo>
                      <a:pt x="1502" y="794"/>
                    </a:lnTo>
                    <a:lnTo>
                      <a:pt x="1503" y="823"/>
                    </a:lnTo>
                    <a:lnTo>
                      <a:pt x="1564" y="807"/>
                    </a:lnTo>
                    <a:lnTo>
                      <a:pt x="1617" y="774"/>
                    </a:lnTo>
                    <a:lnTo>
                      <a:pt x="1644" y="781"/>
                    </a:lnTo>
                    <a:lnTo>
                      <a:pt x="1659" y="845"/>
                    </a:lnTo>
                    <a:lnTo>
                      <a:pt x="1788" y="796"/>
                    </a:lnTo>
                    <a:lnTo>
                      <a:pt x="1732" y="850"/>
                    </a:lnTo>
                    <a:lnTo>
                      <a:pt x="1812" y="839"/>
                    </a:lnTo>
                    <a:lnTo>
                      <a:pt x="1857" y="818"/>
                    </a:lnTo>
                    <a:lnTo>
                      <a:pt x="1917" y="822"/>
                    </a:lnTo>
                    <a:lnTo>
                      <a:pt x="1966" y="852"/>
                    </a:lnTo>
                    <a:lnTo>
                      <a:pt x="2065" y="878"/>
                    </a:lnTo>
                    <a:lnTo>
                      <a:pt x="2127" y="890"/>
                    </a:lnTo>
                    <a:lnTo>
                      <a:pt x="2185" y="886"/>
                    </a:lnTo>
                    <a:lnTo>
                      <a:pt x="2220" y="922"/>
                    </a:lnTo>
                    <a:lnTo>
                      <a:pt x="2105" y="958"/>
                    </a:lnTo>
                    <a:lnTo>
                      <a:pt x="2189" y="974"/>
                    </a:lnTo>
                    <a:lnTo>
                      <a:pt x="2347" y="965"/>
                    </a:lnTo>
                    <a:lnTo>
                      <a:pt x="2407" y="953"/>
                    </a:lnTo>
                    <a:lnTo>
                      <a:pt x="2423" y="997"/>
                    </a:lnTo>
                    <a:lnTo>
                      <a:pt x="2520" y="960"/>
                    </a:lnTo>
                    <a:lnTo>
                      <a:pt x="2494" y="929"/>
                    </a:lnTo>
                    <a:lnTo>
                      <a:pt x="2554" y="904"/>
                    </a:lnTo>
                    <a:lnTo>
                      <a:pt x="2624" y="901"/>
                    </a:lnTo>
                    <a:lnTo>
                      <a:pt x="2675" y="893"/>
                    </a:lnTo>
                    <a:lnTo>
                      <a:pt x="2702" y="911"/>
                    </a:lnTo>
                    <a:lnTo>
                      <a:pt x="2720" y="950"/>
                    </a:lnTo>
                    <a:lnTo>
                      <a:pt x="2787" y="944"/>
                    </a:lnTo>
                    <a:lnTo>
                      <a:pt x="2854" y="977"/>
                    </a:lnTo>
                    <a:lnTo>
                      <a:pt x="2951" y="965"/>
                    </a:lnTo>
                    <a:lnTo>
                      <a:pt x="3030" y="967"/>
                    </a:lnTo>
                    <a:lnTo>
                      <a:pt x="3064" y="922"/>
                    </a:lnTo>
                    <a:lnTo>
                      <a:pt x="3124" y="909"/>
                    </a:lnTo>
                    <a:lnTo>
                      <a:pt x="3188" y="934"/>
                    </a:lnTo>
                    <a:lnTo>
                      <a:pt x="3128" y="1003"/>
                    </a:lnTo>
                    <a:lnTo>
                      <a:pt x="3213" y="945"/>
                    </a:lnTo>
                    <a:lnTo>
                      <a:pt x="3256" y="947"/>
                    </a:lnTo>
                    <a:lnTo>
                      <a:pt x="3344" y="874"/>
                    </a:lnTo>
                    <a:lnTo>
                      <a:pt x="3325" y="830"/>
                    </a:lnTo>
                    <a:lnTo>
                      <a:pt x="3288" y="801"/>
                    </a:lnTo>
                    <a:lnTo>
                      <a:pt x="3365" y="724"/>
                    </a:lnTo>
                    <a:lnTo>
                      <a:pt x="3475" y="674"/>
                    </a:lnTo>
                    <a:lnTo>
                      <a:pt x="3534" y="685"/>
                    </a:lnTo>
                    <a:lnTo>
                      <a:pt x="3559" y="715"/>
                    </a:lnTo>
                    <a:lnTo>
                      <a:pt x="3561" y="794"/>
                    </a:lnTo>
                    <a:lnTo>
                      <a:pt x="3483" y="829"/>
                    </a:lnTo>
                    <a:lnTo>
                      <a:pt x="3571" y="843"/>
                    </a:lnTo>
                    <a:moveTo>
                      <a:pt x="3269" y="871"/>
                    </a:moveTo>
                    <a:lnTo>
                      <a:pt x="3213" y="896"/>
                    </a:lnTo>
                    <a:lnTo>
                      <a:pt x="3159" y="875"/>
                    </a:lnTo>
                    <a:lnTo>
                      <a:pt x="3107" y="882"/>
                    </a:lnTo>
                    <a:lnTo>
                      <a:pt x="3062" y="850"/>
                    </a:lnTo>
                    <a:lnTo>
                      <a:pt x="3131" y="828"/>
                    </a:lnTo>
                    <a:lnTo>
                      <a:pt x="3197" y="797"/>
                    </a:lnTo>
                    <a:lnTo>
                      <a:pt x="3236" y="818"/>
                    </a:lnTo>
                    <a:lnTo>
                      <a:pt x="3257" y="830"/>
                    </a:lnTo>
                    <a:lnTo>
                      <a:pt x="3261" y="844"/>
                    </a:lnTo>
                    <a:lnTo>
                      <a:pt x="3269" y="871"/>
                    </a:lnTo>
                    <a:moveTo>
                      <a:pt x="4250" y="1014"/>
                    </a:moveTo>
                    <a:lnTo>
                      <a:pt x="4184" y="1017"/>
                    </a:lnTo>
                    <a:lnTo>
                      <a:pt x="4195" y="981"/>
                    </a:lnTo>
                    <a:lnTo>
                      <a:pt x="4247" y="940"/>
                    </a:lnTo>
                    <a:lnTo>
                      <a:pt x="4305" y="930"/>
                    </a:lnTo>
                    <a:lnTo>
                      <a:pt x="4334" y="951"/>
                    </a:lnTo>
                    <a:lnTo>
                      <a:pt x="4313" y="982"/>
                    </a:lnTo>
                    <a:lnTo>
                      <a:pt x="4300" y="992"/>
                    </a:lnTo>
                    <a:lnTo>
                      <a:pt x="4250" y="1014"/>
                    </a:lnTo>
                    <a:moveTo>
                      <a:pt x="3649" y="1125"/>
                    </a:moveTo>
                    <a:lnTo>
                      <a:pt x="3636" y="1158"/>
                    </a:lnTo>
                    <a:lnTo>
                      <a:pt x="3673" y="1146"/>
                    </a:lnTo>
                    <a:lnTo>
                      <a:pt x="3692" y="1166"/>
                    </a:lnTo>
                    <a:lnTo>
                      <a:pt x="3737" y="1192"/>
                    </a:lnTo>
                    <a:lnTo>
                      <a:pt x="3787" y="1215"/>
                    </a:lnTo>
                    <a:lnTo>
                      <a:pt x="3768" y="1251"/>
                    </a:lnTo>
                    <a:lnTo>
                      <a:pt x="3814" y="1246"/>
                    </a:lnTo>
                    <a:lnTo>
                      <a:pt x="3839" y="1271"/>
                    </a:lnTo>
                    <a:lnTo>
                      <a:pt x="3772" y="1295"/>
                    </a:lnTo>
                    <a:lnTo>
                      <a:pt x="3693" y="1277"/>
                    </a:lnTo>
                    <a:lnTo>
                      <a:pt x="3684" y="1242"/>
                    </a:lnTo>
                    <a:lnTo>
                      <a:pt x="3599" y="1283"/>
                    </a:lnTo>
                    <a:lnTo>
                      <a:pt x="3489" y="1323"/>
                    </a:lnTo>
                    <a:lnTo>
                      <a:pt x="3500" y="1278"/>
                    </a:lnTo>
                    <a:lnTo>
                      <a:pt x="3416" y="1285"/>
                    </a:lnTo>
                    <a:lnTo>
                      <a:pt x="3493" y="1247"/>
                    </a:lnTo>
                    <a:lnTo>
                      <a:pt x="3543" y="1187"/>
                    </a:lnTo>
                    <a:lnTo>
                      <a:pt x="3612" y="1118"/>
                    </a:lnTo>
                    <a:lnTo>
                      <a:pt x="3649" y="1125"/>
                    </a:lnTo>
                    <a:moveTo>
                      <a:pt x="3684" y="1349"/>
                    </a:moveTo>
                    <a:lnTo>
                      <a:pt x="3588" y="1392"/>
                    </a:lnTo>
                    <a:lnTo>
                      <a:pt x="3547" y="1390"/>
                    </a:lnTo>
                    <a:lnTo>
                      <a:pt x="3548" y="1369"/>
                    </a:lnTo>
                    <a:lnTo>
                      <a:pt x="3615" y="1333"/>
                    </a:lnTo>
                    <a:lnTo>
                      <a:pt x="3695" y="1334"/>
                    </a:lnTo>
                    <a:lnTo>
                      <a:pt x="3684" y="1349"/>
                    </a:lnTo>
                    <a:moveTo>
                      <a:pt x="3812" y="1392"/>
                    </a:moveTo>
                    <a:lnTo>
                      <a:pt x="3764" y="1432"/>
                    </a:lnTo>
                    <a:lnTo>
                      <a:pt x="3741" y="1426"/>
                    </a:lnTo>
                    <a:lnTo>
                      <a:pt x="3740" y="1403"/>
                    </a:lnTo>
                    <a:lnTo>
                      <a:pt x="3746" y="1397"/>
                    </a:lnTo>
                    <a:lnTo>
                      <a:pt x="3783" y="1374"/>
                    </a:lnTo>
                    <a:lnTo>
                      <a:pt x="3807" y="1376"/>
                    </a:lnTo>
                    <a:lnTo>
                      <a:pt x="3812" y="1392"/>
                    </a:lnTo>
                    <a:moveTo>
                      <a:pt x="43" y="2029"/>
                    </a:moveTo>
                    <a:lnTo>
                      <a:pt x="64" y="2040"/>
                    </a:lnTo>
                    <a:lnTo>
                      <a:pt x="130" y="2033"/>
                    </a:lnTo>
                    <a:lnTo>
                      <a:pt x="37" y="2126"/>
                    </a:lnTo>
                    <a:lnTo>
                      <a:pt x="41" y="2192"/>
                    </a:lnTo>
                    <a:lnTo>
                      <a:pt x="15" y="2192"/>
                    </a:lnTo>
                    <a:lnTo>
                      <a:pt x="6" y="2154"/>
                    </a:lnTo>
                    <a:lnTo>
                      <a:pt x="12" y="2116"/>
                    </a:lnTo>
                    <a:lnTo>
                      <a:pt x="0" y="2091"/>
                    </a:lnTo>
                    <a:lnTo>
                      <a:pt x="18" y="2055"/>
                    </a:lnTo>
                    <a:lnTo>
                      <a:pt x="43" y="2029"/>
                    </a:lnTo>
                    <a:moveTo>
                      <a:pt x="4831" y="2315"/>
                    </a:moveTo>
                    <a:lnTo>
                      <a:pt x="4766" y="2387"/>
                    </a:lnTo>
                    <a:lnTo>
                      <a:pt x="4817" y="2359"/>
                    </a:lnTo>
                    <a:lnTo>
                      <a:pt x="4855" y="2377"/>
                    </a:lnTo>
                    <a:lnTo>
                      <a:pt x="4824" y="2406"/>
                    </a:lnTo>
                    <a:lnTo>
                      <a:pt x="4875" y="2429"/>
                    </a:lnTo>
                    <a:lnTo>
                      <a:pt x="4911" y="2409"/>
                    </a:lnTo>
                    <a:lnTo>
                      <a:pt x="4969" y="2434"/>
                    </a:lnTo>
                    <a:lnTo>
                      <a:pt x="4932" y="2495"/>
                    </a:lnTo>
                    <a:lnTo>
                      <a:pt x="4982" y="2481"/>
                    </a:lnTo>
                    <a:lnTo>
                      <a:pt x="4978" y="2525"/>
                    </a:lnTo>
                    <a:lnTo>
                      <a:pt x="4985" y="2577"/>
                    </a:lnTo>
                    <a:lnTo>
                      <a:pt x="4937" y="2650"/>
                    </a:lnTo>
                    <a:lnTo>
                      <a:pt x="4906" y="2653"/>
                    </a:lnTo>
                    <a:lnTo>
                      <a:pt x="4866" y="2637"/>
                    </a:lnTo>
                    <a:lnTo>
                      <a:pt x="4899" y="2569"/>
                    </a:lnTo>
                    <a:lnTo>
                      <a:pt x="4884" y="2559"/>
                    </a:lnTo>
                    <a:lnTo>
                      <a:pt x="4786" y="2631"/>
                    </a:lnTo>
                    <a:lnTo>
                      <a:pt x="4747" y="2628"/>
                    </a:lnTo>
                    <a:lnTo>
                      <a:pt x="4805" y="2589"/>
                    </a:lnTo>
                    <a:lnTo>
                      <a:pt x="4747" y="2569"/>
                    </a:lnTo>
                    <a:lnTo>
                      <a:pt x="4675" y="2574"/>
                    </a:lnTo>
                    <a:lnTo>
                      <a:pt x="4546" y="2571"/>
                    </a:lnTo>
                    <a:lnTo>
                      <a:pt x="4544" y="2546"/>
                    </a:lnTo>
                    <a:lnTo>
                      <a:pt x="4594" y="2517"/>
                    </a:lnTo>
                    <a:lnTo>
                      <a:pt x="4572" y="2494"/>
                    </a:lnTo>
                    <a:lnTo>
                      <a:pt x="4643" y="2444"/>
                    </a:lnTo>
                    <a:lnTo>
                      <a:pt x="4753" y="2312"/>
                    </a:lnTo>
                    <a:lnTo>
                      <a:pt x="4808" y="2265"/>
                    </a:lnTo>
                    <a:lnTo>
                      <a:pt x="4873" y="2237"/>
                    </a:lnTo>
                    <a:lnTo>
                      <a:pt x="4902" y="2241"/>
                    </a:lnTo>
                    <a:lnTo>
                      <a:pt x="4883" y="2263"/>
                    </a:lnTo>
                    <a:lnTo>
                      <a:pt x="4831" y="2315"/>
                    </a:lnTo>
                    <a:moveTo>
                      <a:pt x="326" y="2496"/>
                    </a:moveTo>
                    <a:lnTo>
                      <a:pt x="285" y="2507"/>
                    </a:lnTo>
                    <a:lnTo>
                      <a:pt x="202" y="2469"/>
                    </a:lnTo>
                    <a:lnTo>
                      <a:pt x="202" y="2440"/>
                    </a:lnTo>
                    <a:lnTo>
                      <a:pt x="163" y="2411"/>
                    </a:lnTo>
                    <a:lnTo>
                      <a:pt x="167" y="2387"/>
                    </a:lnTo>
                    <a:lnTo>
                      <a:pt x="110" y="2372"/>
                    </a:lnTo>
                    <a:lnTo>
                      <a:pt x="117" y="2327"/>
                    </a:lnTo>
                    <a:lnTo>
                      <a:pt x="137" y="2308"/>
                    </a:lnTo>
                    <a:lnTo>
                      <a:pt x="192" y="2326"/>
                    </a:lnTo>
                    <a:lnTo>
                      <a:pt x="223" y="2339"/>
                    </a:lnTo>
                    <a:lnTo>
                      <a:pt x="278" y="2347"/>
                    </a:lnTo>
                    <a:lnTo>
                      <a:pt x="281" y="2376"/>
                    </a:lnTo>
                    <a:lnTo>
                      <a:pt x="286" y="2415"/>
                    </a:lnTo>
                    <a:lnTo>
                      <a:pt x="329" y="2450"/>
                    </a:lnTo>
                    <a:lnTo>
                      <a:pt x="326" y="2496"/>
                    </a:lnTo>
                    <a:moveTo>
                      <a:pt x="4418" y="2446"/>
                    </a:moveTo>
                    <a:lnTo>
                      <a:pt x="4385" y="2448"/>
                    </a:lnTo>
                    <a:lnTo>
                      <a:pt x="4309" y="2422"/>
                    </a:lnTo>
                    <a:lnTo>
                      <a:pt x="4262" y="2382"/>
                    </a:lnTo>
                    <a:lnTo>
                      <a:pt x="4287" y="2375"/>
                    </a:lnTo>
                    <a:lnTo>
                      <a:pt x="4366" y="2396"/>
                    </a:lnTo>
                    <a:lnTo>
                      <a:pt x="4421" y="2431"/>
                    </a:lnTo>
                    <a:lnTo>
                      <a:pt x="4418" y="2446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B72D97B1-1DAC-45F7-8F75-C8BA1B23BE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8649" y="2336784"/>
                <a:ext cx="112714" cy="66674"/>
              </a:xfrm>
              <a:custGeom>
                <a:avLst/>
                <a:gdLst>
                  <a:gd name="T0" fmla="*/ 57 w 71"/>
                  <a:gd name="T1" fmla="*/ 6 h 42"/>
                  <a:gd name="T2" fmla="*/ 58 w 71"/>
                  <a:gd name="T3" fmla="*/ 10 h 42"/>
                  <a:gd name="T4" fmla="*/ 56 w 71"/>
                  <a:gd name="T5" fmla="*/ 15 h 42"/>
                  <a:gd name="T6" fmla="*/ 63 w 71"/>
                  <a:gd name="T7" fmla="*/ 19 h 42"/>
                  <a:gd name="T8" fmla="*/ 71 w 71"/>
                  <a:gd name="T9" fmla="*/ 19 h 42"/>
                  <a:gd name="T10" fmla="*/ 71 w 71"/>
                  <a:gd name="T11" fmla="*/ 27 h 42"/>
                  <a:gd name="T12" fmla="*/ 64 w 71"/>
                  <a:gd name="T13" fmla="*/ 31 h 42"/>
                  <a:gd name="T14" fmla="*/ 51 w 71"/>
                  <a:gd name="T15" fmla="*/ 28 h 42"/>
                  <a:gd name="T16" fmla="*/ 48 w 71"/>
                  <a:gd name="T17" fmla="*/ 37 h 42"/>
                  <a:gd name="T18" fmla="*/ 40 w 71"/>
                  <a:gd name="T19" fmla="*/ 37 h 42"/>
                  <a:gd name="T20" fmla="*/ 38 w 71"/>
                  <a:gd name="T21" fmla="*/ 34 h 42"/>
                  <a:gd name="T22" fmla="*/ 29 w 71"/>
                  <a:gd name="T23" fmla="*/ 41 h 42"/>
                  <a:gd name="T24" fmla="*/ 21 w 71"/>
                  <a:gd name="T25" fmla="*/ 42 h 42"/>
                  <a:gd name="T26" fmla="*/ 13 w 71"/>
                  <a:gd name="T27" fmla="*/ 38 h 42"/>
                  <a:gd name="T28" fmla="*/ 8 w 71"/>
                  <a:gd name="T29" fmla="*/ 29 h 42"/>
                  <a:gd name="T30" fmla="*/ 0 w 71"/>
                  <a:gd name="T31" fmla="*/ 32 h 42"/>
                  <a:gd name="T32" fmla="*/ 0 w 71"/>
                  <a:gd name="T33" fmla="*/ 22 h 42"/>
                  <a:gd name="T34" fmla="*/ 11 w 71"/>
                  <a:gd name="T35" fmla="*/ 11 h 42"/>
                  <a:gd name="T36" fmla="*/ 11 w 71"/>
                  <a:gd name="T37" fmla="*/ 6 h 42"/>
                  <a:gd name="T38" fmla="*/ 18 w 71"/>
                  <a:gd name="T39" fmla="*/ 8 h 42"/>
                  <a:gd name="T40" fmla="*/ 22 w 71"/>
                  <a:gd name="T41" fmla="*/ 4 h 42"/>
                  <a:gd name="T42" fmla="*/ 36 w 71"/>
                  <a:gd name="T43" fmla="*/ 4 h 42"/>
                  <a:gd name="T44" fmla="*/ 40 w 71"/>
                  <a:gd name="T45" fmla="*/ 0 h 42"/>
                  <a:gd name="T46" fmla="*/ 57 w 71"/>
                  <a:gd name="T47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1" h="42">
                    <a:moveTo>
                      <a:pt x="57" y="6"/>
                    </a:moveTo>
                    <a:lnTo>
                      <a:pt x="58" y="10"/>
                    </a:lnTo>
                    <a:lnTo>
                      <a:pt x="56" y="15"/>
                    </a:lnTo>
                    <a:lnTo>
                      <a:pt x="63" y="19"/>
                    </a:lnTo>
                    <a:lnTo>
                      <a:pt x="71" y="19"/>
                    </a:lnTo>
                    <a:lnTo>
                      <a:pt x="71" y="27"/>
                    </a:lnTo>
                    <a:lnTo>
                      <a:pt x="64" y="31"/>
                    </a:lnTo>
                    <a:lnTo>
                      <a:pt x="51" y="28"/>
                    </a:lnTo>
                    <a:lnTo>
                      <a:pt x="48" y="37"/>
                    </a:lnTo>
                    <a:lnTo>
                      <a:pt x="40" y="37"/>
                    </a:lnTo>
                    <a:lnTo>
                      <a:pt x="38" y="34"/>
                    </a:lnTo>
                    <a:lnTo>
                      <a:pt x="29" y="41"/>
                    </a:lnTo>
                    <a:lnTo>
                      <a:pt x="21" y="42"/>
                    </a:lnTo>
                    <a:lnTo>
                      <a:pt x="13" y="38"/>
                    </a:lnTo>
                    <a:lnTo>
                      <a:pt x="8" y="29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18" y="8"/>
                    </a:lnTo>
                    <a:lnTo>
                      <a:pt x="22" y="4"/>
                    </a:lnTo>
                    <a:lnTo>
                      <a:pt x="36" y="4"/>
                    </a:lnTo>
                    <a:lnTo>
                      <a:pt x="40" y="0"/>
                    </a:lnTo>
                    <a:lnTo>
                      <a:pt x="57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0D5D3859-8BB5-414B-B0DF-AD0F30C4F1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59005" y="4489418"/>
                <a:ext cx="387352" cy="1239829"/>
              </a:xfrm>
              <a:custGeom>
                <a:avLst/>
                <a:gdLst>
                  <a:gd name="T0" fmla="*/ 233 w 999"/>
                  <a:gd name="T1" fmla="*/ 450 h 3202"/>
                  <a:gd name="T2" fmla="*/ 296 w 999"/>
                  <a:gd name="T3" fmla="*/ 460 h 3202"/>
                  <a:gd name="T4" fmla="*/ 208 w 999"/>
                  <a:gd name="T5" fmla="*/ 590 h 3202"/>
                  <a:gd name="T6" fmla="*/ 221 w 999"/>
                  <a:gd name="T7" fmla="*/ 759 h 3202"/>
                  <a:gd name="T8" fmla="*/ 205 w 999"/>
                  <a:gd name="T9" fmla="*/ 846 h 3202"/>
                  <a:gd name="T10" fmla="*/ 159 w 999"/>
                  <a:gd name="T11" fmla="*/ 1003 h 3202"/>
                  <a:gd name="T12" fmla="*/ 154 w 999"/>
                  <a:gd name="T13" fmla="*/ 1173 h 3202"/>
                  <a:gd name="T14" fmla="*/ 239 w 999"/>
                  <a:gd name="T15" fmla="*/ 1335 h 3202"/>
                  <a:gd name="T16" fmla="*/ 234 w 999"/>
                  <a:gd name="T17" fmla="*/ 1496 h 3202"/>
                  <a:gd name="T18" fmla="*/ 212 w 999"/>
                  <a:gd name="T19" fmla="*/ 1622 h 3202"/>
                  <a:gd name="T20" fmla="*/ 275 w 999"/>
                  <a:gd name="T21" fmla="*/ 1782 h 3202"/>
                  <a:gd name="T22" fmla="*/ 244 w 999"/>
                  <a:gd name="T23" fmla="*/ 1888 h 3202"/>
                  <a:gd name="T24" fmla="*/ 295 w 999"/>
                  <a:gd name="T25" fmla="*/ 2078 h 3202"/>
                  <a:gd name="T26" fmla="*/ 319 w 999"/>
                  <a:gd name="T27" fmla="*/ 2192 h 3202"/>
                  <a:gd name="T28" fmla="*/ 349 w 999"/>
                  <a:gd name="T29" fmla="*/ 2259 h 3202"/>
                  <a:gd name="T30" fmla="*/ 404 w 999"/>
                  <a:gd name="T31" fmla="*/ 2307 h 3202"/>
                  <a:gd name="T32" fmla="*/ 404 w 999"/>
                  <a:gd name="T33" fmla="*/ 2372 h 3202"/>
                  <a:gd name="T34" fmla="*/ 409 w 999"/>
                  <a:gd name="T35" fmla="*/ 2554 h 3202"/>
                  <a:gd name="T36" fmla="*/ 431 w 999"/>
                  <a:gd name="T37" fmla="*/ 2649 h 3202"/>
                  <a:gd name="T38" fmla="*/ 436 w 999"/>
                  <a:gd name="T39" fmla="*/ 2774 h 3202"/>
                  <a:gd name="T40" fmla="*/ 513 w 999"/>
                  <a:gd name="T41" fmla="*/ 2798 h 3202"/>
                  <a:gd name="T42" fmla="*/ 583 w 999"/>
                  <a:gd name="T43" fmla="*/ 2908 h 3202"/>
                  <a:gd name="T44" fmla="*/ 808 w 999"/>
                  <a:gd name="T45" fmla="*/ 2932 h 3202"/>
                  <a:gd name="T46" fmla="*/ 728 w 999"/>
                  <a:gd name="T47" fmla="*/ 2952 h 3202"/>
                  <a:gd name="T48" fmla="*/ 706 w 999"/>
                  <a:gd name="T49" fmla="*/ 3058 h 3202"/>
                  <a:gd name="T50" fmla="*/ 596 w 999"/>
                  <a:gd name="T51" fmla="*/ 3033 h 3202"/>
                  <a:gd name="T52" fmla="*/ 498 w 999"/>
                  <a:gd name="T53" fmla="*/ 2976 h 3202"/>
                  <a:gd name="T54" fmla="*/ 354 w 999"/>
                  <a:gd name="T55" fmla="*/ 2877 h 3202"/>
                  <a:gd name="T56" fmla="*/ 296 w 999"/>
                  <a:gd name="T57" fmla="*/ 2774 h 3202"/>
                  <a:gd name="T58" fmla="*/ 226 w 999"/>
                  <a:gd name="T59" fmla="*/ 2552 h 3202"/>
                  <a:gd name="T60" fmla="*/ 162 w 999"/>
                  <a:gd name="T61" fmla="*/ 2463 h 3202"/>
                  <a:gd name="T62" fmla="*/ 173 w 999"/>
                  <a:gd name="T63" fmla="*/ 2250 h 3202"/>
                  <a:gd name="T64" fmla="*/ 237 w 999"/>
                  <a:gd name="T65" fmla="*/ 2105 h 3202"/>
                  <a:gd name="T66" fmla="*/ 196 w 999"/>
                  <a:gd name="T67" fmla="*/ 2188 h 3202"/>
                  <a:gd name="T68" fmla="*/ 132 w 999"/>
                  <a:gd name="T69" fmla="*/ 2056 h 3202"/>
                  <a:gd name="T70" fmla="*/ 124 w 999"/>
                  <a:gd name="T71" fmla="*/ 1842 h 3202"/>
                  <a:gd name="T72" fmla="*/ 50 w 999"/>
                  <a:gd name="T73" fmla="*/ 1664 h 3202"/>
                  <a:gd name="T74" fmla="*/ 88 w 999"/>
                  <a:gd name="T75" fmla="*/ 1524 h 3202"/>
                  <a:gd name="T76" fmla="*/ 107 w 999"/>
                  <a:gd name="T77" fmla="*/ 1262 h 3202"/>
                  <a:gd name="T78" fmla="*/ 72 w 999"/>
                  <a:gd name="T79" fmla="*/ 1065 h 3202"/>
                  <a:gd name="T80" fmla="*/ 68 w 999"/>
                  <a:gd name="T81" fmla="*/ 856 h 3202"/>
                  <a:gd name="T82" fmla="*/ 52 w 999"/>
                  <a:gd name="T83" fmla="*/ 515 h 3202"/>
                  <a:gd name="T84" fmla="*/ 28 w 999"/>
                  <a:gd name="T85" fmla="*/ 185 h 3202"/>
                  <a:gd name="T86" fmla="*/ 36 w 999"/>
                  <a:gd name="T87" fmla="*/ 43 h 3202"/>
                  <a:gd name="T88" fmla="*/ 93 w 999"/>
                  <a:gd name="T89" fmla="*/ 57 h 3202"/>
                  <a:gd name="T90" fmla="*/ 152 w 999"/>
                  <a:gd name="T91" fmla="*/ 155 h 3202"/>
                  <a:gd name="T92" fmla="*/ 189 w 999"/>
                  <a:gd name="T93" fmla="*/ 333 h 3202"/>
                  <a:gd name="T94" fmla="*/ 893 w 999"/>
                  <a:gd name="T95" fmla="*/ 3142 h 3202"/>
                  <a:gd name="T96" fmla="*/ 999 w 999"/>
                  <a:gd name="T97" fmla="*/ 3144 h 3202"/>
                  <a:gd name="T98" fmla="*/ 950 w 999"/>
                  <a:gd name="T99" fmla="*/ 3202 h 3202"/>
                  <a:gd name="T100" fmla="*/ 878 w 999"/>
                  <a:gd name="T101" fmla="*/ 3193 h 3202"/>
                  <a:gd name="T102" fmla="*/ 750 w 999"/>
                  <a:gd name="T103" fmla="*/ 3157 h 3202"/>
                  <a:gd name="T104" fmla="*/ 565 w 999"/>
                  <a:gd name="T105" fmla="*/ 3068 h 3202"/>
                  <a:gd name="T106" fmla="*/ 497 w 999"/>
                  <a:gd name="T107" fmla="*/ 2993 h 3202"/>
                  <a:gd name="T108" fmla="*/ 708 w 999"/>
                  <a:gd name="T109" fmla="*/ 3077 h 3202"/>
                  <a:gd name="T110" fmla="*/ 721 w 999"/>
                  <a:gd name="T111" fmla="*/ 2984 h 3202"/>
                  <a:gd name="T112" fmla="*/ 816 w 999"/>
                  <a:gd name="T113" fmla="*/ 2960 h 3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99" h="3202">
                    <a:moveTo>
                      <a:pt x="189" y="333"/>
                    </a:moveTo>
                    <a:lnTo>
                      <a:pt x="233" y="450"/>
                    </a:lnTo>
                    <a:lnTo>
                      <a:pt x="284" y="439"/>
                    </a:lnTo>
                    <a:lnTo>
                      <a:pt x="296" y="460"/>
                    </a:lnTo>
                    <a:lnTo>
                      <a:pt x="282" y="548"/>
                    </a:lnTo>
                    <a:lnTo>
                      <a:pt x="208" y="590"/>
                    </a:lnTo>
                    <a:lnTo>
                      <a:pt x="231" y="732"/>
                    </a:lnTo>
                    <a:lnTo>
                      <a:pt x="221" y="759"/>
                    </a:lnTo>
                    <a:lnTo>
                      <a:pt x="248" y="793"/>
                    </a:lnTo>
                    <a:lnTo>
                      <a:pt x="205" y="846"/>
                    </a:lnTo>
                    <a:lnTo>
                      <a:pt x="171" y="926"/>
                    </a:lnTo>
                    <a:lnTo>
                      <a:pt x="159" y="1003"/>
                    </a:lnTo>
                    <a:lnTo>
                      <a:pt x="181" y="1085"/>
                    </a:lnTo>
                    <a:lnTo>
                      <a:pt x="154" y="1173"/>
                    </a:lnTo>
                    <a:lnTo>
                      <a:pt x="217" y="1319"/>
                    </a:lnTo>
                    <a:lnTo>
                      <a:pt x="239" y="1335"/>
                    </a:lnTo>
                    <a:lnTo>
                      <a:pt x="256" y="1413"/>
                    </a:lnTo>
                    <a:lnTo>
                      <a:pt x="234" y="1496"/>
                    </a:lnTo>
                    <a:lnTo>
                      <a:pt x="252" y="1566"/>
                    </a:lnTo>
                    <a:lnTo>
                      <a:pt x="212" y="1622"/>
                    </a:lnTo>
                    <a:lnTo>
                      <a:pt x="232" y="1700"/>
                    </a:lnTo>
                    <a:lnTo>
                      <a:pt x="275" y="1782"/>
                    </a:lnTo>
                    <a:lnTo>
                      <a:pt x="242" y="1813"/>
                    </a:lnTo>
                    <a:lnTo>
                      <a:pt x="244" y="1888"/>
                    </a:lnTo>
                    <a:lnTo>
                      <a:pt x="253" y="1975"/>
                    </a:lnTo>
                    <a:lnTo>
                      <a:pt x="295" y="2078"/>
                    </a:lnTo>
                    <a:lnTo>
                      <a:pt x="273" y="2095"/>
                    </a:lnTo>
                    <a:lnTo>
                      <a:pt x="319" y="2192"/>
                    </a:lnTo>
                    <a:lnTo>
                      <a:pt x="360" y="2224"/>
                    </a:lnTo>
                    <a:lnTo>
                      <a:pt x="349" y="2259"/>
                    </a:lnTo>
                    <a:lnTo>
                      <a:pt x="386" y="2276"/>
                    </a:lnTo>
                    <a:lnTo>
                      <a:pt x="404" y="2307"/>
                    </a:lnTo>
                    <a:lnTo>
                      <a:pt x="380" y="2323"/>
                    </a:lnTo>
                    <a:lnTo>
                      <a:pt x="404" y="2372"/>
                    </a:lnTo>
                    <a:lnTo>
                      <a:pt x="418" y="2483"/>
                    </a:lnTo>
                    <a:lnTo>
                      <a:pt x="409" y="2554"/>
                    </a:lnTo>
                    <a:lnTo>
                      <a:pt x="432" y="2596"/>
                    </a:lnTo>
                    <a:lnTo>
                      <a:pt x="431" y="2649"/>
                    </a:lnTo>
                    <a:lnTo>
                      <a:pt x="395" y="2686"/>
                    </a:lnTo>
                    <a:lnTo>
                      <a:pt x="436" y="2774"/>
                    </a:lnTo>
                    <a:lnTo>
                      <a:pt x="471" y="2804"/>
                    </a:lnTo>
                    <a:lnTo>
                      <a:pt x="513" y="2798"/>
                    </a:lnTo>
                    <a:lnTo>
                      <a:pt x="537" y="2860"/>
                    </a:lnTo>
                    <a:lnTo>
                      <a:pt x="583" y="2908"/>
                    </a:lnTo>
                    <a:lnTo>
                      <a:pt x="744" y="2919"/>
                    </a:lnTo>
                    <a:lnTo>
                      <a:pt x="808" y="2932"/>
                    </a:lnTo>
                    <a:lnTo>
                      <a:pt x="751" y="2931"/>
                    </a:lnTo>
                    <a:lnTo>
                      <a:pt x="728" y="2952"/>
                    </a:lnTo>
                    <a:lnTo>
                      <a:pt x="683" y="2981"/>
                    </a:lnTo>
                    <a:lnTo>
                      <a:pt x="706" y="3058"/>
                    </a:lnTo>
                    <a:lnTo>
                      <a:pt x="680" y="3060"/>
                    </a:lnTo>
                    <a:lnTo>
                      <a:pt x="596" y="3033"/>
                    </a:lnTo>
                    <a:lnTo>
                      <a:pt x="498" y="2976"/>
                    </a:lnTo>
                    <a:lnTo>
                      <a:pt x="498" y="2976"/>
                    </a:lnTo>
                    <a:lnTo>
                      <a:pt x="397" y="2929"/>
                    </a:lnTo>
                    <a:lnTo>
                      <a:pt x="354" y="2877"/>
                    </a:lnTo>
                    <a:lnTo>
                      <a:pt x="352" y="2829"/>
                    </a:lnTo>
                    <a:lnTo>
                      <a:pt x="296" y="2774"/>
                    </a:lnTo>
                    <a:lnTo>
                      <a:pt x="230" y="2632"/>
                    </a:lnTo>
                    <a:lnTo>
                      <a:pt x="226" y="2552"/>
                    </a:lnTo>
                    <a:lnTo>
                      <a:pt x="272" y="2488"/>
                    </a:lnTo>
                    <a:lnTo>
                      <a:pt x="162" y="2463"/>
                    </a:lnTo>
                    <a:lnTo>
                      <a:pt x="199" y="2389"/>
                    </a:lnTo>
                    <a:lnTo>
                      <a:pt x="173" y="2250"/>
                    </a:lnTo>
                    <a:lnTo>
                      <a:pt x="258" y="2280"/>
                    </a:lnTo>
                    <a:lnTo>
                      <a:pt x="237" y="2105"/>
                    </a:lnTo>
                    <a:lnTo>
                      <a:pt x="184" y="2083"/>
                    </a:lnTo>
                    <a:lnTo>
                      <a:pt x="196" y="2188"/>
                    </a:lnTo>
                    <a:lnTo>
                      <a:pt x="150" y="2176"/>
                    </a:lnTo>
                    <a:lnTo>
                      <a:pt x="132" y="2056"/>
                    </a:lnTo>
                    <a:lnTo>
                      <a:pt x="109" y="1900"/>
                    </a:lnTo>
                    <a:lnTo>
                      <a:pt x="124" y="1842"/>
                    </a:lnTo>
                    <a:lnTo>
                      <a:pt x="81" y="1759"/>
                    </a:lnTo>
                    <a:lnTo>
                      <a:pt x="50" y="1664"/>
                    </a:lnTo>
                    <a:lnTo>
                      <a:pt x="79" y="1661"/>
                    </a:lnTo>
                    <a:lnTo>
                      <a:pt x="88" y="1524"/>
                    </a:lnTo>
                    <a:lnTo>
                      <a:pt x="105" y="1389"/>
                    </a:lnTo>
                    <a:lnTo>
                      <a:pt x="107" y="1262"/>
                    </a:lnTo>
                    <a:lnTo>
                      <a:pt x="65" y="1135"/>
                    </a:lnTo>
                    <a:lnTo>
                      <a:pt x="72" y="1065"/>
                    </a:lnTo>
                    <a:lnTo>
                      <a:pt x="44" y="960"/>
                    </a:lnTo>
                    <a:lnTo>
                      <a:pt x="68" y="856"/>
                    </a:lnTo>
                    <a:lnTo>
                      <a:pt x="55" y="691"/>
                    </a:lnTo>
                    <a:lnTo>
                      <a:pt x="52" y="515"/>
                    </a:lnTo>
                    <a:lnTo>
                      <a:pt x="50" y="324"/>
                    </a:lnTo>
                    <a:lnTo>
                      <a:pt x="28" y="185"/>
                    </a:lnTo>
                    <a:lnTo>
                      <a:pt x="0" y="65"/>
                    </a:lnTo>
                    <a:lnTo>
                      <a:pt x="36" y="43"/>
                    </a:lnTo>
                    <a:lnTo>
                      <a:pt x="51" y="0"/>
                    </a:lnTo>
                    <a:lnTo>
                      <a:pt x="93" y="57"/>
                    </a:lnTo>
                    <a:lnTo>
                      <a:pt x="110" y="119"/>
                    </a:lnTo>
                    <a:lnTo>
                      <a:pt x="152" y="155"/>
                    </a:lnTo>
                    <a:lnTo>
                      <a:pt x="138" y="237"/>
                    </a:lnTo>
                    <a:lnTo>
                      <a:pt x="189" y="333"/>
                    </a:lnTo>
                    <a:moveTo>
                      <a:pt x="816" y="2960"/>
                    </a:moveTo>
                    <a:lnTo>
                      <a:pt x="893" y="3142"/>
                    </a:lnTo>
                    <a:lnTo>
                      <a:pt x="960" y="3142"/>
                    </a:lnTo>
                    <a:lnTo>
                      <a:pt x="999" y="3144"/>
                    </a:lnTo>
                    <a:lnTo>
                      <a:pt x="992" y="3177"/>
                    </a:lnTo>
                    <a:lnTo>
                      <a:pt x="950" y="3202"/>
                    </a:lnTo>
                    <a:lnTo>
                      <a:pt x="918" y="3200"/>
                    </a:lnTo>
                    <a:lnTo>
                      <a:pt x="878" y="3193"/>
                    </a:lnTo>
                    <a:lnTo>
                      <a:pt x="821" y="3169"/>
                    </a:lnTo>
                    <a:lnTo>
                      <a:pt x="750" y="3157"/>
                    </a:lnTo>
                    <a:lnTo>
                      <a:pt x="650" y="3112"/>
                    </a:lnTo>
                    <a:lnTo>
                      <a:pt x="565" y="3068"/>
                    </a:lnTo>
                    <a:lnTo>
                      <a:pt x="436" y="2976"/>
                    </a:lnTo>
                    <a:lnTo>
                      <a:pt x="497" y="2993"/>
                    </a:lnTo>
                    <a:lnTo>
                      <a:pt x="611" y="3048"/>
                    </a:lnTo>
                    <a:lnTo>
                      <a:pt x="708" y="3077"/>
                    </a:lnTo>
                    <a:lnTo>
                      <a:pt x="724" y="3040"/>
                    </a:lnTo>
                    <a:lnTo>
                      <a:pt x="721" y="2984"/>
                    </a:lnTo>
                    <a:lnTo>
                      <a:pt x="766" y="2950"/>
                    </a:lnTo>
                    <a:lnTo>
                      <a:pt x="816" y="2960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39" name="Freeform 39">
                <a:extLst>
                  <a:ext uri="{FF2B5EF4-FFF2-40B4-BE49-F238E27FC236}">
                    <a16:creationId xmlns:a16="http://schemas.microsoft.com/office/drawing/2014/main" id="{21DA8DB5-B8C9-43D8-912A-FFD00BE49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9347" y="3246413"/>
                <a:ext cx="65088" cy="61912"/>
              </a:xfrm>
              <a:custGeom>
                <a:avLst/>
                <a:gdLst>
                  <a:gd name="T0" fmla="*/ 33 w 41"/>
                  <a:gd name="T1" fmla="*/ 29 h 39"/>
                  <a:gd name="T2" fmla="*/ 19 w 41"/>
                  <a:gd name="T3" fmla="*/ 39 h 39"/>
                  <a:gd name="T4" fmla="*/ 3 w 41"/>
                  <a:gd name="T5" fmla="*/ 33 h 39"/>
                  <a:gd name="T6" fmla="*/ 0 w 41"/>
                  <a:gd name="T7" fmla="*/ 15 h 39"/>
                  <a:gd name="T8" fmla="*/ 7 w 41"/>
                  <a:gd name="T9" fmla="*/ 6 h 39"/>
                  <a:gd name="T10" fmla="*/ 25 w 41"/>
                  <a:gd name="T11" fmla="*/ 0 h 39"/>
                  <a:gd name="T12" fmla="*/ 36 w 41"/>
                  <a:gd name="T13" fmla="*/ 0 h 39"/>
                  <a:gd name="T14" fmla="*/ 41 w 41"/>
                  <a:gd name="T15" fmla="*/ 8 h 39"/>
                  <a:gd name="T16" fmla="*/ 35 w 41"/>
                  <a:gd name="T17" fmla="*/ 17 h 39"/>
                  <a:gd name="T18" fmla="*/ 33 w 41"/>
                  <a:gd name="T19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9">
                    <a:moveTo>
                      <a:pt x="33" y="29"/>
                    </a:moveTo>
                    <a:lnTo>
                      <a:pt x="19" y="39"/>
                    </a:lnTo>
                    <a:lnTo>
                      <a:pt x="3" y="33"/>
                    </a:lnTo>
                    <a:lnTo>
                      <a:pt x="0" y="15"/>
                    </a:lnTo>
                    <a:lnTo>
                      <a:pt x="7" y="6"/>
                    </a:lnTo>
                    <a:lnTo>
                      <a:pt x="25" y="0"/>
                    </a:lnTo>
                    <a:lnTo>
                      <a:pt x="36" y="0"/>
                    </a:lnTo>
                    <a:lnTo>
                      <a:pt x="41" y="8"/>
                    </a:lnTo>
                    <a:lnTo>
                      <a:pt x="35" y="17"/>
                    </a:lnTo>
                    <a:lnTo>
                      <a:pt x="33" y="2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40" name="Freeform 40">
                <a:extLst>
                  <a:ext uri="{FF2B5EF4-FFF2-40B4-BE49-F238E27FC236}">
                    <a16:creationId xmlns:a16="http://schemas.microsoft.com/office/drawing/2014/main" id="{69796747-98FC-4E88-95FC-DD96B40A9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7455" y="2157397"/>
                <a:ext cx="1493843" cy="1082667"/>
              </a:xfrm>
              <a:custGeom>
                <a:avLst/>
                <a:gdLst>
                  <a:gd name="T0" fmla="*/ 872 w 941"/>
                  <a:gd name="T1" fmla="*/ 114 h 682"/>
                  <a:gd name="T2" fmla="*/ 932 w 941"/>
                  <a:gd name="T3" fmla="*/ 118 h 682"/>
                  <a:gd name="T4" fmla="*/ 919 w 941"/>
                  <a:gd name="T5" fmla="*/ 164 h 682"/>
                  <a:gd name="T6" fmla="*/ 928 w 941"/>
                  <a:gd name="T7" fmla="*/ 214 h 682"/>
                  <a:gd name="T8" fmla="*/ 895 w 941"/>
                  <a:gd name="T9" fmla="*/ 232 h 682"/>
                  <a:gd name="T10" fmla="*/ 873 w 941"/>
                  <a:gd name="T11" fmla="*/ 251 h 682"/>
                  <a:gd name="T12" fmla="*/ 825 w 941"/>
                  <a:gd name="T13" fmla="*/ 291 h 682"/>
                  <a:gd name="T14" fmla="*/ 813 w 941"/>
                  <a:gd name="T15" fmla="*/ 265 h 682"/>
                  <a:gd name="T16" fmla="*/ 771 w 941"/>
                  <a:gd name="T17" fmla="*/ 289 h 682"/>
                  <a:gd name="T18" fmla="*/ 781 w 941"/>
                  <a:gd name="T19" fmla="*/ 317 h 682"/>
                  <a:gd name="T20" fmla="*/ 833 w 941"/>
                  <a:gd name="T21" fmla="*/ 325 h 682"/>
                  <a:gd name="T22" fmla="*/ 827 w 941"/>
                  <a:gd name="T23" fmla="*/ 354 h 682"/>
                  <a:gd name="T24" fmla="*/ 849 w 941"/>
                  <a:gd name="T25" fmla="*/ 410 h 682"/>
                  <a:gd name="T26" fmla="*/ 880 w 941"/>
                  <a:gd name="T27" fmla="*/ 466 h 682"/>
                  <a:gd name="T28" fmla="*/ 903 w 941"/>
                  <a:gd name="T29" fmla="*/ 517 h 682"/>
                  <a:gd name="T30" fmla="*/ 871 w 941"/>
                  <a:gd name="T31" fmla="*/ 593 h 682"/>
                  <a:gd name="T32" fmla="*/ 801 w 941"/>
                  <a:gd name="T33" fmla="*/ 642 h 682"/>
                  <a:gd name="T34" fmla="*/ 744 w 941"/>
                  <a:gd name="T35" fmla="*/ 659 h 682"/>
                  <a:gd name="T36" fmla="*/ 727 w 941"/>
                  <a:gd name="T37" fmla="*/ 659 h 682"/>
                  <a:gd name="T38" fmla="*/ 664 w 941"/>
                  <a:gd name="T39" fmla="*/ 642 h 682"/>
                  <a:gd name="T40" fmla="*/ 624 w 941"/>
                  <a:gd name="T41" fmla="*/ 629 h 682"/>
                  <a:gd name="T42" fmla="*/ 576 w 941"/>
                  <a:gd name="T43" fmla="*/ 640 h 682"/>
                  <a:gd name="T44" fmla="*/ 569 w 941"/>
                  <a:gd name="T45" fmla="*/ 649 h 682"/>
                  <a:gd name="T46" fmla="*/ 535 w 941"/>
                  <a:gd name="T47" fmla="*/ 627 h 682"/>
                  <a:gd name="T48" fmla="*/ 494 w 941"/>
                  <a:gd name="T49" fmla="*/ 582 h 682"/>
                  <a:gd name="T50" fmla="*/ 491 w 941"/>
                  <a:gd name="T51" fmla="*/ 527 h 682"/>
                  <a:gd name="T52" fmla="*/ 456 w 941"/>
                  <a:gd name="T53" fmla="*/ 505 h 682"/>
                  <a:gd name="T54" fmla="*/ 401 w 941"/>
                  <a:gd name="T55" fmla="*/ 508 h 682"/>
                  <a:gd name="T56" fmla="*/ 356 w 941"/>
                  <a:gd name="T57" fmla="*/ 520 h 682"/>
                  <a:gd name="T58" fmla="*/ 321 w 941"/>
                  <a:gd name="T59" fmla="*/ 520 h 682"/>
                  <a:gd name="T60" fmla="*/ 253 w 941"/>
                  <a:gd name="T61" fmla="*/ 508 h 682"/>
                  <a:gd name="T62" fmla="*/ 199 w 941"/>
                  <a:gd name="T63" fmla="*/ 478 h 682"/>
                  <a:gd name="T64" fmla="*/ 129 w 941"/>
                  <a:gd name="T65" fmla="*/ 449 h 682"/>
                  <a:gd name="T66" fmla="*/ 120 w 941"/>
                  <a:gd name="T67" fmla="*/ 408 h 682"/>
                  <a:gd name="T68" fmla="*/ 54 w 941"/>
                  <a:gd name="T69" fmla="*/ 342 h 682"/>
                  <a:gd name="T70" fmla="*/ 26 w 941"/>
                  <a:gd name="T71" fmla="*/ 307 h 682"/>
                  <a:gd name="T72" fmla="*/ 3 w 941"/>
                  <a:gd name="T73" fmla="*/ 280 h 682"/>
                  <a:gd name="T74" fmla="*/ 42 w 941"/>
                  <a:gd name="T75" fmla="*/ 264 h 682"/>
                  <a:gd name="T76" fmla="*/ 91 w 941"/>
                  <a:gd name="T77" fmla="*/ 230 h 682"/>
                  <a:gd name="T78" fmla="*/ 68 w 941"/>
                  <a:gd name="T79" fmla="*/ 172 h 682"/>
                  <a:gd name="T80" fmla="*/ 136 w 941"/>
                  <a:gd name="T81" fmla="*/ 130 h 682"/>
                  <a:gd name="T82" fmla="*/ 151 w 941"/>
                  <a:gd name="T83" fmla="*/ 85 h 682"/>
                  <a:gd name="T84" fmla="*/ 213 w 941"/>
                  <a:gd name="T85" fmla="*/ 116 h 682"/>
                  <a:gd name="T86" fmla="*/ 267 w 941"/>
                  <a:gd name="T87" fmla="*/ 168 h 682"/>
                  <a:gd name="T88" fmla="*/ 343 w 941"/>
                  <a:gd name="T89" fmla="*/ 205 h 682"/>
                  <a:gd name="T90" fmla="*/ 433 w 941"/>
                  <a:gd name="T91" fmla="*/ 219 h 682"/>
                  <a:gd name="T92" fmla="*/ 512 w 941"/>
                  <a:gd name="T93" fmla="*/ 241 h 682"/>
                  <a:gd name="T94" fmla="*/ 591 w 941"/>
                  <a:gd name="T95" fmla="*/ 214 h 682"/>
                  <a:gd name="T96" fmla="*/ 590 w 941"/>
                  <a:gd name="T97" fmla="*/ 182 h 682"/>
                  <a:gd name="T98" fmla="*/ 632 w 941"/>
                  <a:gd name="T99" fmla="*/ 164 h 682"/>
                  <a:gd name="T100" fmla="*/ 687 w 941"/>
                  <a:gd name="T101" fmla="*/ 134 h 682"/>
                  <a:gd name="T102" fmla="*/ 659 w 941"/>
                  <a:gd name="T103" fmla="*/ 108 h 682"/>
                  <a:gd name="T104" fmla="*/ 616 w 941"/>
                  <a:gd name="T105" fmla="*/ 107 h 682"/>
                  <a:gd name="T106" fmla="*/ 652 w 941"/>
                  <a:gd name="T107" fmla="*/ 66 h 682"/>
                  <a:gd name="T108" fmla="*/ 642 w 941"/>
                  <a:gd name="T109" fmla="*/ 18 h 682"/>
                  <a:gd name="T110" fmla="*/ 672 w 941"/>
                  <a:gd name="T111" fmla="*/ 0 h 682"/>
                  <a:gd name="T112" fmla="*/ 757 w 941"/>
                  <a:gd name="T113" fmla="*/ 42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41" h="682">
                    <a:moveTo>
                      <a:pt x="791" y="74"/>
                    </a:moveTo>
                    <a:lnTo>
                      <a:pt x="823" y="80"/>
                    </a:lnTo>
                    <a:lnTo>
                      <a:pt x="852" y="95"/>
                    </a:lnTo>
                    <a:lnTo>
                      <a:pt x="872" y="114"/>
                    </a:lnTo>
                    <a:lnTo>
                      <a:pt x="896" y="114"/>
                    </a:lnTo>
                    <a:lnTo>
                      <a:pt x="905" y="106"/>
                    </a:lnTo>
                    <a:lnTo>
                      <a:pt x="927" y="100"/>
                    </a:lnTo>
                    <a:lnTo>
                      <a:pt x="932" y="118"/>
                    </a:lnTo>
                    <a:lnTo>
                      <a:pt x="930" y="126"/>
                    </a:lnTo>
                    <a:lnTo>
                      <a:pt x="940" y="148"/>
                    </a:lnTo>
                    <a:lnTo>
                      <a:pt x="941" y="168"/>
                    </a:lnTo>
                    <a:lnTo>
                      <a:pt x="919" y="164"/>
                    </a:lnTo>
                    <a:lnTo>
                      <a:pt x="909" y="171"/>
                    </a:lnTo>
                    <a:lnTo>
                      <a:pt x="924" y="189"/>
                    </a:lnTo>
                    <a:lnTo>
                      <a:pt x="936" y="213"/>
                    </a:lnTo>
                    <a:lnTo>
                      <a:pt x="928" y="214"/>
                    </a:lnTo>
                    <a:lnTo>
                      <a:pt x="934" y="224"/>
                    </a:lnTo>
                    <a:lnTo>
                      <a:pt x="916" y="212"/>
                    </a:lnTo>
                    <a:lnTo>
                      <a:pt x="916" y="223"/>
                    </a:lnTo>
                    <a:lnTo>
                      <a:pt x="895" y="232"/>
                    </a:lnTo>
                    <a:lnTo>
                      <a:pt x="904" y="243"/>
                    </a:lnTo>
                    <a:lnTo>
                      <a:pt x="889" y="243"/>
                    </a:lnTo>
                    <a:lnTo>
                      <a:pt x="877" y="236"/>
                    </a:lnTo>
                    <a:lnTo>
                      <a:pt x="873" y="251"/>
                    </a:lnTo>
                    <a:lnTo>
                      <a:pt x="861" y="262"/>
                    </a:lnTo>
                    <a:lnTo>
                      <a:pt x="853" y="275"/>
                    </a:lnTo>
                    <a:lnTo>
                      <a:pt x="833" y="281"/>
                    </a:lnTo>
                    <a:lnTo>
                      <a:pt x="825" y="291"/>
                    </a:lnTo>
                    <a:lnTo>
                      <a:pt x="809" y="296"/>
                    </a:lnTo>
                    <a:lnTo>
                      <a:pt x="814" y="287"/>
                    </a:lnTo>
                    <a:lnTo>
                      <a:pt x="806" y="279"/>
                    </a:lnTo>
                    <a:lnTo>
                      <a:pt x="813" y="265"/>
                    </a:lnTo>
                    <a:lnTo>
                      <a:pt x="799" y="254"/>
                    </a:lnTo>
                    <a:lnTo>
                      <a:pt x="788" y="261"/>
                    </a:lnTo>
                    <a:lnTo>
                      <a:pt x="776" y="275"/>
                    </a:lnTo>
                    <a:lnTo>
                      <a:pt x="771" y="289"/>
                    </a:lnTo>
                    <a:lnTo>
                      <a:pt x="755" y="290"/>
                    </a:lnTo>
                    <a:lnTo>
                      <a:pt x="751" y="299"/>
                    </a:lnTo>
                    <a:lnTo>
                      <a:pt x="766" y="313"/>
                    </a:lnTo>
                    <a:lnTo>
                      <a:pt x="781" y="317"/>
                    </a:lnTo>
                    <a:lnTo>
                      <a:pt x="786" y="326"/>
                    </a:lnTo>
                    <a:lnTo>
                      <a:pt x="802" y="332"/>
                    </a:lnTo>
                    <a:lnTo>
                      <a:pt x="815" y="317"/>
                    </a:lnTo>
                    <a:lnTo>
                      <a:pt x="833" y="325"/>
                    </a:lnTo>
                    <a:lnTo>
                      <a:pt x="845" y="326"/>
                    </a:lnTo>
                    <a:lnTo>
                      <a:pt x="852" y="337"/>
                    </a:lnTo>
                    <a:lnTo>
                      <a:pt x="830" y="343"/>
                    </a:lnTo>
                    <a:lnTo>
                      <a:pt x="827" y="354"/>
                    </a:lnTo>
                    <a:lnTo>
                      <a:pt x="815" y="364"/>
                    </a:lnTo>
                    <a:lnTo>
                      <a:pt x="811" y="378"/>
                    </a:lnTo>
                    <a:lnTo>
                      <a:pt x="834" y="390"/>
                    </a:lnTo>
                    <a:lnTo>
                      <a:pt x="849" y="410"/>
                    </a:lnTo>
                    <a:lnTo>
                      <a:pt x="867" y="429"/>
                    </a:lnTo>
                    <a:lnTo>
                      <a:pt x="884" y="445"/>
                    </a:lnTo>
                    <a:lnTo>
                      <a:pt x="889" y="461"/>
                    </a:lnTo>
                    <a:lnTo>
                      <a:pt x="880" y="466"/>
                    </a:lnTo>
                    <a:lnTo>
                      <a:pt x="888" y="477"/>
                    </a:lnTo>
                    <a:lnTo>
                      <a:pt x="900" y="484"/>
                    </a:lnTo>
                    <a:lnTo>
                      <a:pt x="903" y="501"/>
                    </a:lnTo>
                    <a:lnTo>
                      <a:pt x="903" y="517"/>
                    </a:lnTo>
                    <a:lnTo>
                      <a:pt x="894" y="519"/>
                    </a:lnTo>
                    <a:lnTo>
                      <a:pt x="888" y="541"/>
                    </a:lnTo>
                    <a:lnTo>
                      <a:pt x="881" y="569"/>
                    </a:lnTo>
                    <a:lnTo>
                      <a:pt x="871" y="593"/>
                    </a:lnTo>
                    <a:lnTo>
                      <a:pt x="851" y="613"/>
                    </a:lnTo>
                    <a:lnTo>
                      <a:pt x="830" y="630"/>
                    </a:lnTo>
                    <a:lnTo>
                      <a:pt x="810" y="632"/>
                    </a:lnTo>
                    <a:lnTo>
                      <a:pt x="801" y="642"/>
                    </a:lnTo>
                    <a:lnTo>
                      <a:pt x="793" y="635"/>
                    </a:lnTo>
                    <a:lnTo>
                      <a:pt x="785" y="645"/>
                    </a:lnTo>
                    <a:lnTo>
                      <a:pt x="762" y="656"/>
                    </a:lnTo>
                    <a:lnTo>
                      <a:pt x="744" y="659"/>
                    </a:lnTo>
                    <a:lnTo>
                      <a:pt x="742" y="681"/>
                    </a:lnTo>
                    <a:lnTo>
                      <a:pt x="732" y="682"/>
                    </a:lnTo>
                    <a:lnTo>
                      <a:pt x="725" y="667"/>
                    </a:lnTo>
                    <a:lnTo>
                      <a:pt x="727" y="659"/>
                    </a:lnTo>
                    <a:lnTo>
                      <a:pt x="702" y="652"/>
                    </a:lnTo>
                    <a:lnTo>
                      <a:pt x="694" y="656"/>
                    </a:lnTo>
                    <a:lnTo>
                      <a:pt x="675" y="650"/>
                    </a:lnTo>
                    <a:lnTo>
                      <a:pt x="664" y="642"/>
                    </a:lnTo>
                    <a:lnTo>
                      <a:pt x="665" y="630"/>
                    </a:lnTo>
                    <a:lnTo>
                      <a:pt x="648" y="626"/>
                    </a:lnTo>
                    <a:lnTo>
                      <a:pt x="638" y="618"/>
                    </a:lnTo>
                    <a:lnTo>
                      <a:pt x="624" y="629"/>
                    </a:lnTo>
                    <a:lnTo>
                      <a:pt x="608" y="632"/>
                    </a:lnTo>
                    <a:lnTo>
                      <a:pt x="593" y="632"/>
                    </a:lnTo>
                    <a:lnTo>
                      <a:pt x="585" y="637"/>
                    </a:lnTo>
                    <a:lnTo>
                      <a:pt x="576" y="640"/>
                    </a:lnTo>
                    <a:lnTo>
                      <a:pt x="583" y="663"/>
                    </a:lnTo>
                    <a:lnTo>
                      <a:pt x="573" y="663"/>
                    </a:lnTo>
                    <a:lnTo>
                      <a:pt x="571" y="658"/>
                    </a:lnTo>
                    <a:lnTo>
                      <a:pt x="569" y="649"/>
                    </a:lnTo>
                    <a:lnTo>
                      <a:pt x="557" y="656"/>
                    </a:lnTo>
                    <a:lnTo>
                      <a:pt x="548" y="652"/>
                    </a:lnTo>
                    <a:lnTo>
                      <a:pt x="533" y="644"/>
                    </a:lnTo>
                    <a:lnTo>
                      <a:pt x="535" y="627"/>
                    </a:lnTo>
                    <a:lnTo>
                      <a:pt x="523" y="623"/>
                    </a:lnTo>
                    <a:lnTo>
                      <a:pt x="515" y="604"/>
                    </a:lnTo>
                    <a:lnTo>
                      <a:pt x="497" y="607"/>
                    </a:lnTo>
                    <a:lnTo>
                      <a:pt x="494" y="582"/>
                    </a:lnTo>
                    <a:lnTo>
                      <a:pt x="507" y="565"/>
                    </a:lnTo>
                    <a:lnTo>
                      <a:pt x="504" y="548"/>
                    </a:lnTo>
                    <a:lnTo>
                      <a:pt x="500" y="532"/>
                    </a:lnTo>
                    <a:lnTo>
                      <a:pt x="491" y="527"/>
                    </a:lnTo>
                    <a:lnTo>
                      <a:pt x="482" y="515"/>
                    </a:lnTo>
                    <a:lnTo>
                      <a:pt x="472" y="516"/>
                    </a:lnTo>
                    <a:lnTo>
                      <a:pt x="452" y="513"/>
                    </a:lnTo>
                    <a:lnTo>
                      <a:pt x="456" y="505"/>
                    </a:lnTo>
                    <a:lnTo>
                      <a:pt x="445" y="492"/>
                    </a:lnTo>
                    <a:lnTo>
                      <a:pt x="434" y="500"/>
                    </a:lnTo>
                    <a:lnTo>
                      <a:pt x="418" y="495"/>
                    </a:lnTo>
                    <a:lnTo>
                      <a:pt x="401" y="508"/>
                    </a:lnTo>
                    <a:lnTo>
                      <a:pt x="389" y="524"/>
                    </a:lnTo>
                    <a:lnTo>
                      <a:pt x="375" y="527"/>
                    </a:lnTo>
                    <a:lnTo>
                      <a:pt x="366" y="521"/>
                    </a:lnTo>
                    <a:lnTo>
                      <a:pt x="356" y="520"/>
                    </a:lnTo>
                    <a:lnTo>
                      <a:pt x="343" y="516"/>
                    </a:lnTo>
                    <a:lnTo>
                      <a:pt x="334" y="521"/>
                    </a:lnTo>
                    <a:lnTo>
                      <a:pt x="326" y="536"/>
                    </a:lnTo>
                    <a:lnTo>
                      <a:pt x="321" y="520"/>
                    </a:lnTo>
                    <a:lnTo>
                      <a:pt x="311" y="524"/>
                    </a:lnTo>
                    <a:lnTo>
                      <a:pt x="290" y="522"/>
                    </a:lnTo>
                    <a:lnTo>
                      <a:pt x="269" y="517"/>
                    </a:lnTo>
                    <a:lnTo>
                      <a:pt x="253" y="508"/>
                    </a:lnTo>
                    <a:lnTo>
                      <a:pt x="238" y="504"/>
                    </a:lnTo>
                    <a:lnTo>
                      <a:pt x="230" y="494"/>
                    </a:lnTo>
                    <a:lnTo>
                      <a:pt x="219" y="491"/>
                    </a:lnTo>
                    <a:lnTo>
                      <a:pt x="199" y="478"/>
                    </a:lnTo>
                    <a:lnTo>
                      <a:pt x="183" y="472"/>
                    </a:lnTo>
                    <a:lnTo>
                      <a:pt x="177" y="476"/>
                    </a:lnTo>
                    <a:lnTo>
                      <a:pt x="149" y="462"/>
                    </a:lnTo>
                    <a:lnTo>
                      <a:pt x="129" y="449"/>
                    </a:lnTo>
                    <a:lnTo>
                      <a:pt x="119" y="426"/>
                    </a:lnTo>
                    <a:lnTo>
                      <a:pt x="132" y="429"/>
                    </a:lnTo>
                    <a:lnTo>
                      <a:pt x="130" y="418"/>
                    </a:lnTo>
                    <a:lnTo>
                      <a:pt x="120" y="408"/>
                    </a:lnTo>
                    <a:lnTo>
                      <a:pt x="118" y="391"/>
                    </a:lnTo>
                    <a:lnTo>
                      <a:pt x="93" y="366"/>
                    </a:lnTo>
                    <a:lnTo>
                      <a:pt x="63" y="358"/>
                    </a:lnTo>
                    <a:lnTo>
                      <a:pt x="54" y="342"/>
                    </a:lnTo>
                    <a:lnTo>
                      <a:pt x="38" y="333"/>
                    </a:lnTo>
                    <a:lnTo>
                      <a:pt x="34" y="327"/>
                    </a:lnTo>
                    <a:lnTo>
                      <a:pt x="28" y="315"/>
                    </a:lnTo>
                    <a:lnTo>
                      <a:pt x="26" y="307"/>
                    </a:lnTo>
                    <a:lnTo>
                      <a:pt x="15" y="302"/>
                    </a:lnTo>
                    <a:lnTo>
                      <a:pt x="9" y="304"/>
                    </a:lnTo>
                    <a:lnTo>
                      <a:pt x="0" y="285"/>
                    </a:lnTo>
                    <a:lnTo>
                      <a:pt x="3" y="280"/>
                    </a:lnTo>
                    <a:lnTo>
                      <a:pt x="0" y="276"/>
                    </a:lnTo>
                    <a:lnTo>
                      <a:pt x="13" y="266"/>
                    </a:lnTo>
                    <a:lnTo>
                      <a:pt x="23" y="262"/>
                    </a:lnTo>
                    <a:lnTo>
                      <a:pt x="42" y="264"/>
                    </a:lnTo>
                    <a:lnTo>
                      <a:pt x="44" y="252"/>
                    </a:lnTo>
                    <a:lnTo>
                      <a:pt x="65" y="249"/>
                    </a:lnTo>
                    <a:lnTo>
                      <a:pt x="68" y="241"/>
                    </a:lnTo>
                    <a:lnTo>
                      <a:pt x="91" y="230"/>
                    </a:lnTo>
                    <a:lnTo>
                      <a:pt x="92" y="225"/>
                    </a:lnTo>
                    <a:lnTo>
                      <a:pt x="87" y="213"/>
                    </a:lnTo>
                    <a:lnTo>
                      <a:pt x="96" y="208"/>
                    </a:lnTo>
                    <a:lnTo>
                      <a:pt x="68" y="172"/>
                    </a:lnTo>
                    <a:lnTo>
                      <a:pt x="98" y="164"/>
                    </a:lnTo>
                    <a:lnTo>
                      <a:pt x="104" y="160"/>
                    </a:lnTo>
                    <a:lnTo>
                      <a:pt x="101" y="123"/>
                    </a:lnTo>
                    <a:lnTo>
                      <a:pt x="136" y="130"/>
                    </a:lnTo>
                    <a:lnTo>
                      <a:pt x="141" y="121"/>
                    </a:lnTo>
                    <a:lnTo>
                      <a:pt x="133" y="100"/>
                    </a:lnTo>
                    <a:lnTo>
                      <a:pt x="146" y="98"/>
                    </a:lnTo>
                    <a:lnTo>
                      <a:pt x="151" y="85"/>
                    </a:lnTo>
                    <a:lnTo>
                      <a:pt x="157" y="83"/>
                    </a:lnTo>
                    <a:lnTo>
                      <a:pt x="168" y="97"/>
                    </a:lnTo>
                    <a:lnTo>
                      <a:pt x="186" y="108"/>
                    </a:lnTo>
                    <a:lnTo>
                      <a:pt x="213" y="116"/>
                    </a:lnTo>
                    <a:lnTo>
                      <a:pt x="232" y="132"/>
                    </a:lnTo>
                    <a:lnTo>
                      <a:pt x="236" y="156"/>
                    </a:lnTo>
                    <a:lnTo>
                      <a:pt x="246" y="165"/>
                    </a:lnTo>
                    <a:lnTo>
                      <a:pt x="267" y="168"/>
                    </a:lnTo>
                    <a:lnTo>
                      <a:pt x="290" y="171"/>
                    </a:lnTo>
                    <a:lnTo>
                      <a:pt x="316" y="184"/>
                    </a:lnTo>
                    <a:lnTo>
                      <a:pt x="327" y="186"/>
                    </a:lnTo>
                    <a:lnTo>
                      <a:pt x="343" y="205"/>
                    </a:lnTo>
                    <a:lnTo>
                      <a:pt x="358" y="217"/>
                    </a:lnTo>
                    <a:lnTo>
                      <a:pt x="376" y="217"/>
                    </a:lnTo>
                    <a:lnTo>
                      <a:pt x="412" y="222"/>
                    </a:lnTo>
                    <a:lnTo>
                      <a:pt x="433" y="219"/>
                    </a:lnTo>
                    <a:lnTo>
                      <a:pt x="451" y="222"/>
                    </a:lnTo>
                    <a:lnTo>
                      <a:pt x="481" y="234"/>
                    </a:lnTo>
                    <a:lnTo>
                      <a:pt x="502" y="234"/>
                    </a:lnTo>
                    <a:lnTo>
                      <a:pt x="512" y="241"/>
                    </a:lnTo>
                    <a:lnTo>
                      <a:pt x="527" y="230"/>
                    </a:lnTo>
                    <a:lnTo>
                      <a:pt x="550" y="222"/>
                    </a:lnTo>
                    <a:lnTo>
                      <a:pt x="575" y="222"/>
                    </a:lnTo>
                    <a:lnTo>
                      <a:pt x="591" y="214"/>
                    </a:lnTo>
                    <a:lnTo>
                      <a:pt x="598" y="203"/>
                    </a:lnTo>
                    <a:lnTo>
                      <a:pt x="606" y="196"/>
                    </a:lnTo>
                    <a:lnTo>
                      <a:pt x="600" y="190"/>
                    </a:lnTo>
                    <a:lnTo>
                      <a:pt x="590" y="182"/>
                    </a:lnTo>
                    <a:lnTo>
                      <a:pt x="592" y="169"/>
                    </a:lnTo>
                    <a:lnTo>
                      <a:pt x="602" y="171"/>
                    </a:lnTo>
                    <a:lnTo>
                      <a:pt x="621" y="175"/>
                    </a:lnTo>
                    <a:lnTo>
                      <a:pt x="632" y="164"/>
                    </a:lnTo>
                    <a:lnTo>
                      <a:pt x="653" y="156"/>
                    </a:lnTo>
                    <a:lnTo>
                      <a:pt x="657" y="142"/>
                    </a:lnTo>
                    <a:lnTo>
                      <a:pt x="665" y="137"/>
                    </a:lnTo>
                    <a:lnTo>
                      <a:pt x="687" y="134"/>
                    </a:lnTo>
                    <a:lnTo>
                      <a:pt x="702" y="136"/>
                    </a:lnTo>
                    <a:lnTo>
                      <a:pt x="699" y="129"/>
                    </a:lnTo>
                    <a:lnTo>
                      <a:pt x="676" y="115"/>
                    </a:lnTo>
                    <a:lnTo>
                      <a:pt x="659" y="108"/>
                    </a:lnTo>
                    <a:lnTo>
                      <a:pt x="651" y="116"/>
                    </a:lnTo>
                    <a:lnTo>
                      <a:pt x="633" y="112"/>
                    </a:lnTo>
                    <a:lnTo>
                      <a:pt x="625" y="115"/>
                    </a:lnTo>
                    <a:lnTo>
                      <a:pt x="616" y="107"/>
                    </a:lnTo>
                    <a:lnTo>
                      <a:pt x="615" y="87"/>
                    </a:lnTo>
                    <a:lnTo>
                      <a:pt x="613" y="71"/>
                    </a:lnTo>
                    <a:lnTo>
                      <a:pt x="638" y="79"/>
                    </a:lnTo>
                    <a:lnTo>
                      <a:pt x="652" y="66"/>
                    </a:lnTo>
                    <a:lnTo>
                      <a:pt x="646" y="57"/>
                    </a:lnTo>
                    <a:lnTo>
                      <a:pt x="646" y="36"/>
                    </a:lnTo>
                    <a:lnTo>
                      <a:pt x="650" y="30"/>
                    </a:lnTo>
                    <a:lnTo>
                      <a:pt x="642" y="18"/>
                    </a:lnTo>
                    <a:lnTo>
                      <a:pt x="630" y="14"/>
                    </a:lnTo>
                    <a:lnTo>
                      <a:pt x="635" y="4"/>
                    </a:lnTo>
                    <a:lnTo>
                      <a:pt x="652" y="0"/>
                    </a:lnTo>
                    <a:lnTo>
                      <a:pt x="672" y="0"/>
                    </a:lnTo>
                    <a:lnTo>
                      <a:pt x="700" y="5"/>
                    </a:lnTo>
                    <a:lnTo>
                      <a:pt x="719" y="13"/>
                    </a:lnTo>
                    <a:lnTo>
                      <a:pt x="744" y="33"/>
                    </a:lnTo>
                    <a:lnTo>
                      <a:pt x="757" y="42"/>
                    </a:lnTo>
                    <a:lnTo>
                      <a:pt x="771" y="54"/>
                    </a:lnTo>
                    <a:lnTo>
                      <a:pt x="791" y="7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68A9B8A7-70C5-43FC-A12E-2E162CEC6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248" y="3562325"/>
                <a:ext cx="174626" cy="203199"/>
              </a:xfrm>
              <a:custGeom>
                <a:avLst/>
                <a:gdLst>
                  <a:gd name="T0" fmla="*/ 105 w 110"/>
                  <a:gd name="T1" fmla="*/ 115 h 128"/>
                  <a:gd name="T2" fmla="*/ 97 w 110"/>
                  <a:gd name="T3" fmla="*/ 115 h 128"/>
                  <a:gd name="T4" fmla="*/ 84 w 110"/>
                  <a:gd name="T5" fmla="*/ 111 h 128"/>
                  <a:gd name="T6" fmla="*/ 72 w 110"/>
                  <a:gd name="T7" fmla="*/ 111 h 128"/>
                  <a:gd name="T8" fmla="*/ 50 w 110"/>
                  <a:gd name="T9" fmla="*/ 115 h 128"/>
                  <a:gd name="T10" fmla="*/ 37 w 110"/>
                  <a:gd name="T11" fmla="*/ 121 h 128"/>
                  <a:gd name="T12" fmla="*/ 19 w 110"/>
                  <a:gd name="T13" fmla="*/ 128 h 128"/>
                  <a:gd name="T14" fmla="*/ 16 w 110"/>
                  <a:gd name="T15" fmla="*/ 128 h 128"/>
                  <a:gd name="T16" fmla="*/ 17 w 110"/>
                  <a:gd name="T17" fmla="*/ 111 h 128"/>
                  <a:gd name="T18" fmla="*/ 19 w 110"/>
                  <a:gd name="T19" fmla="*/ 108 h 128"/>
                  <a:gd name="T20" fmla="*/ 18 w 110"/>
                  <a:gd name="T21" fmla="*/ 100 h 128"/>
                  <a:gd name="T22" fmla="*/ 11 w 110"/>
                  <a:gd name="T23" fmla="*/ 91 h 128"/>
                  <a:gd name="T24" fmla="*/ 5 w 110"/>
                  <a:gd name="T25" fmla="*/ 90 h 128"/>
                  <a:gd name="T26" fmla="*/ 0 w 110"/>
                  <a:gd name="T27" fmla="*/ 84 h 128"/>
                  <a:gd name="T28" fmla="*/ 3 w 110"/>
                  <a:gd name="T29" fmla="*/ 75 h 128"/>
                  <a:gd name="T30" fmla="*/ 2 w 110"/>
                  <a:gd name="T31" fmla="*/ 65 h 128"/>
                  <a:gd name="T32" fmla="*/ 3 w 110"/>
                  <a:gd name="T33" fmla="*/ 59 h 128"/>
                  <a:gd name="T34" fmla="*/ 6 w 110"/>
                  <a:gd name="T35" fmla="*/ 59 h 128"/>
                  <a:gd name="T36" fmla="*/ 7 w 110"/>
                  <a:gd name="T37" fmla="*/ 50 h 128"/>
                  <a:gd name="T38" fmla="*/ 5 w 110"/>
                  <a:gd name="T39" fmla="*/ 46 h 128"/>
                  <a:gd name="T40" fmla="*/ 7 w 110"/>
                  <a:gd name="T41" fmla="*/ 43 h 128"/>
                  <a:gd name="T42" fmla="*/ 14 w 110"/>
                  <a:gd name="T43" fmla="*/ 40 h 128"/>
                  <a:gd name="T44" fmla="*/ 9 w 110"/>
                  <a:gd name="T45" fmla="*/ 24 h 128"/>
                  <a:gd name="T46" fmla="*/ 5 w 110"/>
                  <a:gd name="T47" fmla="*/ 15 h 128"/>
                  <a:gd name="T48" fmla="*/ 7 w 110"/>
                  <a:gd name="T49" fmla="*/ 8 h 128"/>
                  <a:gd name="T50" fmla="*/ 11 w 110"/>
                  <a:gd name="T51" fmla="*/ 6 h 128"/>
                  <a:gd name="T52" fmla="*/ 13 w 110"/>
                  <a:gd name="T53" fmla="*/ 5 h 128"/>
                  <a:gd name="T54" fmla="*/ 18 w 110"/>
                  <a:gd name="T55" fmla="*/ 7 h 128"/>
                  <a:gd name="T56" fmla="*/ 32 w 110"/>
                  <a:gd name="T57" fmla="*/ 8 h 128"/>
                  <a:gd name="T58" fmla="*/ 35 w 110"/>
                  <a:gd name="T59" fmla="*/ 2 h 128"/>
                  <a:gd name="T60" fmla="*/ 39 w 110"/>
                  <a:gd name="T61" fmla="*/ 2 h 128"/>
                  <a:gd name="T62" fmla="*/ 44 w 110"/>
                  <a:gd name="T63" fmla="*/ 0 h 128"/>
                  <a:gd name="T64" fmla="*/ 47 w 110"/>
                  <a:gd name="T65" fmla="*/ 9 h 128"/>
                  <a:gd name="T66" fmla="*/ 51 w 110"/>
                  <a:gd name="T67" fmla="*/ 6 h 128"/>
                  <a:gd name="T68" fmla="*/ 58 w 110"/>
                  <a:gd name="T69" fmla="*/ 3 h 128"/>
                  <a:gd name="T70" fmla="*/ 67 w 110"/>
                  <a:gd name="T71" fmla="*/ 7 h 128"/>
                  <a:gd name="T72" fmla="*/ 70 w 110"/>
                  <a:gd name="T73" fmla="*/ 14 h 128"/>
                  <a:gd name="T74" fmla="*/ 78 w 110"/>
                  <a:gd name="T75" fmla="*/ 19 h 128"/>
                  <a:gd name="T76" fmla="*/ 85 w 110"/>
                  <a:gd name="T77" fmla="*/ 14 h 128"/>
                  <a:gd name="T78" fmla="*/ 93 w 110"/>
                  <a:gd name="T79" fmla="*/ 13 h 128"/>
                  <a:gd name="T80" fmla="*/ 106 w 110"/>
                  <a:gd name="T81" fmla="*/ 18 h 128"/>
                  <a:gd name="T82" fmla="*/ 110 w 110"/>
                  <a:gd name="T83" fmla="*/ 48 h 128"/>
                  <a:gd name="T84" fmla="*/ 103 w 110"/>
                  <a:gd name="T85" fmla="*/ 65 h 128"/>
                  <a:gd name="T86" fmla="*/ 98 w 110"/>
                  <a:gd name="T87" fmla="*/ 88 h 128"/>
                  <a:gd name="T88" fmla="*/ 106 w 110"/>
                  <a:gd name="T89" fmla="*/ 107 h 128"/>
                  <a:gd name="T90" fmla="*/ 105 w 110"/>
                  <a:gd name="T91" fmla="*/ 11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0" h="128">
                    <a:moveTo>
                      <a:pt x="105" y="115"/>
                    </a:moveTo>
                    <a:lnTo>
                      <a:pt x="97" y="115"/>
                    </a:lnTo>
                    <a:lnTo>
                      <a:pt x="84" y="111"/>
                    </a:lnTo>
                    <a:lnTo>
                      <a:pt x="72" y="111"/>
                    </a:lnTo>
                    <a:lnTo>
                      <a:pt x="50" y="115"/>
                    </a:lnTo>
                    <a:lnTo>
                      <a:pt x="37" y="121"/>
                    </a:lnTo>
                    <a:lnTo>
                      <a:pt x="19" y="128"/>
                    </a:lnTo>
                    <a:lnTo>
                      <a:pt x="16" y="128"/>
                    </a:lnTo>
                    <a:lnTo>
                      <a:pt x="17" y="111"/>
                    </a:lnTo>
                    <a:lnTo>
                      <a:pt x="19" y="108"/>
                    </a:lnTo>
                    <a:lnTo>
                      <a:pt x="18" y="100"/>
                    </a:lnTo>
                    <a:lnTo>
                      <a:pt x="11" y="91"/>
                    </a:lnTo>
                    <a:lnTo>
                      <a:pt x="5" y="90"/>
                    </a:lnTo>
                    <a:lnTo>
                      <a:pt x="0" y="84"/>
                    </a:lnTo>
                    <a:lnTo>
                      <a:pt x="3" y="75"/>
                    </a:lnTo>
                    <a:lnTo>
                      <a:pt x="2" y="65"/>
                    </a:lnTo>
                    <a:lnTo>
                      <a:pt x="3" y="59"/>
                    </a:lnTo>
                    <a:lnTo>
                      <a:pt x="6" y="59"/>
                    </a:lnTo>
                    <a:lnTo>
                      <a:pt x="7" y="50"/>
                    </a:lnTo>
                    <a:lnTo>
                      <a:pt x="5" y="46"/>
                    </a:lnTo>
                    <a:lnTo>
                      <a:pt x="7" y="43"/>
                    </a:lnTo>
                    <a:lnTo>
                      <a:pt x="14" y="40"/>
                    </a:lnTo>
                    <a:lnTo>
                      <a:pt x="9" y="24"/>
                    </a:lnTo>
                    <a:lnTo>
                      <a:pt x="5" y="15"/>
                    </a:lnTo>
                    <a:lnTo>
                      <a:pt x="7" y="8"/>
                    </a:lnTo>
                    <a:lnTo>
                      <a:pt x="11" y="6"/>
                    </a:lnTo>
                    <a:lnTo>
                      <a:pt x="13" y="5"/>
                    </a:lnTo>
                    <a:lnTo>
                      <a:pt x="18" y="7"/>
                    </a:lnTo>
                    <a:lnTo>
                      <a:pt x="32" y="8"/>
                    </a:lnTo>
                    <a:lnTo>
                      <a:pt x="35" y="2"/>
                    </a:lnTo>
                    <a:lnTo>
                      <a:pt x="39" y="2"/>
                    </a:lnTo>
                    <a:lnTo>
                      <a:pt x="44" y="0"/>
                    </a:lnTo>
                    <a:lnTo>
                      <a:pt x="47" y="9"/>
                    </a:lnTo>
                    <a:lnTo>
                      <a:pt x="51" y="6"/>
                    </a:lnTo>
                    <a:lnTo>
                      <a:pt x="58" y="3"/>
                    </a:lnTo>
                    <a:lnTo>
                      <a:pt x="67" y="7"/>
                    </a:lnTo>
                    <a:lnTo>
                      <a:pt x="70" y="14"/>
                    </a:lnTo>
                    <a:lnTo>
                      <a:pt x="78" y="19"/>
                    </a:lnTo>
                    <a:lnTo>
                      <a:pt x="85" y="14"/>
                    </a:lnTo>
                    <a:lnTo>
                      <a:pt x="93" y="13"/>
                    </a:lnTo>
                    <a:lnTo>
                      <a:pt x="106" y="18"/>
                    </a:lnTo>
                    <a:lnTo>
                      <a:pt x="110" y="48"/>
                    </a:lnTo>
                    <a:lnTo>
                      <a:pt x="103" y="65"/>
                    </a:lnTo>
                    <a:lnTo>
                      <a:pt x="98" y="88"/>
                    </a:lnTo>
                    <a:lnTo>
                      <a:pt x="106" y="107"/>
                    </a:lnTo>
                    <a:lnTo>
                      <a:pt x="105" y="1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42" name="Freeform 42">
                <a:extLst>
                  <a:ext uri="{FF2B5EF4-FFF2-40B4-BE49-F238E27FC236}">
                    <a16:creationId xmlns:a16="http://schemas.microsoft.com/office/drawing/2014/main" id="{2F8E3A56-760F-499A-BEEF-A14949520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137" y="3484537"/>
                <a:ext cx="220664" cy="366710"/>
              </a:xfrm>
              <a:custGeom>
                <a:avLst/>
                <a:gdLst>
                  <a:gd name="T0" fmla="*/ 85 w 139"/>
                  <a:gd name="T1" fmla="*/ 220 h 231"/>
                  <a:gd name="T2" fmla="*/ 82 w 139"/>
                  <a:gd name="T3" fmla="*/ 219 h 231"/>
                  <a:gd name="T4" fmla="*/ 71 w 139"/>
                  <a:gd name="T5" fmla="*/ 222 h 231"/>
                  <a:gd name="T6" fmla="*/ 60 w 139"/>
                  <a:gd name="T7" fmla="*/ 219 h 231"/>
                  <a:gd name="T8" fmla="*/ 52 w 139"/>
                  <a:gd name="T9" fmla="*/ 220 h 231"/>
                  <a:gd name="T10" fmla="*/ 22 w 139"/>
                  <a:gd name="T11" fmla="*/ 220 h 231"/>
                  <a:gd name="T12" fmla="*/ 24 w 139"/>
                  <a:gd name="T13" fmla="*/ 204 h 231"/>
                  <a:gd name="T14" fmla="*/ 17 w 139"/>
                  <a:gd name="T15" fmla="*/ 190 h 231"/>
                  <a:gd name="T16" fmla="*/ 9 w 139"/>
                  <a:gd name="T17" fmla="*/ 186 h 231"/>
                  <a:gd name="T18" fmla="*/ 5 w 139"/>
                  <a:gd name="T19" fmla="*/ 177 h 231"/>
                  <a:gd name="T20" fmla="*/ 0 w 139"/>
                  <a:gd name="T21" fmla="*/ 174 h 231"/>
                  <a:gd name="T22" fmla="*/ 0 w 139"/>
                  <a:gd name="T23" fmla="*/ 168 h 231"/>
                  <a:gd name="T24" fmla="*/ 5 w 139"/>
                  <a:gd name="T25" fmla="*/ 154 h 231"/>
                  <a:gd name="T26" fmla="*/ 14 w 139"/>
                  <a:gd name="T27" fmla="*/ 134 h 231"/>
                  <a:gd name="T28" fmla="*/ 19 w 139"/>
                  <a:gd name="T29" fmla="*/ 133 h 231"/>
                  <a:gd name="T30" fmla="*/ 30 w 139"/>
                  <a:gd name="T31" fmla="*/ 121 h 231"/>
                  <a:gd name="T32" fmla="*/ 37 w 139"/>
                  <a:gd name="T33" fmla="*/ 121 h 231"/>
                  <a:gd name="T34" fmla="*/ 47 w 139"/>
                  <a:gd name="T35" fmla="*/ 129 h 231"/>
                  <a:gd name="T36" fmla="*/ 60 w 139"/>
                  <a:gd name="T37" fmla="*/ 122 h 231"/>
                  <a:gd name="T38" fmla="*/ 61 w 139"/>
                  <a:gd name="T39" fmla="*/ 114 h 231"/>
                  <a:gd name="T40" fmla="*/ 66 w 139"/>
                  <a:gd name="T41" fmla="*/ 105 h 231"/>
                  <a:gd name="T42" fmla="*/ 68 w 139"/>
                  <a:gd name="T43" fmla="*/ 95 h 231"/>
                  <a:gd name="T44" fmla="*/ 78 w 139"/>
                  <a:gd name="T45" fmla="*/ 86 h 231"/>
                  <a:gd name="T46" fmla="*/ 81 w 139"/>
                  <a:gd name="T47" fmla="*/ 72 h 231"/>
                  <a:gd name="T48" fmla="*/ 85 w 139"/>
                  <a:gd name="T49" fmla="*/ 67 h 231"/>
                  <a:gd name="T50" fmla="*/ 88 w 139"/>
                  <a:gd name="T51" fmla="*/ 56 h 231"/>
                  <a:gd name="T52" fmla="*/ 93 w 139"/>
                  <a:gd name="T53" fmla="*/ 43 h 231"/>
                  <a:gd name="T54" fmla="*/ 108 w 139"/>
                  <a:gd name="T55" fmla="*/ 27 h 231"/>
                  <a:gd name="T56" fmla="*/ 108 w 139"/>
                  <a:gd name="T57" fmla="*/ 20 h 231"/>
                  <a:gd name="T58" fmla="*/ 110 w 139"/>
                  <a:gd name="T59" fmla="*/ 16 h 231"/>
                  <a:gd name="T60" fmla="*/ 103 w 139"/>
                  <a:gd name="T61" fmla="*/ 8 h 231"/>
                  <a:gd name="T62" fmla="*/ 104 w 139"/>
                  <a:gd name="T63" fmla="*/ 1 h 231"/>
                  <a:gd name="T64" fmla="*/ 109 w 139"/>
                  <a:gd name="T65" fmla="*/ 0 h 231"/>
                  <a:gd name="T66" fmla="*/ 116 w 139"/>
                  <a:gd name="T67" fmla="*/ 14 h 231"/>
                  <a:gd name="T68" fmla="*/ 118 w 139"/>
                  <a:gd name="T69" fmla="*/ 27 h 231"/>
                  <a:gd name="T70" fmla="*/ 117 w 139"/>
                  <a:gd name="T71" fmla="*/ 41 h 231"/>
                  <a:gd name="T72" fmla="*/ 127 w 139"/>
                  <a:gd name="T73" fmla="*/ 60 h 231"/>
                  <a:gd name="T74" fmla="*/ 117 w 139"/>
                  <a:gd name="T75" fmla="*/ 60 h 231"/>
                  <a:gd name="T76" fmla="*/ 112 w 139"/>
                  <a:gd name="T77" fmla="*/ 61 h 231"/>
                  <a:gd name="T78" fmla="*/ 104 w 139"/>
                  <a:gd name="T79" fmla="*/ 59 h 231"/>
                  <a:gd name="T80" fmla="*/ 100 w 139"/>
                  <a:gd name="T81" fmla="*/ 69 h 231"/>
                  <a:gd name="T82" fmla="*/ 111 w 139"/>
                  <a:gd name="T83" fmla="*/ 81 h 231"/>
                  <a:gd name="T84" fmla="*/ 119 w 139"/>
                  <a:gd name="T85" fmla="*/ 85 h 231"/>
                  <a:gd name="T86" fmla="*/ 121 w 139"/>
                  <a:gd name="T87" fmla="*/ 93 h 231"/>
                  <a:gd name="T88" fmla="*/ 127 w 139"/>
                  <a:gd name="T89" fmla="*/ 107 h 231"/>
                  <a:gd name="T90" fmla="*/ 124 w 139"/>
                  <a:gd name="T91" fmla="*/ 113 h 231"/>
                  <a:gd name="T92" fmla="*/ 115 w 139"/>
                  <a:gd name="T93" fmla="*/ 134 h 231"/>
                  <a:gd name="T94" fmla="*/ 111 w 139"/>
                  <a:gd name="T95" fmla="*/ 138 h 231"/>
                  <a:gd name="T96" fmla="*/ 110 w 139"/>
                  <a:gd name="T97" fmla="*/ 154 h 231"/>
                  <a:gd name="T98" fmla="*/ 112 w 139"/>
                  <a:gd name="T99" fmla="*/ 163 h 231"/>
                  <a:gd name="T100" fmla="*/ 110 w 139"/>
                  <a:gd name="T101" fmla="*/ 169 h 231"/>
                  <a:gd name="T102" fmla="*/ 119 w 139"/>
                  <a:gd name="T103" fmla="*/ 180 h 231"/>
                  <a:gd name="T104" fmla="*/ 120 w 139"/>
                  <a:gd name="T105" fmla="*/ 188 h 231"/>
                  <a:gd name="T106" fmla="*/ 127 w 139"/>
                  <a:gd name="T107" fmla="*/ 198 h 231"/>
                  <a:gd name="T108" fmla="*/ 136 w 139"/>
                  <a:gd name="T109" fmla="*/ 205 h 231"/>
                  <a:gd name="T110" fmla="*/ 137 w 139"/>
                  <a:gd name="T111" fmla="*/ 214 h 231"/>
                  <a:gd name="T112" fmla="*/ 139 w 139"/>
                  <a:gd name="T113" fmla="*/ 220 h 231"/>
                  <a:gd name="T114" fmla="*/ 137 w 139"/>
                  <a:gd name="T115" fmla="*/ 231 h 231"/>
                  <a:gd name="T116" fmla="*/ 123 w 139"/>
                  <a:gd name="T117" fmla="*/ 227 h 231"/>
                  <a:gd name="T118" fmla="*/ 108 w 139"/>
                  <a:gd name="T119" fmla="*/ 221 h 231"/>
                  <a:gd name="T120" fmla="*/ 85 w 139"/>
                  <a:gd name="T121" fmla="*/ 22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9" h="231">
                    <a:moveTo>
                      <a:pt x="85" y="220"/>
                    </a:moveTo>
                    <a:lnTo>
                      <a:pt x="82" y="219"/>
                    </a:lnTo>
                    <a:lnTo>
                      <a:pt x="71" y="222"/>
                    </a:lnTo>
                    <a:lnTo>
                      <a:pt x="60" y="219"/>
                    </a:lnTo>
                    <a:lnTo>
                      <a:pt x="52" y="220"/>
                    </a:lnTo>
                    <a:lnTo>
                      <a:pt x="22" y="220"/>
                    </a:lnTo>
                    <a:lnTo>
                      <a:pt x="24" y="204"/>
                    </a:lnTo>
                    <a:lnTo>
                      <a:pt x="17" y="190"/>
                    </a:lnTo>
                    <a:lnTo>
                      <a:pt x="9" y="186"/>
                    </a:lnTo>
                    <a:lnTo>
                      <a:pt x="5" y="177"/>
                    </a:lnTo>
                    <a:lnTo>
                      <a:pt x="0" y="174"/>
                    </a:lnTo>
                    <a:lnTo>
                      <a:pt x="0" y="168"/>
                    </a:lnTo>
                    <a:lnTo>
                      <a:pt x="5" y="154"/>
                    </a:lnTo>
                    <a:lnTo>
                      <a:pt x="14" y="134"/>
                    </a:lnTo>
                    <a:lnTo>
                      <a:pt x="19" y="133"/>
                    </a:lnTo>
                    <a:lnTo>
                      <a:pt x="30" y="121"/>
                    </a:lnTo>
                    <a:lnTo>
                      <a:pt x="37" y="121"/>
                    </a:lnTo>
                    <a:lnTo>
                      <a:pt x="47" y="129"/>
                    </a:lnTo>
                    <a:lnTo>
                      <a:pt x="60" y="122"/>
                    </a:lnTo>
                    <a:lnTo>
                      <a:pt x="61" y="114"/>
                    </a:lnTo>
                    <a:lnTo>
                      <a:pt x="66" y="105"/>
                    </a:lnTo>
                    <a:lnTo>
                      <a:pt x="68" y="95"/>
                    </a:lnTo>
                    <a:lnTo>
                      <a:pt x="78" y="86"/>
                    </a:lnTo>
                    <a:lnTo>
                      <a:pt x="81" y="72"/>
                    </a:lnTo>
                    <a:lnTo>
                      <a:pt x="85" y="67"/>
                    </a:lnTo>
                    <a:lnTo>
                      <a:pt x="88" y="56"/>
                    </a:lnTo>
                    <a:lnTo>
                      <a:pt x="93" y="43"/>
                    </a:lnTo>
                    <a:lnTo>
                      <a:pt x="108" y="27"/>
                    </a:lnTo>
                    <a:lnTo>
                      <a:pt x="108" y="20"/>
                    </a:lnTo>
                    <a:lnTo>
                      <a:pt x="110" y="16"/>
                    </a:lnTo>
                    <a:lnTo>
                      <a:pt x="103" y="8"/>
                    </a:lnTo>
                    <a:lnTo>
                      <a:pt x="104" y="1"/>
                    </a:lnTo>
                    <a:lnTo>
                      <a:pt x="109" y="0"/>
                    </a:lnTo>
                    <a:lnTo>
                      <a:pt x="116" y="14"/>
                    </a:lnTo>
                    <a:lnTo>
                      <a:pt x="118" y="27"/>
                    </a:lnTo>
                    <a:lnTo>
                      <a:pt x="117" y="41"/>
                    </a:lnTo>
                    <a:lnTo>
                      <a:pt x="127" y="60"/>
                    </a:lnTo>
                    <a:lnTo>
                      <a:pt x="117" y="60"/>
                    </a:lnTo>
                    <a:lnTo>
                      <a:pt x="112" y="61"/>
                    </a:lnTo>
                    <a:lnTo>
                      <a:pt x="104" y="59"/>
                    </a:lnTo>
                    <a:lnTo>
                      <a:pt x="100" y="69"/>
                    </a:lnTo>
                    <a:lnTo>
                      <a:pt x="111" y="81"/>
                    </a:lnTo>
                    <a:lnTo>
                      <a:pt x="119" y="85"/>
                    </a:lnTo>
                    <a:lnTo>
                      <a:pt x="121" y="93"/>
                    </a:lnTo>
                    <a:lnTo>
                      <a:pt x="127" y="107"/>
                    </a:lnTo>
                    <a:lnTo>
                      <a:pt x="124" y="113"/>
                    </a:lnTo>
                    <a:lnTo>
                      <a:pt x="115" y="134"/>
                    </a:lnTo>
                    <a:lnTo>
                      <a:pt x="111" y="138"/>
                    </a:lnTo>
                    <a:lnTo>
                      <a:pt x="110" y="154"/>
                    </a:lnTo>
                    <a:lnTo>
                      <a:pt x="112" y="163"/>
                    </a:lnTo>
                    <a:lnTo>
                      <a:pt x="110" y="169"/>
                    </a:lnTo>
                    <a:lnTo>
                      <a:pt x="119" y="180"/>
                    </a:lnTo>
                    <a:lnTo>
                      <a:pt x="120" y="188"/>
                    </a:lnTo>
                    <a:lnTo>
                      <a:pt x="127" y="198"/>
                    </a:lnTo>
                    <a:lnTo>
                      <a:pt x="136" y="205"/>
                    </a:lnTo>
                    <a:lnTo>
                      <a:pt x="137" y="214"/>
                    </a:lnTo>
                    <a:lnTo>
                      <a:pt x="139" y="220"/>
                    </a:lnTo>
                    <a:lnTo>
                      <a:pt x="137" y="231"/>
                    </a:lnTo>
                    <a:lnTo>
                      <a:pt x="123" y="227"/>
                    </a:lnTo>
                    <a:lnTo>
                      <a:pt x="108" y="221"/>
                    </a:lnTo>
                    <a:lnTo>
                      <a:pt x="85" y="22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A180658C-B93A-4363-9529-731866DFC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7088" y="3735361"/>
                <a:ext cx="554040" cy="611183"/>
              </a:xfrm>
              <a:custGeom>
                <a:avLst/>
                <a:gdLst>
                  <a:gd name="T0" fmla="*/ 342 w 349"/>
                  <a:gd name="T1" fmla="*/ 61 h 385"/>
                  <a:gd name="T2" fmla="*/ 343 w 349"/>
                  <a:gd name="T3" fmla="*/ 71 h 385"/>
                  <a:gd name="T4" fmla="*/ 329 w 349"/>
                  <a:gd name="T5" fmla="*/ 87 h 385"/>
                  <a:gd name="T6" fmla="*/ 324 w 349"/>
                  <a:gd name="T7" fmla="*/ 114 h 385"/>
                  <a:gd name="T8" fmla="*/ 320 w 349"/>
                  <a:gd name="T9" fmla="*/ 137 h 385"/>
                  <a:gd name="T10" fmla="*/ 314 w 349"/>
                  <a:gd name="T11" fmla="*/ 155 h 385"/>
                  <a:gd name="T12" fmla="*/ 310 w 349"/>
                  <a:gd name="T13" fmla="*/ 168 h 385"/>
                  <a:gd name="T14" fmla="*/ 315 w 349"/>
                  <a:gd name="T15" fmla="*/ 203 h 385"/>
                  <a:gd name="T16" fmla="*/ 316 w 349"/>
                  <a:gd name="T17" fmla="*/ 233 h 385"/>
                  <a:gd name="T18" fmla="*/ 330 w 349"/>
                  <a:gd name="T19" fmla="*/ 256 h 385"/>
                  <a:gd name="T20" fmla="*/ 332 w 349"/>
                  <a:gd name="T21" fmla="*/ 281 h 385"/>
                  <a:gd name="T22" fmla="*/ 303 w 349"/>
                  <a:gd name="T23" fmla="*/ 287 h 385"/>
                  <a:gd name="T24" fmla="*/ 301 w 349"/>
                  <a:gd name="T25" fmla="*/ 309 h 385"/>
                  <a:gd name="T26" fmla="*/ 295 w 349"/>
                  <a:gd name="T27" fmla="*/ 354 h 385"/>
                  <a:gd name="T28" fmla="*/ 312 w 349"/>
                  <a:gd name="T29" fmla="*/ 366 h 385"/>
                  <a:gd name="T30" fmla="*/ 318 w 349"/>
                  <a:gd name="T31" fmla="*/ 385 h 385"/>
                  <a:gd name="T32" fmla="*/ 297 w 349"/>
                  <a:gd name="T33" fmla="*/ 373 h 385"/>
                  <a:gd name="T34" fmla="*/ 276 w 349"/>
                  <a:gd name="T35" fmla="*/ 362 h 385"/>
                  <a:gd name="T36" fmla="*/ 261 w 349"/>
                  <a:gd name="T37" fmla="*/ 357 h 385"/>
                  <a:gd name="T38" fmla="*/ 241 w 349"/>
                  <a:gd name="T39" fmla="*/ 345 h 385"/>
                  <a:gd name="T40" fmla="*/ 221 w 349"/>
                  <a:gd name="T41" fmla="*/ 344 h 385"/>
                  <a:gd name="T42" fmla="*/ 214 w 349"/>
                  <a:gd name="T43" fmla="*/ 336 h 385"/>
                  <a:gd name="T44" fmla="*/ 194 w 349"/>
                  <a:gd name="T45" fmla="*/ 338 h 385"/>
                  <a:gd name="T46" fmla="*/ 181 w 349"/>
                  <a:gd name="T47" fmla="*/ 340 h 385"/>
                  <a:gd name="T48" fmla="*/ 177 w 349"/>
                  <a:gd name="T49" fmla="*/ 307 h 385"/>
                  <a:gd name="T50" fmla="*/ 178 w 349"/>
                  <a:gd name="T51" fmla="*/ 282 h 385"/>
                  <a:gd name="T52" fmla="*/ 175 w 349"/>
                  <a:gd name="T53" fmla="*/ 261 h 385"/>
                  <a:gd name="T54" fmla="*/ 154 w 349"/>
                  <a:gd name="T55" fmla="*/ 253 h 385"/>
                  <a:gd name="T56" fmla="*/ 144 w 349"/>
                  <a:gd name="T57" fmla="*/ 257 h 385"/>
                  <a:gd name="T58" fmla="*/ 128 w 349"/>
                  <a:gd name="T59" fmla="*/ 270 h 385"/>
                  <a:gd name="T60" fmla="*/ 115 w 349"/>
                  <a:gd name="T61" fmla="*/ 273 h 385"/>
                  <a:gd name="T62" fmla="*/ 97 w 349"/>
                  <a:gd name="T63" fmla="*/ 277 h 385"/>
                  <a:gd name="T64" fmla="*/ 85 w 349"/>
                  <a:gd name="T65" fmla="*/ 260 h 385"/>
                  <a:gd name="T66" fmla="*/ 76 w 349"/>
                  <a:gd name="T67" fmla="*/ 232 h 385"/>
                  <a:gd name="T68" fmla="*/ 15 w 349"/>
                  <a:gd name="T69" fmla="*/ 234 h 385"/>
                  <a:gd name="T70" fmla="*/ 2 w 349"/>
                  <a:gd name="T71" fmla="*/ 236 h 385"/>
                  <a:gd name="T72" fmla="*/ 5 w 349"/>
                  <a:gd name="T73" fmla="*/ 228 h 385"/>
                  <a:gd name="T74" fmla="*/ 8 w 349"/>
                  <a:gd name="T75" fmla="*/ 213 h 385"/>
                  <a:gd name="T76" fmla="*/ 20 w 349"/>
                  <a:gd name="T77" fmla="*/ 211 h 385"/>
                  <a:gd name="T78" fmla="*/ 36 w 349"/>
                  <a:gd name="T79" fmla="*/ 203 h 385"/>
                  <a:gd name="T80" fmla="*/ 44 w 349"/>
                  <a:gd name="T81" fmla="*/ 213 h 385"/>
                  <a:gd name="T82" fmla="*/ 66 w 349"/>
                  <a:gd name="T83" fmla="*/ 190 h 385"/>
                  <a:gd name="T84" fmla="*/ 70 w 349"/>
                  <a:gd name="T85" fmla="*/ 166 h 385"/>
                  <a:gd name="T86" fmla="*/ 86 w 349"/>
                  <a:gd name="T87" fmla="*/ 135 h 385"/>
                  <a:gd name="T88" fmla="*/ 101 w 349"/>
                  <a:gd name="T89" fmla="*/ 118 h 385"/>
                  <a:gd name="T90" fmla="*/ 104 w 349"/>
                  <a:gd name="T91" fmla="*/ 103 h 385"/>
                  <a:gd name="T92" fmla="*/ 105 w 349"/>
                  <a:gd name="T93" fmla="*/ 73 h 385"/>
                  <a:gd name="T94" fmla="*/ 114 w 349"/>
                  <a:gd name="T95" fmla="*/ 49 h 385"/>
                  <a:gd name="T96" fmla="*/ 117 w 349"/>
                  <a:gd name="T97" fmla="*/ 22 h 385"/>
                  <a:gd name="T98" fmla="*/ 134 w 349"/>
                  <a:gd name="T99" fmla="*/ 5 h 385"/>
                  <a:gd name="T100" fmla="*/ 161 w 349"/>
                  <a:gd name="T101" fmla="*/ 20 h 385"/>
                  <a:gd name="T102" fmla="*/ 188 w 349"/>
                  <a:gd name="T103" fmla="*/ 26 h 385"/>
                  <a:gd name="T104" fmla="*/ 196 w 349"/>
                  <a:gd name="T105" fmla="*/ 11 h 385"/>
                  <a:gd name="T106" fmla="*/ 224 w 349"/>
                  <a:gd name="T107" fmla="*/ 3 h 385"/>
                  <a:gd name="T108" fmla="*/ 238 w 349"/>
                  <a:gd name="T109" fmla="*/ 7 h 385"/>
                  <a:gd name="T110" fmla="*/ 247 w 349"/>
                  <a:gd name="T111" fmla="*/ 0 h 385"/>
                  <a:gd name="T112" fmla="*/ 273 w 349"/>
                  <a:gd name="T113" fmla="*/ 3 h 385"/>
                  <a:gd name="T114" fmla="*/ 290 w 349"/>
                  <a:gd name="T115" fmla="*/ 18 h 385"/>
                  <a:gd name="T116" fmla="*/ 303 w 349"/>
                  <a:gd name="T117" fmla="*/ 17 h 385"/>
                  <a:gd name="T118" fmla="*/ 322 w 349"/>
                  <a:gd name="T119" fmla="*/ 14 h 385"/>
                  <a:gd name="T120" fmla="*/ 343 w 349"/>
                  <a:gd name="T121" fmla="*/ 37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" h="385">
                    <a:moveTo>
                      <a:pt x="343" y="37"/>
                    </a:moveTo>
                    <a:lnTo>
                      <a:pt x="342" y="61"/>
                    </a:lnTo>
                    <a:lnTo>
                      <a:pt x="349" y="64"/>
                    </a:lnTo>
                    <a:lnTo>
                      <a:pt x="343" y="71"/>
                    </a:lnTo>
                    <a:lnTo>
                      <a:pt x="336" y="77"/>
                    </a:lnTo>
                    <a:lnTo>
                      <a:pt x="329" y="87"/>
                    </a:lnTo>
                    <a:lnTo>
                      <a:pt x="325" y="97"/>
                    </a:lnTo>
                    <a:lnTo>
                      <a:pt x="324" y="114"/>
                    </a:lnTo>
                    <a:lnTo>
                      <a:pt x="320" y="122"/>
                    </a:lnTo>
                    <a:lnTo>
                      <a:pt x="320" y="137"/>
                    </a:lnTo>
                    <a:lnTo>
                      <a:pt x="314" y="143"/>
                    </a:lnTo>
                    <a:lnTo>
                      <a:pt x="314" y="155"/>
                    </a:lnTo>
                    <a:lnTo>
                      <a:pt x="311" y="157"/>
                    </a:lnTo>
                    <a:lnTo>
                      <a:pt x="310" y="168"/>
                    </a:lnTo>
                    <a:lnTo>
                      <a:pt x="314" y="178"/>
                    </a:lnTo>
                    <a:lnTo>
                      <a:pt x="315" y="203"/>
                    </a:lnTo>
                    <a:lnTo>
                      <a:pt x="318" y="222"/>
                    </a:lnTo>
                    <a:lnTo>
                      <a:pt x="316" y="233"/>
                    </a:lnTo>
                    <a:lnTo>
                      <a:pt x="320" y="245"/>
                    </a:lnTo>
                    <a:lnTo>
                      <a:pt x="330" y="256"/>
                    </a:lnTo>
                    <a:lnTo>
                      <a:pt x="340" y="283"/>
                    </a:lnTo>
                    <a:lnTo>
                      <a:pt x="332" y="281"/>
                    </a:lnTo>
                    <a:lnTo>
                      <a:pt x="308" y="284"/>
                    </a:lnTo>
                    <a:lnTo>
                      <a:pt x="303" y="287"/>
                    </a:lnTo>
                    <a:lnTo>
                      <a:pt x="297" y="300"/>
                    </a:lnTo>
                    <a:lnTo>
                      <a:pt x="301" y="309"/>
                    </a:lnTo>
                    <a:lnTo>
                      <a:pt x="297" y="334"/>
                    </a:lnTo>
                    <a:lnTo>
                      <a:pt x="295" y="354"/>
                    </a:lnTo>
                    <a:lnTo>
                      <a:pt x="300" y="358"/>
                    </a:lnTo>
                    <a:lnTo>
                      <a:pt x="312" y="366"/>
                    </a:lnTo>
                    <a:lnTo>
                      <a:pt x="317" y="363"/>
                    </a:lnTo>
                    <a:lnTo>
                      <a:pt x="318" y="385"/>
                    </a:lnTo>
                    <a:lnTo>
                      <a:pt x="304" y="385"/>
                    </a:lnTo>
                    <a:lnTo>
                      <a:pt x="297" y="373"/>
                    </a:lnTo>
                    <a:lnTo>
                      <a:pt x="290" y="364"/>
                    </a:lnTo>
                    <a:lnTo>
                      <a:pt x="276" y="362"/>
                    </a:lnTo>
                    <a:lnTo>
                      <a:pt x="273" y="351"/>
                    </a:lnTo>
                    <a:lnTo>
                      <a:pt x="261" y="357"/>
                    </a:lnTo>
                    <a:lnTo>
                      <a:pt x="247" y="354"/>
                    </a:lnTo>
                    <a:lnTo>
                      <a:pt x="241" y="345"/>
                    </a:lnTo>
                    <a:lnTo>
                      <a:pt x="229" y="343"/>
                    </a:lnTo>
                    <a:lnTo>
                      <a:pt x="221" y="344"/>
                    </a:lnTo>
                    <a:lnTo>
                      <a:pt x="220" y="337"/>
                    </a:lnTo>
                    <a:lnTo>
                      <a:pt x="214" y="336"/>
                    </a:lnTo>
                    <a:lnTo>
                      <a:pt x="205" y="335"/>
                    </a:lnTo>
                    <a:lnTo>
                      <a:pt x="194" y="338"/>
                    </a:lnTo>
                    <a:lnTo>
                      <a:pt x="186" y="338"/>
                    </a:lnTo>
                    <a:lnTo>
                      <a:pt x="181" y="340"/>
                    </a:lnTo>
                    <a:lnTo>
                      <a:pt x="183" y="315"/>
                    </a:lnTo>
                    <a:lnTo>
                      <a:pt x="177" y="307"/>
                    </a:lnTo>
                    <a:lnTo>
                      <a:pt x="176" y="294"/>
                    </a:lnTo>
                    <a:lnTo>
                      <a:pt x="178" y="282"/>
                    </a:lnTo>
                    <a:lnTo>
                      <a:pt x="175" y="274"/>
                    </a:lnTo>
                    <a:lnTo>
                      <a:pt x="175" y="261"/>
                    </a:lnTo>
                    <a:lnTo>
                      <a:pt x="153" y="261"/>
                    </a:lnTo>
                    <a:lnTo>
                      <a:pt x="154" y="253"/>
                    </a:lnTo>
                    <a:lnTo>
                      <a:pt x="145" y="254"/>
                    </a:lnTo>
                    <a:lnTo>
                      <a:pt x="144" y="257"/>
                    </a:lnTo>
                    <a:lnTo>
                      <a:pt x="132" y="258"/>
                    </a:lnTo>
                    <a:lnTo>
                      <a:pt x="128" y="270"/>
                    </a:lnTo>
                    <a:lnTo>
                      <a:pt x="125" y="275"/>
                    </a:lnTo>
                    <a:lnTo>
                      <a:pt x="115" y="273"/>
                    </a:lnTo>
                    <a:lnTo>
                      <a:pt x="109" y="275"/>
                    </a:lnTo>
                    <a:lnTo>
                      <a:pt x="97" y="277"/>
                    </a:lnTo>
                    <a:lnTo>
                      <a:pt x="90" y="266"/>
                    </a:lnTo>
                    <a:lnTo>
                      <a:pt x="85" y="260"/>
                    </a:lnTo>
                    <a:lnTo>
                      <a:pt x="80" y="247"/>
                    </a:lnTo>
                    <a:lnTo>
                      <a:pt x="76" y="232"/>
                    </a:lnTo>
                    <a:lnTo>
                      <a:pt x="22" y="231"/>
                    </a:lnTo>
                    <a:lnTo>
                      <a:pt x="15" y="234"/>
                    </a:lnTo>
                    <a:lnTo>
                      <a:pt x="10" y="233"/>
                    </a:lnTo>
                    <a:lnTo>
                      <a:pt x="2" y="236"/>
                    </a:lnTo>
                    <a:lnTo>
                      <a:pt x="0" y="230"/>
                    </a:lnTo>
                    <a:lnTo>
                      <a:pt x="5" y="228"/>
                    </a:lnTo>
                    <a:lnTo>
                      <a:pt x="5" y="218"/>
                    </a:lnTo>
                    <a:lnTo>
                      <a:pt x="8" y="213"/>
                    </a:lnTo>
                    <a:lnTo>
                      <a:pt x="15" y="209"/>
                    </a:lnTo>
                    <a:lnTo>
                      <a:pt x="20" y="211"/>
                    </a:lnTo>
                    <a:lnTo>
                      <a:pt x="26" y="203"/>
                    </a:lnTo>
                    <a:lnTo>
                      <a:pt x="36" y="203"/>
                    </a:lnTo>
                    <a:lnTo>
                      <a:pt x="37" y="209"/>
                    </a:lnTo>
                    <a:lnTo>
                      <a:pt x="44" y="213"/>
                    </a:lnTo>
                    <a:lnTo>
                      <a:pt x="55" y="200"/>
                    </a:lnTo>
                    <a:lnTo>
                      <a:pt x="66" y="190"/>
                    </a:lnTo>
                    <a:lnTo>
                      <a:pt x="70" y="183"/>
                    </a:lnTo>
                    <a:lnTo>
                      <a:pt x="70" y="166"/>
                    </a:lnTo>
                    <a:lnTo>
                      <a:pt x="78" y="146"/>
                    </a:lnTo>
                    <a:lnTo>
                      <a:pt x="86" y="135"/>
                    </a:lnTo>
                    <a:lnTo>
                      <a:pt x="98" y="125"/>
                    </a:lnTo>
                    <a:lnTo>
                      <a:pt x="101" y="118"/>
                    </a:lnTo>
                    <a:lnTo>
                      <a:pt x="101" y="111"/>
                    </a:lnTo>
                    <a:lnTo>
                      <a:pt x="104" y="103"/>
                    </a:lnTo>
                    <a:lnTo>
                      <a:pt x="103" y="92"/>
                    </a:lnTo>
                    <a:lnTo>
                      <a:pt x="105" y="73"/>
                    </a:lnTo>
                    <a:lnTo>
                      <a:pt x="109" y="60"/>
                    </a:lnTo>
                    <a:lnTo>
                      <a:pt x="114" y="49"/>
                    </a:lnTo>
                    <a:lnTo>
                      <a:pt x="115" y="37"/>
                    </a:lnTo>
                    <a:lnTo>
                      <a:pt x="117" y="22"/>
                    </a:lnTo>
                    <a:lnTo>
                      <a:pt x="124" y="11"/>
                    </a:lnTo>
                    <a:lnTo>
                      <a:pt x="134" y="5"/>
                    </a:lnTo>
                    <a:lnTo>
                      <a:pt x="149" y="12"/>
                    </a:lnTo>
                    <a:lnTo>
                      <a:pt x="161" y="20"/>
                    </a:lnTo>
                    <a:lnTo>
                      <a:pt x="174" y="22"/>
                    </a:lnTo>
                    <a:lnTo>
                      <a:pt x="188" y="26"/>
                    </a:lnTo>
                    <a:lnTo>
                      <a:pt x="193" y="13"/>
                    </a:lnTo>
                    <a:lnTo>
                      <a:pt x="196" y="11"/>
                    </a:lnTo>
                    <a:lnTo>
                      <a:pt x="204" y="14"/>
                    </a:lnTo>
                    <a:lnTo>
                      <a:pt x="224" y="3"/>
                    </a:lnTo>
                    <a:lnTo>
                      <a:pt x="232" y="8"/>
                    </a:lnTo>
                    <a:lnTo>
                      <a:pt x="238" y="7"/>
                    </a:lnTo>
                    <a:lnTo>
                      <a:pt x="240" y="2"/>
                    </a:lnTo>
                    <a:lnTo>
                      <a:pt x="247" y="0"/>
                    </a:lnTo>
                    <a:lnTo>
                      <a:pt x="261" y="2"/>
                    </a:lnTo>
                    <a:lnTo>
                      <a:pt x="273" y="3"/>
                    </a:lnTo>
                    <a:lnTo>
                      <a:pt x="279" y="1"/>
                    </a:lnTo>
                    <a:lnTo>
                      <a:pt x="290" y="18"/>
                    </a:lnTo>
                    <a:lnTo>
                      <a:pt x="298" y="20"/>
                    </a:lnTo>
                    <a:lnTo>
                      <a:pt x="303" y="17"/>
                    </a:lnTo>
                    <a:lnTo>
                      <a:pt x="312" y="18"/>
                    </a:lnTo>
                    <a:lnTo>
                      <a:pt x="322" y="14"/>
                    </a:lnTo>
                    <a:lnTo>
                      <a:pt x="326" y="23"/>
                    </a:lnTo>
                    <a:lnTo>
                      <a:pt x="343" y="3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44" name="Freeform 44">
                <a:extLst>
                  <a:ext uri="{FF2B5EF4-FFF2-40B4-BE49-F238E27FC236}">
                    <a16:creationId xmlns:a16="http://schemas.microsoft.com/office/drawing/2014/main" id="{BE5AFD08-68B4-4433-BE16-D4EEE9CCD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338" y="3786160"/>
                <a:ext cx="214313" cy="288923"/>
              </a:xfrm>
              <a:custGeom>
                <a:avLst/>
                <a:gdLst>
                  <a:gd name="T0" fmla="*/ 35 w 135"/>
                  <a:gd name="T1" fmla="*/ 177 h 182"/>
                  <a:gd name="T2" fmla="*/ 28 w 135"/>
                  <a:gd name="T3" fmla="*/ 170 h 182"/>
                  <a:gd name="T4" fmla="*/ 22 w 135"/>
                  <a:gd name="T5" fmla="*/ 173 h 182"/>
                  <a:gd name="T6" fmla="*/ 15 w 135"/>
                  <a:gd name="T7" fmla="*/ 182 h 182"/>
                  <a:gd name="T8" fmla="*/ 0 w 135"/>
                  <a:gd name="T9" fmla="*/ 160 h 182"/>
                  <a:gd name="T10" fmla="*/ 14 w 135"/>
                  <a:gd name="T11" fmla="*/ 149 h 182"/>
                  <a:gd name="T12" fmla="*/ 7 w 135"/>
                  <a:gd name="T13" fmla="*/ 135 h 182"/>
                  <a:gd name="T14" fmla="*/ 14 w 135"/>
                  <a:gd name="T15" fmla="*/ 130 h 182"/>
                  <a:gd name="T16" fmla="*/ 26 w 135"/>
                  <a:gd name="T17" fmla="*/ 127 h 182"/>
                  <a:gd name="T18" fmla="*/ 27 w 135"/>
                  <a:gd name="T19" fmla="*/ 118 h 182"/>
                  <a:gd name="T20" fmla="*/ 37 w 135"/>
                  <a:gd name="T21" fmla="*/ 128 h 182"/>
                  <a:gd name="T22" fmla="*/ 53 w 135"/>
                  <a:gd name="T23" fmla="*/ 129 h 182"/>
                  <a:gd name="T24" fmla="*/ 59 w 135"/>
                  <a:gd name="T25" fmla="*/ 119 h 182"/>
                  <a:gd name="T26" fmla="*/ 61 w 135"/>
                  <a:gd name="T27" fmla="*/ 105 h 182"/>
                  <a:gd name="T28" fmla="*/ 60 w 135"/>
                  <a:gd name="T29" fmla="*/ 89 h 182"/>
                  <a:gd name="T30" fmla="*/ 51 w 135"/>
                  <a:gd name="T31" fmla="*/ 77 h 182"/>
                  <a:gd name="T32" fmla="*/ 59 w 135"/>
                  <a:gd name="T33" fmla="*/ 53 h 182"/>
                  <a:gd name="T34" fmla="*/ 54 w 135"/>
                  <a:gd name="T35" fmla="*/ 48 h 182"/>
                  <a:gd name="T36" fmla="*/ 40 w 135"/>
                  <a:gd name="T37" fmla="*/ 50 h 182"/>
                  <a:gd name="T38" fmla="*/ 35 w 135"/>
                  <a:gd name="T39" fmla="*/ 39 h 182"/>
                  <a:gd name="T40" fmla="*/ 37 w 135"/>
                  <a:gd name="T41" fmla="*/ 30 h 182"/>
                  <a:gd name="T42" fmla="*/ 60 w 135"/>
                  <a:gd name="T43" fmla="*/ 31 h 182"/>
                  <a:gd name="T44" fmla="*/ 75 w 135"/>
                  <a:gd name="T45" fmla="*/ 37 h 182"/>
                  <a:gd name="T46" fmla="*/ 89 w 135"/>
                  <a:gd name="T47" fmla="*/ 41 h 182"/>
                  <a:gd name="T48" fmla="*/ 91 w 135"/>
                  <a:gd name="T49" fmla="*/ 30 h 182"/>
                  <a:gd name="T50" fmla="*/ 100 w 135"/>
                  <a:gd name="T51" fmla="*/ 11 h 182"/>
                  <a:gd name="T52" fmla="*/ 111 w 135"/>
                  <a:gd name="T53" fmla="*/ 0 h 182"/>
                  <a:gd name="T54" fmla="*/ 123 w 135"/>
                  <a:gd name="T55" fmla="*/ 3 h 182"/>
                  <a:gd name="T56" fmla="*/ 135 w 135"/>
                  <a:gd name="T57" fmla="*/ 5 h 182"/>
                  <a:gd name="T58" fmla="*/ 134 w 135"/>
                  <a:gd name="T59" fmla="*/ 17 h 182"/>
                  <a:gd name="T60" fmla="*/ 129 w 135"/>
                  <a:gd name="T61" fmla="*/ 28 h 182"/>
                  <a:gd name="T62" fmla="*/ 125 w 135"/>
                  <a:gd name="T63" fmla="*/ 41 h 182"/>
                  <a:gd name="T64" fmla="*/ 123 w 135"/>
                  <a:gd name="T65" fmla="*/ 60 h 182"/>
                  <a:gd name="T66" fmla="*/ 124 w 135"/>
                  <a:gd name="T67" fmla="*/ 71 h 182"/>
                  <a:gd name="T68" fmla="*/ 121 w 135"/>
                  <a:gd name="T69" fmla="*/ 79 h 182"/>
                  <a:gd name="T70" fmla="*/ 121 w 135"/>
                  <a:gd name="T71" fmla="*/ 86 h 182"/>
                  <a:gd name="T72" fmla="*/ 118 w 135"/>
                  <a:gd name="T73" fmla="*/ 93 h 182"/>
                  <a:gd name="T74" fmla="*/ 106 w 135"/>
                  <a:gd name="T75" fmla="*/ 103 h 182"/>
                  <a:gd name="T76" fmla="*/ 98 w 135"/>
                  <a:gd name="T77" fmla="*/ 114 h 182"/>
                  <a:gd name="T78" fmla="*/ 90 w 135"/>
                  <a:gd name="T79" fmla="*/ 134 h 182"/>
                  <a:gd name="T80" fmla="*/ 90 w 135"/>
                  <a:gd name="T81" fmla="*/ 151 h 182"/>
                  <a:gd name="T82" fmla="*/ 86 w 135"/>
                  <a:gd name="T83" fmla="*/ 158 h 182"/>
                  <a:gd name="T84" fmla="*/ 75 w 135"/>
                  <a:gd name="T85" fmla="*/ 168 h 182"/>
                  <a:gd name="T86" fmla="*/ 64 w 135"/>
                  <a:gd name="T87" fmla="*/ 181 h 182"/>
                  <a:gd name="T88" fmla="*/ 57 w 135"/>
                  <a:gd name="T89" fmla="*/ 177 h 182"/>
                  <a:gd name="T90" fmla="*/ 56 w 135"/>
                  <a:gd name="T91" fmla="*/ 171 h 182"/>
                  <a:gd name="T92" fmla="*/ 46 w 135"/>
                  <a:gd name="T93" fmla="*/ 171 h 182"/>
                  <a:gd name="T94" fmla="*/ 40 w 135"/>
                  <a:gd name="T95" fmla="*/ 179 h 182"/>
                  <a:gd name="T96" fmla="*/ 35 w 135"/>
                  <a:gd name="T97" fmla="*/ 17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5" h="182">
                    <a:moveTo>
                      <a:pt x="35" y="177"/>
                    </a:moveTo>
                    <a:lnTo>
                      <a:pt x="28" y="170"/>
                    </a:lnTo>
                    <a:lnTo>
                      <a:pt x="22" y="173"/>
                    </a:lnTo>
                    <a:lnTo>
                      <a:pt x="15" y="182"/>
                    </a:lnTo>
                    <a:lnTo>
                      <a:pt x="0" y="160"/>
                    </a:lnTo>
                    <a:lnTo>
                      <a:pt x="14" y="149"/>
                    </a:lnTo>
                    <a:lnTo>
                      <a:pt x="7" y="135"/>
                    </a:lnTo>
                    <a:lnTo>
                      <a:pt x="14" y="130"/>
                    </a:lnTo>
                    <a:lnTo>
                      <a:pt x="26" y="127"/>
                    </a:lnTo>
                    <a:lnTo>
                      <a:pt x="27" y="118"/>
                    </a:lnTo>
                    <a:lnTo>
                      <a:pt x="37" y="128"/>
                    </a:lnTo>
                    <a:lnTo>
                      <a:pt x="53" y="129"/>
                    </a:lnTo>
                    <a:lnTo>
                      <a:pt x="59" y="119"/>
                    </a:lnTo>
                    <a:lnTo>
                      <a:pt x="61" y="105"/>
                    </a:lnTo>
                    <a:lnTo>
                      <a:pt x="60" y="89"/>
                    </a:lnTo>
                    <a:lnTo>
                      <a:pt x="51" y="77"/>
                    </a:lnTo>
                    <a:lnTo>
                      <a:pt x="59" y="53"/>
                    </a:lnTo>
                    <a:lnTo>
                      <a:pt x="54" y="48"/>
                    </a:lnTo>
                    <a:lnTo>
                      <a:pt x="40" y="50"/>
                    </a:lnTo>
                    <a:lnTo>
                      <a:pt x="35" y="39"/>
                    </a:lnTo>
                    <a:lnTo>
                      <a:pt x="37" y="30"/>
                    </a:lnTo>
                    <a:lnTo>
                      <a:pt x="60" y="31"/>
                    </a:lnTo>
                    <a:lnTo>
                      <a:pt x="75" y="37"/>
                    </a:lnTo>
                    <a:lnTo>
                      <a:pt x="89" y="41"/>
                    </a:lnTo>
                    <a:lnTo>
                      <a:pt x="91" y="30"/>
                    </a:lnTo>
                    <a:lnTo>
                      <a:pt x="100" y="11"/>
                    </a:lnTo>
                    <a:lnTo>
                      <a:pt x="111" y="0"/>
                    </a:lnTo>
                    <a:lnTo>
                      <a:pt x="123" y="3"/>
                    </a:lnTo>
                    <a:lnTo>
                      <a:pt x="135" y="5"/>
                    </a:lnTo>
                    <a:lnTo>
                      <a:pt x="134" y="17"/>
                    </a:lnTo>
                    <a:lnTo>
                      <a:pt x="129" y="28"/>
                    </a:lnTo>
                    <a:lnTo>
                      <a:pt x="125" y="41"/>
                    </a:lnTo>
                    <a:lnTo>
                      <a:pt x="123" y="60"/>
                    </a:lnTo>
                    <a:lnTo>
                      <a:pt x="124" y="71"/>
                    </a:lnTo>
                    <a:lnTo>
                      <a:pt x="121" y="79"/>
                    </a:lnTo>
                    <a:lnTo>
                      <a:pt x="121" y="86"/>
                    </a:lnTo>
                    <a:lnTo>
                      <a:pt x="118" y="93"/>
                    </a:lnTo>
                    <a:lnTo>
                      <a:pt x="106" y="103"/>
                    </a:lnTo>
                    <a:lnTo>
                      <a:pt x="98" y="114"/>
                    </a:lnTo>
                    <a:lnTo>
                      <a:pt x="90" y="134"/>
                    </a:lnTo>
                    <a:lnTo>
                      <a:pt x="90" y="151"/>
                    </a:lnTo>
                    <a:lnTo>
                      <a:pt x="86" y="158"/>
                    </a:lnTo>
                    <a:lnTo>
                      <a:pt x="75" y="168"/>
                    </a:lnTo>
                    <a:lnTo>
                      <a:pt x="64" y="181"/>
                    </a:lnTo>
                    <a:lnTo>
                      <a:pt x="57" y="177"/>
                    </a:lnTo>
                    <a:lnTo>
                      <a:pt x="56" y="171"/>
                    </a:lnTo>
                    <a:lnTo>
                      <a:pt x="46" y="171"/>
                    </a:lnTo>
                    <a:lnTo>
                      <a:pt x="40" y="179"/>
                    </a:lnTo>
                    <a:lnTo>
                      <a:pt x="35" y="17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45" name="Freeform 45">
                <a:extLst>
                  <a:ext uri="{FF2B5EF4-FFF2-40B4-BE49-F238E27FC236}">
                    <a16:creationId xmlns:a16="http://schemas.microsoft.com/office/drawing/2014/main" id="{A6930C89-9E8B-4BAD-A10E-D34C2CA99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017" y="3498825"/>
                <a:ext cx="354014" cy="552446"/>
              </a:xfrm>
              <a:custGeom>
                <a:avLst/>
                <a:gdLst>
                  <a:gd name="T0" fmla="*/ 59 w 223"/>
                  <a:gd name="T1" fmla="*/ 257 h 348"/>
                  <a:gd name="T2" fmla="*/ 44 w 223"/>
                  <a:gd name="T3" fmla="*/ 253 h 348"/>
                  <a:gd name="T4" fmla="*/ 24 w 223"/>
                  <a:gd name="T5" fmla="*/ 241 h 348"/>
                  <a:gd name="T6" fmla="*/ 3 w 223"/>
                  <a:gd name="T7" fmla="*/ 230 h 348"/>
                  <a:gd name="T8" fmla="*/ 7 w 223"/>
                  <a:gd name="T9" fmla="*/ 222 h 348"/>
                  <a:gd name="T10" fmla="*/ 11 w 223"/>
                  <a:gd name="T11" fmla="*/ 204 h 348"/>
                  <a:gd name="T12" fmla="*/ 28 w 223"/>
                  <a:gd name="T13" fmla="*/ 189 h 348"/>
                  <a:gd name="T14" fmla="*/ 28 w 223"/>
                  <a:gd name="T15" fmla="*/ 173 h 348"/>
                  <a:gd name="T16" fmla="*/ 29 w 223"/>
                  <a:gd name="T17" fmla="*/ 142 h 348"/>
                  <a:gd name="T18" fmla="*/ 30 w 223"/>
                  <a:gd name="T19" fmla="*/ 119 h 348"/>
                  <a:gd name="T20" fmla="*/ 26 w 223"/>
                  <a:gd name="T21" fmla="*/ 98 h 348"/>
                  <a:gd name="T22" fmla="*/ 36 w 223"/>
                  <a:gd name="T23" fmla="*/ 94 h 348"/>
                  <a:gd name="T24" fmla="*/ 34 w 223"/>
                  <a:gd name="T25" fmla="*/ 78 h 348"/>
                  <a:gd name="T26" fmla="*/ 58 w 223"/>
                  <a:gd name="T27" fmla="*/ 64 h 348"/>
                  <a:gd name="T28" fmla="*/ 67 w 223"/>
                  <a:gd name="T29" fmla="*/ 55 h 348"/>
                  <a:gd name="T30" fmla="*/ 82 w 223"/>
                  <a:gd name="T31" fmla="*/ 28 h 348"/>
                  <a:gd name="T32" fmla="*/ 96 w 223"/>
                  <a:gd name="T33" fmla="*/ 23 h 348"/>
                  <a:gd name="T34" fmla="*/ 125 w 223"/>
                  <a:gd name="T35" fmla="*/ 15 h 348"/>
                  <a:gd name="T36" fmla="*/ 142 w 223"/>
                  <a:gd name="T37" fmla="*/ 0 h 348"/>
                  <a:gd name="T38" fmla="*/ 152 w 223"/>
                  <a:gd name="T39" fmla="*/ 7 h 348"/>
                  <a:gd name="T40" fmla="*/ 137 w 223"/>
                  <a:gd name="T41" fmla="*/ 17 h 348"/>
                  <a:gd name="T42" fmla="*/ 124 w 223"/>
                  <a:gd name="T43" fmla="*/ 34 h 348"/>
                  <a:gd name="T44" fmla="*/ 115 w 223"/>
                  <a:gd name="T45" fmla="*/ 56 h 348"/>
                  <a:gd name="T46" fmla="*/ 118 w 223"/>
                  <a:gd name="T47" fmla="*/ 70 h 348"/>
                  <a:gd name="T48" fmla="*/ 124 w 223"/>
                  <a:gd name="T49" fmla="*/ 84 h 348"/>
                  <a:gd name="T50" fmla="*/ 123 w 223"/>
                  <a:gd name="T51" fmla="*/ 100 h 348"/>
                  <a:gd name="T52" fmla="*/ 128 w 223"/>
                  <a:gd name="T53" fmla="*/ 106 h 348"/>
                  <a:gd name="T54" fmla="*/ 156 w 223"/>
                  <a:gd name="T55" fmla="*/ 111 h 348"/>
                  <a:gd name="T56" fmla="*/ 178 w 223"/>
                  <a:gd name="T57" fmla="*/ 132 h 348"/>
                  <a:gd name="T58" fmla="*/ 199 w 223"/>
                  <a:gd name="T59" fmla="*/ 131 h 348"/>
                  <a:gd name="T60" fmla="*/ 216 w 223"/>
                  <a:gd name="T61" fmla="*/ 132 h 348"/>
                  <a:gd name="T62" fmla="*/ 208 w 223"/>
                  <a:gd name="T63" fmla="*/ 150 h 348"/>
                  <a:gd name="T64" fmla="*/ 210 w 223"/>
                  <a:gd name="T65" fmla="*/ 179 h 348"/>
                  <a:gd name="T66" fmla="*/ 215 w 223"/>
                  <a:gd name="T67" fmla="*/ 189 h 348"/>
                  <a:gd name="T68" fmla="*/ 212 w 223"/>
                  <a:gd name="T69" fmla="*/ 204 h 348"/>
                  <a:gd name="T70" fmla="*/ 223 w 223"/>
                  <a:gd name="T71" fmla="*/ 232 h 348"/>
                  <a:gd name="T72" fmla="*/ 216 w 223"/>
                  <a:gd name="T73" fmla="*/ 223 h 348"/>
                  <a:gd name="T74" fmla="*/ 204 w 223"/>
                  <a:gd name="T75" fmla="*/ 223 h 348"/>
                  <a:gd name="T76" fmla="*/ 169 w 223"/>
                  <a:gd name="T77" fmla="*/ 236 h 348"/>
                  <a:gd name="T78" fmla="*/ 179 w 223"/>
                  <a:gd name="T79" fmla="*/ 246 h 348"/>
                  <a:gd name="T80" fmla="*/ 165 w 223"/>
                  <a:gd name="T81" fmla="*/ 247 h 348"/>
                  <a:gd name="T82" fmla="*/ 173 w 223"/>
                  <a:gd name="T83" fmla="*/ 270 h 348"/>
                  <a:gd name="T84" fmla="*/ 175 w 223"/>
                  <a:gd name="T85" fmla="*/ 291 h 348"/>
                  <a:gd name="T86" fmla="*/ 159 w 223"/>
                  <a:gd name="T87" fmla="*/ 337 h 348"/>
                  <a:gd name="T88" fmla="*/ 165 w 223"/>
                  <a:gd name="T89" fmla="*/ 315 h 348"/>
                  <a:gd name="T90" fmla="*/ 139 w 223"/>
                  <a:gd name="T91" fmla="*/ 307 h 348"/>
                  <a:gd name="T92" fmla="*/ 123 w 223"/>
                  <a:gd name="T93" fmla="*/ 309 h 348"/>
                  <a:gd name="T94" fmla="*/ 98 w 223"/>
                  <a:gd name="T95" fmla="*/ 285 h 348"/>
                  <a:gd name="T96" fmla="*/ 84 w 223"/>
                  <a:gd name="T97" fmla="*/ 270 h 348"/>
                  <a:gd name="T98" fmla="*/ 66 w 223"/>
                  <a:gd name="T99" fmla="*/ 261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3" h="348">
                    <a:moveTo>
                      <a:pt x="66" y="261"/>
                    </a:moveTo>
                    <a:lnTo>
                      <a:pt x="59" y="257"/>
                    </a:lnTo>
                    <a:lnTo>
                      <a:pt x="50" y="250"/>
                    </a:lnTo>
                    <a:lnTo>
                      <a:pt x="44" y="253"/>
                    </a:lnTo>
                    <a:lnTo>
                      <a:pt x="29" y="250"/>
                    </a:lnTo>
                    <a:lnTo>
                      <a:pt x="24" y="241"/>
                    </a:lnTo>
                    <a:lnTo>
                      <a:pt x="21" y="242"/>
                    </a:lnTo>
                    <a:lnTo>
                      <a:pt x="3" y="230"/>
                    </a:lnTo>
                    <a:lnTo>
                      <a:pt x="0" y="223"/>
                    </a:lnTo>
                    <a:lnTo>
                      <a:pt x="7" y="222"/>
                    </a:lnTo>
                    <a:lnTo>
                      <a:pt x="6" y="211"/>
                    </a:lnTo>
                    <a:lnTo>
                      <a:pt x="11" y="204"/>
                    </a:lnTo>
                    <a:lnTo>
                      <a:pt x="20" y="202"/>
                    </a:lnTo>
                    <a:lnTo>
                      <a:pt x="28" y="189"/>
                    </a:lnTo>
                    <a:lnTo>
                      <a:pt x="35" y="179"/>
                    </a:lnTo>
                    <a:lnTo>
                      <a:pt x="28" y="173"/>
                    </a:lnTo>
                    <a:lnTo>
                      <a:pt x="32" y="161"/>
                    </a:lnTo>
                    <a:lnTo>
                      <a:pt x="29" y="142"/>
                    </a:lnTo>
                    <a:lnTo>
                      <a:pt x="33" y="137"/>
                    </a:lnTo>
                    <a:lnTo>
                      <a:pt x="30" y="119"/>
                    </a:lnTo>
                    <a:lnTo>
                      <a:pt x="23" y="108"/>
                    </a:lnTo>
                    <a:lnTo>
                      <a:pt x="26" y="98"/>
                    </a:lnTo>
                    <a:lnTo>
                      <a:pt x="32" y="100"/>
                    </a:lnTo>
                    <a:lnTo>
                      <a:pt x="36" y="94"/>
                    </a:lnTo>
                    <a:lnTo>
                      <a:pt x="32" y="81"/>
                    </a:lnTo>
                    <a:lnTo>
                      <a:pt x="34" y="78"/>
                    </a:lnTo>
                    <a:lnTo>
                      <a:pt x="44" y="79"/>
                    </a:lnTo>
                    <a:lnTo>
                      <a:pt x="58" y="64"/>
                    </a:lnTo>
                    <a:lnTo>
                      <a:pt x="66" y="62"/>
                    </a:lnTo>
                    <a:lnTo>
                      <a:pt x="67" y="55"/>
                    </a:lnTo>
                    <a:lnTo>
                      <a:pt x="71" y="38"/>
                    </a:lnTo>
                    <a:lnTo>
                      <a:pt x="82" y="28"/>
                    </a:lnTo>
                    <a:lnTo>
                      <a:pt x="94" y="28"/>
                    </a:lnTo>
                    <a:lnTo>
                      <a:pt x="96" y="23"/>
                    </a:lnTo>
                    <a:lnTo>
                      <a:pt x="110" y="25"/>
                    </a:lnTo>
                    <a:lnTo>
                      <a:pt x="125" y="15"/>
                    </a:lnTo>
                    <a:lnTo>
                      <a:pt x="132" y="10"/>
                    </a:lnTo>
                    <a:lnTo>
                      <a:pt x="142" y="0"/>
                    </a:lnTo>
                    <a:lnTo>
                      <a:pt x="148" y="1"/>
                    </a:lnTo>
                    <a:lnTo>
                      <a:pt x="152" y="7"/>
                    </a:lnTo>
                    <a:lnTo>
                      <a:pt x="149" y="14"/>
                    </a:lnTo>
                    <a:lnTo>
                      <a:pt x="137" y="17"/>
                    </a:lnTo>
                    <a:lnTo>
                      <a:pt x="131" y="28"/>
                    </a:lnTo>
                    <a:lnTo>
                      <a:pt x="124" y="34"/>
                    </a:lnTo>
                    <a:lnTo>
                      <a:pt x="118" y="41"/>
                    </a:lnTo>
                    <a:lnTo>
                      <a:pt x="115" y="56"/>
                    </a:lnTo>
                    <a:lnTo>
                      <a:pt x="109" y="68"/>
                    </a:lnTo>
                    <a:lnTo>
                      <a:pt x="118" y="70"/>
                    </a:lnTo>
                    <a:lnTo>
                      <a:pt x="120" y="79"/>
                    </a:lnTo>
                    <a:lnTo>
                      <a:pt x="124" y="84"/>
                    </a:lnTo>
                    <a:lnTo>
                      <a:pt x="125" y="92"/>
                    </a:lnTo>
                    <a:lnTo>
                      <a:pt x="123" y="100"/>
                    </a:lnTo>
                    <a:lnTo>
                      <a:pt x="123" y="104"/>
                    </a:lnTo>
                    <a:lnTo>
                      <a:pt x="128" y="106"/>
                    </a:lnTo>
                    <a:lnTo>
                      <a:pt x="132" y="113"/>
                    </a:lnTo>
                    <a:lnTo>
                      <a:pt x="156" y="111"/>
                    </a:lnTo>
                    <a:lnTo>
                      <a:pt x="166" y="114"/>
                    </a:lnTo>
                    <a:lnTo>
                      <a:pt x="178" y="132"/>
                    </a:lnTo>
                    <a:lnTo>
                      <a:pt x="186" y="129"/>
                    </a:lnTo>
                    <a:lnTo>
                      <a:pt x="199" y="131"/>
                    </a:lnTo>
                    <a:lnTo>
                      <a:pt x="210" y="128"/>
                    </a:lnTo>
                    <a:lnTo>
                      <a:pt x="216" y="132"/>
                    </a:lnTo>
                    <a:lnTo>
                      <a:pt x="212" y="143"/>
                    </a:lnTo>
                    <a:lnTo>
                      <a:pt x="208" y="150"/>
                    </a:lnTo>
                    <a:lnTo>
                      <a:pt x="206" y="165"/>
                    </a:lnTo>
                    <a:lnTo>
                      <a:pt x="210" y="179"/>
                    </a:lnTo>
                    <a:lnTo>
                      <a:pt x="215" y="185"/>
                    </a:lnTo>
                    <a:lnTo>
                      <a:pt x="215" y="189"/>
                    </a:lnTo>
                    <a:lnTo>
                      <a:pt x="206" y="200"/>
                    </a:lnTo>
                    <a:lnTo>
                      <a:pt x="212" y="204"/>
                    </a:lnTo>
                    <a:lnTo>
                      <a:pt x="217" y="212"/>
                    </a:lnTo>
                    <a:lnTo>
                      <a:pt x="223" y="232"/>
                    </a:lnTo>
                    <a:lnTo>
                      <a:pt x="219" y="235"/>
                    </a:lnTo>
                    <a:lnTo>
                      <a:pt x="216" y="223"/>
                    </a:lnTo>
                    <a:lnTo>
                      <a:pt x="211" y="216"/>
                    </a:lnTo>
                    <a:lnTo>
                      <a:pt x="204" y="223"/>
                    </a:lnTo>
                    <a:lnTo>
                      <a:pt x="169" y="223"/>
                    </a:lnTo>
                    <a:lnTo>
                      <a:pt x="169" y="236"/>
                    </a:lnTo>
                    <a:lnTo>
                      <a:pt x="180" y="238"/>
                    </a:lnTo>
                    <a:lnTo>
                      <a:pt x="179" y="246"/>
                    </a:lnTo>
                    <a:lnTo>
                      <a:pt x="175" y="244"/>
                    </a:lnTo>
                    <a:lnTo>
                      <a:pt x="165" y="247"/>
                    </a:lnTo>
                    <a:lnTo>
                      <a:pt x="165" y="262"/>
                    </a:lnTo>
                    <a:lnTo>
                      <a:pt x="173" y="270"/>
                    </a:lnTo>
                    <a:lnTo>
                      <a:pt x="176" y="282"/>
                    </a:lnTo>
                    <a:lnTo>
                      <a:pt x="175" y="291"/>
                    </a:lnTo>
                    <a:lnTo>
                      <a:pt x="168" y="348"/>
                    </a:lnTo>
                    <a:lnTo>
                      <a:pt x="159" y="337"/>
                    </a:lnTo>
                    <a:lnTo>
                      <a:pt x="153" y="336"/>
                    </a:lnTo>
                    <a:lnTo>
                      <a:pt x="165" y="315"/>
                    </a:lnTo>
                    <a:lnTo>
                      <a:pt x="150" y="305"/>
                    </a:lnTo>
                    <a:lnTo>
                      <a:pt x="139" y="307"/>
                    </a:lnTo>
                    <a:lnTo>
                      <a:pt x="133" y="303"/>
                    </a:lnTo>
                    <a:lnTo>
                      <a:pt x="123" y="309"/>
                    </a:lnTo>
                    <a:lnTo>
                      <a:pt x="109" y="306"/>
                    </a:lnTo>
                    <a:lnTo>
                      <a:pt x="98" y="285"/>
                    </a:lnTo>
                    <a:lnTo>
                      <a:pt x="89" y="279"/>
                    </a:lnTo>
                    <a:lnTo>
                      <a:pt x="84" y="270"/>
                    </a:lnTo>
                    <a:lnTo>
                      <a:pt x="71" y="260"/>
                    </a:lnTo>
                    <a:lnTo>
                      <a:pt x="66" y="261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46" name="Freeform 46">
                <a:extLst>
                  <a:ext uri="{FF2B5EF4-FFF2-40B4-BE49-F238E27FC236}">
                    <a16:creationId xmlns:a16="http://schemas.microsoft.com/office/drawing/2014/main" id="{419B6A69-AC2A-4E53-B4B7-13726E0C3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7516" y="3538513"/>
                <a:ext cx="95250" cy="100012"/>
              </a:xfrm>
              <a:custGeom>
                <a:avLst/>
                <a:gdLst>
                  <a:gd name="T0" fmla="*/ 51 w 60"/>
                  <a:gd name="T1" fmla="*/ 63 h 63"/>
                  <a:gd name="T2" fmla="*/ 41 w 60"/>
                  <a:gd name="T3" fmla="*/ 58 h 63"/>
                  <a:gd name="T4" fmla="*/ 38 w 60"/>
                  <a:gd name="T5" fmla="*/ 53 h 63"/>
                  <a:gd name="T6" fmla="*/ 40 w 60"/>
                  <a:gd name="T7" fmla="*/ 50 h 63"/>
                  <a:gd name="T8" fmla="*/ 40 w 60"/>
                  <a:gd name="T9" fmla="*/ 45 h 63"/>
                  <a:gd name="T10" fmla="*/ 35 w 60"/>
                  <a:gd name="T11" fmla="*/ 40 h 63"/>
                  <a:gd name="T12" fmla="*/ 28 w 60"/>
                  <a:gd name="T13" fmla="*/ 36 h 63"/>
                  <a:gd name="T14" fmla="*/ 22 w 60"/>
                  <a:gd name="T15" fmla="*/ 34 h 63"/>
                  <a:gd name="T16" fmla="*/ 21 w 60"/>
                  <a:gd name="T17" fmla="*/ 28 h 63"/>
                  <a:gd name="T18" fmla="*/ 17 w 60"/>
                  <a:gd name="T19" fmla="*/ 24 h 63"/>
                  <a:gd name="T20" fmla="*/ 18 w 60"/>
                  <a:gd name="T21" fmla="*/ 30 h 63"/>
                  <a:gd name="T22" fmla="*/ 14 w 60"/>
                  <a:gd name="T23" fmla="*/ 35 h 63"/>
                  <a:gd name="T24" fmla="*/ 10 w 60"/>
                  <a:gd name="T25" fmla="*/ 29 h 63"/>
                  <a:gd name="T26" fmla="*/ 4 w 60"/>
                  <a:gd name="T27" fmla="*/ 27 h 63"/>
                  <a:gd name="T28" fmla="*/ 2 w 60"/>
                  <a:gd name="T29" fmla="*/ 23 h 63"/>
                  <a:gd name="T30" fmla="*/ 2 w 60"/>
                  <a:gd name="T31" fmla="*/ 17 h 63"/>
                  <a:gd name="T32" fmla="*/ 5 w 60"/>
                  <a:gd name="T33" fmla="*/ 10 h 63"/>
                  <a:gd name="T34" fmla="*/ 0 w 60"/>
                  <a:gd name="T35" fmla="*/ 7 h 63"/>
                  <a:gd name="T36" fmla="*/ 5 w 60"/>
                  <a:gd name="T37" fmla="*/ 3 h 63"/>
                  <a:gd name="T38" fmla="*/ 8 w 60"/>
                  <a:gd name="T39" fmla="*/ 0 h 63"/>
                  <a:gd name="T40" fmla="*/ 19 w 60"/>
                  <a:gd name="T41" fmla="*/ 6 h 63"/>
                  <a:gd name="T42" fmla="*/ 24 w 60"/>
                  <a:gd name="T43" fmla="*/ 3 h 63"/>
                  <a:gd name="T44" fmla="*/ 29 w 60"/>
                  <a:gd name="T45" fmla="*/ 5 h 63"/>
                  <a:gd name="T46" fmla="*/ 32 w 60"/>
                  <a:gd name="T47" fmla="*/ 9 h 63"/>
                  <a:gd name="T48" fmla="*/ 37 w 60"/>
                  <a:gd name="T49" fmla="*/ 11 h 63"/>
                  <a:gd name="T50" fmla="*/ 42 w 60"/>
                  <a:gd name="T51" fmla="*/ 6 h 63"/>
                  <a:gd name="T52" fmla="*/ 46 w 60"/>
                  <a:gd name="T53" fmla="*/ 17 h 63"/>
                  <a:gd name="T54" fmla="*/ 52 w 60"/>
                  <a:gd name="T55" fmla="*/ 26 h 63"/>
                  <a:gd name="T56" fmla="*/ 60 w 60"/>
                  <a:gd name="T57" fmla="*/ 35 h 63"/>
                  <a:gd name="T58" fmla="*/ 53 w 60"/>
                  <a:gd name="T59" fmla="*/ 36 h 63"/>
                  <a:gd name="T60" fmla="*/ 53 w 60"/>
                  <a:gd name="T61" fmla="*/ 45 h 63"/>
                  <a:gd name="T62" fmla="*/ 57 w 60"/>
                  <a:gd name="T63" fmla="*/ 48 h 63"/>
                  <a:gd name="T64" fmla="*/ 54 w 60"/>
                  <a:gd name="T65" fmla="*/ 51 h 63"/>
                  <a:gd name="T66" fmla="*/ 54 w 60"/>
                  <a:gd name="T67" fmla="*/ 54 h 63"/>
                  <a:gd name="T68" fmla="*/ 52 w 60"/>
                  <a:gd name="T69" fmla="*/ 58 h 63"/>
                  <a:gd name="T70" fmla="*/ 51 w 60"/>
                  <a:gd name="T71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0" h="63">
                    <a:moveTo>
                      <a:pt x="51" y="63"/>
                    </a:moveTo>
                    <a:lnTo>
                      <a:pt x="41" y="58"/>
                    </a:lnTo>
                    <a:lnTo>
                      <a:pt x="38" y="53"/>
                    </a:lnTo>
                    <a:lnTo>
                      <a:pt x="40" y="50"/>
                    </a:lnTo>
                    <a:lnTo>
                      <a:pt x="40" y="45"/>
                    </a:lnTo>
                    <a:lnTo>
                      <a:pt x="35" y="40"/>
                    </a:lnTo>
                    <a:lnTo>
                      <a:pt x="28" y="36"/>
                    </a:lnTo>
                    <a:lnTo>
                      <a:pt x="22" y="34"/>
                    </a:lnTo>
                    <a:lnTo>
                      <a:pt x="21" y="28"/>
                    </a:lnTo>
                    <a:lnTo>
                      <a:pt x="17" y="24"/>
                    </a:lnTo>
                    <a:lnTo>
                      <a:pt x="18" y="30"/>
                    </a:lnTo>
                    <a:lnTo>
                      <a:pt x="14" y="35"/>
                    </a:lnTo>
                    <a:lnTo>
                      <a:pt x="10" y="29"/>
                    </a:lnTo>
                    <a:lnTo>
                      <a:pt x="4" y="27"/>
                    </a:lnTo>
                    <a:lnTo>
                      <a:pt x="2" y="23"/>
                    </a:lnTo>
                    <a:lnTo>
                      <a:pt x="2" y="17"/>
                    </a:lnTo>
                    <a:lnTo>
                      <a:pt x="5" y="10"/>
                    </a:lnTo>
                    <a:lnTo>
                      <a:pt x="0" y="7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9" y="6"/>
                    </a:lnTo>
                    <a:lnTo>
                      <a:pt x="24" y="3"/>
                    </a:lnTo>
                    <a:lnTo>
                      <a:pt x="29" y="5"/>
                    </a:lnTo>
                    <a:lnTo>
                      <a:pt x="32" y="9"/>
                    </a:lnTo>
                    <a:lnTo>
                      <a:pt x="37" y="11"/>
                    </a:lnTo>
                    <a:lnTo>
                      <a:pt x="42" y="6"/>
                    </a:lnTo>
                    <a:lnTo>
                      <a:pt x="46" y="17"/>
                    </a:lnTo>
                    <a:lnTo>
                      <a:pt x="52" y="26"/>
                    </a:lnTo>
                    <a:lnTo>
                      <a:pt x="60" y="35"/>
                    </a:lnTo>
                    <a:lnTo>
                      <a:pt x="53" y="36"/>
                    </a:lnTo>
                    <a:lnTo>
                      <a:pt x="53" y="45"/>
                    </a:lnTo>
                    <a:lnTo>
                      <a:pt x="57" y="48"/>
                    </a:lnTo>
                    <a:lnTo>
                      <a:pt x="54" y="51"/>
                    </a:lnTo>
                    <a:lnTo>
                      <a:pt x="54" y="54"/>
                    </a:lnTo>
                    <a:lnTo>
                      <a:pt x="52" y="58"/>
                    </a:lnTo>
                    <a:lnTo>
                      <a:pt x="51" y="6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91B0D6C5-E8F7-41BC-8EE8-7344F6D6F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5779" y="3144814"/>
                <a:ext cx="301625" cy="109537"/>
              </a:xfrm>
              <a:custGeom>
                <a:avLst/>
                <a:gdLst>
                  <a:gd name="T0" fmla="*/ 53 w 190"/>
                  <a:gd name="T1" fmla="*/ 0 h 69"/>
                  <a:gd name="T2" fmla="*/ 68 w 190"/>
                  <a:gd name="T3" fmla="*/ 1 h 69"/>
                  <a:gd name="T4" fmla="*/ 82 w 190"/>
                  <a:gd name="T5" fmla="*/ 1 h 69"/>
                  <a:gd name="T6" fmla="*/ 98 w 190"/>
                  <a:gd name="T7" fmla="*/ 8 h 69"/>
                  <a:gd name="T8" fmla="*/ 104 w 190"/>
                  <a:gd name="T9" fmla="*/ 16 h 69"/>
                  <a:gd name="T10" fmla="*/ 121 w 190"/>
                  <a:gd name="T11" fmla="*/ 14 h 69"/>
                  <a:gd name="T12" fmla="*/ 127 w 190"/>
                  <a:gd name="T13" fmla="*/ 19 h 69"/>
                  <a:gd name="T14" fmla="*/ 140 w 190"/>
                  <a:gd name="T15" fmla="*/ 31 h 69"/>
                  <a:gd name="T16" fmla="*/ 150 w 190"/>
                  <a:gd name="T17" fmla="*/ 41 h 69"/>
                  <a:gd name="T18" fmla="*/ 156 w 190"/>
                  <a:gd name="T19" fmla="*/ 40 h 69"/>
                  <a:gd name="T20" fmla="*/ 166 w 190"/>
                  <a:gd name="T21" fmla="*/ 45 h 69"/>
                  <a:gd name="T22" fmla="*/ 164 w 190"/>
                  <a:gd name="T23" fmla="*/ 51 h 69"/>
                  <a:gd name="T24" fmla="*/ 177 w 190"/>
                  <a:gd name="T25" fmla="*/ 51 h 69"/>
                  <a:gd name="T26" fmla="*/ 190 w 190"/>
                  <a:gd name="T27" fmla="*/ 60 h 69"/>
                  <a:gd name="T28" fmla="*/ 187 w 190"/>
                  <a:gd name="T29" fmla="*/ 65 h 69"/>
                  <a:gd name="T30" fmla="*/ 175 w 190"/>
                  <a:gd name="T31" fmla="*/ 67 h 69"/>
                  <a:gd name="T32" fmla="*/ 163 w 190"/>
                  <a:gd name="T33" fmla="*/ 68 h 69"/>
                  <a:gd name="T34" fmla="*/ 151 w 190"/>
                  <a:gd name="T35" fmla="*/ 67 h 69"/>
                  <a:gd name="T36" fmla="*/ 124 w 190"/>
                  <a:gd name="T37" fmla="*/ 69 h 69"/>
                  <a:gd name="T38" fmla="*/ 138 w 190"/>
                  <a:gd name="T39" fmla="*/ 57 h 69"/>
                  <a:gd name="T40" fmla="*/ 131 w 190"/>
                  <a:gd name="T41" fmla="*/ 52 h 69"/>
                  <a:gd name="T42" fmla="*/ 120 w 190"/>
                  <a:gd name="T43" fmla="*/ 50 h 69"/>
                  <a:gd name="T44" fmla="*/ 114 w 190"/>
                  <a:gd name="T45" fmla="*/ 45 h 69"/>
                  <a:gd name="T46" fmla="*/ 112 w 190"/>
                  <a:gd name="T47" fmla="*/ 33 h 69"/>
                  <a:gd name="T48" fmla="*/ 101 w 190"/>
                  <a:gd name="T49" fmla="*/ 34 h 69"/>
                  <a:gd name="T50" fmla="*/ 86 w 190"/>
                  <a:gd name="T51" fmla="*/ 28 h 69"/>
                  <a:gd name="T52" fmla="*/ 81 w 190"/>
                  <a:gd name="T53" fmla="*/ 24 h 69"/>
                  <a:gd name="T54" fmla="*/ 58 w 190"/>
                  <a:gd name="T55" fmla="*/ 20 h 69"/>
                  <a:gd name="T56" fmla="*/ 52 w 190"/>
                  <a:gd name="T57" fmla="*/ 16 h 69"/>
                  <a:gd name="T58" fmla="*/ 60 w 190"/>
                  <a:gd name="T59" fmla="*/ 11 h 69"/>
                  <a:gd name="T60" fmla="*/ 42 w 190"/>
                  <a:gd name="T61" fmla="*/ 10 h 69"/>
                  <a:gd name="T62" fmla="*/ 28 w 190"/>
                  <a:gd name="T63" fmla="*/ 21 h 69"/>
                  <a:gd name="T64" fmla="*/ 20 w 190"/>
                  <a:gd name="T65" fmla="*/ 21 h 69"/>
                  <a:gd name="T66" fmla="*/ 17 w 190"/>
                  <a:gd name="T67" fmla="*/ 26 h 69"/>
                  <a:gd name="T68" fmla="*/ 7 w 190"/>
                  <a:gd name="T69" fmla="*/ 28 h 69"/>
                  <a:gd name="T70" fmla="*/ 0 w 190"/>
                  <a:gd name="T71" fmla="*/ 27 h 69"/>
                  <a:gd name="T72" fmla="*/ 11 w 190"/>
                  <a:gd name="T73" fmla="*/ 20 h 69"/>
                  <a:gd name="T74" fmla="*/ 16 w 190"/>
                  <a:gd name="T75" fmla="*/ 13 h 69"/>
                  <a:gd name="T76" fmla="*/ 25 w 190"/>
                  <a:gd name="T77" fmla="*/ 8 h 69"/>
                  <a:gd name="T78" fmla="*/ 34 w 190"/>
                  <a:gd name="T79" fmla="*/ 4 h 69"/>
                  <a:gd name="T80" fmla="*/ 48 w 190"/>
                  <a:gd name="T81" fmla="*/ 2 h 69"/>
                  <a:gd name="T82" fmla="*/ 53 w 190"/>
                  <a:gd name="T8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0" h="69">
                    <a:moveTo>
                      <a:pt x="53" y="0"/>
                    </a:moveTo>
                    <a:lnTo>
                      <a:pt x="68" y="1"/>
                    </a:lnTo>
                    <a:lnTo>
                      <a:pt x="82" y="1"/>
                    </a:lnTo>
                    <a:lnTo>
                      <a:pt x="98" y="8"/>
                    </a:lnTo>
                    <a:lnTo>
                      <a:pt x="104" y="16"/>
                    </a:lnTo>
                    <a:lnTo>
                      <a:pt x="121" y="14"/>
                    </a:lnTo>
                    <a:lnTo>
                      <a:pt x="127" y="19"/>
                    </a:lnTo>
                    <a:lnTo>
                      <a:pt x="140" y="31"/>
                    </a:lnTo>
                    <a:lnTo>
                      <a:pt x="150" y="41"/>
                    </a:lnTo>
                    <a:lnTo>
                      <a:pt x="156" y="40"/>
                    </a:lnTo>
                    <a:lnTo>
                      <a:pt x="166" y="45"/>
                    </a:lnTo>
                    <a:lnTo>
                      <a:pt x="164" y="51"/>
                    </a:lnTo>
                    <a:lnTo>
                      <a:pt x="177" y="51"/>
                    </a:lnTo>
                    <a:lnTo>
                      <a:pt x="190" y="60"/>
                    </a:lnTo>
                    <a:lnTo>
                      <a:pt x="187" y="65"/>
                    </a:lnTo>
                    <a:lnTo>
                      <a:pt x="175" y="67"/>
                    </a:lnTo>
                    <a:lnTo>
                      <a:pt x="163" y="68"/>
                    </a:lnTo>
                    <a:lnTo>
                      <a:pt x="151" y="67"/>
                    </a:lnTo>
                    <a:lnTo>
                      <a:pt x="124" y="69"/>
                    </a:lnTo>
                    <a:lnTo>
                      <a:pt x="138" y="57"/>
                    </a:lnTo>
                    <a:lnTo>
                      <a:pt x="131" y="52"/>
                    </a:lnTo>
                    <a:lnTo>
                      <a:pt x="120" y="50"/>
                    </a:lnTo>
                    <a:lnTo>
                      <a:pt x="114" y="45"/>
                    </a:lnTo>
                    <a:lnTo>
                      <a:pt x="112" y="33"/>
                    </a:lnTo>
                    <a:lnTo>
                      <a:pt x="101" y="34"/>
                    </a:lnTo>
                    <a:lnTo>
                      <a:pt x="86" y="28"/>
                    </a:lnTo>
                    <a:lnTo>
                      <a:pt x="81" y="24"/>
                    </a:lnTo>
                    <a:lnTo>
                      <a:pt x="58" y="20"/>
                    </a:lnTo>
                    <a:lnTo>
                      <a:pt x="52" y="16"/>
                    </a:lnTo>
                    <a:lnTo>
                      <a:pt x="60" y="11"/>
                    </a:lnTo>
                    <a:lnTo>
                      <a:pt x="42" y="10"/>
                    </a:lnTo>
                    <a:lnTo>
                      <a:pt x="28" y="21"/>
                    </a:lnTo>
                    <a:lnTo>
                      <a:pt x="20" y="21"/>
                    </a:lnTo>
                    <a:lnTo>
                      <a:pt x="17" y="26"/>
                    </a:lnTo>
                    <a:lnTo>
                      <a:pt x="7" y="28"/>
                    </a:lnTo>
                    <a:lnTo>
                      <a:pt x="0" y="27"/>
                    </a:lnTo>
                    <a:lnTo>
                      <a:pt x="11" y="20"/>
                    </a:lnTo>
                    <a:lnTo>
                      <a:pt x="16" y="13"/>
                    </a:lnTo>
                    <a:lnTo>
                      <a:pt x="25" y="8"/>
                    </a:lnTo>
                    <a:lnTo>
                      <a:pt x="34" y="4"/>
                    </a:lnTo>
                    <a:lnTo>
                      <a:pt x="48" y="2"/>
                    </a:lnTo>
                    <a:lnTo>
                      <a:pt x="53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48" name="Freeform 48">
                <a:extLst>
                  <a:ext uri="{FF2B5EF4-FFF2-40B4-BE49-F238E27FC236}">
                    <a16:creationId xmlns:a16="http://schemas.microsoft.com/office/drawing/2014/main" id="{5A0A6768-CBED-4C38-8422-C7FABF1D7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0014" y="2733656"/>
                <a:ext cx="49214" cy="22224"/>
              </a:xfrm>
              <a:custGeom>
                <a:avLst/>
                <a:gdLst>
                  <a:gd name="T0" fmla="*/ 0 w 31"/>
                  <a:gd name="T1" fmla="*/ 11 h 14"/>
                  <a:gd name="T2" fmla="*/ 1 w 31"/>
                  <a:gd name="T3" fmla="*/ 11 h 14"/>
                  <a:gd name="T4" fmla="*/ 3 w 31"/>
                  <a:gd name="T5" fmla="*/ 6 h 14"/>
                  <a:gd name="T6" fmla="*/ 16 w 31"/>
                  <a:gd name="T7" fmla="*/ 6 h 14"/>
                  <a:gd name="T8" fmla="*/ 31 w 31"/>
                  <a:gd name="T9" fmla="*/ 0 h 14"/>
                  <a:gd name="T10" fmla="*/ 20 w 31"/>
                  <a:gd name="T11" fmla="*/ 9 h 14"/>
                  <a:gd name="T12" fmla="*/ 22 w 31"/>
                  <a:gd name="T13" fmla="*/ 12 h 14"/>
                  <a:gd name="T14" fmla="*/ 20 w 31"/>
                  <a:gd name="T15" fmla="*/ 12 h 14"/>
                  <a:gd name="T16" fmla="*/ 17 w 31"/>
                  <a:gd name="T17" fmla="*/ 13 h 14"/>
                  <a:gd name="T18" fmla="*/ 14 w 31"/>
                  <a:gd name="T19" fmla="*/ 13 h 14"/>
                  <a:gd name="T20" fmla="*/ 13 w 31"/>
                  <a:gd name="T21" fmla="*/ 14 h 14"/>
                  <a:gd name="T22" fmla="*/ 13 w 31"/>
                  <a:gd name="T23" fmla="*/ 12 h 14"/>
                  <a:gd name="T24" fmla="*/ 11 w 31"/>
                  <a:gd name="T25" fmla="*/ 10 h 14"/>
                  <a:gd name="T26" fmla="*/ 8 w 31"/>
                  <a:gd name="T27" fmla="*/ 10 h 14"/>
                  <a:gd name="T28" fmla="*/ 4 w 31"/>
                  <a:gd name="T29" fmla="*/ 12 h 14"/>
                  <a:gd name="T30" fmla="*/ 0 w 31"/>
                  <a:gd name="T31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14">
                    <a:moveTo>
                      <a:pt x="0" y="11"/>
                    </a:moveTo>
                    <a:lnTo>
                      <a:pt x="1" y="11"/>
                    </a:lnTo>
                    <a:lnTo>
                      <a:pt x="3" y="6"/>
                    </a:lnTo>
                    <a:lnTo>
                      <a:pt x="16" y="6"/>
                    </a:lnTo>
                    <a:lnTo>
                      <a:pt x="31" y="0"/>
                    </a:lnTo>
                    <a:lnTo>
                      <a:pt x="20" y="9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17" y="13"/>
                    </a:lnTo>
                    <a:lnTo>
                      <a:pt x="14" y="13"/>
                    </a:lnTo>
                    <a:lnTo>
                      <a:pt x="13" y="14"/>
                    </a:lnTo>
                    <a:lnTo>
                      <a:pt x="13" y="12"/>
                    </a:lnTo>
                    <a:lnTo>
                      <a:pt x="11" y="10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49" name="Freeform 49">
                <a:extLst>
                  <a:ext uri="{FF2B5EF4-FFF2-40B4-BE49-F238E27FC236}">
                    <a16:creationId xmlns:a16="http://schemas.microsoft.com/office/drawing/2014/main" id="{641337B7-49AA-40D7-98D5-23CA2753E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315" y="2749530"/>
                <a:ext cx="49214" cy="19050"/>
              </a:xfrm>
              <a:custGeom>
                <a:avLst/>
                <a:gdLst>
                  <a:gd name="T0" fmla="*/ 30 w 31"/>
                  <a:gd name="T1" fmla="*/ 2 h 12"/>
                  <a:gd name="T2" fmla="*/ 31 w 31"/>
                  <a:gd name="T3" fmla="*/ 4 h 12"/>
                  <a:gd name="T4" fmla="*/ 14 w 31"/>
                  <a:gd name="T5" fmla="*/ 12 h 12"/>
                  <a:gd name="T6" fmla="*/ 5 w 31"/>
                  <a:gd name="T7" fmla="*/ 10 h 12"/>
                  <a:gd name="T8" fmla="*/ 0 w 31"/>
                  <a:gd name="T9" fmla="*/ 2 h 12"/>
                  <a:gd name="T10" fmla="*/ 8 w 31"/>
                  <a:gd name="T11" fmla="*/ 1 h 12"/>
                  <a:gd name="T12" fmla="*/ 12 w 31"/>
                  <a:gd name="T13" fmla="*/ 2 h 12"/>
                  <a:gd name="T14" fmla="*/ 16 w 31"/>
                  <a:gd name="T15" fmla="*/ 0 h 12"/>
                  <a:gd name="T16" fmla="*/ 19 w 31"/>
                  <a:gd name="T17" fmla="*/ 0 h 12"/>
                  <a:gd name="T18" fmla="*/ 21 w 31"/>
                  <a:gd name="T19" fmla="*/ 2 h 12"/>
                  <a:gd name="T20" fmla="*/ 21 w 31"/>
                  <a:gd name="T21" fmla="*/ 4 h 12"/>
                  <a:gd name="T22" fmla="*/ 22 w 31"/>
                  <a:gd name="T23" fmla="*/ 3 h 12"/>
                  <a:gd name="T24" fmla="*/ 25 w 31"/>
                  <a:gd name="T25" fmla="*/ 3 h 12"/>
                  <a:gd name="T26" fmla="*/ 28 w 31"/>
                  <a:gd name="T27" fmla="*/ 2 h 12"/>
                  <a:gd name="T28" fmla="*/ 30 w 31"/>
                  <a:gd name="T2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12">
                    <a:moveTo>
                      <a:pt x="30" y="2"/>
                    </a:moveTo>
                    <a:lnTo>
                      <a:pt x="31" y="4"/>
                    </a:lnTo>
                    <a:lnTo>
                      <a:pt x="14" y="12"/>
                    </a:lnTo>
                    <a:lnTo>
                      <a:pt x="5" y="10"/>
                    </a:lnTo>
                    <a:lnTo>
                      <a:pt x="0" y="2"/>
                    </a:lnTo>
                    <a:lnTo>
                      <a:pt x="8" y="1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2" y="3"/>
                    </a:lnTo>
                    <a:lnTo>
                      <a:pt x="25" y="3"/>
                    </a:lnTo>
                    <a:lnTo>
                      <a:pt x="28" y="2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50" name="Freeform 50">
                <a:extLst>
                  <a:ext uri="{FF2B5EF4-FFF2-40B4-BE49-F238E27FC236}">
                    <a16:creationId xmlns:a16="http://schemas.microsoft.com/office/drawing/2014/main" id="{85D34107-E2BB-4F40-9E97-954989018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050" y="2230422"/>
                <a:ext cx="169864" cy="82550"/>
              </a:xfrm>
              <a:custGeom>
                <a:avLst/>
                <a:gdLst>
                  <a:gd name="T0" fmla="*/ 79 w 107"/>
                  <a:gd name="T1" fmla="*/ 51 h 52"/>
                  <a:gd name="T2" fmla="*/ 71 w 107"/>
                  <a:gd name="T3" fmla="*/ 48 h 52"/>
                  <a:gd name="T4" fmla="*/ 63 w 107"/>
                  <a:gd name="T5" fmla="*/ 49 h 52"/>
                  <a:gd name="T6" fmla="*/ 50 w 107"/>
                  <a:gd name="T7" fmla="*/ 43 h 52"/>
                  <a:gd name="T8" fmla="*/ 45 w 107"/>
                  <a:gd name="T9" fmla="*/ 44 h 52"/>
                  <a:gd name="T10" fmla="*/ 37 w 107"/>
                  <a:gd name="T11" fmla="*/ 52 h 52"/>
                  <a:gd name="T12" fmla="*/ 24 w 107"/>
                  <a:gd name="T13" fmla="*/ 46 h 52"/>
                  <a:gd name="T14" fmla="*/ 14 w 107"/>
                  <a:gd name="T15" fmla="*/ 37 h 52"/>
                  <a:gd name="T16" fmla="*/ 6 w 107"/>
                  <a:gd name="T17" fmla="*/ 32 h 52"/>
                  <a:gd name="T18" fmla="*/ 4 w 107"/>
                  <a:gd name="T19" fmla="*/ 24 h 52"/>
                  <a:gd name="T20" fmla="*/ 0 w 107"/>
                  <a:gd name="T21" fmla="*/ 18 h 52"/>
                  <a:gd name="T22" fmla="*/ 12 w 107"/>
                  <a:gd name="T23" fmla="*/ 13 h 52"/>
                  <a:gd name="T24" fmla="*/ 17 w 107"/>
                  <a:gd name="T25" fmla="*/ 8 h 52"/>
                  <a:gd name="T26" fmla="*/ 28 w 107"/>
                  <a:gd name="T27" fmla="*/ 4 h 52"/>
                  <a:gd name="T28" fmla="*/ 32 w 107"/>
                  <a:gd name="T29" fmla="*/ 0 h 52"/>
                  <a:gd name="T30" fmla="*/ 36 w 107"/>
                  <a:gd name="T31" fmla="*/ 3 h 52"/>
                  <a:gd name="T32" fmla="*/ 43 w 107"/>
                  <a:gd name="T33" fmla="*/ 1 h 52"/>
                  <a:gd name="T34" fmla="*/ 51 w 107"/>
                  <a:gd name="T35" fmla="*/ 7 h 52"/>
                  <a:gd name="T36" fmla="*/ 63 w 107"/>
                  <a:gd name="T37" fmla="*/ 9 h 52"/>
                  <a:gd name="T38" fmla="*/ 63 w 107"/>
                  <a:gd name="T39" fmla="*/ 15 h 52"/>
                  <a:gd name="T40" fmla="*/ 72 w 107"/>
                  <a:gd name="T41" fmla="*/ 19 h 52"/>
                  <a:gd name="T42" fmla="*/ 74 w 107"/>
                  <a:gd name="T43" fmla="*/ 14 h 52"/>
                  <a:gd name="T44" fmla="*/ 85 w 107"/>
                  <a:gd name="T45" fmla="*/ 16 h 52"/>
                  <a:gd name="T46" fmla="*/ 87 w 107"/>
                  <a:gd name="T47" fmla="*/ 22 h 52"/>
                  <a:gd name="T48" fmla="*/ 99 w 107"/>
                  <a:gd name="T49" fmla="*/ 23 h 52"/>
                  <a:gd name="T50" fmla="*/ 107 w 107"/>
                  <a:gd name="T51" fmla="*/ 33 h 52"/>
                  <a:gd name="T52" fmla="*/ 103 w 107"/>
                  <a:gd name="T53" fmla="*/ 33 h 52"/>
                  <a:gd name="T54" fmla="*/ 100 w 107"/>
                  <a:gd name="T55" fmla="*/ 37 h 52"/>
                  <a:gd name="T56" fmla="*/ 97 w 107"/>
                  <a:gd name="T57" fmla="*/ 38 h 52"/>
                  <a:gd name="T58" fmla="*/ 96 w 107"/>
                  <a:gd name="T59" fmla="*/ 42 h 52"/>
                  <a:gd name="T60" fmla="*/ 93 w 107"/>
                  <a:gd name="T61" fmla="*/ 43 h 52"/>
                  <a:gd name="T62" fmla="*/ 93 w 107"/>
                  <a:gd name="T63" fmla="*/ 45 h 52"/>
                  <a:gd name="T64" fmla="*/ 88 w 107"/>
                  <a:gd name="T65" fmla="*/ 47 h 52"/>
                  <a:gd name="T66" fmla="*/ 80 w 107"/>
                  <a:gd name="T67" fmla="*/ 47 h 52"/>
                  <a:gd name="T68" fmla="*/ 79 w 107"/>
                  <a:gd name="T69" fmla="*/ 5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52">
                    <a:moveTo>
                      <a:pt x="79" y="51"/>
                    </a:moveTo>
                    <a:lnTo>
                      <a:pt x="71" y="48"/>
                    </a:lnTo>
                    <a:lnTo>
                      <a:pt x="63" y="49"/>
                    </a:lnTo>
                    <a:lnTo>
                      <a:pt x="50" y="43"/>
                    </a:lnTo>
                    <a:lnTo>
                      <a:pt x="45" y="44"/>
                    </a:lnTo>
                    <a:lnTo>
                      <a:pt x="37" y="52"/>
                    </a:lnTo>
                    <a:lnTo>
                      <a:pt x="24" y="46"/>
                    </a:lnTo>
                    <a:lnTo>
                      <a:pt x="14" y="37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0" y="18"/>
                    </a:lnTo>
                    <a:lnTo>
                      <a:pt x="12" y="13"/>
                    </a:lnTo>
                    <a:lnTo>
                      <a:pt x="17" y="8"/>
                    </a:lnTo>
                    <a:lnTo>
                      <a:pt x="28" y="4"/>
                    </a:lnTo>
                    <a:lnTo>
                      <a:pt x="32" y="0"/>
                    </a:lnTo>
                    <a:lnTo>
                      <a:pt x="36" y="3"/>
                    </a:lnTo>
                    <a:lnTo>
                      <a:pt x="43" y="1"/>
                    </a:lnTo>
                    <a:lnTo>
                      <a:pt x="51" y="7"/>
                    </a:lnTo>
                    <a:lnTo>
                      <a:pt x="63" y="9"/>
                    </a:lnTo>
                    <a:lnTo>
                      <a:pt x="63" y="15"/>
                    </a:lnTo>
                    <a:lnTo>
                      <a:pt x="72" y="19"/>
                    </a:lnTo>
                    <a:lnTo>
                      <a:pt x="74" y="14"/>
                    </a:lnTo>
                    <a:lnTo>
                      <a:pt x="85" y="16"/>
                    </a:lnTo>
                    <a:lnTo>
                      <a:pt x="87" y="22"/>
                    </a:lnTo>
                    <a:lnTo>
                      <a:pt x="99" y="23"/>
                    </a:lnTo>
                    <a:lnTo>
                      <a:pt x="107" y="33"/>
                    </a:lnTo>
                    <a:lnTo>
                      <a:pt x="103" y="33"/>
                    </a:lnTo>
                    <a:lnTo>
                      <a:pt x="100" y="37"/>
                    </a:lnTo>
                    <a:lnTo>
                      <a:pt x="97" y="38"/>
                    </a:lnTo>
                    <a:lnTo>
                      <a:pt x="96" y="42"/>
                    </a:lnTo>
                    <a:lnTo>
                      <a:pt x="93" y="43"/>
                    </a:lnTo>
                    <a:lnTo>
                      <a:pt x="93" y="45"/>
                    </a:lnTo>
                    <a:lnTo>
                      <a:pt x="88" y="47"/>
                    </a:lnTo>
                    <a:lnTo>
                      <a:pt x="80" y="47"/>
                    </a:lnTo>
                    <a:lnTo>
                      <a:pt x="79" y="5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51" name="Freeform 51">
                <a:extLst>
                  <a:ext uri="{FF2B5EF4-FFF2-40B4-BE49-F238E27FC236}">
                    <a16:creationId xmlns:a16="http://schemas.microsoft.com/office/drawing/2014/main" id="{D5065413-0E5E-463C-BE3B-9A9EE8A42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2300" y="2108185"/>
                <a:ext cx="227014" cy="246061"/>
              </a:xfrm>
              <a:custGeom>
                <a:avLst/>
                <a:gdLst>
                  <a:gd name="T0" fmla="*/ 58 w 143"/>
                  <a:gd name="T1" fmla="*/ 0 h 155"/>
                  <a:gd name="T2" fmla="*/ 59 w 143"/>
                  <a:gd name="T3" fmla="*/ 8 h 155"/>
                  <a:gd name="T4" fmla="*/ 75 w 143"/>
                  <a:gd name="T5" fmla="*/ 12 h 155"/>
                  <a:gd name="T6" fmla="*/ 75 w 143"/>
                  <a:gd name="T7" fmla="*/ 20 h 155"/>
                  <a:gd name="T8" fmla="*/ 90 w 143"/>
                  <a:gd name="T9" fmla="*/ 16 h 155"/>
                  <a:gd name="T10" fmla="*/ 99 w 143"/>
                  <a:gd name="T11" fmla="*/ 10 h 155"/>
                  <a:gd name="T12" fmla="*/ 117 w 143"/>
                  <a:gd name="T13" fmla="*/ 18 h 155"/>
                  <a:gd name="T14" fmla="*/ 125 w 143"/>
                  <a:gd name="T15" fmla="*/ 25 h 155"/>
                  <a:gd name="T16" fmla="*/ 129 w 143"/>
                  <a:gd name="T17" fmla="*/ 35 h 155"/>
                  <a:gd name="T18" fmla="*/ 125 w 143"/>
                  <a:gd name="T19" fmla="*/ 40 h 155"/>
                  <a:gd name="T20" fmla="*/ 131 w 143"/>
                  <a:gd name="T21" fmla="*/ 47 h 155"/>
                  <a:gd name="T22" fmla="*/ 136 w 143"/>
                  <a:gd name="T23" fmla="*/ 58 h 155"/>
                  <a:gd name="T24" fmla="*/ 136 w 143"/>
                  <a:gd name="T25" fmla="*/ 65 h 155"/>
                  <a:gd name="T26" fmla="*/ 143 w 143"/>
                  <a:gd name="T27" fmla="*/ 78 h 155"/>
                  <a:gd name="T28" fmla="*/ 136 w 143"/>
                  <a:gd name="T29" fmla="*/ 80 h 155"/>
                  <a:gd name="T30" fmla="*/ 132 w 143"/>
                  <a:gd name="T31" fmla="*/ 77 h 155"/>
                  <a:gd name="T32" fmla="*/ 128 w 143"/>
                  <a:gd name="T33" fmla="*/ 81 h 155"/>
                  <a:gd name="T34" fmla="*/ 117 w 143"/>
                  <a:gd name="T35" fmla="*/ 85 h 155"/>
                  <a:gd name="T36" fmla="*/ 112 w 143"/>
                  <a:gd name="T37" fmla="*/ 90 h 155"/>
                  <a:gd name="T38" fmla="*/ 100 w 143"/>
                  <a:gd name="T39" fmla="*/ 95 h 155"/>
                  <a:gd name="T40" fmla="*/ 104 w 143"/>
                  <a:gd name="T41" fmla="*/ 101 h 155"/>
                  <a:gd name="T42" fmla="*/ 106 w 143"/>
                  <a:gd name="T43" fmla="*/ 109 h 155"/>
                  <a:gd name="T44" fmla="*/ 114 w 143"/>
                  <a:gd name="T45" fmla="*/ 114 h 155"/>
                  <a:gd name="T46" fmla="*/ 124 w 143"/>
                  <a:gd name="T47" fmla="*/ 123 h 155"/>
                  <a:gd name="T48" fmla="*/ 119 w 143"/>
                  <a:gd name="T49" fmla="*/ 132 h 155"/>
                  <a:gd name="T50" fmla="*/ 113 w 143"/>
                  <a:gd name="T51" fmla="*/ 135 h 155"/>
                  <a:gd name="T52" fmla="*/ 117 w 143"/>
                  <a:gd name="T53" fmla="*/ 148 h 155"/>
                  <a:gd name="T54" fmla="*/ 115 w 143"/>
                  <a:gd name="T55" fmla="*/ 151 h 155"/>
                  <a:gd name="T56" fmla="*/ 110 w 143"/>
                  <a:gd name="T57" fmla="*/ 147 h 155"/>
                  <a:gd name="T58" fmla="*/ 102 w 143"/>
                  <a:gd name="T59" fmla="*/ 147 h 155"/>
                  <a:gd name="T60" fmla="*/ 91 w 143"/>
                  <a:gd name="T61" fmla="*/ 150 h 155"/>
                  <a:gd name="T62" fmla="*/ 76 w 143"/>
                  <a:gd name="T63" fmla="*/ 149 h 155"/>
                  <a:gd name="T64" fmla="*/ 75 w 143"/>
                  <a:gd name="T65" fmla="*/ 155 h 155"/>
                  <a:gd name="T66" fmla="*/ 66 w 143"/>
                  <a:gd name="T67" fmla="*/ 149 h 155"/>
                  <a:gd name="T68" fmla="*/ 61 w 143"/>
                  <a:gd name="T69" fmla="*/ 150 h 155"/>
                  <a:gd name="T70" fmla="*/ 44 w 143"/>
                  <a:gd name="T71" fmla="*/ 144 h 155"/>
                  <a:gd name="T72" fmla="*/ 40 w 143"/>
                  <a:gd name="T73" fmla="*/ 148 h 155"/>
                  <a:gd name="T74" fmla="*/ 26 w 143"/>
                  <a:gd name="T75" fmla="*/ 148 h 155"/>
                  <a:gd name="T76" fmla="*/ 28 w 143"/>
                  <a:gd name="T77" fmla="*/ 134 h 155"/>
                  <a:gd name="T78" fmla="*/ 35 w 143"/>
                  <a:gd name="T79" fmla="*/ 120 h 155"/>
                  <a:gd name="T80" fmla="*/ 12 w 143"/>
                  <a:gd name="T81" fmla="*/ 116 h 155"/>
                  <a:gd name="T82" fmla="*/ 4 w 143"/>
                  <a:gd name="T83" fmla="*/ 111 h 155"/>
                  <a:gd name="T84" fmla="*/ 5 w 143"/>
                  <a:gd name="T85" fmla="*/ 102 h 155"/>
                  <a:gd name="T86" fmla="*/ 2 w 143"/>
                  <a:gd name="T87" fmla="*/ 97 h 155"/>
                  <a:gd name="T88" fmla="*/ 3 w 143"/>
                  <a:gd name="T89" fmla="*/ 84 h 155"/>
                  <a:gd name="T90" fmla="*/ 0 w 143"/>
                  <a:gd name="T91" fmla="*/ 63 h 155"/>
                  <a:gd name="T92" fmla="*/ 9 w 143"/>
                  <a:gd name="T93" fmla="*/ 63 h 155"/>
                  <a:gd name="T94" fmla="*/ 13 w 143"/>
                  <a:gd name="T95" fmla="*/ 55 h 155"/>
                  <a:gd name="T96" fmla="*/ 16 w 143"/>
                  <a:gd name="T97" fmla="*/ 37 h 155"/>
                  <a:gd name="T98" fmla="*/ 13 w 143"/>
                  <a:gd name="T99" fmla="*/ 30 h 155"/>
                  <a:gd name="T100" fmla="*/ 16 w 143"/>
                  <a:gd name="T101" fmla="*/ 26 h 155"/>
                  <a:gd name="T102" fmla="*/ 29 w 143"/>
                  <a:gd name="T103" fmla="*/ 25 h 155"/>
                  <a:gd name="T104" fmla="*/ 32 w 143"/>
                  <a:gd name="T105" fmla="*/ 29 h 155"/>
                  <a:gd name="T106" fmla="*/ 42 w 143"/>
                  <a:gd name="T107" fmla="*/ 19 h 155"/>
                  <a:gd name="T108" fmla="*/ 38 w 143"/>
                  <a:gd name="T109" fmla="*/ 12 h 155"/>
                  <a:gd name="T110" fmla="*/ 36 w 143"/>
                  <a:gd name="T111" fmla="*/ 1 h 155"/>
                  <a:gd name="T112" fmla="*/ 48 w 143"/>
                  <a:gd name="T113" fmla="*/ 3 h 155"/>
                  <a:gd name="T114" fmla="*/ 58 w 143"/>
                  <a:gd name="T11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3" h="155">
                    <a:moveTo>
                      <a:pt x="58" y="0"/>
                    </a:moveTo>
                    <a:lnTo>
                      <a:pt x="59" y="8"/>
                    </a:lnTo>
                    <a:lnTo>
                      <a:pt x="75" y="12"/>
                    </a:lnTo>
                    <a:lnTo>
                      <a:pt x="75" y="20"/>
                    </a:lnTo>
                    <a:lnTo>
                      <a:pt x="90" y="16"/>
                    </a:lnTo>
                    <a:lnTo>
                      <a:pt x="99" y="10"/>
                    </a:lnTo>
                    <a:lnTo>
                      <a:pt x="117" y="18"/>
                    </a:lnTo>
                    <a:lnTo>
                      <a:pt x="125" y="25"/>
                    </a:lnTo>
                    <a:lnTo>
                      <a:pt x="129" y="35"/>
                    </a:lnTo>
                    <a:lnTo>
                      <a:pt x="125" y="40"/>
                    </a:lnTo>
                    <a:lnTo>
                      <a:pt x="131" y="47"/>
                    </a:lnTo>
                    <a:lnTo>
                      <a:pt x="136" y="58"/>
                    </a:lnTo>
                    <a:lnTo>
                      <a:pt x="136" y="65"/>
                    </a:lnTo>
                    <a:lnTo>
                      <a:pt x="143" y="78"/>
                    </a:lnTo>
                    <a:lnTo>
                      <a:pt x="136" y="80"/>
                    </a:lnTo>
                    <a:lnTo>
                      <a:pt x="132" y="77"/>
                    </a:lnTo>
                    <a:lnTo>
                      <a:pt x="128" y="81"/>
                    </a:lnTo>
                    <a:lnTo>
                      <a:pt x="117" y="85"/>
                    </a:lnTo>
                    <a:lnTo>
                      <a:pt x="112" y="90"/>
                    </a:lnTo>
                    <a:lnTo>
                      <a:pt x="100" y="95"/>
                    </a:lnTo>
                    <a:lnTo>
                      <a:pt x="104" y="101"/>
                    </a:lnTo>
                    <a:lnTo>
                      <a:pt x="106" y="109"/>
                    </a:lnTo>
                    <a:lnTo>
                      <a:pt x="114" y="114"/>
                    </a:lnTo>
                    <a:lnTo>
                      <a:pt x="124" y="123"/>
                    </a:lnTo>
                    <a:lnTo>
                      <a:pt x="119" y="132"/>
                    </a:lnTo>
                    <a:lnTo>
                      <a:pt x="113" y="135"/>
                    </a:lnTo>
                    <a:lnTo>
                      <a:pt x="117" y="148"/>
                    </a:lnTo>
                    <a:lnTo>
                      <a:pt x="115" y="151"/>
                    </a:lnTo>
                    <a:lnTo>
                      <a:pt x="110" y="147"/>
                    </a:lnTo>
                    <a:lnTo>
                      <a:pt x="102" y="147"/>
                    </a:lnTo>
                    <a:lnTo>
                      <a:pt x="91" y="150"/>
                    </a:lnTo>
                    <a:lnTo>
                      <a:pt x="76" y="149"/>
                    </a:lnTo>
                    <a:lnTo>
                      <a:pt x="75" y="155"/>
                    </a:lnTo>
                    <a:lnTo>
                      <a:pt x="66" y="149"/>
                    </a:lnTo>
                    <a:lnTo>
                      <a:pt x="61" y="150"/>
                    </a:lnTo>
                    <a:lnTo>
                      <a:pt x="44" y="144"/>
                    </a:lnTo>
                    <a:lnTo>
                      <a:pt x="40" y="148"/>
                    </a:lnTo>
                    <a:lnTo>
                      <a:pt x="26" y="148"/>
                    </a:lnTo>
                    <a:lnTo>
                      <a:pt x="28" y="134"/>
                    </a:lnTo>
                    <a:lnTo>
                      <a:pt x="35" y="120"/>
                    </a:lnTo>
                    <a:lnTo>
                      <a:pt x="12" y="116"/>
                    </a:lnTo>
                    <a:lnTo>
                      <a:pt x="4" y="111"/>
                    </a:lnTo>
                    <a:lnTo>
                      <a:pt x="5" y="102"/>
                    </a:lnTo>
                    <a:lnTo>
                      <a:pt x="2" y="97"/>
                    </a:lnTo>
                    <a:lnTo>
                      <a:pt x="3" y="84"/>
                    </a:lnTo>
                    <a:lnTo>
                      <a:pt x="0" y="63"/>
                    </a:lnTo>
                    <a:lnTo>
                      <a:pt x="9" y="63"/>
                    </a:lnTo>
                    <a:lnTo>
                      <a:pt x="13" y="55"/>
                    </a:lnTo>
                    <a:lnTo>
                      <a:pt x="16" y="37"/>
                    </a:lnTo>
                    <a:lnTo>
                      <a:pt x="13" y="30"/>
                    </a:lnTo>
                    <a:lnTo>
                      <a:pt x="16" y="26"/>
                    </a:lnTo>
                    <a:lnTo>
                      <a:pt x="29" y="25"/>
                    </a:lnTo>
                    <a:lnTo>
                      <a:pt x="32" y="29"/>
                    </a:lnTo>
                    <a:lnTo>
                      <a:pt x="42" y="19"/>
                    </a:lnTo>
                    <a:lnTo>
                      <a:pt x="38" y="12"/>
                    </a:lnTo>
                    <a:lnTo>
                      <a:pt x="36" y="1"/>
                    </a:lnTo>
                    <a:lnTo>
                      <a:pt x="48" y="3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52" name="Freeform 52">
                <a:extLst>
                  <a:ext uri="{FF2B5EF4-FFF2-40B4-BE49-F238E27FC236}">
                    <a16:creationId xmlns:a16="http://schemas.microsoft.com/office/drawing/2014/main" id="{ED8167C2-B769-4694-A89F-B6B4156CA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9577" y="3490887"/>
                <a:ext cx="47625" cy="57149"/>
              </a:xfrm>
              <a:custGeom>
                <a:avLst/>
                <a:gdLst>
                  <a:gd name="T0" fmla="*/ 25 w 30"/>
                  <a:gd name="T1" fmla="*/ 0 h 36"/>
                  <a:gd name="T2" fmla="*/ 30 w 30"/>
                  <a:gd name="T3" fmla="*/ 6 h 36"/>
                  <a:gd name="T4" fmla="*/ 30 w 30"/>
                  <a:gd name="T5" fmla="*/ 15 h 36"/>
                  <a:gd name="T6" fmla="*/ 20 w 30"/>
                  <a:gd name="T7" fmla="*/ 20 h 36"/>
                  <a:gd name="T8" fmla="*/ 28 w 30"/>
                  <a:gd name="T9" fmla="*/ 25 h 36"/>
                  <a:gd name="T10" fmla="*/ 21 w 30"/>
                  <a:gd name="T11" fmla="*/ 36 h 36"/>
                  <a:gd name="T12" fmla="*/ 17 w 30"/>
                  <a:gd name="T13" fmla="*/ 33 h 36"/>
                  <a:gd name="T14" fmla="*/ 13 w 30"/>
                  <a:gd name="T15" fmla="*/ 34 h 36"/>
                  <a:gd name="T16" fmla="*/ 3 w 30"/>
                  <a:gd name="T17" fmla="*/ 34 h 36"/>
                  <a:gd name="T18" fmla="*/ 2 w 30"/>
                  <a:gd name="T19" fmla="*/ 28 h 36"/>
                  <a:gd name="T20" fmla="*/ 0 w 30"/>
                  <a:gd name="T21" fmla="*/ 22 h 36"/>
                  <a:gd name="T22" fmla="*/ 6 w 30"/>
                  <a:gd name="T23" fmla="*/ 12 h 36"/>
                  <a:gd name="T24" fmla="*/ 12 w 30"/>
                  <a:gd name="T25" fmla="*/ 3 h 36"/>
                  <a:gd name="T26" fmla="*/ 20 w 30"/>
                  <a:gd name="T27" fmla="*/ 5 h 36"/>
                  <a:gd name="T28" fmla="*/ 25 w 30"/>
                  <a:gd name="T2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36">
                    <a:moveTo>
                      <a:pt x="25" y="0"/>
                    </a:moveTo>
                    <a:lnTo>
                      <a:pt x="30" y="6"/>
                    </a:lnTo>
                    <a:lnTo>
                      <a:pt x="30" y="15"/>
                    </a:lnTo>
                    <a:lnTo>
                      <a:pt x="20" y="20"/>
                    </a:lnTo>
                    <a:lnTo>
                      <a:pt x="28" y="25"/>
                    </a:lnTo>
                    <a:lnTo>
                      <a:pt x="21" y="36"/>
                    </a:lnTo>
                    <a:lnTo>
                      <a:pt x="17" y="33"/>
                    </a:lnTo>
                    <a:lnTo>
                      <a:pt x="13" y="34"/>
                    </a:lnTo>
                    <a:lnTo>
                      <a:pt x="3" y="34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6" y="12"/>
                    </a:lnTo>
                    <a:lnTo>
                      <a:pt x="12" y="3"/>
                    </a:lnTo>
                    <a:lnTo>
                      <a:pt x="20" y="5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53" name="Freeform 53">
                <a:extLst>
                  <a:ext uri="{FF2B5EF4-FFF2-40B4-BE49-F238E27FC236}">
                    <a16:creationId xmlns:a16="http://schemas.microsoft.com/office/drawing/2014/main" id="{80DAE68D-F9F8-45C4-AA85-D5BEDEC72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6600" y="2073260"/>
                <a:ext cx="42863" cy="41274"/>
              </a:xfrm>
              <a:custGeom>
                <a:avLst/>
                <a:gdLst>
                  <a:gd name="T0" fmla="*/ 27 w 27"/>
                  <a:gd name="T1" fmla="*/ 10 h 26"/>
                  <a:gd name="T2" fmla="*/ 20 w 27"/>
                  <a:gd name="T3" fmla="*/ 26 h 26"/>
                  <a:gd name="T4" fmla="*/ 3 w 27"/>
                  <a:gd name="T5" fmla="*/ 15 h 26"/>
                  <a:gd name="T6" fmla="*/ 0 w 27"/>
                  <a:gd name="T7" fmla="*/ 6 h 26"/>
                  <a:gd name="T8" fmla="*/ 22 w 27"/>
                  <a:gd name="T9" fmla="*/ 0 h 26"/>
                  <a:gd name="T10" fmla="*/ 27 w 27"/>
                  <a:gd name="T11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27" y="10"/>
                    </a:moveTo>
                    <a:lnTo>
                      <a:pt x="20" y="26"/>
                    </a:lnTo>
                    <a:lnTo>
                      <a:pt x="3" y="15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27" y="1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54" name="Freeform 54">
                <a:extLst>
                  <a:ext uri="{FF2B5EF4-FFF2-40B4-BE49-F238E27FC236}">
                    <a16:creationId xmlns:a16="http://schemas.microsoft.com/office/drawing/2014/main" id="{84080989-628C-43E8-929A-4049B6D6C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6749" y="2022461"/>
                <a:ext cx="68264" cy="90487"/>
              </a:xfrm>
              <a:custGeom>
                <a:avLst/>
                <a:gdLst>
                  <a:gd name="T0" fmla="*/ 43 w 43"/>
                  <a:gd name="T1" fmla="*/ 25 h 57"/>
                  <a:gd name="T2" fmla="*/ 40 w 43"/>
                  <a:gd name="T3" fmla="*/ 33 h 57"/>
                  <a:gd name="T4" fmla="*/ 35 w 43"/>
                  <a:gd name="T5" fmla="*/ 30 h 57"/>
                  <a:gd name="T6" fmla="*/ 25 w 43"/>
                  <a:gd name="T7" fmla="*/ 44 h 57"/>
                  <a:gd name="T8" fmla="*/ 30 w 43"/>
                  <a:gd name="T9" fmla="*/ 54 h 57"/>
                  <a:gd name="T10" fmla="*/ 20 w 43"/>
                  <a:gd name="T11" fmla="*/ 57 h 57"/>
                  <a:gd name="T12" fmla="*/ 8 w 43"/>
                  <a:gd name="T13" fmla="*/ 55 h 57"/>
                  <a:gd name="T14" fmla="*/ 2 w 43"/>
                  <a:gd name="T15" fmla="*/ 44 h 57"/>
                  <a:gd name="T16" fmla="*/ 0 w 43"/>
                  <a:gd name="T17" fmla="*/ 24 h 57"/>
                  <a:gd name="T18" fmla="*/ 2 w 43"/>
                  <a:gd name="T19" fmla="*/ 18 h 57"/>
                  <a:gd name="T20" fmla="*/ 6 w 43"/>
                  <a:gd name="T21" fmla="*/ 12 h 57"/>
                  <a:gd name="T22" fmla="*/ 20 w 43"/>
                  <a:gd name="T23" fmla="*/ 11 h 57"/>
                  <a:gd name="T24" fmla="*/ 25 w 43"/>
                  <a:gd name="T25" fmla="*/ 6 h 57"/>
                  <a:gd name="T26" fmla="*/ 36 w 43"/>
                  <a:gd name="T27" fmla="*/ 0 h 57"/>
                  <a:gd name="T28" fmla="*/ 37 w 43"/>
                  <a:gd name="T29" fmla="*/ 10 h 57"/>
                  <a:gd name="T30" fmla="*/ 32 w 43"/>
                  <a:gd name="T31" fmla="*/ 16 h 57"/>
                  <a:gd name="T32" fmla="*/ 35 w 43"/>
                  <a:gd name="T33" fmla="*/ 22 h 57"/>
                  <a:gd name="T34" fmla="*/ 43 w 43"/>
                  <a:gd name="T35" fmla="*/ 2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57">
                    <a:moveTo>
                      <a:pt x="43" y="25"/>
                    </a:moveTo>
                    <a:lnTo>
                      <a:pt x="40" y="33"/>
                    </a:lnTo>
                    <a:lnTo>
                      <a:pt x="35" y="30"/>
                    </a:lnTo>
                    <a:lnTo>
                      <a:pt x="25" y="44"/>
                    </a:lnTo>
                    <a:lnTo>
                      <a:pt x="30" y="54"/>
                    </a:lnTo>
                    <a:lnTo>
                      <a:pt x="20" y="57"/>
                    </a:lnTo>
                    <a:lnTo>
                      <a:pt x="8" y="55"/>
                    </a:lnTo>
                    <a:lnTo>
                      <a:pt x="2" y="44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6" y="12"/>
                    </a:lnTo>
                    <a:lnTo>
                      <a:pt x="20" y="11"/>
                    </a:lnTo>
                    <a:lnTo>
                      <a:pt x="25" y="6"/>
                    </a:lnTo>
                    <a:lnTo>
                      <a:pt x="36" y="0"/>
                    </a:lnTo>
                    <a:lnTo>
                      <a:pt x="37" y="10"/>
                    </a:lnTo>
                    <a:lnTo>
                      <a:pt x="32" y="16"/>
                    </a:lnTo>
                    <a:lnTo>
                      <a:pt x="35" y="22"/>
                    </a:lnTo>
                    <a:lnTo>
                      <a:pt x="43" y="2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55" name="Freeform 55">
                <a:extLst>
                  <a:ext uri="{FF2B5EF4-FFF2-40B4-BE49-F238E27FC236}">
                    <a16:creationId xmlns:a16="http://schemas.microsoft.com/office/drawing/2014/main" id="{C0CC3BE1-DF5F-41A5-86E8-491BEBC0A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4556" y="3252764"/>
                <a:ext cx="104775" cy="76199"/>
              </a:xfrm>
              <a:custGeom>
                <a:avLst/>
                <a:gdLst>
                  <a:gd name="T0" fmla="*/ 7 w 66"/>
                  <a:gd name="T1" fmla="*/ 4 h 48"/>
                  <a:gd name="T2" fmla="*/ 10 w 66"/>
                  <a:gd name="T3" fmla="*/ 0 h 48"/>
                  <a:gd name="T4" fmla="*/ 24 w 66"/>
                  <a:gd name="T5" fmla="*/ 0 h 48"/>
                  <a:gd name="T6" fmla="*/ 34 w 66"/>
                  <a:gd name="T7" fmla="*/ 6 h 48"/>
                  <a:gd name="T8" fmla="*/ 39 w 66"/>
                  <a:gd name="T9" fmla="*/ 5 h 48"/>
                  <a:gd name="T10" fmla="*/ 41 w 66"/>
                  <a:gd name="T11" fmla="*/ 13 h 48"/>
                  <a:gd name="T12" fmla="*/ 51 w 66"/>
                  <a:gd name="T13" fmla="*/ 12 h 48"/>
                  <a:gd name="T14" fmla="*/ 50 w 66"/>
                  <a:gd name="T15" fmla="*/ 18 h 48"/>
                  <a:gd name="T16" fmla="*/ 58 w 66"/>
                  <a:gd name="T17" fmla="*/ 19 h 48"/>
                  <a:gd name="T18" fmla="*/ 66 w 66"/>
                  <a:gd name="T19" fmla="*/ 27 h 48"/>
                  <a:gd name="T20" fmla="*/ 58 w 66"/>
                  <a:gd name="T21" fmla="*/ 35 h 48"/>
                  <a:gd name="T22" fmla="*/ 50 w 66"/>
                  <a:gd name="T23" fmla="*/ 31 h 48"/>
                  <a:gd name="T24" fmla="*/ 42 w 66"/>
                  <a:gd name="T25" fmla="*/ 31 h 48"/>
                  <a:gd name="T26" fmla="*/ 36 w 66"/>
                  <a:gd name="T27" fmla="*/ 30 h 48"/>
                  <a:gd name="T28" fmla="*/ 32 w 66"/>
                  <a:gd name="T29" fmla="*/ 34 h 48"/>
                  <a:gd name="T30" fmla="*/ 25 w 66"/>
                  <a:gd name="T31" fmla="*/ 36 h 48"/>
                  <a:gd name="T32" fmla="*/ 23 w 66"/>
                  <a:gd name="T33" fmla="*/ 30 h 48"/>
                  <a:gd name="T34" fmla="*/ 17 w 66"/>
                  <a:gd name="T35" fmla="*/ 34 h 48"/>
                  <a:gd name="T36" fmla="*/ 8 w 66"/>
                  <a:gd name="T37" fmla="*/ 48 h 48"/>
                  <a:gd name="T38" fmla="*/ 4 w 66"/>
                  <a:gd name="T39" fmla="*/ 44 h 48"/>
                  <a:gd name="T40" fmla="*/ 3 w 66"/>
                  <a:gd name="T41" fmla="*/ 39 h 48"/>
                  <a:gd name="T42" fmla="*/ 4 w 66"/>
                  <a:gd name="T43" fmla="*/ 33 h 48"/>
                  <a:gd name="T44" fmla="*/ 0 w 66"/>
                  <a:gd name="T45" fmla="*/ 27 h 48"/>
                  <a:gd name="T46" fmla="*/ 5 w 66"/>
                  <a:gd name="T47" fmla="*/ 23 h 48"/>
                  <a:gd name="T48" fmla="*/ 8 w 66"/>
                  <a:gd name="T49" fmla="*/ 15 h 48"/>
                  <a:gd name="T50" fmla="*/ 7 w 66"/>
                  <a:gd name="T51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" h="48">
                    <a:moveTo>
                      <a:pt x="7" y="4"/>
                    </a:moveTo>
                    <a:lnTo>
                      <a:pt x="10" y="0"/>
                    </a:lnTo>
                    <a:lnTo>
                      <a:pt x="24" y="0"/>
                    </a:lnTo>
                    <a:lnTo>
                      <a:pt x="34" y="6"/>
                    </a:lnTo>
                    <a:lnTo>
                      <a:pt x="39" y="5"/>
                    </a:lnTo>
                    <a:lnTo>
                      <a:pt x="41" y="13"/>
                    </a:lnTo>
                    <a:lnTo>
                      <a:pt x="51" y="12"/>
                    </a:lnTo>
                    <a:lnTo>
                      <a:pt x="50" y="18"/>
                    </a:lnTo>
                    <a:lnTo>
                      <a:pt x="58" y="19"/>
                    </a:lnTo>
                    <a:lnTo>
                      <a:pt x="66" y="27"/>
                    </a:lnTo>
                    <a:lnTo>
                      <a:pt x="58" y="35"/>
                    </a:lnTo>
                    <a:lnTo>
                      <a:pt x="50" y="31"/>
                    </a:lnTo>
                    <a:lnTo>
                      <a:pt x="42" y="31"/>
                    </a:lnTo>
                    <a:lnTo>
                      <a:pt x="36" y="30"/>
                    </a:lnTo>
                    <a:lnTo>
                      <a:pt x="32" y="34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34"/>
                    </a:lnTo>
                    <a:lnTo>
                      <a:pt x="8" y="48"/>
                    </a:lnTo>
                    <a:lnTo>
                      <a:pt x="4" y="44"/>
                    </a:lnTo>
                    <a:lnTo>
                      <a:pt x="3" y="39"/>
                    </a:lnTo>
                    <a:lnTo>
                      <a:pt x="4" y="33"/>
                    </a:lnTo>
                    <a:lnTo>
                      <a:pt x="0" y="27"/>
                    </a:lnTo>
                    <a:lnTo>
                      <a:pt x="5" y="23"/>
                    </a:lnTo>
                    <a:lnTo>
                      <a:pt x="8" y="15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56" name="Freeform 56">
                <a:extLst>
                  <a:ext uri="{FF2B5EF4-FFF2-40B4-BE49-F238E27FC236}">
                    <a16:creationId xmlns:a16="http://schemas.microsoft.com/office/drawing/2014/main" id="{F85C2227-498B-4922-9E84-67FDBE8AD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7010" y="2686031"/>
                <a:ext cx="585789" cy="595309"/>
              </a:xfrm>
              <a:custGeom>
                <a:avLst/>
                <a:gdLst>
                  <a:gd name="T0" fmla="*/ 369 w 369"/>
                  <a:gd name="T1" fmla="*/ 283 h 375"/>
                  <a:gd name="T2" fmla="*/ 309 w 369"/>
                  <a:gd name="T3" fmla="*/ 322 h 375"/>
                  <a:gd name="T4" fmla="*/ 257 w 369"/>
                  <a:gd name="T5" fmla="*/ 363 h 375"/>
                  <a:gd name="T6" fmla="*/ 231 w 369"/>
                  <a:gd name="T7" fmla="*/ 372 h 375"/>
                  <a:gd name="T8" fmla="*/ 211 w 369"/>
                  <a:gd name="T9" fmla="*/ 375 h 375"/>
                  <a:gd name="T10" fmla="*/ 211 w 369"/>
                  <a:gd name="T11" fmla="*/ 361 h 375"/>
                  <a:gd name="T12" fmla="*/ 203 w 369"/>
                  <a:gd name="T13" fmla="*/ 358 h 375"/>
                  <a:gd name="T14" fmla="*/ 191 w 369"/>
                  <a:gd name="T15" fmla="*/ 352 h 375"/>
                  <a:gd name="T16" fmla="*/ 187 w 369"/>
                  <a:gd name="T17" fmla="*/ 342 h 375"/>
                  <a:gd name="T18" fmla="*/ 126 w 369"/>
                  <a:gd name="T19" fmla="*/ 297 h 375"/>
                  <a:gd name="T20" fmla="*/ 66 w 369"/>
                  <a:gd name="T21" fmla="*/ 252 h 375"/>
                  <a:gd name="T22" fmla="*/ 0 w 369"/>
                  <a:gd name="T23" fmla="*/ 201 h 375"/>
                  <a:gd name="T24" fmla="*/ 1 w 369"/>
                  <a:gd name="T25" fmla="*/ 197 h 375"/>
                  <a:gd name="T26" fmla="*/ 1 w 369"/>
                  <a:gd name="T27" fmla="*/ 196 h 375"/>
                  <a:gd name="T28" fmla="*/ 1 w 369"/>
                  <a:gd name="T29" fmla="*/ 171 h 375"/>
                  <a:gd name="T30" fmla="*/ 30 w 369"/>
                  <a:gd name="T31" fmla="*/ 156 h 375"/>
                  <a:gd name="T32" fmla="*/ 48 w 369"/>
                  <a:gd name="T33" fmla="*/ 153 h 375"/>
                  <a:gd name="T34" fmla="*/ 62 w 369"/>
                  <a:gd name="T35" fmla="*/ 147 h 375"/>
                  <a:gd name="T36" fmla="*/ 69 w 369"/>
                  <a:gd name="T37" fmla="*/ 137 h 375"/>
                  <a:gd name="T38" fmla="*/ 90 w 369"/>
                  <a:gd name="T39" fmla="*/ 129 h 375"/>
                  <a:gd name="T40" fmla="*/ 91 w 369"/>
                  <a:gd name="T41" fmla="*/ 113 h 375"/>
                  <a:gd name="T42" fmla="*/ 101 w 369"/>
                  <a:gd name="T43" fmla="*/ 112 h 375"/>
                  <a:gd name="T44" fmla="*/ 109 w 369"/>
                  <a:gd name="T45" fmla="*/ 104 h 375"/>
                  <a:gd name="T46" fmla="*/ 132 w 369"/>
                  <a:gd name="T47" fmla="*/ 100 h 375"/>
                  <a:gd name="T48" fmla="*/ 135 w 369"/>
                  <a:gd name="T49" fmla="*/ 92 h 375"/>
                  <a:gd name="T50" fmla="*/ 130 w 369"/>
                  <a:gd name="T51" fmla="*/ 88 h 375"/>
                  <a:gd name="T52" fmla="*/ 124 w 369"/>
                  <a:gd name="T53" fmla="*/ 66 h 375"/>
                  <a:gd name="T54" fmla="*/ 123 w 369"/>
                  <a:gd name="T55" fmla="*/ 53 h 375"/>
                  <a:gd name="T56" fmla="*/ 117 w 369"/>
                  <a:gd name="T57" fmla="*/ 40 h 375"/>
                  <a:gd name="T58" fmla="*/ 134 w 369"/>
                  <a:gd name="T59" fmla="*/ 29 h 375"/>
                  <a:gd name="T60" fmla="*/ 152 w 369"/>
                  <a:gd name="T61" fmla="*/ 25 h 375"/>
                  <a:gd name="T62" fmla="*/ 163 w 369"/>
                  <a:gd name="T63" fmla="*/ 17 h 375"/>
                  <a:gd name="T64" fmla="*/ 179 w 369"/>
                  <a:gd name="T65" fmla="*/ 11 h 375"/>
                  <a:gd name="T66" fmla="*/ 209 w 369"/>
                  <a:gd name="T67" fmla="*/ 7 h 375"/>
                  <a:gd name="T68" fmla="*/ 237 w 369"/>
                  <a:gd name="T69" fmla="*/ 5 h 375"/>
                  <a:gd name="T70" fmla="*/ 246 w 369"/>
                  <a:gd name="T71" fmla="*/ 8 h 375"/>
                  <a:gd name="T72" fmla="*/ 262 w 369"/>
                  <a:gd name="T73" fmla="*/ 0 h 375"/>
                  <a:gd name="T74" fmla="*/ 280 w 369"/>
                  <a:gd name="T75" fmla="*/ 0 h 375"/>
                  <a:gd name="T76" fmla="*/ 287 w 369"/>
                  <a:gd name="T77" fmla="*/ 5 h 375"/>
                  <a:gd name="T78" fmla="*/ 299 w 369"/>
                  <a:gd name="T79" fmla="*/ 3 h 375"/>
                  <a:gd name="T80" fmla="*/ 296 w 369"/>
                  <a:gd name="T81" fmla="*/ 14 h 375"/>
                  <a:gd name="T82" fmla="*/ 299 w 369"/>
                  <a:gd name="T83" fmla="*/ 34 h 375"/>
                  <a:gd name="T84" fmla="*/ 295 w 369"/>
                  <a:gd name="T85" fmla="*/ 51 h 375"/>
                  <a:gd name="T86" fmla="*/ 285 w 369"/>
                  <a:gd name="T87" fmla="*/ 62 h 375"/>
                  <a:gd name="T88" fmla="*/ 287 w 369"/>
                  <a:gd name="T89" fmla="*/ 78 h 375"/>
                  <a:gd name="T90" fmla="*/ 302 w 369"/>
                  <a:gd name="T91" fmla="*/ 90 h 375"/>
                  <a:gd name="T92" fmla="*/ 302 w 369"/>
                  <a:gd name="T93" fmla="*/ 95 h 375"/>
                  <a:gd name="T94" fmla="*/ 313 w 369"/>
                  <a:gd name="T95" fmla="*/ 104 h 375"/>
                  <a:gd name="T96" fmla="*/ 321 w 369"/>
                  <a:gd name="T97" fmla="*/ 141 h 375"/>
                  <a:gd name="T98" fmla="*/ 327 w 369"/>
                  <a:gd name="T99" fmla="*/ 159 h 375"/>
                  <a:gd name="T100" fmla="*/ 329 w 369"/>
                  <a:gd name="T101" fmla="*/ 169 h 375"/>
                  <a:gd name="T102" fmla="*/ 326 w 369"/>
                  <a:gd name="T103" fmla="*/ 186 h 375"/>
                  <a:gd name="T104" fmla="*/ 327 w 369"/>
                  <a:gd name="T105" fmla="*/ 195 h 375"/>
                  <a:gd name="T106" fmla="*/ 325 w 369"/>
                  <a:gd name="T107" fmla="*/ 207 h 375"/>
                  <a:gd name="T108" fmla="*/ 327 w 369"/>
                  <a:gd name="T109" fmla="*/ 220 h 375"/>
                  <a:gd name="T110" fmla="*/ 320 w 369"/>
                  <a:gd name="T111" fmla="*/ 228 h 375"/>
                  <a:gd name="T112" fmla="*/ 331 w 369"/>
                  <a:gd name="T113" fmla="*/ 244 h 375"/>
                  <a:gd name="T114" fmla="*/ 332 w 369"/>
                  <a:gd name="T115" fmla="*/ 252 h 375"/>
                  <a:gd name="T116" fmla="*/ 339 w 369"/>
                  <a:gd name="T117" fmla="*/ 264 h 375"/>
                  <a:gd name="T118" fmla="*/ 347 w 369"/>
                  <a:gd name="T119" fmla="*/ 260 h 375"/>
                  <a:gd name="T120" fmla="*/ 361 w 369"/>
                  <a:gd name="T121" fmla="*/ 270 h 375"/>
                  <a:gd name="T122" fmla="*/ 369 w 369"/>
                  <a:gd name="T123" fmla="*/ 283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9" h="375">
                    <a:moveTo>
                      <a:pt x="369" y="283"/>
                    </a:moveTo>
                    <a:lnTo>
                      <a:pt x="309" y="322"/>
                    </a:lnTo>
                    <a:lnTo>
                      <a:pt x="257" y="363"/>
                    </a:lnTo>
                    <a:lnTo>
                      <a:pt x="231" y="372"/>
                    </a:lnTo>
                    <a:lnTo>
                      <a:pt x="211" y="375"/>
                    </a:lnTo>
                    <a:lnTo>
                      <a:pt x="211" y="361"/>
                    </a:lnTo>
                    <a:lnTo>
                      <a:pt x="203" y="358"/>
                    </a:lnTo>
                    <a:lnTo>
                      <a:pt x="191" y="352"/>
                    </a:lnTo>
                    <a:lnTo>
                      <a:pt x="187" y="342"/>
                    </a:lnTo>
                    <a:lnTo>
                      <a:pt x="126" y="297"/>
                    </a:lnTo>
                    <a:lnTo>
                      <a:pt x="66" y="252"/>
                    </a:lnTo>
                    <a:lnTo>
                      <a:pt x="0" y="201"/>
                    </a:lnTo>
                    <a:lnTo>
                      <a:pt x="1" y="197"/>
                    </a:lnTo>
                    <a:lnTo>
                      <a:pt x="1" y="196"/>
                    </a:lnTo>
                    <a:lnTo>
                      <a:pt x="1" y="171"/>
                    </a:lnTo>
                    <a:lnTo>
                      <a:pt x="30" y="156"/>
                    </a:lnTo>
                    <a:lnTo>
                      <a:pt x="48" y="153"/>
                    </a:lnTo>
                    <a:lnTo>
                      <a:pt x="62" y="147"/>
                    </a:lnTo>
                    <a:lnTo>
                      <a:pt x="69" y="137"/>
                    </a:lnTo>
                    <a:lnTo>
                      <a:pt x="90" y="129"/>
                    </a:lnTo>
                    <a:lnTo>
                      <a:pt x="91" y="113"/>
                    </a:lnTo>
                    <a:lnTo>
                      <a:pt x="101" y="112"/>
                    </a:lnTo>
                    <a:lnTo>
                      <a:pt x="109" y="104"/>
                    </a:lnTo>
                    <a:lnTo>
                      <a:pt x="132" y="100"/>
                    </a:lnTo>
                    <a:lnTo>
                      <a:pt x="135" y="92"/>
                    </a:lnTo>
                    <a:lnTo>
                      <a:pt x="130" y="88"/>
                    </a:lnTo>
                    <a:lnTo>
                      <a:pt x="124" y="66"/>
                    </a:lnTo>
                    <a:lnTo>
                      <a:pt x="123" y="53"/>
                    </a:lnTo>
                    <a:lnTo>
                      <a:pt x="117" y="40"/>
                    </a:lnTo>
                    <a:lnTo>
                      <a:pt x="134" y="29"/>
                    </a:lnTo>
                    <a:lnTo>
                      <a:pt x="152" y="25"/>
                    </a:lnTo>
                    <a:lnTo>
                      <a:pt x="163" y="17"/>
                    </a:lnTo>
                    <a:lnTo>
                      <a:pt x="179" y="11"/>
                    </a:lnTo>
                    <a:lnTo>
                      <a:pt x="209" y="7"/>
                    </a:lnTo>
                    <a:lnTo>
                      <a:pt x="237" y="5"/>
                    </a:lnTo>
                    <a:lnTo>
                      <a:pt x="246" y="8"/>
                    </a:lnTo>
                    <a:lnTo>
                      <a:pt x="262" y="0"/>
                    </a:lnTo>
                    <a:lnTo>
                      <a:pt x="280" y="0"/>
                    </a:lnTo>
                    <a:lnTo>
                      <a:pt x="287" y="5"/>
                    </a:lnTo>
                    <a:lnTo>
                      <a:pt x="299" y="3"/>
                    </a:lnTo>
                    <a:lnTo>
                      <a:pt x="296" y="14"/>
                    </a:lnTo>
                    <a:lnTo>
                      <a:pt x="299" y="34"/>
                    </a:lnTo>
                    <a:lnTo>
                      <a:pt x="295" y="51"/>
                    </a:lnTo>
                    <a:lnTo>
                      <a:pt x="285" y="62"/>
                    </a:lnTo>
                    <a:lnTo>
                      <a:pt x="287" y="78"/>
                    </a:lnTo>
                    <a:lnTo>
                      <a:pt x="302" y="90"/>
                    </a:lnTo>
                    <a:lnTo>
                      <a:pt x="302" y="95"/>
                    </a:lnTo>
                    <a:lnTo>
                      <a:pt x="313" y="104"/>
                    </a:lnTo>
                    <a:lnTo>
                      <a:pt x="321" y="141"/>
                    </a:lnTo>
                    <a:lnTo>
                      <a:pt x="327" y="159"/>
                    </a:lnTo>
                    <a:lnTo>
                      <a:pt x="329" y="169"/>
                    </a:lnTo>
                    <a:lnTo>
                      <a:pt x="326" y="186"/>
                    </a:lnTo>
                    <a:lnTo>
                      <a:pt x="327" y="195"/>
                    </a:lnTo>
                    <a:lnTo>
                      <a:pt x="325" y="207"/>
                    </a:lnTo>
                    <a:lnTo>
                      <a:pt x="327" y="220"/>
                    </a:lnTo>
                    <a:lnTo>
                      <a:pt x="320" y="228"/>
                    </a:lnTo>
                    <a:lnTo>
                      <a:pt x="331" y="244"/>
                    </a:lnTo>
                    <a:lnTo>
                      <a:pt x="332" y="252"/>
                    </a:lnTo>
                    <a:lnTo>
                      <a:pt x="339" y="264"/>
                    </a:lnTo>
                    <a:lnTo>
                      <a:pt x="347" y="260"/>
                    </a:lnTo>
                    <a:lnTo>
                      <a:pt x="361" y="270"/>
                    </a:lnTo>
                    <a:lnTo>
                      <a:pt x="369" y="28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57" name="Freeform 57">
                <a:extLst>
                  <a:ext uri="{FF2B5EF4-FFF2-40B4-BE49-F238E27FC236}">
                    <a16:creationId xmlns:a16="http://schemas.microsoft.com/office/drawing/2014/main" id="{6BB53079-FA14-4CB0-B042-1EDAD8A77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0867" y="3863947"/>
                <a:ext cx="166688" cy="207962"/>
              </a:xfrm>
              <a:custGeom>
                <a:avLst/>
                <a:gdLst>
                  <a:gd name="T0" fmla="*/ 13 w 105"/>
                  <a:gd name="T1" fmla="*/ 99 h 131"/>
                  <a:gd name="T2" fmla="*/ 22 w 105"/>
                  <a:gd name="T3" fmla="*/ 84 h 131"/>
                  <a:gd name="T4" fmla="*/ 18 w 105"/>
                  <a:gd name="T5" fmla="*/ 75 h 131"/>
                  <a:gd name="T6" fmla="*/ 11 w 105"/>
                  <a:gd name="T7" fmla="*/ 84 h 131"/>
                  <a:gd name="T8" fmla="*/ 0 w 105"/>
                  <a:gd name="T9" fmla="*/ 75 h 131"/>
                  <a:gd name="T10" fmla="*/ 4 w 105"/>
                  <a:gd name="T11" fmla="*/ 69 h 131"/>
                  <a:gd name="T12" fmla="*/ 0 w 105"/>
                  <a:gd name="T13" fmla="*/ 50 h 131"/>
                  <a:gd name="T14" fmla="*/ 7 w 105"/>
                  <a:gd name="T15" fmla="*/ 47 h 131"/>
                  <a:gd name="T16" fmla="*/ 10 w 105"/>
                  <a:gd name="T17" fmla="*/ 34 h 131"/>
                  <a:gd name="T18" fmla="*/ 17 w 105"/>
                  <a:gd name="T19" fmla="*/ 21 h 131"/>
                  <a:gd name="T20" fmla="*/ 16 w 105"/>
                  <a:gd name="T21" fmla="*/ 12 h 131"/>
                  <a:gd name="T22" fmla="*/ 26 w 105"/>
                  <a:gd name="T23" fmla="*/ 8 h 131"/>
                  <a:gd name="T24" fmla="*/ 39 w 105"/>
                  <a:gd name="T25" fmla="*/ 0 h 131"/>
                  <a:gd name="T26" fmla="*/ 57 w 105"/>
                  <a:gd name="T27" fmla="*/ 12 h 131"/>
                  <a:gd name="T28" fmla="*/ 60 w 105"/>
                  <a:gd name="T29" fmla="*/ 11 h 131"/>
                  <a:gd name="T30" fmla="*/ 65 w 105"/>
                  <a:gd name="T31" fmla="*/ 20 h 131"/>
                  <a:gd name="T32" fmla="*/ 80 w 105"/>
                  <a:gd name="T33" fmla="*/ 23 h 131"/>
                  <a:gd name="T34" fmla="*/ 86 w 105"/>
                  <a:gd name="T35" fmla="*/ 20 h 131"/>
                  <a:gd name="T36" fmla="*/ 95 w 105"/>
                  <a:gd name="T37" fmla="*/ 27 h 131"/>
                  <a:gd name="T38" fmla="*/ 102 w 105"/>
                  <a:gd name="T39" fmla="*/ 31 h 131"/>
                  <a:gd name="T40" fmla="*/ 105 w 105"/>
                  <a:gd name="T41" fmla="*/ 47 h 131"/>
                  <a:gd name="T42" fmla="*/ 99 w 105"/>
                  <a:gd name="T43" fmla="*/ 61 h 131"/>
                  <a:gd name="T44" fmla="*/ 80 w 105"/>
                  <a:gd name="T45" fmla="*/ 83 h 131"/>
                  <a:gd name="T46" fmla="*/ 58 w 105"/>
                  <a:gd name="T47" fmla="*/ 91 h 131"/>
                  <a:gd name="T48" fmla="*/ 47 w 105"/>
                  <a:gd name="T49" fmla="*/ 109 h 131"/>
                  <a:gd name="T50" fmla="*/ 44 w 105"/>
                  <a:gd name="T51" fmla="*/ 123 h 131"/>
                  <a:gd name="T52" fmla="*/ 34 w 105"/>
                  <a:gd name="T53" fmla="*/ 131 h 131"/>
                  <a:gd name="T54" fmla="*/ 26 w 105"/>
                  <a:gd name="T55" fmla="*/ 121 h 131"/>
                  <a:gd name="T56" fmla="*/ 18 w 105"/>
                  <a:gd name="T57" fmla="*/ 119 h 131"/>
                  <a:gd name="T58" fmla="*/ 10 w 105"/>
                  <a:gd name="T59" fmla="*/ 120 h 131"/>
                  <a:gd name="T60" fmla="*/ 10 w 105"/>
                  <a:gd name="T61" fmla="*/ 113 h 131"/>
                  <a:gd name="T62" fmla="*/ 15 w 105"/>
                  <a:gd name="T63" fmla="*/ 108 h 131"/>
                  <a:gd name="T64" fmla="*/ 13 w 105"/>
                  <a:gd name="T65" fmla="*/ 9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" h="131">
                    <a:moveTo>
                      <a:pt x="13" y="99"/>
                    </a:moveTo>
                    <a:lnTo>
                      <a:pt x="22" y="84"/>
                    </a:lnTo>
                    <a:lnTo>
                      <a:pt x="18" y="75"/>
                    </a:lnTo>
                    <a:lnTo>
                      <a:pt x="11" y="84"/>
                    </a:lnTo>
                    <a:lnTo>
                      <a:pt x="0" y="7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7" y="47"/>
                    </a:lnTo>
                    <a:lnTo>
                      <a:pt x="10" y="34"/>
                    </a:lnTo>
                    <a:lnTo>
                      <a:pt x="17" y="21"/>
                    </a:lnTo>
                    <a:lnTo>
                      <a:pt x="16" y="12"/>
                    </a:lnTo>
                    <a:lnTo>
                      <a:pt x="26" y="8"/>
                    </a:lnTo>
                    <a:lnTo>
                      <a:pt x="39" y="0"/>
                    </a:lnTo>
                    <a:lnTo>
                      <a:pt x="57" y="12"/>
                    </a:lnTo>
                    <a:lnTo>
                      <a:pt x="60" y="11"/>
                    </a:lnTo>
                    <a:lnTo>
                      <a:pt x="65" y="20"/>
                    </a:lnTo>
                    <a:lnTo>
                      <a:pt x="80" y="23"/>
                    </a:lnTo>
                    <a:lnTo>
                      <a:pt x="86" y="20"/>
                    </a:lnTo>
                    <a:lnTo>
                      <a:pt x="95" y="27"/>
                    </a:lnTo>
                    <a:lnTo>
                      <a:pt x="102" y="31"/>
                    </a:lnTo>
                    <a:lnTo>
                      <a:pt x="105" y="47"/>
                    </a:lnTo>
                    <a:lnTo>
                      <a:pt x="99" y="61"/>
                    </a:lnTo>
                    <a:lnTo>
                      <a:pt x="80" y="83"/>
                    </a:lnTo>
                    <a:lnTo>
                      <a:pt x="58" y="91"/>
                    </a:lnTo>
                    <a:lnTo>
                      <a:pt x="47" y="109"/>
                    </a:lnTo>
                    <a:lnTo>
                      <a:pt x="44" y="123"/>
                    </a:lnTo>
                    <a:lnTo>
                      <a:pt x="34" y="131"/>
                    </a:lnTo>
                    <a:lnTo>
                      <a:pt x="26" y="121"/>
                    </a:lnTo>
                    <a:lnTo>
                      <a:pt x="18" y="119"/>
                    </a:lnTo>
                    <a:lnTo>
                      <a:pt x="10" y="120"/>
                    </a:lnTo>
                    <a:lnTo>
                      <a:pt x="10" y="113"/>
                    </a:lnTo>
                    <a:lnTo>
                      <a:pt x="15" y="108"/>
                    </a:lnTo>
                    <a:lnTo>
                      <a:pt x="13" y="9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58" name="Freeform 58">
                <a:extLst>
                  <a:ext uri="{FF2B5EF4-FFF2-40B4-BE49-F238E27FC236}">
                    <a16:creationId xmlns:a16="http://schemas.microsoft.com/office/drawing/2014/main" id="{ABE8678E-B8D2-4134-9D6C-BE2852A4A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2051" y="2867005"/>
                <a:ext cx="361951" cy="315910"/>
              </a:xfrm>
              <a:custGeom>
                <a:avLst/>
                <a:gdLst>
                  <a:gd name="T0" fmla="*/ 181 w 228"/>
                  <a:gd name="T1" fmla="*/ 44 h 199"/>
                  <a:gd name="T2" fmla="*/ 177 w 228"/>
                  <a:gd name="T3" fmla="*/ 52 h 199"/>
                  <a:gd name="T4" fmla="*/ 175 w 228"/>
                  <a:gd name="T5" fmla="*/ 68 h 199"/>
                  <a:gd name="T6" fmla="*/ 171 w 228"/>
                  <a:gd name="T7" fmla="*/ 79 h 199"/>
                  <a:gd name="T8" fmla="*/ 167 w 228"/>
                  <a:gd name="T9" fmla="*/ 82 h 199"/>
                  <a:gd name="T10" fmla="*/ 160 w 228"/>
                  <a:gd name="T11" fmla="*/ 75 h 199"/>
                  <a:gd name="T12" fmla="*/ 152 w 228"/>
                  <a:gd name="T13" fmla="*/ 66 h 199"/>
                  <a:gd name="T14" fmla="*/ 137 w 228"/>
                  <a:gd name="T15" fmla="*/ 36 h 199"/>
                  <a:gd name="T16" fmla="*/ 135 w 228"/>
                  <a:gd name="T17" fmla="*/ 38 h 199"/>
                  <a:gd name="T18" fmla="*/ 144 w 228"/>
                  <a:gd name="T19" fmla="*/ 60 h 199"/>
                  <a:gd name="T20" fmla="*/ 157 w 228"/>
                  <a:gd name="T21" fmla="*/ 81 h 199"/>
                  <a:gd name="T22" fmla="*/ 173 w 228"/>
                  <a:gd name="T23" fmla="*/ 113 h 199"/>
                  <a:gd name="T24" fmla="*/ 180 w 228"/>
                  <a:gd name="T25" fmla="*/ 125 h 199"/>
                  <a:gd name="T26" fmla="*/ 187 w 228"/>
                  <a:gd name="T27" fmla="*/ 136 h 199"/>
                  <a:gd name="T28" fmla="*/ 204 w 228"/>
                  <a:gd name="T29" fmla="*/ 159 h 199"/>
                  <a:gd name="T30" fmla="*/ 201 w 228"/>
                  <a:gd name="T31" fmla="*/ 163 h 199"/>
                  <a:gd name="T32" fmla="*/ 203 w 228"/>
                  <a:gd name="T33" fmla="*/ 176 h 199"/>
                  <a:gd name="T34" fmla="*/ 225 w 228"/>
                  <a:gd name="T35" fmla="*/ 195 h 199"/>
                  <a:gd name="T36" fmla="*/ 228 w 228"/>
                  <a:gd name="T37" fmla="*/ 199 h 199"/>
                  <a:gd name="T38" fmla="*/ 157 w 228"/>
                  <a:gd name="T39" fmla="*/ 199 h 199"/>
                  <a:gd name="T40" fmla="*/ 87 w 228"/>
                  <a:gd name="T41" fmla="*/ 199 h 199"/>
                  <a:gd name="T42" fmla="*/ 15 w 228"/>
                  <a:gd name="T43" fmla="*/ 199 h 199"/>
                  <a:gd name="T44" fmla="*/ 11 w 228"/>
                  <a:gd name="T45" fmla="*/ 123 h 199"/>
                  <a:gd name="T46" fmla="*/ 6 w 228"/>
                  <a:gd name="T47" fmla="*/ 49 h 199"/>
                  <a:gd name="T48" fmla="*/ 0 w 228"/>
                  <a:gd name="T49" fmla="*/ 32 h 199"/>
                  <a:gd name="T50" fmla="*/ 4 w 228"/>
                  <a:gd name="T51" fmla="*/ 19 h 199"/>
                  <a:gd name="T52" fmla="*/ 1 w 228"/>
                  <a:gd name="T53" fmla="*/ 11 h 199"/>
                  <a:gd name="T54" fmla="*/ 6 w 228"/>
                  <a:gd name="T55" fmla="*/ 1 h 199"/>
                  <a:gd name="T56" fmla="*/ 29 w 228"/>
                  <a:gd name="T57" fmla="*/ 0 h 199"/>
                  <a:gd name="T58" fmla="*/ 47 w 228"/>
                  <a:gd name="T59" fmla="*/ 6 h 199"/>
                  <a:gd name="T60" fmla="*/ 65 w 228"/>
                  <a:gd name="T61" fmla="*/ 12 h 199"/>
                  <a:gd name="T62" fmla="*/ 73 w 228"/>
                  <a:gd name="T63" fmla="*/ 15 h 199"/>
                  <a:gd name="T64" fmla="*/ 86 w 228"/>
                  <a:gd name="T65" fmla="*/ 9 h 199"/>
                  <a:gd name="T66" fmla="*/ 93 w 228"/>
                  <a:gd name="T67" fmla="*/ 3 h 199"/>
                  <a:gd name="T68" fmla="*/ 108 w 228"/>
                  <a:gd name="T69" fmla="*/ 1 h 199"/>
                  <a:gd name="T70" fmla="*/ 121 w 228"/>
                  <a:gd name="T71" fmla="*/ 4 h 199"/>
                  <a:gd name="T72" fmla="*/ 126 w 228"/>
                  <a:gd name="T73" fmla="*/ 14 h 199"/>
                  <a:gd name="T74" fmla="*/ 130 w 228"/>
                  <a:gd name="T75" fmla="*/ 7 h 199"/>
                  <a:gd name="T76" fmla="*/ 144 w 228"/>
                  <a:gd name="T77" fmla="*/ 12 h 199"/>
                  <a:gd name="T78" fmla="*/ 158 w 228"/>
                  <a:gd name="T79" fmla="*/ 13 h 199"/>
                  <a:gd name="T80" fmla="*/ 166 w 228"/>
                  <a:gd name="T81" fmla="*/ 8 h 199"/>
                  <a:gd name="T82" fmla="*/ 181 w 228"/>
                  <a:gd name="T83" fmla="*/ 4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8" h="199">
                    <a:moveTo>
                      <a:pt x="181" y="44"/>
                    </a:moveTo>
                    <a:lnTo>
                      <a:pt x="177" y="52"/>
                    </a:lnTo>
                    <a:lnTo>
                      <a:pt x="175" y="68"/>
                    </a:lnTo>
                    <a:lnTo>
                      <a:pt x="171" y="79"/>
                    </a:lnTo>
                    <a:lnTo>
                      <a:pt x="167" y="82"/>
                    </a:lnTo>
                    <a:lnTo>
                      <a:pt x="160" y="75"/>
                    </a:lnTo>
                    <a:lnTo>
                      <a:pt x="152" y="66"/>
                    </a:lnTo>
                    <a:lnTo>
                      <a:pt x="137" y="36"/>
                    </a:lnTo>
                    <a:lnTo>
                      <a:pt x="135" y="38"/>
                    </a:lnTo>
                    <a:lnTo>
                      <a:pt x="144" y="60"/>
                    </a:lnTo>
                    <a:lnTo>
                      <a:pt x="157" y="81"/>
                    </a:lnTo>
                    <a:lnTo>
                      <a:pt x="173" y="113"/>
                    </a:lnTo>
                    <a:lnTo>
                      <a:pt x="180" y="125"/>
                    </a:lnTo>
                    <a:lnTo>
                      <a:pt x="187" y="136"/>
                    </a:lnTo>
                    <a:lnTo>
                      <a:pt x="204" y="159"/>
                    </a:lnTo>
                    <a:lnTo>
                      <a:pt x="201" y="163"/>
                    </a:lnTo>
                    <a:lnTo>
                      <a:pt x="203" y="176"/>
                    </a:lnTo>
                    <a:lnTo>
                      <a:pt x="225" y="195"/>
                    </a:lnTo>
                    <a:lnTo>
                      <a:pt x="228" y="199"/>
                    </a:lnTo>
                    <a:lnTo>
                      <a:pt x="157" y="199"/>
                    </a:lnTo>
                    <a:lnTo>
                      <a:pt x="87" y="199"/>
                    </a:lnTo>
                    <a:lnTo>
                      <a:pt x="15" y="199"/>
                    </a:lnTo>
                    <a:lnTo>
                      <a:pt x="11" y="123"/>
                    </a:lnTo>
                    <a:lnTo>
                      <a:pt x="6" y="49"/>
                    </a:lnTo>
                    <a:lnTo>
                      <a:pt x="0" y="32"/>
                    </a:lnTo>
                    <a:lnTo>
                      <a:pt x="4" y="19"/>
                    </a:lnTo>
                    <a:lnTo>
                      <a:pt x="1" y="11"/>
                    </a:lnTo>
                    <a:lnTo>
                      <a:pt x="6" y="1"/>
                    </a:lnTo>
                    <a:lnTo>
                      <a:pt x="29" y="0"/>
                    </a:lnTo>
                    <a:lnTo>
                      <a:pt x="47" y="6"/>
                    </a:lnTo>
                    <a:lnTo>
                      <a:pt x="65" y="12"/>
                    </a:lnTo>
                    <a:lnTo>
                      <a:pt x="73" y="15"/>
                    </a:lnTo>
                    <a:lnTo>
                      <a:pt x="86" y="9"/>
                    </a:lnTo>
                    <a:lnTo>
                      <a:pt x="93" y="3"/>
                    </a:lnTo>
                    <a:lnTo>
                      <a:pt x="108" y="1"/>
                    </a:lnTo>
                    <a:lnTo>
                      <a:pt x="121" y="4"/>
                    </a:lnTo>
                    <a:lnTo>
                      <a:pt x="126" y="14"/>
                    </a:lnTo>
                    <a:lnTo>
                      <a:pt x="130" y="7"/>
                    </a:lnTo>
                    <a:lnTo>
                      <a:pt x="144" y="12"/>
                    </a:lnTo>
                    <a:lnTo>
                      <a:pt x="158" y="13"/>
                    </a:lnTo>
                    <a:lnTo>
                      <a:pt x="166" y="8"/>
                    </a:lnTo>
                    <a:lnTo>
                      <a:pt x="181" y="4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59" name="Freeform 59">
                <a:extLst>
                  <a:ext uri="{FF2B5EF4-FFF2-40B4-BE49-F238E27FC236}">
                    <a16:creationId xmlns:a16="http://schemas.microsoft.com/office/drawing/2014/main" id="{307874AF-D0CF-4400-A329-B57849C67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827" y="3316263"/>
                <a:ext cx="198439" cy="182562"/>
              </a:xfrm>
              <a:custGeom>
                <a:avLst/>
                <a:gdLst>
                  <a:gd name="T0" fmla="*/ 112 w 125"/>
                  <a:gd name="T1" fmla="*/ 113 h 115"/>
                  <a:gd name="T2" fmla="*/ 106 w 125"/>
                  <a:gd name="T3" fmla="*/ 106 h 115"/>
                  <a:gd name="T4" fmla="*/ 98 w 125"/>
                  <a:gd name="T5" fmla="*/ 94 h 115"/>
                  <a:gd name="T6" fmla="*/ 89 w 125"/>
                  <a:gd name="T7" fmla="*/ 87 h 115"/>
                  <a:gd name="T8" fmla="*/ 84 w 125"/>
                  <a:gd name="T9" fmla="*/ 80 h 115"/>
                  <a:gd name="T10" fmla="*/ 68 w 125"/>
                  <a:gd name="T11" fmla="*/ 72 h 115"/>
                  <a:gd name="T12" fmla="*/ 56 w 125"/>
                  <a:gd name="T13" fmla="*/ 71 h 115"/>
                  <a:gd name="T14" fmla="*/ 51 w 125"/>
                  <a:gd name="T15" fmla="*/ 67 h 115"/>
                  <a:gd name="T16" fmla="*/ 41 w 125"/>
                  <a:gd name="T17" fmla="*/ 72 h 115"/>
                  <a:gd name="T18" fmla="*/ 29 w 125"/>
                  <a:gd name="T19" fmla="*/ 63 h 115"/>
                  <a:gd name="T20" fmla="*/ 24 w 125"/>
                  <a:gd name="T21" fmla="*/ 78 h 115"/>
                  <a:gd name="T22" fmla="*/ 3 w 125"/>
                  <a:gd name="T23" fmla="*/ 74 h 115"/>
                  <a:gd name="T24" fmla="*/ 0 w 125"/>
                  <a:gd name="T25" fmla="*/ 65 h 115"/>
                  <a:gd name="T26" fmla="*/ 7 w 125"/>
                  <a:gd name="T27" fmla="*/ 35 h 115"/>
                  <a:gd name="T28" fmla="*/ 8 w 125"/>
                  <a:gd name="T29" fmla="*/ 21 h 115"/>
                  <a:gd name="T30" fmla="*/ 13 w 125"/>
                  <a:gd name="T31" fmla="*/ 15 h 115"/>
                  <a:gd name="T32" fmla="*/ 27 w 125"/>
                  <a:gd name="T33" fmla="*/ 11 h 115"/>
                  <a:gd name="T34" fmla="*/ 35 w 125"/>
                  <a:gd name="T35" fmla="*/ 0 h 115"/>
                  <a:gd name="T36" fmla="*/ 47 w 125"/>
                  <a:gd name="T37" fmla="*/ 23 h 115"/>
                  <a:gd name="T38" fmla="*/ 53 w 125"/>
                  <a:gd name="T39" fmla="*/ 43 h 115"/>
                  <a:gd name="T40" fmla="*/ 63 w 125"/>
                  <a:gd name="T41" fmla="*/ 53 h 115"/>
                  <a:gd name="T42" fmla="*/ 89 w 125"/>
                  <a:gd name="T43" fmla="*/ 72 h 115"/>
                  <a:gd name="T44" fmla="*/ 100 w 125"/>
                  <a:gd name="T45" fmla="*/ 84 h 115"/>
                  <a:gd name="T46" fmla="*/ 110 w 125"/>
                  <a:gd name="T47" fmla="*/ 96 h 115"/>
                  <a:gd name="T48" fmla="*/ 116 w 125"/>
                  <a:gd name="T49" fmla="*/ 103 h 115"/>
                  <a:gd name="T50" fmla="*/ 125 w 125"/>
                  <a:gd name="T51" fmla="*/ 110 h 115"/>
                  <a:gd name="T52" fmla="*/ 120 w 125"/>
                  <a:gd name="T53" fmla="*/ 115 h 115"/>
                  <a:gd name="T54" fmla="*/ 112 w 125"/>
                  <a:gd name="T55" fmla="*/ 11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5" h="115">
                    <a:moveTo>
                      <a:pt x="112" y="113"/>
                    </a:moveTo>
                    <a:lnTo>
                      <a:pt x="106" y="106"/>
                    </a:lnTo>
                    <a:lnTo>
                      <a:pt x="98" y="94"/>
                    </a:lnTo>
                    <a:lnTo>
                      <a:pt x="89" y="87"/>
                    </a:lnTo>
                    <a:lnTo>
                      <a:pt x="84" y="80"/>
                    </a:lnTo>
                    <a:lnTo>
                      <a:pt x="68" y="72"/>
                    </a:lnTo>
                    <a:lnTo>
                      <a:pt x="56" y="71"/>
                    </a:lnTo>
                    <a:lnTo>
                      <a:pt x="51" y="67"/>
                    </a:lnTo>
                    <a:lnTo>
                      <a:pt x="41" y="72"/>
                    </a:lnTo>
                    <a:lnTo>
                      <a:pt x="29" y="63"/>
                    </a:lnTo>
                    <a:lnTo>
                      <a:pt x="24" y="78"/>
                    </a:lnTo>
                    <a:lnTo>
                      <a:pt x="3" y="74"/>
                    </a:lnTo>
                    <a:lnTo>
                      <a:pt x="0" y="65"/>
                    </a:lnTo>
                    <a:lnTo>
                      <a:pt x="7" y="35"/>
                    </a:lnTo>
                    <a:lnTo>
                      <a:pt x="8" y="21"/>
                    </a:lnTo>
                    <a:lnTo>
                      <a:pt x="13" y="15"/>
                    </a:lnTo>
                    <a:lnTo>
                      <a:pt x="27" y="11"/>
                    </a:lnTo>
                    <a:lnTo>
                      <a:pt x="35" y="0"/>
                    </a:lnTo>
                    <a:lnTo>
                      <a:pt x="47" y="23"/>
                    </a:lnTo>
                    <a:lnTo>
                      <a:pt x="53" y="43"/>
                    </a:lnTo>
                    <a:lnTo>
                      <a:pt x="63" y="53"/>
                    </a:lnTo>
                    <a:lnTo>
                      <a:pt x="89" y="72"/>
                    </a:lnTo>
                    <a:lnTo>
                      <a:pt x="100" y="84"/>
                    </a:lnTo>
                    <a:lnTo>
                      <a:pt x="110" y="96"/>
                    </a:lnTo>
                    <a:lnTo>
                      <a:pt x="116" y="103"/>
                    </a:lnTo>
                    <a:lnTo>
                      <a:pt x="125" y="110"/>
                    </a:lnTo>
                    <a:lnTo>
                      <a:pt x="120" y="115"/>
                    </a:lnTo>
                    <a:lnTo>
                      <a:pt x="112" y="11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60" name="Freeform 60">
                <a:extLst>
                  <a:ext uri="{FF2B5EF4-FFF2-40B4-BE49-F238E27FC236}">
                    <a16:creationId xmlns:a16="http://schemas.microsoft.com/office/drawing/2014/main" id="{A78828E9-EA30-4597-B566-DD57FC498F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836" y="2468545"/>
                <a:ext cx="328614" cy="255586"/>
              </a:xfrm>
              <a:custGeom>
                <a:avLst/>
                <a:gdLst>
                  <a:gd name="T0" fmla="*/ 5 w 207"/>
                  <a:gd name="T1" fmla="*/ 39 h 161"/>
                  <a:gd name="T2" fmla="*/ 6 w 207"/>
                  <a:gd name="T3" fmla="*/ 24 h 161"/>
                  <a:gd name="T4" fmla="*/ 0 w 207"/>
                  <a:gd name="T5" fmla="*/ 15 h 161"/>
                  <a:gd name="T6" fmla="*/ 24 w 207"/>
                  <a:gd name="T7" fmla="*/ 0 h 161"/>
                  <a:gd name="T8" fmla="*/ 44 w 207"/>
                  <a:gd name="T9" fmla="*/ 4 h 161"/>
                  <a:gd name="T10" fmla="*/ 66 w 207"/>
                  <a:gd name="T11" fmla="*/ 4 h 161"/>
                  <a:gd name="T12" fmla="*/ 84 w 207"/>
                  <a:gd name="T13" fmla="*/ 7 h 161"/>
                  <a:gd name="T14" fmla="*/ 98 w 207"/>
                  <a:gd name="T15" fmla="*/ 6 h 161"/>
                  <a:gd name="T16" fmla="*/ 125 w 207"/>
                  <a:gd name="T17" fmla="*/ 7 h 161"/>
                  <a:gd name="T18" fmla="*/ 131 w 207"/>
                  <a:gd name="T19" fmla="*/ 15 h 161"/>
                  <a:gd name="T20" fmla="*/ 162 w 207"/>
                  <a:gd name="T21" fmla="*/ 24 h 161"/>
                  <a:gd name="T22" fmla="*/ 168 w 207"/>
                  <a:gd name="T23" fmla="*/ 20 h 161"/>
                  <a:gd name="T24" fmla="*/ 187 w 207"/>
                  <a:gd name="T25" fmla="*/ 29 h 161"/>
                  <a:gd name="T26" fmla="*/ 206 w 207"/>
                  <a:gd name="T27" fmla="*/ 27 h 161"/>
                  <a:gd name="T28" fmla="*/ 207 w 207"/>
                  <a:gd name="T29" fmla="*/ 38 h 161"/>
                  <a:gd name="T30" fmla="*/ 191 w 207"/>
                  <a:gd name="T31" fmla="*/ 52 h 161"/>
                  <a:gd name="T32" fmla="*/ 170 w 207"/>
                  <a:gd name="T33" fmla="*/ 57 h 161"/>
                  <a:gd name="T34" fmla="*/ 169 w 207"/>
                  <a:gd name="T35" fmla="*/ 63 h 161"/>
                  <a:gd name="T36" fmla="*/ 158 w 207"/>
                  <a:gd name="T37" fmla="*/ 75 h 161"/>
                  <a:gd name="T38" fmla="*/ 152 w 207"/>
                  <a:gd name="T39" fmla="*/ 92 h 161"/>
                  <a:gd name="T40" fmla="*/ 158 w 207"/>
                  <a:gd name="T41" fmla="*/ 103 h 161"/>
                  <a:gd name="T42" fmla="*/ 148 w 207"/>
                  <a:gd name="T43" fmla="*/ 113 h 161"/>
                  <a:gd name="T44" fmla="*/ 145 w 207"/>
                  <a:gd name="T45" fmla="*/ 126 h 161"/>
                  <a:gd name="T46" fmla="*/ 132 w 207"/>
                  <a:gd name="T47" fmla="*/ 130 h 161"/>
                  <a:gd name="T48" fmla="*/ 119 w 207"/>
                  <a:gd name="T49" fmla="*/ 146 h 161"/>
                  <a:gd name="T50" fmla="*/ 98 w 207"/>
                  <a:gd name="T51" fmla="*/ 146 h 161"/>
                  <a:gd name="T52" fmla="*/ 81 w 207"/>
                  <a:gd name="T53" fmla="*/ 146 h 161"/>
                  <a:gd name="T54" fmla="*/ 70 w 207"/>
                  <a:gd name="T55" fmla="*/ 153 h 161"/>
                  <a:gd name="T56" fmla="*/ 64 w 207"/>
                  <a:gd name="T57" fmla="*/ 161 h 161"/>
                  <a:gd name="T58" fmla="*/ 55 w 207"/>
                  <a:gd name="T59" fmla="*/ 159 h 161"/>
                  <a:gd name="T60" fmla="*/ 49 w 207"/>
                  <a:gd name="T61" fmla="*/ 152 h 161"/>
                  <a:gd name="T62" fmla="*/ 44 w 207"/>
                  <a:gd name="T63" fmla="*/ 140 h 161"/>
                  <a:gd name="T64" fmla="*/ 29 w 207"/>
                  <a:gd name="T65" fmla="*/ 137 h 161"/>
                  <a:gd name="T66" fmla="*/ 27 w 207"/>
                  <a:gd name="T67" fmla="*/ 130 h 161"/>
                  <a:gd name="T68" fmla="*/ 34 w 207"/>
                  <a:gd name="T69" fmla="*/ 123 h 161"/>
                  <a:gd name="T70" fmla="*/ 36 w 207"/>
                  <a:gd name="T71" fmla="*/ 117 h 161"/>
                  <a:gd name="T72" fmla="*/ 31 w 207"/>
                  <a:gd name="T73" fmla="*/ 111 h 161"/>
                  <a:gd name="T74" fmla="*/ 36 w 207"/>
                  <a:gd name="T75" fmla="*/ 98 h 161"/>
                  <a:gd name="T76" fmla="*/ 29 w 207"/>
                  <a:gd name="T77" fmla="*/ 85 h 161"/>
                  <a:gd name="T78" fmla="*/ 37 w 207"/>
                  <a:gd name="T79" fmla="*/ 83 h 161"/>
                  <a:gd name="T80" fmla="*/ 37 w 207"/>
                  <a:gd name="T81" fmla="*/ 74 h 161"/>
                  <a:gd name="T82" fmla="*/ 40 w 207"/>
                  <a:gd name="T83" fmla="*/ 71 h 161"/>
                  <a:gd name="T84" fmla="*/ 41 w 207"/>
                  <a:gd name="T85" fmla="*/ 55 h 161"/>
                  <a:gd name="T86" fmla="*/ 49 w 207"/>
                  <a:gd name="T87" fmla="*/ 49 h 161"/>
                  <a:gd name="T88" fmla="*/ 44 w 207"/>
                  <a:gd name="T89" fmla="*/ 39 h 161"/>
                  <a:gd name="T90" fmla="*/ 35 w 207"/>
                  <a:gd name="T91" fmla="*/ 38 h 161"/>
                  <a:gd name="T92" fmla="*/ 32 w 207"/>
                  <a:gd name="T93" fmla="*/ 40 h 161"/>
                  <a:gd name="T94" fmla="*/ 22 w 207"/>
                  <a:gd name="T95" fmla="*/ 40 h 161"/>
                  <a:gd name="T96" fmla="*/ 18 w 207"/>
                  <a:gd name="T97" fmla="*/ 30 h 161"/>
                  <a:gd name="T98" fmla="*/ 11 w 207"/>
                  <a:gd name="T99" fmla="*/ 33 h 161"/>
                  <a:gd name="T100" fmla="*/ 5 w 207"/>
                  <a:gd name="T101" fmla="*/ 3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7" h="161">
                    <a:moveTo>
                      <a:pt x="5" y="39"/>
                    </a:moveTo>
                    <a:lnTo>
                      <a:pt x="6" y="24"/>
                    </a:lnTo>
                    <a:lnTo>
                      <a:pt x="0" y="15"/>
                    </a:lnTo>
                    <a:lnTo>
                      <a:pt x="24" y="0"/>
                    </a:lnTo>
                    <a:lnTo>
                      <a:pt x="44" y="4"/>
                    </a:lnTo>
                    <a:lnTo>
                      <a:pt x="66" y="4"/>
                    </a:lnTo>
                    <a:lnTo>
                      <a:pt x="84" y="7"/>
                    </a:lnTo>
                    <a:lnTo>
                      <a:pt x="98" y="6"/>
                    </a:lnTo>
                    <a:lnTo>
                      <a:pt x="125" y="7"/>
                    </a:lnTo>
                    <a:lnTo>
                      <a:pt x="131" y="15"/>
                    </a:lnTo>
                    <a:lnTo>
                      <a:pt x="162" y="24"/>
                    </a:lnTo>
                    <a:lnTo>
                      <a:pt x="168" y="20"/>
                    </a:lnTo>
                    <a:lnTo>
                      <a:pt x="187" y="29"/>
                    </a:lnTo>
                    <a:lnTo>
                      <a:pt x="206" y="27"/>
                    </a:lnTo>
                    <a:lnTo>
                      <a:pt x="207" y="38"/>
                    </a:lnTo>
                    <a:lnTo>
                      <a:pt x="191" y="52"/>
                    </a:lnTo>
                    <a:lnTo>
                      <a:pt x="170" y="57"/>
                    </a:lnTo>
                    <a:lnTo>
                      <a:pt x="169" y="63"/>
                    </a:lnTo>
                    <a:lnTo>
                      <a:pt x="158" y="75"/>
                    </a:lnTo>
                    <a:lnTo>
                      <a:pt x="152" y="92"/>
                    </a:lnTo>
                    <a:lnTo>
                      <a:pt x="158" y="103"/>
                    </a:lnTo>
                    <a:lnTo>
                      <a:pt x="148" y="113"/>
                    </a:lnTo>
                    <a:lnTo>
                      <a:pt x="145" y="126"/>
                    </a:lnTo>
                    <a:lnTo>
                      <a:pt x="132" y="130"/>
                    </a:lnTo>
                    <a:lnTo>
                      <a:pt x="119" y="146"/>
                    </a:lnTo>
                    <a:lnTo>
                      <a:pt x="98" y="146"/>
                    </a:lnTo>
                    <a:lnTo>
                      <a:pt x="81" y="146"/>
                    </a:lnTo>
                    <a:lnTo>
                      <a:pt x="70" y="153"/>
                    </a:lnTo>
                    <a:lnTo>
                      <a:pt x="64" y="161"/>
                    </a:lnTo>
                    <a:lnTo>
                      <a:pt x="55" y="159"/>
                    </a:lnTo>
                    <a:lnTo>
                      <a:pt x="49" y="152"/>
                    </a:lnTo>
                    <a:lnTo>
                      <a:pt x="44" y="140"/>
                    </a:lnTo>
                    <a:lnTo>
                      <a:pt x="29" y="137"/>
                    </a:lnTo>
                    <a:lnTo>
                      <a:pt x="27" y="130"/>
                    </a:lnTo>
                    <a:lnTo>
                      <a:pt x="34" y="123"/>
                    </a:lnTo>
                    <a:lnTo>
                      <a:pt x="36" y="117"/>
                    </a:lnTo>
                    <a:lnTo>
                      <a:pt x="31" y="111"/>
                    </a:lnTo>
                    <a:lnTo>
                      <a:pt x="36" y="98"/>
                    </a:lnTo>
                    <a:lnTo>
                      <a:pt x="29" y="85"/>
                    </a:lnTo>
                    <a:lnTo>
                      <a:pt x="37" y="83"/>
                    </a:lnTo>
                    <a:lnTo>
                      <a:pt x="37" y="74"/>
                    </a:lnTo>
                    <a:lnTo>
                      <a:pt x="40" y="71"/>
                    </a:lnTo>
                    <a:lnTo>
                      <a:pt x="41" y="55"/>
                    </a:lnTo>
                    <a:lnTo>
                      <a:pt x="49" y="49"/>
                    </a:lnTo>
                    <a:lnTo>
                      <a:pt x="44" y="39"/>
                    </a:lnTo>
                    <a:lnTo>
                      <a:pt x="35" y="38"/>
                    </a:lnTo>
                    <a:lnTo>
                      <a:pt x="32" y="40"/>
                    </a:lnTo>
                    <a:lnTo>
                      <a:pt x="22" y="40"/>
                    </a:lnTo>
                    <a:lnTo>
                      <a:pt x="18" y="30"/>
                    </a:lnTo>
                    <a:lnTo>
                      <a:pt x="11" y="33"/>
                    </a:lnTo>
                    <a:lnTo>
                      <a:pt x="5" y="39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61" name="Freeform 61">
                <a:extLst>
                  <a:ext uri="{FF2B5EF4-FFF2-40B4-BE49-F238E27FC236}">
                    <a16:creationId xmlns:a16="http://schemas.microsoft.com/office/drawing/2014/main" id="{6F6313DB-D6FC-42F0-A62B-5ED583767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0764" y="1963723"/>
                <a:ext cx="112714" cy="66674"/>
              </a:xfrm>
              <a:custGeom>
                <a:avLst/>
                <a:gdLst>
                  <a:gd name="T0" fmla="*/ 19 w 71"/>
                  <a:gd name="T1" fmla="*/ 36 h 42"/>
                  <a:gd name="T2" fmla="*/ 19 w 71"/>
                  <a:gd name="T3" fmla="*/ 24 h 42"/>
                  <a:gd name="T4" fmla="*/ 14 w 71"/>
                  <a:gd name="T5" fmla="*/ 27 h 42"/>
                  <a:gd name="T6" fmla="*/ 3 w 71"/>
                  <a:gd name="T7" fmla="*/ 20 h 42"/>
                  <a:gd name="T8" fmla="*/ 0 w 71"/>
                  <a:gd name="T9" fmla="*/ 9 h 42"/>
                  <a:gd name="T10" fmla="*/ 18 w 71"/>
                  <a:gd name="T11" fmla="*/ 3 h 42"/>
                  <a:gd name="T12" fmla="*/ 36 w 71"/>
                  <a:gd name="T13" fmla="*/ 0 h 42"/>
                  <a:gd name="T14" fmla="*/ 53 w 71"/>
                  <a:gd name="T15" fmla="*/ 4 h 42"/>
                  <a:gd name="T16" fmla="*/ 68 w 71"/>
                  <a:gd name="T17" fmla="*/ 3 h 42"/>
                  <a:gd name="T18" fmla="*/ 71 w 71"/>
                  <a:gd name="T19" fmla="*/ 7 h 42"/>
                  <a:gd name="T20" fmla="*/ 62 w 71"/>
                  <a:gd name="T21" fmla="*/ 18 h 42"/>
                  <a:gd name="T22" fmla="*/ 70 w 71"/>
                  <a:gd name="T23" fmla="*/ 36 h 42"/>
                  <a:gd name="T24" fmla="*/ 65 w 71"/>
                  <a:gd name="T25" fmla="*/ 42 h 42"/>
                  <a:gd name="T26" fmla="*/ 53 w 71"/>
                  <a:gd name="T27" fmla="*/ 42 h 42"/>
                  <a:gd name="T28" fmla="*/ 38 w 71"/>
                  <a:gd name="T29" fmla="*/ 35 h 42"/>
                  <a:gd name="T30" fmla="*/ 31 w 71"/>
                  <a:gd name="T31" fmla="*/ 32 h 42"/>
                  <a:gd name="T32" fmla="*/ 19 w 71"/>
                  <a:gd name="T33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42">
                    <a:moveTo>
                      <a:pt x="19" y="36"/>
                    </a:moveTo>
                    <a:lnTo>
                      <a:pt x="19" y="24"/>
                    </a:lnTo>
                    <a:lnTo>
                      <a:pt x="14" y="27"/>
                    </a:lnTo>
                    <a:lnTo>
                      <a:pt x="3" y="20"/>
                    </a:lnTo>
                    <a:lnTo>
                      <a:pt x="0" y="9"/>
                    </a:lnTo>
                    <a:lnTo>
                      <a:pt x="18" y="3"/>
                    </a:lnTo>
                    <a:lnTo>
                      <a:pt x="36" y="0"/>
                    </a:lnTo>
                    <a:lnTo>
                      <a:pt x="53" y="4"/>
                    </a:lnTo>
                    <a:lnTo>
                      <a:pt x="68" y="3"/>
                    </a:lnTo>
                    <a:lnTo>
                      <a:pt x="71" y="7"/>
                    </a:lnTo>
                    <a:lnTo>
                      <a:pt x="62" y="18"/>
                    </a:lnTo>
                    <a:lnTo>
                      <a:pt x="70" y="36"/>
                    </a:lnTo>
                    <a:lnTo>
                      <a:pt x="65" y="42"/>
                    </a:lnTo>
                    <a:lnTo>
                      <a:pt x="53" y="42"/>
                    </a:lnTo>
                    <a:lnTo>
                      <a:pt x="38" y="35"/>
                    </a:lnTo>
                    <a:lnTo>
                      <a:pt x="31" y="32"/>
                    </a:lnTo>
                    <a:lnTo>
                      <a:pt x="19" y="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62" name="Freeform 62">
                <a:extLst>
                  <a:ext uri="{FF2B5EF4-FFF2-40B4-BE49-F238E27FC236}">
                    <a16:creationId xmlns:a16="http://schemas.microsoft.com/office/drawing/2014/main" id="{563DFBF4-0C93-4936-9980-47AA462E2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0340" y="3416275"/>
                <a:ext cx="431801" cy="379410"/>
              </a:xfrm>
              <a:custGeom>
                <a:avLst/>
                <a:gdLst>
                  <a:gd name="T0" fmla="*/ 86 w 272"/>
                  <a:gd name="T1" fmla="*/ 0 h 239"/>
                  <a:gd name="T2" fmla="*/ 98 w 272"/>
                  <a:gd name="T3" fmla="*/ 9 h 239"/>
                  <a:gd name="T4" fmla="*/ 108 w 272"/>
                  <a:gd name="T5" fmla="*/ 4 h 239"/>
                  <a:gd name="T6" fmla="*/ 113 w 272"/>
                  <a:gd name="T7" fmla="*/ 8 h 239"/>
                  <a:gd name="T8" fmla="*/ 125 w 272"/>
                  <a:gd name="T9" fmla="*/ 9 h 239"/>
                  <a:gd name="T10" fmla="*/ 141 w 272"/>
                  <a:gd name="T11" fmla="*/ 17 h 239"/>
                  <a:gd name="T12" fmla="*/ 146 w 272"/>
                  <a:gd name="T13" fmla="*/ 24 h 239"/>
                  <a:gd name="T14" fmla="*/ 155 w 272"/>
                  <a:gd name="T15" fmla="*/ 31 h 239"/>
                  <a:gd name="T16" fmla="*/ 163 w 272"/>
                  <a:gd name="T17" fmla="*/ 43 h 239"/>
                  <a:gd name="T18" fmla="*/ 169 w 272"/>
                  <a:gd name="T19" fmla="*/ 50 h 239"/>
                  <a:gd name="T20" fmla="*/ 163 w 272"/>
                  <a:gd name="T21" fmla="*/ 59 h 239"/>
                  <a:gd name="T22" fmla="*/ 157 w 272"/>
                  <a:gd name="T23" fmla="*/ 69 h 239"/>
                  <a:gd name="T24" fmla="*/ 159 w 272"/>
                  <a:gd name="T25" fmla="*/ 75 h 239"/>
                  <a:gd name="T26" fmla="*/ 160 w 272"/>
                  <a:gd name="T27" fmla="*/ 81 h 239"/>
                  <a:gd name="T28" fmla="*/ 170 w 272"/>
                  <a:gd name="T29" fmla="*/ 81 h 239"/>
                  <a:gd name="T30" fmla="*/ 174 w 272"/>
                  <a:gd name="T31" fmla="*/ 80 h 239"/>
                  <a:gd name="T32" fmla="*/ 178 w 272"/>
                  <a:gd name="T33" fmla="*/ 83 h 239"/>
                  <a:gd name="T34" fmla="*/ 175 w 272"/>
                  <a:gd name="T35" fmla="*/ 91 h 239"/>
                  <a:gd name="T36" fmla="*/ 182 w 272"/>
                  <a:gd name="T37" fmla="*/ 102 h 239"/>
                  <a:gd name="T38" fmla="*/ 189 w 272"/>
                  <a:gd name="T39" fmla="*/ 112 h 239"/>
                  <a:gd name="T40" fmla="*/ 196 w 272"/>
                  <a:gd name="T41" fmla="*/ 119 h 239"/>
                  <a:gd name="T42" fmla="*/ 257 w 272"/>
                  <a:gd name="T43" fmla="*/ 144 h 239"/>
                  <a:gd name="T44" fmla="*/ 272 w 272"/>
                  <a:gd name="T45" fmla="*/ 144 h 239"/>
                  <a:gd name="T46" fmla="*/ 222 w 272"/>
                  <a:gd name="T47" fmla="*/ 207 h 239"/>
                  <a:gd name="T48" fmla="*/ 198 w 272"/>
                  <a:gd name="T49" fmla="*/ 207 h 239"/>
                  <a:gd name="T50" fmla="*/ 182 w 272"/>
                  <a:gd name="T51" fmla="*/ 222 h 239"/>
                  <a:gd name="T52" fmla="*/ 170 w 272"/>
                  <a:gd name="T53" fmla="*/ 222 h 239"/>
                  <a:gd name="T54" fmla="*/ 165 w 272"/>
                  <a:gd name="T55" fmla="*/ 229 h 239"/>
                  <a:gd name="T56" fmla="*/ 152 w 272"/>
                  <a:gd name="T57" fmla="*/ 229 h 239"/>
                  <a:gd name="T58" fmla="*/ 145 w 272"/>
                  <a:gd name="T59" fmla="*/ 222 h 239"/>
                  <a:gd name="T60" fmla="*/ 128 w 272"/>
                  <a:gd name="T61" fmla="*/ 231 h 239"/>
                  <a:gd name="T62" fmla="*/ 123 w 272"/>
                  <a:gd name="T63" fmla="*/ 239 h 239"/>
                  <a:gd name="T64" fmla="*/ 111 w 272"/>
                  <a:gd name="T65" fmla="*/ 238 h 239"/>
                  <a:gd name="T66" fmla="*/ 107 w 272"/>
                  <a:gd name="T67" fmla="*/ 235 h 239"/>
                  <a:gd name="T68" fmla="*/ 102 w 272"/>
                  <a:gd name="T69" fmla="*/ 236 h 239"/>
                  <a:gd name="T70" fmla="*/ 96 w 272"/>
                  <a:gd name="T71" fmla="*/ 236 h 239"/>
                  <a:gd name="T72" fmla="*/ 73 w 272"/>
                  <a:gd name="T73" fmla="*/ 218 h 239"/>
                  <a:gd name="T74" fmla="*/ 60 w 272"/>
                  <a:gd name="T75" fmla="*/ 218 h 239"/>
                  <a:gd name="T76" fmla="*/ 54 w 272"/>
                  <a:gd name="T77" fmla="*/ 211 h 239"/>
                  <a:gd name="T78" fmla="*/ 54 w 272"/>
                  <a:gd name="T79" fmla="*/ 200 h 239"/>
                  <a:gd name="T80" fmla="*/ 44 w 272"/>
                  <a:gd name="T81" fmla="*/ 196 h 239"/>
                  <a:gd name="T82" fmla="*/ 33 w 272"/>
                  <a:gd name="T83" fmla="*/ 173 h 239"/>
                  <a:gd name="T84" fmla="*/ 25 w 272"/>
                  <a:gd name="T85" fmla="*/ 169 h 239"/>
                  <a:gd name="T86" fmla="*/ 21 w 272"/>
                  <a:gd name="T87" fmla="*/ 160 h 239"/>
                  <a:gd name="T88" fmla="*/ 12 w 272"/>
                  <a:gd name="T89" fmla="*/ 150 h 239"/>
                  <a:gd name="T90" fmla="*/ 0 w 272"/>
                  <a:gd name="T91" fmla="*/ 149 h 239"/>
                  <a:gd name="T92" fmla="*/ 6 w 272"/>
                  <a:gd name="T93" fmla="*/ 137 h 239"/>
                  <a:gd name="T94" fmla="*/ 16 w 272"/>
                  <a:gd name="T95" fmla="*/ 136 h 239"/>
                  <a:gd name="T96" fmla="*/ 19 w 272"/>
                  <a:gd name="T97" fmla="*/ 130 h 239"/>
                  <a:gd name="T98" fmla="*/ 18 w 272"/>
                  <a:gd name="T99" fmla="*/ 111 h 239"/>
                  <a:gd name="T100" fmla="*/ 23 w 272"/>
                  <a:gd name="T101" fmla="*/ 89 h 239"/>
                  <a:gd name="T102" fmla="*/ 31 w 272"/>
                  <a:gd name="T103" fmla="*/ 84 h 239"/>
                  <a:gd name="T104" fmla="*/ 33 w 272"/>
                  <a:gd name="T105" fmla="*/ 75 h 239"/>
                  <a:gd name="T106" fmla="*/ 40 w 272"/>
                  <a:gd name="T107" fmla="*/ 59 h 239"/>
                  <a:gd name="T108" fmla="*/ 51 w 272"/>
                  <a:gd name="T109" fmla="*/ 49 h 239"/>
                  <a:gd name="T110" fmla="*/ 57 w 272"/>
                  <a:gd name="T111" fmla="*/ 28 h 239"/>
                  <a:gd name="T112" fmla="*/ 60 w 272"/>
                  <a:gd name="T113" fmla="*/ 11 h 239"/>
                  <a:gd name="T114" fmla="*/ 81 w 272"/>
                  <a:gd name="T115" fmla="*/ 15 h 239"/>
                  <a:gd name="T116" fmla="*/ 86 w 272"/>
                  <a:gd name="T117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2" h="239">
                    <a:moveTo>
                      <a:pt x="86" y="0"/>
                    </a:moveTo>
                    <a:lnTo>
                      <a:pt x="98" y="9"/>
                    </a:lnTo>
                    <a:lnTo>
                      <a:pt x="108" y="4"/>
                    </a:lnTo>
                    <a:lnTo>
                      <a:pt x="113" y="8"/>
                    </a:lnTo>
                    <a:lnTo>
                      <a:pt x="125" y="9"/>
                    </a:lnTo>
                    <a:lnTo>
                      <a:pt x="141" y="17"/>
                    </a:lnTo>
                    <a:lnTo>
                      <a:pt x="146" y="24"/>
                    </a:lnTo>
                    <a:lnTo>
                      <a:pt x="155" y="31"/>
                    </a:lnTo>
                    <a:lnTo>
                      <a:pt x="163" y="43"/>
                    </a:lnTo>
                    <a:lnTo>
                      <a:pt x="169" y="50"/>
                    </a:lnTo>
                    <a:lnTo>
                      <a:pt x="163" y="59"/>
                    </a:lnTo>
                    <a:lnTo>
                      <a:pt x="157" y="69"/>
                    </a:lnTo>
                    <a:lnTo>
                      <a:pt x="159" y="75"/>
                    </a:lnTo>
                    <a:lnTo>
                      <a:pt x="160" y="81"/>
                    </a:lnTo>
                    <a:lnTo>
                      <a:pt x="170" y="81"/>
                    </a:lnTo>
                    <a:lnTo>
                      <a:pt x="174" y="80"/>
                    </a:lnTo>
                    <a:lnTo>
                      <a:pt x="178" y="83"/>
                    </a:lnTo>
                    <a:lnTo>
                      <a:pt x="175" y="91"/>
                    </a:lnTo>
                    <a:lnTo>
                      <a:pt x="182" y="102"/>
                    </a:lnTo>
                    <a:lnTo>
                      <a:pt x="189" y="112"/>
                    </a:lnTo>
                    <a:lnTo>
                      <a:pt x="196" y="119"/>
                    </a:lnTo>
                    <a:lnTo>
                      <a:pt x="257" y="144"/>
                    </a:lnTo>
                    <a:lnTo>
                      <a:pt x="272" y="144"/>
                    </a:lnTo>
                    <a:lnTo>
                      <a:pt x="222" y="207"/>
                    </a:lnTo>
                    <a:lnTo>
                      <a:pt x="198" y="207"/>
                    </a:lnTo>
                    <a:lnTo>
                      <a:pt x="182" y="222"/>
                    </a:lnTo>
                    <a:lnTo>
                      <a:pt x="170" y="222"/>
                    </a:lnTo>
                    <a:lnTo>
                      <a:pt x="165" y="229"/>
                    </a:lnTo>
                    <a:lnTo>
                      <a:pt x="152" y="229"/>
                    </a:lnTo>
                    <a:lnTo>
                      <a:pt x="145" y="222"/>
                    </a:lnTo>
                    <a:lnTo>
                      <a:pt x="128" y="231"/>
                    </a:lnTo>
                    <a:lnTo>
                      <a:pt x="123" y="239"/>
                    </a:lnTo>
                    <a:lnTo>
                      <a:pt x="111" y="238"/>
                    </a:lnTo>
                    <a:lnTo>
                      <a:pt x="107" y="235"/>
                    </a:lnTo>
                    <a:lnTo>
                      <a:pt x="102" y="236"/>
                    </a:lnTo>
                    <a:lnTo>
                      <a:pt x="96" y="236"/>
                    </a:lnTo>
                    <a:lnTo>
                      <a:pt x="73" y="218"/>
                    </a:lnTo>
                    <a:lnTo>
                      <a:pt x="60" y="218"/>
                    </a:lnTo>
                    <a:lnTo>
                      <a:pt x="54" y="211"/>
                    </a:lnTo>
                    <a:lnTo>
                      <a:pt x="54" y="200"/>
                    </a:lnTo>
                    <a:lnTo>
                      <a:pt x="44" y="196"/>
                    </a:lnTo>
                    <a:lnTo>
                      <a:pt x="33" y="173"/>
                    </a:lnTo>
                    <a:lnTo>
                      <a:pt x="25" y="169"/>
                    </a:lnTo>
                    <a:lnTo>
                      <a:pt x="21" y="160"/>
                    </a:lnTo>
                    <a:lnTo>
                      <a:pt x="12" y="150"/>
                    </a:lnTo>
                    <a:lnTo>
                      <a:pt x="0" y="149"/>
                    </a:lnTo>
                    <a:lnTo>
                      <a:pt x="6" y="137"/>
                    </a:lnTo>
                    <a:lnTo>
                      <a:pt x="16" y="136"/>
                    </a:lnTo>
                    <a:lnTo>
                      <a:pt x="19" y="130"/>
                    </a:lnTo>
                    <a:lnTo>
                      <a:pt x="18" y="111"/>
                    </a:lnTo>
                    <a:lnTo>
                      <a:pt x="23" y="89"/>
                    </a:lnTo>
                    <a:lnTo>
                      <a:pt x="31" y="84"/>
                    </a:lnTo>
                    <a:lnTo>
                      <a:pt x="33" y="75"/>
                    </a:lnTo>
                    <a:lnTo>
                      <a:pt x="40" y="59"/>
                    </a:lnTo>
                    <a:lnTo>
                      <a:pt x="51" y="49"/>
                    </a:lnTo>
                    <a:lnTo>
                      <a:pt x="57" y="28"/>
                    </a:lnTo>
                    <a:lnTo>
                      <a:pt x="60" y="11"/>
                    </a:lnTo>
                    <a:lnTo>
                      <a:pt x="81" y="15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63" name="Freeform 63">
                <a:extLst>
                  <a:ext uri="{FF2B5EF4-FFF2-40B4-BE49-F238E27FC236}">
                    <a16:creationId xmlns:a16="http://schemas.microsoft.com/office/drawing/2014/main" id="{8327979E-55A1-4781-9769-AEECB5CF4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050" y="1657338"/>
                <a:ext cx="279401" cy="300036"/>
              </a:xfrm>
              <a:custGeom>
                <a:avLst/>
                <a:gdLst>
                  <a:gd name="T0" fmla="*/ 106 w 176"/>
                  <a:gd name="T1" fmla="*/ 19 h 189"/>
                  <a:gd name="T2" fmla="*/ 107 w 176"/>
                  <a:gd name="T3" fmla="*/ 31 h 189"/>
                  <a:gd name="T4" fmla="*/ 131 w 176"/>
                  <a:gd name="T5" fmla="*/ 43 h 189"/>
                  <a:gd name="T6" fmla="*/ 122 w 176"/>
                  <a:gd name="T7" fmla="*/ 56 h 189"/>
                  <a:gd name="T8" fmla="*/ 144 w 176"/>
                  <a:gd name="T9" fmla="*/ 77 h 189"/>
                  <a:gd name="T10" fmla="*/ 138 w 176"/>
                  <a:gd name="T11" fmla="*/ 93 h 189"/>
                  <a:gd name="T12" fmla="*/ 154 w 176"/>
                  <a:gd name="T13" fmla="*/ 106 h 189"/>
                  <a:gd name="T14" fmla="*/ 151 w 176"/>
                  <a:gd name="T15" fmla="*/ 119 h 189"/>
                  <a:gd name="T16" fmla="*/ 176 w 176"/>
                  <a:gd name="T17" fmla="*/ 132 h 189"/>
                  <a:gd name="T18" fmla="*/ 173 w 176"/>
                  <a:gd name="T19" fmla="*/ 141 h 189"/>
                  <a:gd name="T20" fmla="*/ 162 w 176"/>
                  <a:gd name="T21" fmla="*/ 152 h 189"/>
                  <a:gd name="T22" fmla="*/ 136 w 176"/>
                  <a:gd name="T23" fmla="*/ 176 h 189"/>
                  <a:gd name="T24" fmla="*/ 110 w 176"/>
                  <a:gd name="T25" fmla="*/ 178 h 189"/>
                  <a:gd name="T26" fmla="*/ 85 w 176"/>
                  <a:gd name="T27" fmla="*/ 185 h 189"/>
                  <a:gd name="T28" fmla="*/ 62 w 176"/>
                  <a:gd name="T29" fmla="*/ 189 h 189"/>
                  <a:gd name="T30" fmla="*/ 52 w 176"/>
                  <a:gd name="T31" fmla="*/ 179 h 189"/>
                  <a:gd name="T32" fmla="*/ 37 w 176"/>
                  <a:gd name="T33" fmla="*/ 172 h 189"/>
                  <a:gd name="T34" fmla="*/ 37 w 176"/>
                  <a:gd name="T35" fmla="*/ 153 h 189"/>
                  <a:gd name="T36" fmla="*/ 27 w 176"/>
                  <a:gd name="T37" fmla="*/ 136 h 189"/>
                  <a:gd name="T38" fmla="*/ 32 w 176"/>
                  <a:gd name="T39" fmla="*/ 125 h 189"/>
                  <a:gd name="T40" fmla="*/ 43 w 176"/>
                  <a:gd name="T41" fmla="*/ 114 h 189"/>
                  <a:gd name="T42" fmla="*/ 71 w 176"/>
                  <a:gd name="T43" fmla="*/ 93 h 189"/>
                  <a:gd name="T44" fmla="*/ 80 w 176"/>
                  <a:gd name="T45" fmla="*/ 90 h 189"/>
                  <a:gd name="T46" fmla="*/ 76 w 176"/>
                  <a:gd name="T47" fmla="*/ 82 h 189"/>
                  <a:gd name="T48" fmla="*/ 55 w 176"/>
                  <a:gd name="T49" fmla="*/ 73 h 189"/>
                  <a:gd name="T50" fmla="*/ 49 w 176"/>
                  <a:gd name="T51" fmla="*/ 66 h 189"/>
                  <a:gd name="T52" fmla="*/ 43 w 176"/>
                  <a:gd name="T53" fmla="*/ 39 h 189"/>
                  <a:gd name="T54" fmla="*/ 20 w 176"/>
                  <a:gd name="T55" fmla="*/ 27 h 189"/>
                  <a:gd name="T56" fmla="*/ 0 w 176"/>
                  <a:gd name="T57" fmla="*/ 18 h 189"/>
                  <a:gd name="T58" fmla="*/ 7 w 176"/>
                  <a:gd name="T59" fmla="*/ 13 h 189"/>
                  <a:gd name="T60" fmla="*/ 24 w 176"/>
                  <a:gd name="T61" fmla="*/ 22 h 189"/>
                  <a:gd name="T62" fmla="*/ 41 w 176"/>
                  <a:gd name="T63" fmla="*/ 22 h 189"/>
                  <a:gd name="T64" fmla="*/ 56 w 176"/>
                  <a:gd name="T65" fmla="*/ 26 h 189"/>
                  <a:gd name="T66" fmla="*/ 67 w 176"/>
                  <a:gd name="T67" fmla="*/ 18 h 189"/>
                  <a:gd name="T68" fmla="*/ 71 w 176"/>
                  <a:gd name="T69" fmla="*/ 5 h 189"/>
                  <a:gd name="T70" fmla="*/ 90 w 176"/>
                  <a:gd name="T71" fmla="*/ 0 h 189"/>
                  <a:gd name="T72" fmla="*/ 108 w 176"/>
                  <a:gd name="T73" fmla="*/ 6 h 189"/>
                  <a:gd name="T74" fmla="*/ 106 w 176"/>
                  <a:gd name="T75" fmla="*/ 1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6" h="189">
                    <a:moveTo>
                      <a:pt x="106" y="19"/>
                    </a:moveTo>
                    <a:lnTo>
                      <a:pt x="107" y="31"/>
                    </a:lnTo>
                    <a:lnTo>
                      <a:pt x="131" y="43"/>
                    </a:lnTo>
                    <a:lnTo>
                      <a:pt x="122" y="56"/>
                    </a:lnTo>
                    <a:lnTo>
                      <a:pt x="144" y="77"/>
                    </a:lnTo>
                    <a:lnTo>
                      <a:pt x="138" y="93"/>
                    </a:lnTo>
                    <a:lnTo>
                      <a:pt x="154" y="106"/>
                    </a:lnTo>
                    <a:lnTo>
                      <a:pt x="151" y="119"/>
                    </a:lnTo>
                    <a:lnTo>
                      <a:pt x="176" y="132"/>
                    </a:lnTo>
                    <a:lnTo>
                      <a:pt x="173" y="141"/>
                    </a:lnTo>
                    <a:lnTo>
                      <a:pt x="162" y="152"/>
                    </a:lnTo>
                    <a:lnTo>
                      <a:pt x="136" y="176"/>
                    </a:lnTo>
                    <a:lnTo>
                      <a:pt x="110" y="178"/>
                    </a:lnTo>
                    <a:lnTo>
                      <a:pt x="85" y="185"/>
                    </a:lnTo>
                    <a:lnTo>
                      <a:pt x="62" y="189"/>
                    </a:lnTo>
                    <a:lnTo>
                      <a:pt x="52" y="179"/>
                    </a:lnTo>
                    <a:lnTo>
                      <a:pt x="37" y="172"/>
                    </a:lnTo>
                    <a:lnTo>
                      <a:pt x="37" y="153"/>
                    </a:lnTo>
                    <a:lnTo>
                      <a:pt x="27" y="136"/>
                    </a:lnTo>
                    <a:lnTo>
                      <a:pt x="32" y="125"/>
                    </a:lnTo>
                    <a:lnTo>
                      <a:pt x="43" y="114"/>
                    </a:lnTo>
                    <a:lnTo>
                      <a:pt x="71" y="93"/>
                    </a:lnTo>
                    <a:lnTo>
                      <a:pt x="80" y="90"/>
                    </a:lnTo>
                    <a:lnTo>
                      <a:pt x="76" y="82"/>
                    </a:lnTo>
                    <a:lnTo>
                      <a:pt x="55" y="73"/>
                    </a:lnTo>
                    <a:lnTo>
                      <a:pt x="49" y="66"/>
                    </a:lnTo>
                    <a:lnTo>
                      <a:pt x="43" y="39"/>
                    </a:lnTo>
                    <a:lnTo>
                      <a:pt x="20" y="27"/>
                    </a:lnTo>
                    <a:lnTo>
                      <a:pt x="0" y="18"/>
                    </a:lnTo>
                    <a:lnTo>
                      <a:pt x="7" y="13"/>
                    </a:lnTo>
                    <a:lnTo>
                      <a:pt x="24" y="22"/>
                    </a:lnTo>
                    <a:lnTo>
                      <a:pt x="41" y="22"/>
                    </a:lnTo>
                    <a:lnTo>
                      <a:pt x="56" y="26"/>
                    </a:lnTo>
                    <a:lnTo>
                      <a:pt x="67" y="18"/>
                    </a:lnTo>
                    <a:lnTo>
                      <a:pt x="71" y="5"/>
                    </a:lnTo>
                    <a:lnTo>
                      <a:pt x="90" y="0"/>
                    </a:lnTo>
                    <a:lnTo>
                      <a:pt x="108" y="6"/>
                    </a:lnTo>
                    <a:lnTo>
                      <a:pt x="106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64" name="Freeform 64">
                <a:extLst>
                  <a:ext uri="{FF2B5EF4-FFF2-40B4-BE49-F238E27FC236}">
                    <a16:creationId xmlns:a16="http://schemas.microsoft.com/office/drawing/2014/main" id="{43C083AB-F858-4D92-9D57-A0FA7F46D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1132" y="5586374"/>
                <a:ext cx="84138" cy="38100"/>
              </a:xfrm>
              <a:custGeom>
                <a:avLst/>
                <a:gdLst>
                  <a:gd name="T0" fmla="*/ 0 w 53"/>
                  <a:gd name="T1" fmla="*/ 15 h 24"/>
                  <a:gd name="T2" fmla="*/ 15 w 53"/>
                  <a:gd name="T3" fmla="*/ 3 h 24"/>
                  <a:gd name="T4" fmla="*/ 30 w 53"/>
                  <a:gd name="T5" fmla="*/ 8 h 24"/>
                  <a:gd name="T6" fmla="*/ 37 w 53"/>
                  <a:gd name="T7" fmla="*/ 0 h 24"/>
                  <a:gd name="T8" fmla="*/ 53 w 53"/>
                  <a:gd name="T9" fmla="*/ 9 h 24"/>
                  <a:gd name="T10" fmla="*/ 50 w 53"/>
                  <a:gd name="T11" fmla="*/ 16 h 24"/>
                  <a:gd name="T12" fmla="*/ 31 w 53"/>
                  <a:gd name="T13" fmla="*/ 22 h 24"/>
                  <a:gd name="T14" fmla="*/ 21 w 53"/>
                  <a:gd name="T15" fmla="*/ 15 h 24"/>
                  <a:gd name="T16" fmla="*/ 11 w 53"/>
                  <a:gd name="T17" fmla="*/ 24 h 24"/>
                  <a:gd name="T18" fmla="*/ 0 w 53"/>
                  <a:gd name="T1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24">
                    <a:moveTo>
                      <a:pt x="0" y="15"/>
                    </a:moveTo>
                    <a:lnTo>
                      <a:pt x="15" y="3"/>
                    </a:lnTo>
                    <a:lnTo>
                      <a:pt x="30" y="8"/>
                    </a:lnTo>
                    <a:lnTo>
                      <a:pt x="37" y="0"/>
                    </a:lnTo>
                    <a:lnTo>
                      <a:pt x="53" y="9"/>
                    </a:lnTo>
                    <a:lnTo>
                      <a:pt x="50" y="16"/>
                    </a:lnTo>
                    <a:lnTo>
                      <a:pt x="31" y="22"/>
                    </a:lnTo>
                    <a:lnTo>
                      <a:pt x="21" y="15"/>
                    </a:lnTo>
                    <a:lnTo>
                      <a:pt x="11" y="24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65" name="Freeform 65">
                <a:extLst>
                  <a:ext uri="{FF2B5EF4-FFF2-40B4-BE49-F238E27FC236}">
                    <a16:creationId xmlns:a16="http://schemas.microsoft.com/office/drawing/2014/main" id="{CFCAE917-7F0B-410D-90E2-67676B56C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394" y="3719486"/>
                <a:ext cx="84138" cy="122238"/>
              </a:xfrm>
              <a:custGeom>
                <a:avLst/>
                <a:gdLst>
                  <a:gd name="T0" fmla="*/ 36 w 53"/>
                  <a:gd name="T1" fmla="*/ 67 h 77"/>
                  <a:gd name="T2" fmla="*/ 29 w 53"/>
                  <a:gd name="T3" fmla="*/ 75 h 77"/>
                  <a:gd name="T4" fmla="*/ 20 w 53"/>
                  <a:gd name="T5" fmla="*/ 77 h 77"/>
                  <a:gd name="T6" fmla="*/ 18 w 53"/>
                  <a:gd name="T7" fmla="*/ 71 h 77"/>
                  <a:gd name="T8" fmla="*/ 13 w 53"/>
                  <a:gd name="T9" fmla="*/ 70 h 77"/>
                  <a:gd name="T10" fmla="*/ 8 w 53"/>
                  <a:gd name="T11" fmla="*/ 76 h 77"/>
                  <a:gd name="T12" fmla="*/ 0 w 53"/>
                  <a:gd name="T13" fmla="*/ 71 h 77"/>
                  <a:gd name="T14" fmla="*/ 4 w 53"/>
                  <a:gd name="T15" fmla="*/ 62 h 77"/>
                  <a:gd name="T16" fmla="*/ 6 w 53"/>
                  <a:gd name="T17" fmla="*/ 53 h 77"/>
                  <a:gd name="T18" fmla="*/ 10 w 53"/>
                  <a:gd name="T19" fmla="*/ 44 h 77"/>
                  <a:gd name="T20" fmla="*/ 2 w 53"/>
                  <a:gd name="T21" fmla="*/ 32 h 77"/>
                  <a:gd name="T22" fmla="*/ 1 w 53"/>
                  <a:gd name="T23" fmla="*/ 18 h 77"/>
                  <a:gd name="T24" fmla="*/ 11 w 53"/>
                  <a:gd name="T25" fmla="*/ 0 h 77"/>
                  <a:gd name="T26" fmla="*/ 17 w 53"/>
                  <a:gd name="T27" fmla="*/ 2 h 77"/>
                  <a:gd name="T28" fmla="*/ 31 w 53"/>
                  <a:gd name="T29" fmla="*/ 7 h 77"/>
                  <a:gd name="T30" fmla="*/ 50 w 53"/>
                  <a:gd name="T31" fmla="*/ 25 h 77"/>
                  <a:gd name="T32" fmla="*/ 53 w 53"/>
                  <a:gd name="T33" fmla="*/ 33 h 77"/>
                  <a:gd name="T34" fmla="*/ 42 w 53"/>
                  <a:gd name="T35" fmla="*/ 52 h 77"/>
                  <a:gd name="T36" fmla="*/ 36 w 53"/>
                  <a:gd name="T37" fmla="*/ 6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" h="77">
                    <a:moveTo>
                      <a:pt x="36" y="67"/>
                    </a:moveTo>
                    <a:lnTo>
                      <a:pt x="29" y="75"/>
                    </a:lnTo>
                    <a:lnTo>
                      <a:pt x="20" y="77"/>
                    </a:lnTo>
                    <a:lnTo>
                      <a:pt x="18" y="71"/>
                    </a:lnTo>
                    <a:lnTo>
                      <a:pt x="13" y="70"/>
                    </a:lnTo>
                    <a:lnTo>
                      <a:pt x="8" y="76"/>
                    </a:lnTo>
                    <a:lnTo>
                      <a:pt x="0" y="71"/>
                    </a:lnTo>
                    <a:lnTo>
                      <a:pt x="4" y="62"/>
                    </a:lnTo>
                    <a:lnTo>
                      <a:pt x="6" y="53"/>
                    </a:lnTo>
                    <a:lnTo>
                      <a:pt x="10" y="44"/>
                    </a:lnTo>
                    <a:lnTo>
                      <a:pt x="2" y="32"/>
                    </a:lnTo>
                    <a:lnTo>
                      <a:pt x="1" y="18"/>
                    </a:lnTo>
                    <a:lnTo>
                      <a:pt x="11" y="0"/>
                    </a:lnTo>
                    <a:lnTo>
                      <a:pt x="17" y="2"/>
                    </a:lnTo>
                    <a:lnTo>
                      <a:pt x="31" y="7"/>
                    </a:lnTo>
                    <a:lnTo>
                      <a:pt x="50" y="25"/>
                    </a:lnTo>
                    <a:lnTo>
                      <a:pt x="53" y="33"/>
                    </a:lnTo>
                    <a:lnTo>
                      <a:pt x="42" y="52"/>
                    </a:lnTo>
                    <a:lnTo>
                      <a:pt x="36" y="6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66" name="Freeform 66">
                <a:extLst>
                  <a:ext uri="{FF2B5EF4-FFF2-40B4-BE49-F238E27FC236}">
                    <a16:creationId xmlns:a16="http://schemas.microsoft.com/office/drawing/2014/main" id="{DC8BD237-BC5B-4AE2-879B-F298409F5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8500" y="2493944"/>
                <a:ext cx="26988" cy="52388"/>
              </a:xfrm>
              <a:custGeom>
                <a:avLst/>
                <a:gdLst>
                  <a:gd name="T0" fmla="*/ 17 w 17"/>
                  <a:gd name="T1" fmla="*/ 17 h 33"/>
                  <a:gd name="T2" fmla="*/ 13 w 17"/>
                  <a:gd name="T3" fmla="*/ 33 h 33"/>
                  <a:gd name="T4" fmla="*/ 5 w 17"/>
                  <a:gd name="T5" fmla="*/ 29 h 33"/>
                  <a:gd name="T6" fmla="*/ 0 w 17"/>
                  <a:gd name="T7" fmla="*/ 15 h 33"/>
                  <a:gd name="T8" fmla="*/ 3 w 17"/>
                  <a:gd name="T9" fmla="*/ 7 h 33"/>
                  <a:gd name="T10" fmla="*/ 14 w 17"/>
                  <a:gd name="T11" fmla="*/ 0 h 33"/>
                  <a:gd name="T12" fmla="*/ 17 w 17"/>
                  <a:gd name="T13" fmla="*/ 1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33">
                    <a:moveTo>
                      <a:pt x="17" y="17"/>
                    </a:moveTo>
                    <a:lnTo>
                      <a:pt x="13" y="33"/>
                    </a:lnTo>
                    <a:lnTo>
                      <a:pt x="5" y="29"/>
                    </a:lnTo>
                    <a:lnTo>
                      <a:pt x="0" y="15"/>
                    </a:lnTo>
                    <a:lnTo>
                      <a:pt x="3" y="7"/>
                    </a:lnTo>
                    <a:lnTo>
                      <a:pt x="14" y="0"/>
                    </a:lnTo>
                    <a:lnTo>
                      <a:pt x="17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67" name="Freeform 67">
                <a:extLst>
                  <a:ext uri="{FF2B5EF4-FFF2-40B4-BE49-F238E27FC236}">
                    <a16:creationId xmlns:a16="http://schemas.microsoft.com/office/drawing/2014/main" id="{29727709-3C49-4985-98F0-E9DE97449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011" y="2230422"/>
                <a:ext cx="323851" cy="284161"/>
              </a:xfrm>
              <a:custGeom>
                <a:avLst/>
                <a:gdLst>
                  <a:gd name="T0" fmla="*/ 131 w 204"/>
                  <a:gd name="T1" fmla="*/ 15 h 179"/>
                  <a:gd name="T2" fmla="*/ 143 w 204"/>
                  <a:gd name="T3" fmla="*/ 25 h 179"/>
                  <a:gd name="T4" fmla="*/ 151 w 204"/>
                  <a:gd name="T5" fmla="*/ 23 h 179"/>
                  <a:gd name="T6" fmla="*/ 165 w 204"/>
                  <a:gd name="T7" fmla="*/ 33 h 179"/>
                  <a:gd name="T8" fmla="*/ 169 w 204"/>
                  <a:gd name="T9" fmla="*/ 34 h 179"/>
                  <a:gd name="T10" fmla="*/ 173 w 204"/>
                  <a:gd name="T11" fmla="*/ 34 h 179"/>
                  <a:gd name="T12" fmla="*/ 181 w 204"/>
                  <a:gd name="T13" fmla="*/ 39 h 179"/>
                  <a:gd name="T14" fmla="*/ 204 w 204"/>
                  <a:gd name="T15" fmla="*/ 43 h 179"/>
                  <a:gd name="T16" fmla="*/ 197 w 204"/>
                  <a:gd name="T17" fmla="*/ 57 h 179"/>
                  <a:gd name="T18" fmla="*/ 195 w 204"/>
                  <a:gd name="T19" fmla="*/ 71 h 179"/>
                  <a:gd name="T20" fmla="*/ 191 w 204"/>
                  <a:gd name="T21" fmla="*/ 75 h 179"/>
                  <a:gd name="T22" fmla="*/ 184 w 204"/>
                  <a:gd name="T23" fmla="*/ 73 h 179"/>
                  <a:gd name="T24" fmla="*/ 184 w 204"/>
                  <a:gd name="T25" fmla="*/ 78 h 179"/>
                  <a:gd name="T26" fmla="*/ 173 w 204"/>
                  <a:gd name="T27" fmla="*/ 89 h 179"/>
                  <a:gd name="T28" fmla="*/ 173 w 204"/>
                  <a:gd name="T29" fmla="*/ 99 h 179"/>
                  <a:gd name="T30" fmla="*/ 181 w 204"/>
                  <a:gd name="T31" fmla="*/ 96 h 179"/>
                  <a:gd name="T32" fmla="*/ 186 w 204"/>
                  <a:gd name="T33" fmla="*/ 105 h 179"/>
                  <a:gd name="T34" fmla="*/ 186 w 204"/>
                  <a:gd name="T35" fmla="*/ 110 h 179"/>
                  <a:gd name="T36" fmla="*/ 191 w 204"/>
                  <a:gd name="T37" fmla="*/ 118 h 179"/>
                  <a:gd name="T38" fmla="*/ 186 w 204"/>
                  <a:gd name="T39" fmla="*/ 124 h 179"/>
                  <a:gd name="T40" fmla="*/ 190 w 204"/>
                  <a:gd name="T41" fmla="*/ 140 h 179"/>
                  <a:gd name="T42" fmla="*/ 199 w 204"/>
                  <a:gd name="T43" fmla="*/ 143 h 179"/>
                  <a:gd name="T44" fmla="*/ 198 w 204"/>
                  <a:gd name="T45" fmla="*/ 151 h 179"/>
                  <a:gd name="T46" fmla="*/ 183 w 204"/>
                  <a:gd name="T47" fmla="*/ 163 h 179"/>
                  <a:gd name="T48" fmla="*/ 150 w 204"/>
                  <a:gd name="T49" fmla="*/ 157 h 179"/>
                  <a:gd name="T50" fmla="*/ 126 w 204"/>
                  <a:gd name="T51" fmla="*/ 164 h 179"/>
                  <a:gd name="T52" fmla="*/ 124 w 204"/>
                  <a:gd name="T53" fmla="*/ 177 h 179"/>
                  <a:gd name="T54" fmla="*/ 105 w 204"/>
                  <a:gd name="T55" fmla="*/ 179 h 179"/>
                  <a:gd name="T56" fmla="*/ 86 w 204"/>
                  <a:gd name="T57" fmla="*/ 170 h 179"/>
                  <a:gd name="T58" fmla="*/ 80 w 204"/>
                  <a:gd name="T59" fmla="*/ 174 h 179"/>
                  <a:gd name="T60" fmla="*/ 49 w 204"/>
                  <a:gd name="T61" fmla="*/ 165 h 179"/>
                  <a:gd name="T62" fmla="*/ 43 w 204"/>
                  <a:gd name="T63" fmla="*/ 157 h 179"/>
                  <a:gd name="T64" fmla="*/ 51 w 204"/>
                  <a:gd name="T65" fmla="*/ 145 h 179"/>
                  <a:gd name="T66" fmla="*/ 55 w 204"/>
                  <a:gd name="T67" fmla="*/ 104 h 179"/>
                  <a:gd name="T68" fmla="*/ 38 w 204"/>
                  <a:gd name="T69" fmla="*/ 83 h 179"/>
                  <a:gd name="T70" fmla="*/ 26 w 204"/>
                  <a:gd name="T71" fmla="*/ 72 h 179"/>
                  <a:gd name="T72" fmla="*/ 2 w 204"/>
                  <a:gd name="T73" fmla="*/ 65 h 179"/>
                  <a:gd name="T74" fmla="*/ 0 w 204"/>
                  <a:gd name="T75" fmla="*/ 50 h 179"/>
                  <a:gd name="T76" fmla="*/ 21 w 204"/>
                  <a:gd name="T77" fmla="*/ 45 h 179"/>
                  <a:gd name="T78" fmla="*/ 48 w 204"/>
                  <a:gd name="T79" fmla="*/ 50 h 179"/>
                  <a:gd name="T80" fmla="*/ 44 w 204"/>
                  <a:gd name="T81" fmla="*/ 27 h 179"/>
                  <a:gd name="T82" fmla="*/ 58 w 204"/>
                  <a:gd name="T83" fmla="*/ 36 h 179"/>
                  <a:gd name="T84" fmla="*/ 96 w 204"/>
                  <a:gd name="T85" fmla="*/ 20 h 179"/>
                  <a:gd name="T86" fmla="*/ 100 w 204"/>
                  <a:gd name="T87" fmla="*/ 4 h 179"/>
                  <a:gd name="T88" fmla="*/ 114 w 204"/>
                  <a:gd name="T89" fmla="*/ 0 h 179"/>
                  <a:gd name="T90" fmla="*/ 117 w 204"/>
                  <a:gd name="T91" fmla="*/ 7 h 179"/>
                  <a:gd name="T92" fmla="*/ 124 w 204"/>
                  <a:gd name="T93" fmla="*/ 7 h 179"/>
                  <a:gd name="T94" fmla="*/ 131 w 204"/>
                  <a:gd name="T95" fmla="*/ 15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4" h="179">
                    <a:moveTo>
                      <a:pt x="131" y="15"/>
                    </a:moveTo>
                    <a:lnTo>
                      <a:pt x="143" y="25"/>
                    </a:lnTo>
                    <a:lnTo>
                      <a:pt x="151" y="23"/>
                    </a:lnTo>
                    <a:lnTo>
                      <a:pt x="165" y="33"/>
                    </a:lnTo>
                    <a:lnTo>
                      <a:pt x="169" y="34"/>
                    </a:lnTo>
                    <a:lnTo>
                      <a:pt x="173" y="34"/>
                    </a:lnTo>
                    <a:lnTo>
                      <a:pt x="181" y="39"/>
                    </a:lnTo>
                    <a:lnTo>
                      <a:pt x="204" y="43"/>
                    </a:lnTo>
                    <a:lnTo>
                      <a:pt x="197" y="57"/>
                    </a:lnTo>
                    <a:lnTo>
                      <a:pt x="195" y="71"/>
                    </a:lnTo>
                    <a:lnTo>
                      <a:pt x="191" y="75"/>
                    </a:lnTo>
                    <a:lnTo>
                      <a:pt x="184" y="73"/>
                    </a:lnTo>
                    <a:lnTo>
                      <a:pt x="184" y="78"/>
                    </a:lnTo>
                    <a:lnTo>
                      <a:pt x="173" y="89"/>
                    </a:lnTo>
                    <a:lnTo>
                      <a:pt x="173" y="99"/>
                    </a:lnTo>
                    <a:lnTo>
                      <a:pt x="181" y="96"/>
                    </a:lnTo>
                    <a:lnTo>
                      <a:pt x="186" y="105"/>
                    </a:lnTo>
                    <a:lnTo>
                      <a:pt x="186" y="110"/>
                    </a:lnTo>
                    <a:lnTo>
                      <a:pt x="191" y="118"/>
                    </a:lnTo>
                    <a:lnTo>
                      <a:pt x="186" y="124"/>
                    </a:lnTo>
                    <a:lnTo>
                      <a:pt x="190" y="140"/>
                    </a:lnTo>
                    <a:lnTo>
                      <a:pt x="199" y="143"/>
                    </a:lnTo>
                    <a:lnTo>
                      <a:pt x="198" y="151"/>
                    </a:lnTo>
                    <a:lnTo>
                      <a:pt x="183" y="163"/>
                    </a:lnTo>
                    <a:lnTo>
                      <a:pt x="150" y="157"/>
                    </a:lnTo>
                    <a:lnTo>
                      <a:pt x="126" y="164"/>
                    </a:lnTo>
                    <a:lnTo>
                      <a:pt x="124" y="177"/>
                    </a:lnTo>
                    <a:lnTo>
                      <a:pt x="105" y="179"/>
                    </a:lnTo>
                    <a:lnTo>
                      <a:pt x="86" y="170"/>
                    </a:lnTo>
                    <a:lnTo>
                      <a:pt x="80" y="174"/>
                    </a:lnTo>
                    <a:lnTo>
                      <a:pt x="49" y="165"/>
                    </a:lnTo>
                    <a:lnTo>
                      <a:pt x="43" y="157"/>
                    </a:lnTo>
                    <a:lnTo>
                      <a:pt x="51" y="145"/>
                    </a:lnTo>
                    <a:lnTo>
                      <a:pt x="55" y="104"/>
                    </a:lnTo>
                    <a:lnTo>
                      <a:pt x="38" y="83"/>
                    </a:lnTo>
                    <a:lnTo>
                      <a:pt x="26" y="72"/>
                    </a:lnTo>
                    <a:lnTo>
                      <a:pt x="2" y="65"/>
                    </a:lnTo>
                    <a:lnTo>
                      <a:pt x="0" y="50"/>
                    </a:lnTo>
                    <a:lnTo>
                      <a:pt x="21" y="45"/>
                    </a:lnTo>
                    <a:lnTo>
                      <a:pt x="48" y="50"/>
                    </a:lnTo>
                    <a:lnTo>
                      <a:pt x="44" y="27"/>
                    </a:lnTo>
                    <a:lnTo>
                      <a:pt x="58" y="36"/>
                    </a:lnTo>
                    <a:lnTo>
                      <a:pt x="96" y="20"/>
                    </a:lnTo>
                    <a:lnTo>
                      <a:pt x="100" y="4"/>
                    </a:lnTo>
                    <a:lnTo>
                      <a:pt x="114" y="0"/>
                    </a:lnTo>
                    <a:lnTo>
                      <a:pt x="117" y="7"/>
                    </a:lnTo>
                    <a:lnTo>
                      <a:pt x="124" y="7"/>
                    </a:lnTo>
                    <a:lnTo>
                      <a:pt x="131" y="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68" name="Freeform 68">
                <a:extLst>
                  <a:ext uri="{FF2B5EF4-FFF2-40B4-BE49-F238E27FC236}">
                    <a16:creationId xmlns:a16="http://schemas.microsoft.com/office/drawing/2014/main" id="{3138F6A7-C292-40E7-A5FC-586886C6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662" y="3832198"/>
                <a:ext cx="163514" cy="207962"/>
              </a:xfrm>
              <a:custGeom>
                <a:avLst/>
                <a:gdLst>
                  <a:gd name="T0" fmla="*/ 42 w 103"/>
                  <a:gd name="T1" fmla="*/ 131 h 131"/>
                  <a:gd name="T2" fmla="*/ 23 w 103"/>
                  <a:gd name="T3" fmla="*/ 110 h 131"/>
                  <a:gd name="T4" fmla="*/ 11 w 103"/>
                  <a:gd name="T5" fmla="*/ 93 h 131"/>
                  <a:gd name="T6" fmla="*/ 0 w 103"/>
                  <a:gd name="T7" fmla="*/ 71 h 131"/>
                  <a:gd name="T8" fmla="*/ 1 w 103"/>
                  <a:gd name="T9" fmla="*/ 65 h 131"/>
                  <a:gd name="T10" fmla="*/ 5 w 103"/>
                  <a:gd name="T11" fmla="*/ 58 h 131"/>
                  <a:gd name="T12" fmla="*/ 9 w 103"/>
                  <a:gd name="T13" fmla="*/ 43 h 131"/>
                  <a:gd name="T14" fmla="*/ 13 w 103"/>
                  <a:gd name="T15" fmla="*/ 27 h 131"/>
                  <a:gd name="T16" fmla="*/ 19 w 103"/>
                  <a:gd name="T17" fmla="*/ 26 h 131"/>
                  <a:gd name="T18" fmla="*/ 46 w 103"/>
                  <a:gd name="T19" fmla="*/ 26 h 131"/>
                  <a:gd name="T20" fmla="*/ 46 w 103"/>
                  <a:gd name="T21" fmla="*/ 1 h 131"/>
                  <a:gd name="T22" fmla="*/ 54 w 103"/>
                  <a:gd name="T23" fmla="*/ 0 h 131"/>
                  <a:gd name="T24" fmla="*/ 65 w 103"/>
                  <a:gd name="T25" fmla="*/ 3 h 131"/>
                  <a:gd name="T26" fmla="*/ 76 w 103"/>
                  <a:gd name="T27" fmla="*/ 0 h 131"/>
                  <a:gd name="T28" fmla="*/ 79 w 103"/>
                  <a:gd name="T29" fmla="*/ 1 h 131"/>
                  <a:gd name="T30" fmla="*/ 77 w 103"/>
                  <a:gd name="T31" fmla="*/ 10 h 131"/>
                  <a:gd name="T32" fmla="*/ 82 w 103"/>
                  <a:gd name="T33" fmla="*/ 21 h 131"/>
                  <a:gd name="T34" fmla="*/ 96 w 103"/>
                  <a:gd name="T35" fmla="*/ 19 h 131"/>
                  <a:gd name="T36" fmla="*/ 101 w 103"/>
                  <a:gd name="T37" fmla="*/ 24 h 131"/>
                  <a:gd name="T38" fmla="*/ 93 w 103"/>
                  <a:gd name="T39" fmla="*/ 48 h 131"/>
                  <a:gd name="T40" fmla="*/ 102 w 103"/>
                  <a:gd name="T41" fmla="*/ 60 h 131"/>
                  <a:gd name="T42" fmla="*/ 103 w 103"/>
                  <a:gd name="T43" fmla="*/ 76 h 131"/>
                  <a:gd name="T44" fmla="*/ 101 w 103"/>
                  <a:gd name="T45" fmla="*/ 90 h 131"/>
                  <a:gd name="T46" fmla="*/ 95 w 103"/>
                  <a:gd name="T47" fmla="*/ 100 h 131"/>
                  <a:gd name="T48" fmla="*/ 79 w 103"/>
                  <a:gd name="T49" fmla="*/ 99 h 131"/>
                  <a:gd name="T50" fmla="*/ 69 w 103"/>
                  <a:gd name="T51" fmla="*/ 89 h 131"/>
                  <a:gd name="T52" fmla="*/ 68 w 103"/>
                  <a:gd name="T53" fmla="*/ 98 h 131"/>
                  <a:gd name="T54" fmla="*/ 56 w 103"/>
                  <a:gd name="T55" fmla="*/ 101 h 131"/>
                  <a:gd name="T56" fmla="*/ 49 w 103"/>
                  <a:gd name="T57" fmla="*/ 106 h 131"/>
                  <a:gd name="T58" fmla="*/ 56 w 103"/>
                  <a:gd name="T59" fmla="*/ 120 h 131"/>
                  <a:gd name="T60" fmla="*/ 42 w 103"/>
                  <a:gd name="T61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3" h="131">
                    <a:moveTo>
                      <a:pt x="42" y="131"/>
                    </a:moveTo>
                    <a:lnTo>
                      <a:pt x="23" y="110"/>
                    </a:lnTo>
                    <a:lnTo>
                      <a:pt x="11" y="93"/>
                    </a:lnTo>
                    <a:lnTo>
                      <a:pt x="0" y="71"/>
                    </a:lnTo>
                    <a:lnTo>
                      <a:pt x="1" y="65"/>
                    </a:lnTo>
                    <a:lnTo>
                      <a:pt x="5" y="58"/>
                    </a:lnTo>
                    <a:lnTo>
                      <a:pt x="9" y="43"/>
                    </a:lnTo>
                    <a:lnTo>
                      <a:pt x="13" y="27"/>
                    </a:lnTo>
                    <a:lnTo>
                      <a:pt x="19" y="26"/>
                    </a:lnTo>
                    <a:lnTo>
                      <a:pt x="46" y="26"/>
                    </a:lnTo>
                    <a:lnTo>
                      <a:pt x="46" y="1"/>
                    </a:lnTo>
                    <a:lnTo>
                      <a:pt x="54" y="0"/>
                    </a:lnTo>
                    <a:lnTo>
                      <a:pt x="65" y="3"/>
                    </a:lnTo>
                    <a:lnTo>
                      <a:pt x="76" y="0"/>
                    </a:lnTo>
                    <a:lnTo>
                      <a:pt x="79" y="1"/>
                    </a:lnTo>
                    <a:lnTo>
                      <a:pt x="77" y="10"/>
                    </a:lnTo>
                    <a:lnTo>
                      <a:pt x="82" y="21"/>
                    </a:lnTo>
                    <a:lnTo>
                      <a:pt x="96" y="19"/>
                    </a:lnTo>
                    <a:lnTo>
                      <a:pt x="101" y="24"/>
                    </a:lnTo>
                    <a:lnTo>
                      <a:pt x="93" y="48"/>
                    </a:lnTo>
                    <a:lnTo>
                      <a:pt x="102" y="60"/>
                    </a:lnTo>
                    <a:lnTo>
                      <a:pt x="103" y="76"/>
                    </a:lnTo>
                    <a:lnTo>
                      <a:pt x="101" y="90"/>
                    </a:lnTo>
                    <a:lnTo>
                      <a:pt x="95" y="100"/>
                    </a:lnTo>
                    <a:lnTo>
                      <a:pt x="79" y="99"/>
                    </a:lnTo>
                    <a:lnTo>
                      <a:pt x="69" y="89"/>
                    </a:lnTo>
                    <a:lnTo>
                      <a:pt x="68" y="98"/>
                    </a:lnTo>
                    <a:lnTo>
                      <a:pt x="56" y="101"/>
                    </a:lnTo>
                    <a:lnTo>
                      <a:pt x="49" y="106"/>
                    </a:lnTo>
                    <a:lnTo>
                      <a:pt x="56" y="120"/>
                    </a:lnTo>
                    <a:lnTo>
                      <a:pt x="42" y="13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69" name="Freeform 69">
                <a:extLst>
                  <a:ext uri="{FF2B5EF4-FFF2-40B4-BE49-F238E27FC236}">
                    <a16:creationId xmlns:a16="http://schemas.microsoft.com/office/drawing/2014/main" id="{CA85D37F-93BF-4DED-B145-AB421720A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748" y="2101835"/>
                <a:ext cx="47625" cy="41274"/>
              </a:xfrm>
              <a:custGeom>
                <a:avLst/>
                <a:gdLst>
                  <a:gd name="T0" fmla="*/ 30 w 30"/>
                  <a:gd name="T1" fmla="*/ 13 h 26"/>
                  <a:gd name="T2" fmla="*/ 21 w 30"/>
                  <a:gd name="T3" fmla="*/ 26 h 26"/>
                  <a:gd name="T4" fmla="*/ 10 w 30"/>
                  <a:gd name="T5" fmla="*/ 22 h 26"/>
                  <a:gd name="T6" fmla="*/ 0 w 30"/>
                  <a:gd name="T7" fmla="*/ 23 h 26"/>
                  <a:gd name="T8" fmla="*/ 4 w 30"/>
                  <a:gd name="T9" fmla="*/ 12 h 26"/>
                  <a:gd name="T10" fmla="*/ 1 w 30"/>
                  <a:gd name="T11" fmla="*/ 1 h 26"/>
                  <a:gd name="T12" fmla="*/ 14 w 30"/>
                  <a:gd name="T13" fmla="*/ 0 h 26"/>
                  <a:gd name="T14" fmla="*/ 30 w 30"/>
                  <a:gd name="T15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6">
                    <a:moveTo>
                      <a:pt x="30" y="13"/>
                    </a:moveTo>
                    <a:lnTo>
                      <a:pt x="21" y="26"/>
                    </a:lnTo>
                    <a:lnTo>
                      <a:pt x="10" y="22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" y="1"/>
                    </a:lnTo>
                    <a:lnTo>
                      <a:pt x="14" y="0"/>
                    </a:lnTo>
                    <a:lnTo>
                      <a:pt x="30" y="1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70" name="Freeform 70">
                <a:extLst>
                  <a:ext uri="{FF2B5EF4-FFF2-40B4-BE49-F238E27FC236}">
                    <a16:creationId xmlns:a16="http://schemas.microsoft.com/office/drawing/2014/main" id="{1873C8DB-490E-473B-A4D0-464BDFD9B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3848" y="1995474"/>
                <a:ext cx="190500" cy="273047"/>
              </a:xfrm>
              <a:custGeom>
                <a:avLst/>
                <a:gdLst>
                  <a:gd name="T0" fmla="*/ 49 w 120"/>
                  <a:gd name="T1" fmla="*/ 0 h 172"/>
                  <a:gd name="T2" fmla="*/ 32 w 120"/>
                  <a:gd name="T3" fmla="*/ 21 h 172"/>
                  <a:gd name="T4" fmla="*/ 47 w 120"/>
                  <a:gd name="T5" fmla="*/ 18 h 172"/>
                  <a:gd name="T6" fmla="*/ 64 w 120"/>
                  <a:gd name="T7" fmla="*/ 18 h 172"/>
                  <a:gd name="T8" fmla="*/ 60 w 120"/>
                  <a:gd name="T9" fmla="*/ 34 h 172"/>
                  <a:gd name="T10" fmla="*/ 46 w 120"/>
                  <a:gd name="T11" fmla="*/ 51 h 172"/>
                  <a:gd name="T12" fmla="*/ 62 w 120"/>
                  <a:gd name="T13" fmla="*/ 53 h 172"/>
                  <a:gd name="T14" fmla="*/ 63 w 120"/>
                  <a:gd name="T15" fmla="*/ 55 h 172"/>
                  <a:gd name="T16" fmla="*/ 76 w 120"/>
                  <a:gd name="T17" fmla="*/ 78 h 172"/>
                  <a:gd name="T18" fmla="*/ 87 w 120"/>
                  <a:gd name="T19" fmla="*/ 82 h 172"/>
                  <a:gd name="T20" fmla="*/ 96 w 120"/>
                  <a:gd name="T21" fmla="*/ 104 h 172"/>
                  <a:gd name="T22" fmla="*/ 101 w 120"/>
                  <a:gd name="T23" fmla="*/ 112 h 172"/>
                  <a:gd name="T24" fmla="*/ 120 w 120"/>
                  <a:gd name="T25" fmla="*/ 116 h 172"/>
                  <a:gd name="T26" fmla="*/ 118 w 120"/>
                  <a:gd name="T27" fmla="*/ 129 h 172"/>
                  <a:gd name="T28" fmla="*/ 110 w 120"/>
                  <a:gd name="T29" fmla="*/ 135 h 172"/>
                  <a:gd name="T30" fmla="*/ 116 w 120"/>
                  <a:gd name="T31" fmla="*/ 145 h 172"/>
                  <a:gd name="T32" fmla="*/ 102 w 120"/>
                  <a:gd name="T33" fmla="*/ 155 h 172"/>
                  <a:gd name="T34" fmla="*/ 81 w 120"/>
                  <a:gd name="T35" fmla="*/ 155 h 172"/>
                  <a:gd name="T36" fmla="*/ 54 w 120"/>
                  <a:gd name="T37" fmla="*/ 161 h 172"/>
                  <a:gd name="T38" fmla="*/ 46 w 120"/>
                  <a:gd name="T39" fmla="*/ 157 h 172"/>
                  <a:gd name="T40" fmla="*/ 36 w 120"/>
                  <a:gd name="T41" fmla="*/ 166 h 172"/>
                  <a:gd name="T42" fmla="*/ 21 w 120"/>
                  <a:gd name="T43" fmla="*/ 164 h 172"/>
                  <a:gd name="T44" fmla="*/ 10 w 120"/>
                  <a:gd name="T45" fmla="*/ 172 h 172"/>
                  <a:gd name="T46" fmla="*/ 1 w 120"/>
                  <a:gd name="T47" fmla="*/ 168 h 172"/>
                  <a:gd name="T48" fmla="*/ 25 w 120"/>
                  <a:gd name="T49" fmla="*/ 147 h 172"/>
                  <a:gd name="T50" fmla="*/ 39 w 120"/>
                  <a:gd name="T51" fmla="*/ 142 h 172"/>
                  <a:gd name="T52" fmla="*/ 39 w 120"/>
                  <a:gd name="T53" fmla="*/ 142 h 172"/>
                  <a:gd name="T54" fmla="*/ 15 w 120"/>
                  <a:gd name="T55" fmla="*/ 139 h 172"/>
                  <a:gd name="T56" fmla="*/ 11 w 120"/>
                  <a:gd name="T57" fmla="*/ 131 h 172"/>
                  <a:gd name="T58" fmla="*/ 27 w 120"/>
                  <a:gd name="T59" fmla="*/ 125 h 172"/>
                  <a:gd name="T60" fmla="*/ 19 w 120"/>
                  <a:gd name="T61" fmla="*/ 114 h 172"/>
                  <a:gd name="T62" fmla="*/ 22 w 120"/>
                  <a:gd name="T63" fmla="*/ 101 h 172"/>
                  <a:gd name="T64" fmla="*/ 45 w 120"/>
                  <a:gd name="T65" fmla="*/ 102 h 172"/>
                  <a:gd name="T66" fmla="*/ 45 w 120"/>
                  <a:gd name="T67" fmla="*/ 102 h 172"/>
                  <a:gd name="T68" fmla="*/ 48 w 120"/>
                  <a:gd name="T69" fmla="*/ 91 h 172"/>
                  <a:gd name="T70" fmla="*/ 38 w 120"/>
                  <a:gd name="T71" fmla="*/ 79 h 172"/>
                  <a:gd name="T72" fmla="*/ 37 w 120"/>
                  <a:gd name="T73" fmla="*/ 79 h 172"/>
                  <a:gd name="T74" fmla="*/ 19 w 120"/>
                  <a:gd name="T75" fmla="*/ 75 h 172"/>
                  <a:gd name="T76" fmla="*/ 15 w 120"/>
                  <a:gd name="T77" fmla="*/ 70 h 172"/>
                  <a:gd name="T78" fmla="*/ 21 w 120"/>
                  <a:gd name="T79" fmla="*/ 61 h 172"/>
                  <a:gd name="T80" fmla="*/ 16 w 120"/>
                  <a:gd name="T81" fmla="*/ 55 h 172"/>
                  <a:gd name="T82" fmla="*/ 8 w 120"/>
                  <a:gd name="T83" fmla="*/ 65 h 172"/>
                  <a:gd name="T84" fmla="*/ 8 w 120"/>
                  <a:gd name="T85" fmla="*/ 46 h 172"/>
                  <a:gd name="T86" fmla="*/ 0 w 120"/>
                  <a:gd name="T87" fmla="*/ 36 h 172"/>
                  <a:gd name="T88" fmla="*/ 7 w 120"/>
                  <a:gd name="T89" fmla="*/ 15 h 172"/>
                  <a:gd name="T90" fmla="*/ 19 w 120"/>
                  <a:gd name="T91" fmla="*/ 0 h 172"/>
                  <a:gd name="T92" fmla="*/ 31 w 120"/>
                  <a:gd name="T93" fmla="*/ 1 h 172"/>
                  <a:gd name="T94" fmla="*/ 49 w 120"/>
                  <a:gd name="T95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0" h="172">
                    <a:moveTo>
                      <a:pt x="49" y="0"/>
                    </a:moveTo>
                    <a:lnTo>
                      <a:pt x="32" y="21"/>
                    </a:lnTo>
                    <a:lnTo>
                      <a:pt x="47" y="18"/>
                    </a:lnTo>
                    <a:lnTo>
                      <a:pt x="64" y="18"/>
                    </a:lnTo>
                    <a:lnTo>
                      <a:pt x="60" y="34"/>
                    </a:lnTo>
                    <a:lnTo>
                      <a:pt x="46" y="51"/>
                    </a:lnTo>
                    <a:lnTo>
                      <a:pt x="62" y="53"/>
                    </a:lnTo>
                    <a:lnTo>
                      <a:pt x="63" y="55"/>
                    </a:lnTo>
                    <a:lnTo>
                      <a:pt x="76" y="78"/>
                    </a:lnTo>
                    <a:lnTo>
                      <a:pt x="87" y="82"/>
                    </a:lnTo>
                    <a:lnTo>
                      <a:pt x="96" y="104"/>
                    </a:lnTo>
                    <a:lnTo>
                      <a:pt x="101" y="112"/>
                    </a:lnTo>
                    <a:lnTo>
                      <a:pt x="120" y="116"/>
                    </a:lnTo>
                    <a:lnTo>
                      <a:pt x="118" y="129"/>
                    </a:lnTo>
                    <a:lnTo>
                      <a:pt x="110" y="135"/>
                    </a:lnTo>
                    <a:lnTo>
                      <a:pt x="116" y="145"/>
                    </a:lnTo>
                    <a:lnTo>
                      <a:pt x="102" y="155"/>
                    </a:lnTo>
                    <a:lnTo>
                      <a:pt x="81" y="155"/>
                    </a:lnTo>
                    <a:lnTo>
                      <a:pt x="54" y="161"/>
                    </a:lnTo>
                    <a:lnTo>
                      <a:pt x="46" y="157"/>
                    </a:lnTo>
                    <a:lnTo>
                      <a:pt x="36" y="166"/>
                    </a:lnTo>
                    <a:lnTo>
                      <a:pt x="21" y="164"/>
                    </a:lnTo>
                    <a:lnTo>
                      <a:pt x="10" y="172"/>
                    </a:lnTo>
                    <a:lnTo>
                      <a:pt x="1" y="168"/>
                    </a:lnTo>
                    <a:lnTo>
                      <a:pt x="25" y="147"/>
                    </a:lnTo>
                    <a:lnTo>
                      <a:pt x="39" y="142"/>
                    </a:lnTo>
                    <a:lnTo>
                      <a:pt x="39" y="142"/>
                    </a:lnTo>
                    <a:lnTo>
                      <a:pt x="15" y="139"/>
                    </a:lnTo>
                    <a:lnTo>
                      <a:pt x="11" y="131"/>
                    </a:lnTo>
                    <a:lnTo>
                      <a:pt x="27" y="125"/>
                    </a:lnTo>
                    <a:lnTo>
                      <a:pt x="19" y="114"/>
                    </a:lnTo>
                    <a:lnTo>
                      <a:pt x="22" y="101"/>
                    </a:lnTo>
                    <a:lnTo>
                      <a:pt x="45" y="102"/>
                    </a:lnTo>
                    <a:lnTo>
                      <a:pt x="45" y="102"/>
                    </a:lnTo>
                    <a:lnTo>
                      <a:pt x="48" y="91"/>
                    </a:lnTo>
                    <a:lnTo>
                      <a:pt x="38" y="79"/>
                    </a:lnTo>
                    <a:lnTo>
                      <a:pt x="37" y="79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21" y="61"/>
                    </a:lnTo>
                    <a:lnTo>
                      <a:pt x="16" y="55"/>
                    </a:lnTo>
                    <a:lnTo>
                      <a:pt x="8" y="65"/>
                    </a:lnTo>
                    <a:lnTo>
                      <a:pt x="8" y="46"/>
                    </a:lnTo>
                    <a:lnTo>
                      <a:pt x="0" y="36"/>
                    </a:lnTo>
                    <a:lnTo>
                      <a:pt x="7" y="15"/>
                    </a:lnTo>
                    <a:lnTo>
                      <a:pt x="19" y="0"/>
                    </a:lnTo>
                    <a:lnTo>
                      <a:pt x="31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71" name="Freeform 71">
                <a:extLst>
                  <a:ext uri="{FF2B5EF4-FFF2-40B4-BE49-F238E27FC236}">
                    <a16:creationId xmlns:a16="http://schemas.microsoft.com/office/drawing/2014/main" id="{2DD73684-7585-437B-BBB2-7922DBA60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7177" y="2474894"/>
                <a:ext cx="190500" cy="82550"/>
              </a:xfrm>
              <a:custGeom>
                <a:avLst/>
                <a:gdLst>
                  <a:gd name="T0" fmla="*/ 33 w 120"/>
                  <a:gd name="T1" fmla="*/ 42 h 52"/>
                  <a:gd name="T2" fmla="*/ 34 w 120"/>
                  <a:gd name="T3" fmla="*/ 33 h 52"/>
                  <a:gd name="T4" fmla="*/ 28 w 120"/>
                  <a:gd name="T5" fmla="*/ 19 h 52"/>
                  <a:gd name="T6" fmla="*/ 17 w 120"/>
                  <a:gd name="T7" fmla="*/ 11 h 52"/>
                  <a:gd name="T8" fmla="*/ 7 w 120"/>
                  <a:gd name="T9" fmla="*/ 9 h 52"/>
                  <a:gd name="T10" fmla="*/ 0 w 120"/>
                  <a:gd name="T11" fmla="*/ 3 h 52"/>
                  <a:gd name="T12" fmla="*/ 1 w 120"/>
                  <a:gd name="T13" fmla="*/ 0 h 52"/>
                  <a:gd name="T14" fmla="*/ 16 w 120"/>
                  <a:gd name="T15" fmla="*/ 4 h 52"/>
                  <a:gd name="T16" fmla="*/ 41 w 120"/>
                  <a:gd name="T17" fmla="*/ 7 h 52"/>
                  <a:gd name="T18" fmla="*/ 66 w 120"/>
                  <a:gd name="T19" fmla="*/ 17 h 52"/>
                  <a:gd name="T20" fmla="*/ 69 w 120"/>
                  <a:gd name="T21" fmla="*/ 21 h 52"/>
                  <a:gd name="T22" fmla="*/ 79 w 120"/>
                  <a:gd name="T23" fmla="*/ 18 h 52"/>
                  <a:gd name="T24" fmla="*/ 95 w 120"/>
                  <a:gd name="T25" fmla="*/ 22 h 52"/>
                  <a:gd name="T26" fmla="*/ 102 w 120"/>
                  <a:gd name="T27" fmla="*/ 30 h 52"/>
                  <a:gd name="T28" fmla="*/ 113 w 120"/>
                  <a:gd name="T29" fmla="*/ 35 h 52"/>
                  <a:gd name="T30" fmla="*/ 110 w 120"/>
                  <a:gd name="T31" fmla="*/ 38 h 52"/>
                  <a:gd name="T32" fmla="*/ 120 w 120"/>
                  <a:gd name="T33" fmla="*/ 49 h 52"/>
                  <a:gd name="T34" fmla="*/ 118 w 120"/>
                  <a:gd name="T35" fmla="*/ 52 h 52"/>
                  <a:gd name="T36" fmla="*/ 109 w 120"/>
                  <a:gd name="T37" fmla="*/ 50 h 52"/>
                  <a:gd name="T38" fmla="*/ 95 w 120"/>
                  <a:gd name="T39" fmla="*/ 44 h 52"/>
                  <a:gd name="T40" fmla="*/ 92 w 120"/>
                  <a:gd name="T41" fmla="*/ 48 h 52"/>
                  <a:gd name="T42" fmla="*/ 69 w 120"/>
                  <a:gd name="T43" fmla="*/ 51 h 52"/>
                  <a:gd name="T44" fmla="*/ 51 w 120"/>
                  <a:gd name="T45" fmla="*/ 41 h 52"/>
                  <a:gd name="T46" fmla="*/ 33 w 120"/>
                  <a:gd name="T47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0" h="52">
                    <a:moveTo>
                      <a:pt x="33" y="42"/>
                    </a:moveTo>
                    <a:lnTo>
                      <a:pt x="34" y="33"/>
                    </a:lnTo>
                    <a:lnTo>
                      <a:pt x="28" y="19"/>
                    </a:lnTo>
                    <a:lnTo>
                      <a:pt x="17" y="11"/>
                    </a:lnTo>
                    <a:lnTo>
                      <a:pt x="7" y="9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6" y="4"/>
                    </a:lnTo>
                    <a:lnTo>
                      <a:pt x="41" y="7"/>
                    </a:lnTo>
                    <a:lnTo>
                      <a:pt x="66" y="17"/>
                    </a:lnTo>
                    <a:lnTo>
                      <a:pt x="69" y="21"/>
                    </a:lnTo>
                    <a:lnTo>
                      <a:pt x="79" y="18"/>
                    </a:lnTo>
                    <a:lnTo>
                      <a:pt x="95" y="22"/>
                    </a:lnTo>
                    <a:lnTo>
                      <a:pt x="102" y="30"/>
                    </a:lnTo>
                    <a:lnTo>
                      <a:pt x="113" y="35"/>
                    </a:lnTo>
                    <a:lnTo>
                      <a:pt x="110" y="38"/>
                    </a:lnTo>
                    <a:lnTo>
                      <a:pt x="120" y="49"/>
                    </a:lnTo>
                    <a:lnTo>
                      <a:pt x="118" y="52"/>
                    </a:lnTo>
                    <a:lnTo>
                      <a:pt x="109" y="50"/>
                    </a:lnTo>
                    <a:lnTo>
                      <a:pt x="95" y="44"/>
                    </a:lnTo>
                    <a:lnTo>
                      <a:pt x="92" y="48"/>
                    </a:lnTo>
                    <a:lnTo>
                      <a:pt x="69" y="51"/>
                    </a:lnTo>
                    <a:lnTo>
                      <a:pt x="51" y="41"/>
                    </a:lnTo>
                    <a:lnTo>
                      <a:pt x="33" y="4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72" name="Freeform 72">
                <a:extLst>
                  <a:ext uri="{FF2B5EF4-FFF2-40B4-BE49-F238E27FC236}">
                    <a16:creationId xmlns:a16="http://schemas.microsoft.com/office/drawing/2014/main" id="{7344E7B8-3A29-4B8F-BBA9-F49FCD096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823" y="3543275"/>
                <a:ext cx="125414" cy="209549"/>
              </a:xfrm>
              <a:custGeom>
                <a:avLst/>
                <a:gdLst>
                  <a:gd name="T0" fmla="*/ 79 w 79"/>
                  <a:gd name="T1" fmla="*/ 107 h 132"/>
                  <a:gd name="T2" fmla="*/ 50 w 79"/>
                  <a:gd name="T3" fmla="*/ 119 h 132"/>
                  <a:gd name="T4" fmla="*/ 40 w 79"/>
                  <a:gd name="T5" fmla="*/ 127 h 132"/>
                  <a:gd name="T6" fmla="*/ 23 w 79"/>
                  <a:gd name="T7" fmla="*/ 132 h 132"/>
                  <a:gd name="T8" fmla="*/ 7 w 79"/>
                  <a:gd name="T9" fmla="*/ 127 h 132"/>
                  <a:gd name="T10" fmla="*/ 8 w 79"/>
                  <a:gd name="T11" fmla="*/ 119 h 132"/>
                  <a:gd name="T12" fmla="*/ 0 w 79"/>
                  <a:gd name="T13" fmla="*/ 100 h 132"/>
                  <a:gd name="T14" fmla="*/ 5 w 79"/>
                  <a:gd name="T15" fmla="*/ 77 h 132"/>
                  <a:gd name="T16" fmla="*/ 12 w 79"/>
                  <a:gd name="T17" fmla="*/ 60 h 132"/>
                  <a:gd name="T18" fmla="*/ 8 w 79"/>
                  <a:gd name="T19" fmla="*/ 30 h 132"/>
                  <a:gd name="T20" fmla="*/ 5 w 79"/>
                  <a:gd name="T21" fmla="*/ 14 h 132"/>
                  <a:gd name="T22" fmla="*/ 6 w 79"/>
                  <a:gd name="T23" fmla="*/ 3 h 132"/>
                  <a:gd name="T24" fmla="*/ 37 w 79"/>
                  <a:gd name="T25" fmla="*/ 2 h 132"/>
                  <a:gd name="T26" fmla="*/ 45 w 79"/>
                  <a:gd name="T27" fmla="*/ 3 h 132"/>
                  <a:gd name="T28" fmla="*/ 51 w 79"/>
                  <a:gd name="T29" fmla="*/ 0 h 132"/>
                  <a:gd name="T30" fmla="*/ 60 w 79"/>
                  <a:gd name="T31" fmla="*/ 1 h 132"/>
                  <a:gd name="T32" fmla="*/ 58 w 79"/>
                  <a:gd name="T33" fmla="*/ 8 h 132"/>
                  <a:gd name="T34" fmla="*/ 66 w 79"/>
                  <a:gd name="T35" fmla="*/ 19 h 132"/>
                  <a:gd name="T36" fmla="*/ 66 w 79"/>
                  <a:gd name="T37" fmla="*/ 34 h 132"/>
                  <a:gd name="T38" fmla="*/ 68 w 79"/>
                  <a:gd name="T39" fmla="*/ 50 h 132"/>
                  <a:gd name="T40" fmla="*/ 72 w 79"/>
                  <a:gd name="T41" fmla="*/ 58 h 132"/>
                  <a:gd name="T42" fmla="*/ 68 w 79"/>
                  <a:gd name="T43" fmla="*/ 76 h 132"/>
                  <a:gd name="T44" fmla="*/ 70 w 79"/>
                  <a:gd name="T45" fmla="*/ 87 h 132"/>
                  <a:gd name="T46" fmla="*/ 75 w 79"/>
                  <a:gd name="T47" fmla="*/ 100 h 132"/>
                  <a:gd name="T48" fmla="*/ 79 w 79"/>
                  <a:gd name="T49" fmla="*/ 10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9" h="132">
                    <a:moveTo>
                      <a:pt x="79" y="107"/>
                    </a:moveTo>
                    <a:lnTo>
                      <a:pt x="50" y="119"/>
                    </a:lnTo>
                    <a:lnTo>
                      <a:pt x="40" y="127"/>
                    </a:lnTo>
                    <a:lnTo>
                      <a:pt x="23" y="132"/>
                    </a:lnTo>
                    <a:lnTo>
                      <a:pt x="7" y="127"/>
                    </a:lnTo>
                    <a:lnTo>
                      <a:pt x="8" y="119"/>
                    </a:lnTo>
                    <a:lnTo>
                      <a:pt x="0" y="100"/>
                    </a:lnTo>
                    <a:lnTo>
                      <a:pt x="5" y="77"/>
                    </a:lnTo>
                    <a:lnTo>
                      <a:pt x="12" y="60"/>
                    </a:lnTo>
                    <a:lnTo>
                      <a:pt x="8" y="30"/>
                    </a:lnTo>
                    <a:lnTo>
                      <a:pt x="5" y="14"/>
                    </a:lnTo>
                    <a:lnTo>
                      <a:pt x="6" y="3"/>
                    </a:lnTo>
                    <a:lnTo>
                      <a:pt x="37" y="2"/>
                    </a:lnTo>
                    <a:lnTo>
                      <a:pt x="45" y="3"/>
                    </a:lnTo>
                    <a:lnTo>
                      <a:pt x="51" y="0"/>
                    </a:lnTo>
                    <a:lnTo>
                      <a:pt x="60" y="1"/>
                    </a:lnTo>
                    <a:lnTo>
                      <a:pt x="58" y="8"/>
                    </a:lnTo>
                    <a:lnTo>
                      <a:pt x="66" y="19"/>
                    </a:lnTo>
                    <a:lnTo>
                      <a:pt x="66" y="34"/>
                    </a:lnTo>
                    <a:lnTo>
                      <a:pt x="68" y="50"/>
                    </a:lnTo>
                    <a:lnTo>
                      <a:pt x="72" y="58"/>
                    </a:lnTo>
                    <a:lnTo>
                      <a:pt x="68" y="76"/>
                    </a:lnTo>
                    <a:lnTo>
                      <a:pt x="70" y="87"/>
                    </a:lnTo>
                    <a:lnTo>
                      <a:pt x="75" y="100"/>
                    </a:lnTo>
                    <a:lnTo>
                      <a:pt x="79" y="10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73" name="Freeform 73">
                <a:extLst>
                  <a:ext uri="{FF2B5EF4-FFF2-40B4-BE49-F238E27FC236}">
                    <a16:creationId xmlns:a16="http://schemas.microsoft.com/office/drawing/2014/main" id="{97E36012-B782-4842-BA21-F29386971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3336" y="3494062"/>
                <a:ext cx="211139" cy="174624"/>
              </a:xfrm>
              <a:custGeom>
                <a:avLst/>
                <a:gdLst>
                  <a:gd name="T0" fmla="*/ 116 w 133"/>
                  <a:gd name="T1" fmla="*/ 101 h 110"/>
                  <a:gd name="T2" fmla="*/ 108 w 133"/>
                  <a:gd name="T3" fmla="*/ 110 h 110"/>
                  <a:gd name="T4" fmla="*/ 105 w 133"/>
                  <a:gd name="T5" fmla="*/ 97 h 110"/>
                  <a:gd name="T6" fmla="*/ 93 w 133"/>
                  <a:gd name="T7" fmla="*/ 86 h 110"/>
                  <a:gd name="T8" fmla="*/ 84 w 133"/>
                  <a:gd name="T9" fmla="*/ 88 h 110"/>
                  <a:gd name="T10" fmla="*/ 81 w 133"/>
                  <a:gd name="T11" fmla="*/ 75 h 110"/>
                  <a:gd name="T12" fmla="*/ 78 w 133"/>
                  <a:gd name="T13" fmla="*/ 60 h 110"/>
                  <a:gd name="T14" fmla="*/ 58 w 133"/>
                  <a:gd name="T15" fmla="*/ 53 h 110"/>
                  <a:gd name="T16" fmla="*/ 49 w 133"/>
                  <a:gd name="T17" fmla="*/ 57 h 110"/>
                  <a:gd name="T18" fmla="*/ 44 w 133"/>
                  <a:gd name="T19" fmla="*/ 67 h 110"/>
                  <a:gd name="T20" fmla="*/ 26 w 133"/>
                  <a:gd name="T21" fmla="*/ 64 h 110"/>
                  <a:gd name="T22" fmla="*/ 14 w 133"/>
                  <a:gd name="T23" fmla="*/ 53 h 110"/>
                  <a:gd name="T24" fmla="*/ 8 w 133"/>
                  <a:gd name="T25" fmla="*/ 40 h 110"/>
                  <a:gd name="T26" fmla="*/ 0 w 133"/>
                  <a:gd name="T27" fmla="*/ 32 h 110"/>
                  <a:gd name="T28" fmla="*/ 14 w 133"/>
                  <a:gd name="T29" fmla="*/ 22 h 110"/>
                  <a:gd name="T30" fmla="*/ 22 w 133"/>
                  <a:gd name="T31" fmla="*/ 19 h 110"/>
                  <a:gd name="T32" fmla="*/ 24 w 133"/>
                  <a:gd name="T33" fmla="*/ 9 h 110"/>
                  <a:gd name="T34" fmla="*/ 26 w 133"/>
                  <a:gd name="T35" fmla="*/ 0 h 110"/>
                  <a:gd name="T36" fmla="*/ 48 w 133"/>
                  <a:gd name="T37" fmla="*/ 5 h 110"/>
                  <a:gd name="T38" fmla="*/ 54 w 133"/>
                  <a:gd name="T39" fmla="*/ 2 h 110"/>
                  <a:gd name="T40" fmla="*/ 66 w 133"/>
                  <a:gd name="T41" fmla="*/ 3 h 110"/>
                  <a:gd name="T42" fmla="*/ 70 w 133"/>
                  <a:gd name="T43" fmla="*/ 10 h 110"/>
                  <a:gd name="T44" fmla="*/ 78 w 133"/>
                  <a:gd name="T45" fmla="*/ 8 h 110"/>
                  <a:gd name="T46" fmla="*/ 91 w 133"/>
                  <a:gd name="T47" fmla="*/ 15 h 110"/>
                  <a:gd name="T48" fmla="*/ 102 w 133"/>
                  <a:gd name="T49" fmla="*/ 8 h 110"/>
                  <a:gd name="T50" fmla="*/ 110 w 133"/>
                  <a:gd name="T51" fmla="*/ 6 h 110"/>
                  <a:gd name="T52" fmla="*/ 116 w 133"/>
                  <a:gd name="T53" fmla="*/ 16 h 110"/>
                  <a:gd name="T54" fmla="*/ 120 w 133"/>
                  <a:gd name="T55" fmla="*/ 30 h 110"/>
                  <a:gd name="T56" fmla="*/ 123 w 133"/>
                  <a:gd name="T57" fmla="*/ 35 h 110"/>
                  <a:gd name="T58" fmla="*/ 124 w 133"/>
                  <a:gd name="T59" fmla="*/ 43 h 110"/>
                  <a:gd name="T60" fmla="*/ 126 w 133"/>
                  <a:gd name="T61" fmla="*/ 51 h 110"/>
                  <a:gd name="T62" fmla="*/ 128 w 133"/>
                  <a:gd name="T63" fmla="*/ 67 h 110"/>
                  <a:gd name="T64" fmla="*/ 126 w 133"/>
                  <a:gd name="T65" fmla="*/ 86 h 110"/>
                  <a:gd name="T66" fmla="*/ 126 w 133"/>
                  <a:gd name="T67" fmla="*/ 93 h 110"/>
                  <a:gd name="T68" fmla="*/ 122 w 133"/>
                  <a:gd name="T69" fmla="*/ 10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" h="110">
                    <a:moveTo>
                      <a:pt x="122" y="102"/>
                    </a:moveTo>
                    <a:lnTo>
                      <a:pt x="116" y="101"/>
                    </a:lnTo>
                    <a:lnTo>
                      <a:pt x="113" y="110"/>
                    </a:lnTo>
                    <a:lnTo>
                      <a:pt x="108" y="110"/>
                    </a:lnTo>
                    <a:lnTo>
                      <a:pt x="104" y="105"/>
                    </a:lnTo>
                    <a:lnTo>
                      <a:pt x="105" y="97"/>
                    </a:lnTo>
                    <a:lnTo>
                      <a:pt x="98" y="84"/>
                    </a:lnTo>
                    <a:lnTo>
                      <a:pt x="93" y="86"/>
                    </a:lnTo>
                    <a:lnTo>
                      <a:pt x="89" y="87"/>
                    </a:lnTo>
                    <a:lnTo>
                      <a:pt x="84" y="88"/>
                    </a:lnTo>
                    <a:lnTo>
                      <a:pt x="84" y="80"/>
                    </a:lnTo>
                    <a:lnTo>
                      <a:pt x="81" y="75"/>
                    </a:lnTo>
                    <a:lnTo>
                      <a:pt x="82" y="69"/>
                    </a:lnTo>
                    <a:lnTo>
                      <a:pt x="78" y="60"/>
                    </a:lnTo>
                    <a:lnTo>
                      <a:pt x="73" y="53"/>
                    </a:lnTo>
                    <a:lnTo>
                      <a:pt x="58" y="53"/>
                    </a:lnTo>
                    <a:lnTo>
                      <a:pt x="54" y="57"/>
                    </a:lnTo>
                    <a:lnTo>
                      <a:pt x="49" y="57"/>
                    </a:lnTo>
                    <a:lnTo>
                      <a:pt x="46" y="61"/>
                    </a:lnTo>
                    <a:lnTo>
                      <a:pt x="44" y="67"/>
                    </a:lnTo>
                    <a:lnTo>
                      <a:pt x="34" y="76"/>
                    </a:lnTo>
                    <a:lnTo>
                      <a:pt x="26" y="64"/>
                    </a:lnTo>
                    <a:lnTo>
                      <a:pt x="19" y="56"/>
                    </a:lnTo>
                    <a:lnTo>
                      <a:pt x="14" y="53"/>
                    </a:lnTo>
                    <a:lnTo>
                      <a:pt x="10" y="49"/>
                    </a:lnTo>
                    <a:lnTo>
                      <a:pt x="8" y="40"/>
                    </a:lnTo>
                    <a:lnTo>
                      <a:pt x="5" y="35"/>
                    </a:lnTo>
                    <a:lnTo>
                      <a:pt x="0" y="32"/>
                    </a:lnTo>
                    <a:lnTo>
                      <a:pt x="8" y="22"/>
                    </a:lnTo>
                    <a:lnTo>
                      <a:pt x="14" y="22"/>
                    </a:lnTo>
                    <a:lnTo>
                      <a:pt x="18" y="19"/>
                    </a:lnTo>
                    <a:lnTo>
                      <a:pt x="22" y="19"/>
                    </a:lnTo>
                    <a:lnTo>
                      <a:pt x="25" y="16"/>
                    </a:lnTo>
                    <a:lnTo>
                      <a:pt x="24" y="9"/>
                    </a:lnTo>
                    <a:lnTo>
                      <a:pt x="26" y="7"/>
                    </a:lnTo>
                    <a:lnTo>
                      <a:pt x="26" y="0"/>
                    </a:lnTo>
                    <a:lnTo>
                      <a:pt x="35" y="0"/>
                    </a:lnTo>
                    <a:lnTo>
                      <a:pt x="48" y="5"/>
                    </a:lnTo>
                    <a:lnTo>
                      <a:pt x="52" y="5"/>
                    </a:lnTo>
                    <a:lnTo>
                      <a:pt x="54" y="2"/>
                    </a:lnTo>
                    <a:lnTo>
                      <a:pt x="64" y="4"/>
                    </a:lnTo>
                    <a:lnTo>
                      <a:pt x="66" y="3"/>
                    </a:lnTo>
                    <a:lnTo>
                      <a:pt x="67" y="10"/>
                    </a:lnTo>
                    <a:lnTo>
                      <a:pt x="70" y="10"/>
                    </a:lnTo>
                    <a:lnTo>
                      <a:pt x="75" y="8"/>
                    </a:lnTo>
                    <a:lnTo>
                      <a:pt x="78" y="8"/>
                    </a:lnTo>
                    <a:lnTo>
                      <a:pt x="83" y="14"/>
                    </a:lnTo>
                    <a:lnTo>
                      <a:pt x="91" y="15"/>
                    </a:lnTo>
                    <a:lnTo>
                      <a:pt x="96" y="11"/>
                    </a:lnTo>
                    <a:lnTo>
                      <a:pt x="102" y="8"/>
                    </a:lnTo>
                    <a:lnTo>
                      <a:pt x="106" y="5"/>
                    </a:lnTo>
                    <a:lnTo>
                      <a:pt x="110" y="6"/>
                    </a:lnTo>
                    <a:lnTo>
                      <a:pt x="114" y="10"/>
                    </a:lnTo>
                    <a:lnTo>
                      <a:pt x="116" y="16"/>
                    </a:lnTo>
                    <a:lnTo>
                      <a:pt x="123" y="25"/>
                    </a:lnTo>
                    <a:lnTo>
                      <a:pt x="120" y="30"/>
                    </a:lnTo>
                    <a:lnTo>
                      <a:pt x="119" y="37"/>
                    </a:lnTo>
                    <a:lnTo>
                      <a:pt x="123" y="35"/>
                    </a:lnTo>
                    <a:lnTo>
                      <a:pt x="125" y="37"/>
                    </a:lnTo>
                    <a:lnTo>
                      <a:pt x="124" y="43"/>
                    </a:lnTo>
                    <a:lnTo>
                      <a:pt x="130" y="49"/>
                    </a:lnTo>
                    <a:lnTo>
                      <a:pt x="126" y="51"/>
                    </a:lnTo>
                    <a:lnTo>
                      <a:pt x="124" y="58"/>
                    </a:lnTo>
                    <a:lnTo>
                      <a:pt x="128" y="67"/>
                    </a:lnTo>
                    <a:lnTo>
                      <a:pt x="133" y="83"/>
                    </a:lnTo>
                    <a:lnTo>
                      <a:pt x="126" y="86"/>
                    </a:lnTo>
                    <a:lnTo>
                      <a:pt x="124" y="89"/>
                    </a:lnTo>
                    <a:lnTo>
                      <a:pt x="126" y="93"/>
                    </a:lnTo>
                    <a:lnTo>
                      <a:pt x="125" y="102"/>
                    </a:lnTo>
                    <a:lnTo>
                      <a:pt x="122" y="10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74" name="Freeform 74">
                <a:extLst>
                  <a:ext uri="{FF2B5EF4-FFF2-40B4-BE49-F238E27FC236}">
                    <a16:creationId xmlns:a16="http://schemas.microsoft.com/office/drawing/2014/main" id="{61065040-2893-439E-8DB2-E284D679A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122" y="3451201"/>
                <a:ext cx="87314" cy="25400"/>
              </a:xfrm>
              <a:custGeom>
                <a:avLst/>
                <a:gdLst>
                  <a:gd name="T0" fmla="*/ 0 w 55"/>
                  <a:gd name="T1" fmla="*/ 15 h 16"/>
                  <a:gd name="T2" fmla="*/ 3 w 55"/>
                  <a:gd name="T3" fmla="*/ 6 h 16"/>
                  <a:gd name="T4" fmla="*/ 23 w 55"/>
                  <a:gd name="T5" fmla="*/ 5 h 16"/>
                  <a:gd name="T6" fmla="*/ 27 w 55"/>
                  <a:gd name="T7" fmla="*/ 0 h 16"/>
                  <a:gd name="T8" fmla="*/ 33 w 55"/>
                  <a:gd name="T9" fmla="*/ 0 h 16"/>
                  <a:gd name="T10" fmla="*/ 40 w 55"/>
                  <a:gd name="T11" fmla="*/ 5 h 16"/>
                  <a:gd name="T12" fmla="*/ 45 w 55"/>
                  <a:gd name="T13" fmla="*/ 5 h 16"/>
                  <a:gd name="T14" fmla="*/ 51 w 55"/>
                  <a:gd name="T15" fmla="*/ 2 h 16"/>
                  <a:gd name="T16" fmla="*/ 55 w 55"/>
                  <a:gd name="T17" fmla="*/ 8 h 16"/>
                  <a:gd name="T18" fmla="*/ 47 w 55"/>
                  <a:gd name="T19" fmla="*/ 13 h 16"/>
                  <a:gd name="T20" fmla="*/ 39 w 55"/>
                  <a:gd name="T21" fmla="*/ 12 h 16"/>
                  <a:gd name="T22" fmla="*/ 31 w 55"/>
                  <a:gd name="T23" fmla="*/ 8 h 16"/>
                  <a:gd name="T24" fmla="*/ 25 w 55"/>
                  <a:gd name="T25" fmla="*/ 13 h 16"/>
                  <a:gd name="T26" fmla="*/ 21 w 55"/>
                  <a:gd name="T27" fmla="*/ 13 h 16"/>
                  <a:gd name="T28" fmla="*/ 17 w 55"/>
                  <a:gd name="T29" fmla="*/ 16 h 16"/>
                  <a:gd name="T30" fmla="*/ 0 w 55"/>
                  <a:gd name="T31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16">
                    <a:moveTo>
                      <a:pt x="0" y="15"/>
                    </a:moveTo>
                    <a:lnTo>
                      <a:pt x="3" y="6"/>
                    </a:lnTo>
                    <a:lnTo>
                      <a:pt x="23" y="5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40" y="5"/>
                    </a:lnTo>
                    <a:lnTo>
                      <a:pt x="45" y="5"/>
                    </a:lnTo>
                    <a:lnTo>
                      <a:pt x="51" y="2"/>
                    </a:lnTo>
                    <a:lnTo>
                      <a:pt x="55" y="8"/>
                    </a:lnTo>
                    <a:lnTo>
                      <a:pt x="47" y="13"/>
                    </a:lnTo>
                    <a:lnTo>
                      <a:pt x="39" y="12"/>
                    </a:lnTo>
                    <a:lnTo>
                      <a:pt x="31" y="8"/>
                    </a:lnTo>
                    <a:lnTo>
                      <a:pt x="25" y="13"/>
                    </a:lnTo>
                    <a:lnTo>
                      <a:pt x="21" y="13"/>
                    </a:lnTo>
                    <a:lnTo>
                      <a:pt x="17" y="16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75" name="Freeform 75">
                <a:extLst>
                  <a:ext uri="{FF2B5EF4-FFF2-40B4-BE49-F238E27FC236}">
                    <a16:creationId xmlns:a16="http://schemas.microsoft.com/office/drawing/2014/main" id="{6A74D005-9EC9-4967-9BFA-B4CE64CA9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8885" y="3492475"/>
                <a:ext cx="85725" cy="52388"/>
              </a:xfrm>
              <a:custGeom>
                <a:avLst/>
                <a:gdLst>
                  <a:gd name="T0" fmla="*/ 28 w 54"/>
                  <a:gd name="T1" fmla="*/ 33 h 33"/>
                  <a:gd name="T2" fmla="*/ 18 w 54"/>
                  <a:gd name="T3" fmla="*/ 24 h 33"/>
                  <a:gd name="T4" fmla="*/ 10 w 54"/>
                  <a:gd name="T5" fmla="*/ 23 h 33"/>
                  <a:gd name="T6" fmla="*/ 6 w 54"/>
                  <a:gd name="T7" fmla="*/ 17 h 33"/>
                  <a:gd name="T8" fmla="*/ 6 w 54"/>
                  <a:gd name="T9" fmla="*/ 14 h 33"/>
                  <a:gd name="T10" fmla="*/ 1 w 54"/>
                  <a:gd name="T11" fmla="*/ 10 h 33"/>
                  <a:gd name="T12" fmla="*/ 0 w 54"/>
                  <a:gd name="T13" fmla="*/ 5 h 33"/>
                  <a:gd name="T14" fmla="*/ 10 w 54"/>
                  <a:gd name="T15" fmla="*/ 2 h 33"/>
                  <a:gd name="T16" fmla="*/ 16 w 54"/>
                  <a:gd name="T17" fmla="*/ 2 h 33"/>
                  <a:gd name="T18" fmla="*/ 21 w 54"/>
                  <a:gd name="T19" fmla="*/ 0 h 33"/>
                  <a:gd name="T20" fmla="*/ 54 w 54"/>
                  <a:gd name="T21" fmla="*/ 1 h 33"/>
                  <a:gd name="T22" fmla="*/ 54 w 54"/>
                  <a:gd name="T23" fmla="*/ 8 h 33"/>
                  <a:gd name="T24" fmla="*/ 52 w 54"/>
                  <a:gd name="T25" fmla="*/ 10 h 33"/>
                  <a:gd name="T26" fmla="*/ 53 w 54"/>
                  <a:gd name="T27" fmla="*/ 17 h 33"/>
                  <a:gd name="T28" fmla="*/ 50 w 54"/>
                  <a:gd name="T29" fmla="*/ 20 h 33"/>
                  <a:gd name="T30" fmla="*/ 46 w 54"/>
                  <a:gd name="T31" fmla="*/ 20 h 33"/>
                  <a:gd name="T32" fmla="*/ 42 w 54"/>
                  <a:gd name="T33" fmla="*/ 23 h 33"/>
                  <a:gd name="T34" fmla="*/ 36 w 54"/>
                  <a:gd name="T35" fmla="*/ 23 h 33"/>
                  <a:gd name="T36" fmla="*/ 28 w 54"/>
                  <a:gd name="T3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33">
                    <a:moveTo>
                      <a:pt x="28" y="33"/>
                    </a:moveTo>
                    <a:lnTo>
                      <a:pt x="18" y="24"/>
                    </a:lnTo>
                    <a:lnTo>
                      <a:pt x="10" y="23"/>
                    </a:lnTo>
                    <a:lnTo>
                      <a:pt x="6" y="17"/>
                    </a:lnTo>
                    <a:lnTo>
                      <a:pt x="6" y="14"/>
                    </a:lnTo>
                    <a:lnTo>
                      <a:pt x="1" y="10"/>
                    </a:lnTo>
                    <a:lnTo>
                      <a:pt x="0" y="5"/>
                    </a:lnTo>
                    <a:lnTo>
                      <a:pt x="10" y="2"/>
                    </a:lnTo>
                    <a:lnTo>
                      <a:pt x="16" y="2"/>
                    </a:lnTo>
                    <a:lnTo>
                      <a:pt x="21" y="0"/>
                    </a:lnTo>
                    <a:lnTo>
                      <a:pt x="54" y="1"/>
                    </a:lnTo>
                    <a:lnTo>
                      <a:pt x="54" y="8"/>
                    </a:lnTo>
                    <a:lnTo>
                      <a:pt x="52" y="10"/>
                    </a:lnTo>
                    <a:lnTo>
                      <a:pt x="53" y="17"/>
                    </a:lnTo>
                    <a:lnTo>
                      <a:pt x="50" y="20"/>
                    </a:lnTo>
                    <a:lnTo>
                      <a:pt x="46" y="20"/>
                    </a:lnTo>
                    <a:lnTo>
                      <a:pt x="42" y="23"/>
                    </a:lnTo>
                    <a:lnTo>
                      <a:pt x="36" y="23"/>
                    </a:lnTo>
                    <a:lnTo>
                      <a:pt x="28" y="3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76" name="Freeform 76">
                <a:extLst>
                  <a:ext uri="{FF2B5EF4-FFF2-40B4-BE49-F238E27FC236}">
                    <a16:creationId xmlns:a16="http://schemas.microsoft.com/office/drawing/2014/main" id="{6816170E-7202-41E0-B323-6B32BCE81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2950" y="3833786"/>
                <a:ext cx="58739" cy="41274"/>
              </a:xfrm>
              <a:custGeom>
                <a:avLst/>
                <a:gdLst>
                  <a:gd name="T0" fmla="*/ 4 w 37"/>
                  <a:gd name="T1" fmla="*/ 26 h 26"/>
                  <a:gd name="T2" fmla="*/ 0 w 37"/>
                  <a:gd name="T3" fmla="*/ 23 h 26"/>
                  <a:gd name="T4" fmla="*/ 7 w 37"/>
                  <a:gd name="T5" fmla="*/ 0 h 26"/>
                  <a:gd name="T6" fmla="*/ 37 w 37"/>
                  <a:gd name="T7" fmla="*/ 0 h 26"/>
                  <a:gd name="T8" fmla="*/ 37 w 37"/>
                  <a:gd name="T9" fmla="*/ 25 h 26"/>
                  <a:gd name="T10" fmla="*/ 10 w 37"/>
                  <a:gd name="T11" fmla="*/ 25 h 26"/>
                  <a:gd name="T12" fmla="*/ 4 w 37"/>
                  <a:gd name="T1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6">
                    <a:moveTo>
                      <a:pt x="4" y="26"/>
                    </a:moveTo>
                    <a:lnTo>
                      <a:pt x="0" y="23"/>
                    </a:lnTo>
                    <a:lnTo>
                      <a:pt x="7" y="0"/>
                    </a:lnTo>
                    <a:lnTo>
                      <a:pt x="37" y="0"/>
                    </a:lnTo>
                    <a:lnTo>
                      <a:pt x="37" y="25"/>
                    </a:lnTo>
                    <a:lnTo>
                      <a:pt x="10" y="25"/>
                    </a:lnTo>
                    <a:lnTo>
                      <a:pt x="4" y="2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77" name="Freeform 77">
                <a:extLst>
                  <a:ext uri="{FF2B5EF4-FFF2-40B4-BE49-F238E27FC236}">
                    <a16:creationId xmlns:a16="http://schemas.microsoft.com/office/drawing/2014/main" id="{35B855C7-989D-4110-8D12-9F338656B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7601" y="2732068"/>
                <a:ext cx="76200" cy="25400"/>
              </a:xfrm>
              <a:custGeom>
                <a:avLst/>
                <a:gdLst>
                  <a:gd name="T0" fmla="*/ 2 w 48"/>
                  <a:gd name="T1" fmla="*/ 0 h 16"/>
                  <a:gd name="T2" fmla="*/ 12 w 48"/>
                  <a:gd name="T3" fmla="*/ 7 h 16"/>
                  <a:gd name="T4" fmla="*/ 25 w 48"/>
                  <a:gd name="T5" fmla="*/ 6 h 16"/>
                  <a:gd name="T6" fmla="*/ 39 w 48"/>
                  <a:gd name="T7" fmla="*/ 7 h 16"/>
                  <a:gd name="T8" fmla="*/ 38 w 48"/>
                  <a:gd name="T9" fmla="*/ 11 h 16"/>
                  <a:gd name="T10" fmla="*/ 48 w 48"/>
                  <a:gd name="T11" fmla="*/ 8 h 16"/>
                  <a:gd name="T12" fmla="*/ 46 w 48"/>
                  <a:gd name="T13" fmla="*/ 14 h 16"/>
                  <a:gd name="T14" fmla="*/ 21 w 48"/>
                  <a:gd name="T15" fmla="*/ 16 h 16"/>
                  <a:gd name="T16" fmla="*/ 21 w 48"/>
                  <a:gd name="T17" fmla="*/ 13 h 16"/>
                  <a:gd name="T18" fmla="*/ 0 w 48"/>
                  <a:gd name="T19" fmla="*/ 9 h 16"/>
                  <a:gd name="T20" fmla="*/ 2 w 48"/>
                  <a:gd name="T2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16">
                    <a:moveTo>
                      <a:pt x="2" y="0"/>
                    </a:moveTo>
                    <a:lnTo>
                      <a:pt x="12" y="7"/>
                    </a:lnTo>
                    <a:lnTo>
                      <a:pt x="25" y="6"/>
                    </a:lnTo>
                    <a:lnTo>
                      <a:pt x="39" y="7"/>
                    </a:lnTo>
                    <a:lnTo>
                      <a:pt x="38" y="11"/>
                    </a:lnTo>
                    <a:lnTo>
                      <a:pt x="48" y="8"/>
                    </a:lnTo>
                    <a:lnTo>
                      <a:pt x="46" y="14"/>
                    </a:lnTo>
                    <a:lnTo>
                      <a:pt x="21" y="16"/>
                    </a:lnTo>
                    <a:lnTo>
                      <a:pt x="21" y="13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78" name="Freeform 78">
                <a:extLst>
                  <a:ext uri="{FF2B5EF4-FFF2-40B4-BE49-F238E27FC236}">
                    <a16:creationId xmlns:a16="http://schemas.microsoft.com/office/drawing/2014/main" id="{A961E5A7-0100-463D-8E8B-0FE23FA9F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4413" y="2532044"/>
                <a:ext cx="166688" cy="176211"/>
              </a:xfrm>
              <a:custGeom>
                <a:avLst/>
                <a:gdLst>
                  <a:gd name="T0" fmla="*/ 105 w 105"/>
                  <a:gd name="T1" fmla="*/ 5 h 111"/>
                  <a:gd name="T2" fmla="*/ 101 w 105"/>
                  <a:gd name="T3" fmla="*/ 18 h 111"/>
                  <a:gd name="T4" fmla="*/ 98 w 105"/>
                  <a:gd name="T5" fmla="*/ 20 h 111"/>
                  <a:gd name="T6" fmla="*/ 87 w 105"/>
                  <a:gd name="T7" fmla="*/ 20 h 111"/>
                  <a:gd name="T8" fmla="*/ 78 w 105"/>
                  <a:gd name="T9" fmla="*/ 18 h 111"/>
                  <a:gd name="T10" fmla="*/ 58 w 105"/>
                  <a:gd name="T11" fmla="*/ 23 h 111"/>
                  <a:gd name="T12" fmla="*/ 71 w 105"/>
                  <a:gd name="T13" fmla="*/ 35 h 111"/>
                  <a:gd name="T14" fmla="*/ 63 w 105"/>
                  <a:gd name="T15" fmla="*/ 38 h 111"/>
                  <a:gd name="T16" fmla="*/ 54 w 105"/>
                  <a:gd name="T17" fmla="*/ 38 h 111"/>
                  <a:gd name="T18" fmla="*/ 44 w 105"/>
                  <a:gd name="T19" fmla="*/ 28 h 111"/>
                  <a:gd name="T20" fmla="*/ 41 w 105"/>
                  <a:gd name="T21" fmla="*/ 32 h 111"/>
                  <a:gd name="T22" fmla="*/ 46 w 105"/>
                  <a:gd name="T23" fmla="*/ 44 h 111"/>
                  <a:gd name="T24" fmla="*/ 55 w 105"/>
                  <a:gd name="T25" fmla="*/ 54 h 111"/>
                  <a:gd name="T26" fmla="*/ 49 w 105"/>
                  <a:gd name="T27" fmla="*/ 59 h 111"/>
                  <a:gd name="T28" fmla="*/ 59 w 105"/>
                  <a:gd name="T29" fmla="*/ 68 h 111"/>
                  <a:gd name="T30" fmla="*/ 68 w 105"/>
                  <a:gd name="T31" fmla="*/ 74 h 111"/>
                  <a:gd name="T32" fmla="*/ 70 w 105"/>
                  <a:gd name="T33" fmla="*/ 86 h 111"/>
                  <a:gd name="T34" fmla="*/ 53 w 105"/>
                  <a:gd name="T35" fmla="*/ 80 h 111"/>
                  <a:gd name="T36" fmla="*/ 59 w 105"/>
                  <a:gd name="T37" fmla="*/ 91 h 111"/>
                  <a:gd name="T38" fmla="*/ 49 w 105"/>
                  <a:gd name="T39" fmla="*/ 93 h 111"/>
                  <a:gd name="T40" fmla="*/ 57 w 105"/>
                  <a:gd name="T41" fmla="*/ 111 h 111"/>
                  <a:gd name="T42" fmla="*/ 45 w 105"/>
                  <a:gd name="T43" fmla="*/ 111 h 111"/>
                  <a:gd name="T44" fmla="*/ 30 w 105"/>
                  <a:gd name="T45" fmla="*/ 102 h 111"/>
                  <a:gd name="T46" fmla="*/ 23 w 105"/>
                  <a:gd name="T47" fmla="*/ 86 h 111"/>
                  <a:gd name="T48" fmla="*/ 19 w 105"/>
                  <a:gd name="T49" fmla="*/ 72 h 111"/>
                  <a:gd name="T50" fmla="*/ 11 w 105"/>
                  <a:gd name="T51" fmla="*/ 63 h 111"/>
                  <a:gd name="T52" fmla="*/ 2 w 105"/>
                  <a:gd name="T53" fmla="*/ 51 h 111"/>
                  <a:gd name="T54" fmla="*/ 0 w 105"/>
                  <a:gd name="T55" fmla="*/ 45 h 111"/>
                  <a:gd name="T56" fmla="*/ 7 w 105"/>
                  <a:gd name="T57" fmla="*/ 35 h 111"/>
                  <a:gd name="T58" fmla="*/ 7 w 105"/>
                  <a:gd name="T59" fmla="*/ 28 h 111"/>
                  <a:gd name="T60" fmla="*/ 13 w 105"/>
                  <a:gd name="T61" fmla="*/ 26 h 111"/>
                  <a:gd name="T62" fmla="*/ 13 w 105"/>
                  <a:gd name="T63" fmla="*/ 20 h 111"/>
                  <a:gd name="T64" fmla="*/ 24 w 105"/>
                  <a:gd name="T65" fmla="*/ 18 h 111"/>
                  <a:gd name="T66" fmla="*/ 30 w 105"/>
                  <a:gd name="T67" fmla="*/ 14 h 111"/>
                  <a:gd name="T68" fmla="*/ 39 w 105"/>
                  <a:gd name="T69" fmla="*/ 14 h 111"/>
                  <a:gd name="T70" fmla="*/ 41 w 105"/>
                  <a:gd name="T71" fmla="*/ 10 h 111"/>
                  <a:gd name="T72" fmla="*/ 44 w 105"/>
                  <a:gd name="T73" fmla="*/ 10 h 111"/>
                  <a:gd name="T74" fmla="*/ 57 w 105"/>
                  <a:gd name="T75" fmla="*/ 10 h 111"/>
                  <a:gd name="T76" fmla="*/ 70 w 105"/>
                  <a:gd name="T77" fmla="*/ 5 h 111"/>
                  <a:gd name="T78" fmla="*/ 82 w 105"/>
                  <a:gd name="T79" fmla="*/ 12 h 111"/>
                  <a:gd name="T80" fmla="*/ 97 w 105"/>
                  <a:gd name="T81" fmla="*/ 10 h 111"/>
                  <a:gd name="T82" fmla="*/ 96 w 105"/>
                  <a:gd name="T83" fmla="*/ 0 h 111"/>
                  <a:gd name="T84" fmla="*/ 105 w 105"/>
                  <a:gd name="T85" fmla="*/ 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111">
                    <a:moveTo>
                      <a:pt x="105" y="5"/>
                    </a:moveTo>
                    <a:lnTo>
                      <a:pt x="101" y="18"/>
                    </a:lnTo>
                    <a:lnTo>
                      <a:pt x="98" y="20"/>
                    </a:lnTo>
                    <a:lnTo>
                      <a:pt x="87" y="20"/>
                    </a:lnTo>
                    <a:lnTo>
                      <a:pt x="78" y="18"/>
                    </a:lnTo>
                    <a:lnTo>
                      <a:pt x="58" y="23"/>
                    </a:lnTo>
                    <a:lnTo>
                      <a:pt x="71" y="35"/>
                    </a:lnTo>
                    <a:lnTo>
                      <a:pt x="63" y="38"/>
                    </a:lnTo>
                    <a:lnTo>
                      <a:pt x="54" y="38"/>
                    </a:lnTo>
                    <a:lnTo>
                      <a:pt x="44" y="28"/>
                    </a:lnTo>
                    <a:lnTo>
                      <a:pt x="41" y="32"/>
                    </a:lnTo>
                    <a:lnTo>
                      <a:pt x="46" y="44"/>
                    </a:lnTo>
                    <a:lnTo>
                      <a:pt x="55" y="54"/>
                    </a:lnTo>
                    <a:lnTo>
                      <a:pt x="49" y="59"/>
                    </a:lnTo>
                    <a:lnTo>
                      <a:pt x="59" y="68"/>
                    </a:lnTo>
                    <a:lnTo>
                      <a:pt x="68" y="74"/>
                    </a:lnTo>
                    <a:lnTo>
                      <a:pt x="70" y="86"/>
                    </a:lnTo>
                    <a:lnTo>
                      <a:pt x="53" y="80"/>
                    </a:lnTo>
                    <a:lnTo>
                      <a:pt x="59" y="91"/>
                    </a:lnTo>
                    <a:lnTo>
                      <a:pt x="49" y="93"/>
                    </a:lnTo>
                    <a:lnTo>
                      <a:pt x="57" y="111"/>
                    </a:lnTo>
                    <a:lnTo>
                      <a:pt x="45" y="111"/>
                    </a:lnTo>
                    <a:lnTo>
                      <a:pt x="30" y="102"/>
                    </a:lnTo>
                    <a:lnTo>
                      <a:pt x="23" y="86"/>
                    </a:lnTo>
                    <a:lnTo>
                      <a:pt x="19" y="72"/>
                    </a:lnTo>
                    <a:lnTo>
                      <a:pt x="11" y="63"/>
                    </a:lnTo>
                    <a:lnTo>
                      <a:pt x="2" y="51"/>
                    </a:lnTo>
                    <a:lnTo>
                      <a:pt x="0" y="45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13" y="26"/>
                    </a:lnTo>
                    <a:lnTo>
                      <a:pt x="13" y="20"/>
                    </a:lnTo>
                    <a:lnTo>
                      <a:pt x="24" y="18"/>
                    </a:lnTo>
                    <a:lnTo>
                      <a:pt x="30" y="14"/>
                    </a:lnTo>
                    <a:lnTo>
                      <a:pt x="39" y="14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57" y="10"/>
                    </a:lnTo>
                    <a:lnTo>
                      <a:pt x="70" y="5"/>
                    </a:lnTo>
                    <a:lnTo>
                      <a:pt x="82" y="12"/>
                    </a:lnTo>
                    <a:lnTo>
                      <a:pt x="97" y="10"/>
                    </a:lnTo>
                    <a:lnTo>
                      <a:pt x="96" y="0"/>
                    </a:lnTo>
                    <a:lnTo>
                      <a:pt x="105" y="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79" name="Freeform 79">
                <a:extLst>
                  <a:ext uri="{FF2B5EF4-FFF2-40B4-BE49-F238E27FC236}">
                    <a16:creationId xmlns:a16="http://schemas.microsoft.com/office/drawing/2014/main" id="{7554ECCC-8C58-483C-BF1C-475E7C4F4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9882" y="1341428"/>
                <a:ext cx="1154116" cy="609596"/>
              </a:xfrm>
              <a:custGeom>
                <a:avLst/>
                <a:gdLst>
                  <a:gd name="T0" fmla="*/ 429 w 727"/>
                  <a:gd name="T1" fmla="*/ 5 h 384"/>
                  <a:gd name="T2" fmla="*/ 571 w 727"/>
                  <a:gd name="T3" fmla="*/ 1 h 384"/>
                  <a:gd name="T4" fmla="*/ 571 w 727"/>
                  <a:gd name="T5" fmla="*/ 16 h 384"/>
                  <a:gd name="T6" fmla="*/ 556 w 727"/>
                  <a:gd name="T7" fmla="*/ 18 h 384"/>
                  <a:gd name="T8" fmla="*/ 618 w 727"/>
                  <a:gd name="T9" fmla="*/ 23 h 384"/>
                  <a:gd name="T10" fmla="*/ 689 w 727"/>
                  <a:gd name="T11" fmla="*/ 20 h 384"/>
                  <a:gd name="T12" fmla="*/ 679 w 727"/>
                  <a:gd name="T13" fmla="*/ 38 h 384"/>
                  <a:gd name="T14" fmla="*/ 662 w 727"/>
                  <a:gd name="T15" fmla="*/ 44 h 384"/>
                  <a:gd name="T16" fmla="*/ 631 w 727"/>
                  <a:gd name="T17" fmla="*/ 79 h 384"/>
                  <a:gd name="T18" fmla="*/ 603 w 727"/>
                  <a:gd name="T19" fmla="*/ 94 h 384"/>
                  <a:gd name="T20" fmla="*/ 610 w 727"/>
                  <a:gd name="T21" fmla="*/ 116 h 384"/>
                  <a:gd name="T22" fmla="*/ 608 w 727"/>
                  <a:gd name="T23" fmla="*/ 138 h 384"/>
                  <a:gd name="T24" fmla="*/ 567 w 727"/>
                  <a:gd name="T25" fmla="*/ 146 h 384"/>
                  <a:gd name="T26" fmla="*/ 555 w 727"/>
                  <a:gd name="T27" fmla="*/ 158 h 384"/>
                  <a:gd name="T28" fmla="*/ 578 w 727"/>
                  <a:gd name="T29" fmla="*/ 176 h 384"/>
                  <a:gd name="T30" fmla="*/ 548 w 727"/>
                  <a:gd name="T31" fmla="*/ 187 h 384"/>
                  <a:gd name="T32" fmla="*/ 518 w 727"/>
                  <a:gd name="T33" fmla="*/ 198 h 384"/>
                  <a:gd name="T34" fmla="*/ 532 w 727"/>
                  <a:gd name="T35" fmla="*/ 214 h 384"/>
                  <a:gd name="T36" fmla="*/ 436 w 727"/>
                  <a:gd name="T37" fmla="*/ 234 h 384"/>
                  <a:gd name="T38" fmla="*/ 362 w 727"/>
                  <a:gd name="T39" fmla="*/ 273 h 384"/>
                  <a:gd name="T40" fmla="*/ 311 w 727"/>
                  <a:gd name="T41" fmla="*/ 282 h 384"/>
                  <a:gd name="T42" fmla="*/ 280 w 727"/>
                  <a:gd name="T43" fmla="*/ 319 h 384"/>
                  <a:gd name="T44" fmla="*/ 241 w 727"/>
                  <a:gd name="T45" fmla="*/ 364 h 384"/>
                  <a:gd name="T46" fmla="*/ 190 w 727"/>
                  <a:gd name="T47" fmla="*/ 369 h 384"/>
                  <a:gd name="T48" fmla="*/ 148 w 727"/>
                  <a:gd name="T49" fmla="*/ 340 h 384"/>
                  <a:gd name="T50" fmla="*/ 136 w 727"/>
                  <a:gd name="T51" fmla="*/ 288 h 384"/>
                  <a:gd name="T52" fmla="*/ 129 w 727"/>
                  <a:gd name="T53" fmla="*/ 251 h 384"/>
                  <a:gd name="T54" fmla="*/ 185 w 727"/>
                  <a:gd name="T55" fmla="*/ 216 h 384"/>
                  <a:gd name="T56" fmla="*/ 167 w 727"/>
                  <a:gd name="T57" fmla="*/ 211 h 384"/>
                  <a:gd name="T58" fmla="*/ 146 w 727"/>
                  <a:gd name="T59" fmla="*/ 196 h 384"/>
                  <a:gd name="T60" fmla="*/ 193 w 727"/>
                  <a:gd name="T61" fmla="*/ 191 h 384"/>
                  <a:gd name="T62" fmla="*/ 153 w 727"/>
                  <a:gd name="T63" fmla="*/ 177 h 384"/>
                  <a:gd name="T64" fmla="*/ 163 w 727"/>
                  <a:gd name="T65" fmla="*/ 151 h 384"/>
                  <a:gd name="T66" fmla="*/ 143 w 727"/>
                  <a:gd name="T67" fmla="*/ 117 h 384"/>
                  <a:gd name="T68" fmla="*/ 96 w 727"/>
                  <a:gd name="T69" fmla="*/ 101 h 384"/>
                  <a:gd name="T70" fmla="*/ 23 w 727"/>
                  <a:gd name="T71" fmla="*/ 98 h 384"/>
                  <a:gd name="T72" fmla="*/ 69 w 727"/>
                  <a:gd name="T73" fmla="*/ 83 h 384"/>
                  <a:gd name="T74" fmla="*/ 7 w 727"/>
                  <a:gd name="T75" fmla="*/ 67 h 384"/>
                  <a:gd name="T76" fmla="*/ 114 w 727"/>
                  <a:gd name="T77" fmla="*/ 49 h 384"/>
                  <a:gd name="T78" fmla="*/ 148 w 727"/>
                  <a:gd name="T79" fmla="*/ 29 h 384"/>
                  <a:gd name="T80" fmla="*/ 195 w 727"/>
                  <a:gd name="T81" fmla="*/ 19 h 384"/>
                  <a:gd name="T82" fmla="*/ 274 w 727"/>
                  <a:gd name="T83" fmla="*/ 21 h 384"/>
                  <a:gd name="T84" fmla="*/ 347 w 727"/>
                  <a:gd name="T85" fmla="*/ 20 h 384"/>
                  <a:gd name="T86" fmla="*/ 350 w 727"/>
                  <a:gd name="T87" fmla="*/ 12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27" h="384">
                    <a:moveTo>
                      <a:pt x="350" y="12"/>
                    </a:moveTo>
                    <a:lnTo>
                      <a:pt x="392" y="5"/>
                    </a:lnTo>
                    <a:lnTo>
                      <a:pt x="429" y="5"/>
                    </a:lnTo>
                    <a:lnTo>
                      <a:pt x="446" y="1"/>
                    </a:lnTo>
                    <a:lnTo>
                      <a:pt x="485" y="0"/>
                    </a:lnTo>
                    <a:lnTo>
                      <a:pt x="571" y="1"/>
                    </a:lnTo>
                    <a:lnTo>
                      <a:pt x="636" y="10"/>
                    </a:lnTo>
                    <a:lnTo>
                      <a:pt x="614" y="15"/>
                    </a:lnTo>
                    <a:lnTo>
                      <a:pt x="571" y="16"/>
                    </a:lnTo>
                    <a:lnTo>
                      <a:pt x="511" y="17"/>
                    </a:lnTo>
                    <a:lnTo>
                      <a:pt x="516" y="19"/>
                    </a:lnTo>
                    <a:lnTo>
                      <a:pt x="556" y="18"/>
                    </a:lnTo>
                    <a:lnTo>
                      <a:pt x="588" y="22"/>
                    </a:lnTo>
                    <a:lnTo>
                      <a:pt x="610" y="18"/>
                    </a:lnTo>
                    <a:lnTo>
                      <a:pt x="618" y="23"/>
                    </a:lnTo>
                    <a:lnTo>
                      <a:pt x="604" y="30"/>
                    </a:lnTo>
                    <a:lnTo>
                      <a:pt x="634" y="26"/>
                    </a:lnTo>
                    <a:lnTo>
                      <a:pt x="689" y="20"/>
                    </a:lnTo>
                    <a:lnTo>
                      <a:pt x="722" y="23"/>
                    </a:lnTo>
                    <a:lnTo>
                      <a:pt x="727" y="28"/>
                    </a:lnTo>
                    <a:lnTo>
                      <a:pt x="679" y="38"/>
                    </a:lnTo>
                    <a:lnTo>
                      <a:pt x="672" y="41"/>
                    </a:lnTo>
                    <a:lnTo>
                      <a:pt x="636" y="43"/>
                    </a:lnTo>
                    <a:lnTo>
                      <a:pt x="662" y="44"/>
                    </a:lnTo>
                    <a:lnTo>
                      <a:pt x="646" y="54"/>
                    </a:lnTo>
                    <a:lnTo>
                      <a:pt x="634" y="63"/>
                    </a:lnTo>
                    <a:lnTo>
                      <a:pt x="631" y="79"/>
                    </a:lnTo>
                    <a:lnTo>
                      <a:pt x="643" y="88"/>
                    </a:lnTo>
                    <a:lnTo>
                      <a:pt x="624" y="89"/>
                    </a:lnTo>
                    <a:lnTo>
                      <a:pt x="603" y="94"/>
                    </a:lnTo>
                    <a:lnTo>
                      <a:pt x="624" y="102"/>
                    </a:lnTo>
                    <a:lnTo>
                      <a:pt x="624" y="115"/>
                    </a:lnTo>
                    <a:lnTo>
                      <a:pt x="610" y="116"/>
                    </a:lnTo>
                    <a:lnTo>
                      <a:pt x="623" y="130"/>
                    </a:lnTo>
                    <a:lnTo>
                      <a:pt x="595" y="131"/>
                    </a:lnTo>
                    <a:lnTo>
                      <a:pt x="608" y="138"/>
                    </a:lnTo>
                    <a:lnTo>
                      <a:pt x="603" y="143"/>
                    </a:lnTo>
                    <a:lnTo>
                      <a:pt x="585" y="146"/>
                    </a:lnTo>
                    <a:lnTo>
                      <a:pt x="567" y="146"/>
                    </a:lnTo>
                    <a:lnTo>
                      <a:pt x="580" y="157"/>
                    </a:lnTo>
                    <a:lnTo>
                      <a:pt x="579" y="164"/>
                    </a:lnTo>
                    <a:lnTo>
                      <a:pt x="555" y="158"/>
                    </a:lnTo>
                    <a:lnTo>
                      <a:pt x="548" y="162"/>
                    </a:lnTo>
                    <a:lnTo>
                      <a:pt x="564" y="166"/>
                    </a:lnTo>
                    <a:lnTo>
                      <a:pt x="578" y="176"/>
                    </a:lnTo>
                    <a:lnTo>
                      <a:pt x="580" y="190"/>
                    </a:lnTo>
                    <a:lnTo>
                      <a:pt x="556" y="193"/>
                    </a:lnTo>
                    <a:lnTo>
                      <a:pt x="548" y="187"/>
                    </a:lnTo>
                    <a:lnTo>
                      <a:pt x="534" y="177"/>
                    </a:lnTo>
                    <a:lnTo>
                      <a:pt x="536" y="189"/>
                    </a:lnTo>
                    <a:lnTo>
                      <a:pt x="518" y="198"/>
                    </a:lnTo>
                    <a:lnTo>
                      <a:pt x="553" y="198"/>
                    </a:lnTo>
                    <a:lnTo>
                      <a:pt x="571" y="199"/>
                    </a:lnTo>
                    <a:lnTo>
                      <a:pt x="532" y="214"/>
                    </a:lnTo>
                    <a:lnTo>
                      <a:pt x="492" y="228"/>
                    </a:lnTo>
                    <a:lnTo>
                      <a:pt x="451" y="234"/>
                    </a:lnTo>
                    <a:lnTo>
                      <a:pt x="436" y="234"/>
                    </a:lnTo>
                    <a:lnTo>
                      <a:pt x="420" y="241"/>
                    </a:lnTo>
                    <a:lnTo>
                      <a:pt x="396" y="260"/>
                    </a:lnTo>
                    <a:lnTo>
                      <a:pt x="362" y="273"/>
                    </a:lnTo>
                    <a:lnTo>
                      <a:pt x="353" y="274"/>
                    </a:lnTo>
                    <a:lnTo>
                      <a:pt x="333" y="278"/>
                    </a:lnTo>
                    <a:lnTo>
                      <a:pt x="311" y="282"/>
                    </a:lnTo>
                    <a:lnTo>
                      <a:pt x="295" y="294"/>
                    </a:lnTo>
                    <a:lnTo>
                      <a:pt x="291" y="307"/>
                    </a:lnTo>
                    <a:lnTo>
                      <a:pt x="280" y="319"/>
                    </a:lnTo>
                    <a:lnTo>
                      <a:pt x="251" y="334"/>
                    </a:lnTo>
                    <a:lnTo>
                      <a:pt x="252" y="349"/>
                    </a:lnTo>
                    <a:lnTo>
                      <a:pt x="241" y="364"/>
                    </a:lnTo>
                    <a:lnTo>
                      <a:pt x="227" y="383"/>
                    </a:lnTo>
                    <a:lnTo>
                      <a:pt x="206" y="384"/>
                    </a:lnTo>
                    <a:lnTo>
                      <a:pt x="190" y="369"/>
                    </a:lnTo>
                    <a:lnTo>
                      <a:pt x="161" y="369"/>
                    </a:lnTo>
                    <a:lnTo>
                      <a:pt x="150" y="358"/>
                    </a:lnTo>
                    <a:lnTo>
                      <a:pt x="148" y="340"/>
                    </a:lnTo>
                    <a:lnTo>
                      <a:pt x="133" y="316"/>
                    </a:lnTo>
                    <a:lnTo>
                      <a:pt x="130" y="304"/>
                    </a:lnTo>
                    <a:lnTo>
                      <a:pt x="136" y="288"/>
                    </a:lnTo>
                    <a:lnTo>
                      <a:pt x="124" y="271"/>
                    </a:lnTo>
                    <a:lnTo>
                      <a:pt x="135" y="257"/>
                    </a:lnTo>
                    <a:lnTo>
                      <a:pt x="129" y="251"/>
                    </a:lnTo>
                    <a:lnTo>
                      <a:pt x="153" y="230"/>
                    </a:lnTo>
                    <a:lnTo>
                      <a:pt x="176" y="223"/>
                    </a:lnTo>
                    <a:lnTo>
                      <a:pt x="185" y="216"/>
                    </a:lnTo>
                    <a:lnTo>
                      <a:pt x="194" y="203"/>
                    </a:lnTo>
                    <a:lnTo>
                      <a:pt x="176" y="209"/>
                    </a:lnTo>
                    <a:lnTo>
                      <a:pt x="167" y="211"/>
                    </a:lnTo>
                    <a:lnTo>
                      <a:pt x="154" y="214"/>
                    </a:lnTo>
                    <a:lnTo>
                      <a:pt x="141" y="208"/>
                    </a:lnTo>
                    <a:lnTo>
                      <a:pt x="146" y="196"/>
                    </a:lnTo>
                    <a:lnTo>
                      <a:pt x="156" y="187"/>
                    </a:lnTo>
                    <a:lnTo>
                      <a:pt x="168" y="187"/>
                    </a:lnTo>
                    <a:lnTo>
                      <a:pt x="193" y="191"/>
                    </a:lnTo>
                    <a:lnTo>
                      <a:pt x="176" y="181"/>
                    </a:lnTo>
                    <a:lnTo>
                      <a:pt x="167" y="175"/>
                    </a:lnTo>
                    <a:lnTo>
                      <a:pt x="153" y="177"/>
                    </a:lnTo>
                    <a:lnTo>
                      <a:pt x="145" y="173"/>
                    </a:lnTo>
                    <a:lnTo>
                      <a:pt x="168" y="158"/>
                    </a:lnTo>
                    <a:lnTo>
                      <a:pt x="163" y="151"/>
                    </a:lnTo>
                    <a:lnTo>
                      <a:pt x="160" y="140"/>
                    </a:lnTo>
                    <a:lnTo>
                      <a:pt x="155" y="123"/>
                    </a:lnTo>
                    <a:lnTo>
                      <a:pt x="143" y="117"/>
                    </a:lnTo>
                    <a:lnTo>
                      <a:pt x="148" y="111"/>
                    </a:lnTo>
                    <a:lnTo>
                      <a:pt x="121" y="102"/>
                    </a:lnTo>
                    <a:lnTo>
                      <a:pt x="96" y="101"/>
                    </a:lnTo>
                    <a:lnTo>
                      <a:pt x="63" y="101"/>
                    </a:lnTo>
                    <a:lnTo>
                      <a:pt x="33" y="102"/>
                    </a:lnTo>
                    <a:lnTo>
                      <a:pt x="23" y="98"/>
                    </a:lnTo>
                    <a:lnTo>
                      <a:pt x="10" y="88"/>
                    </a:lnTo>
                    <a:lnTo>
                      <a:pt x="45" y="83"/>
                    </a:lnTo>
                    <a:lnTo>
                      <a:pt x="69" y="83"/>
                    </a:lnTo>
                    <a:lnTo>
                      <a:pt x="21" y="79"/>
                    </a:lnTo>
                    <a:lnTo>
                      <a:pt x="0" y="73"/>
                    </a:lnTo>
                    <a:lnTo>
                      <a:pt x="7" y="67"/>
                    </a:lnTo>
                    <a:lnTo>
                      <a:pt x="57" y="60"/>
                    </a:lnTo>
                    <a:lnTo>
                      <a:pt x="105" y="54"/>
                    </a:lnTo>
                    <a:lnTo>
                      <a:pt x="114" y="49"/>
                    </a:lnTo>
                    <a:lnTo>
                      <a:pt x="87" y="44"/>
                    </a:lnTo>
                    <a:lnTo>
                      <a:pt x="101" y="38"/>
                    </a:lnTo>
                    <a:lnTo>
                      <a:pt x="148" y="29"/>
                    </a:lnTo>
                    <a:lnTo>
                      <a:pt x="166" y="28"/>
                    </a:lnTo>
                    <a:lnTo>
                      <a:pt x="166" y="22"/>
                    </a:lnTo>
                    <a:lnTo>
                      <a:pt x="195" y="19"/>
                    </a:lnTo>
                    <a:lnTo>
                      <a:pt x="231" y="17"/>
                    </a:lnTo>
                    <a:lnTo>
                      <a:pt x="265" y="17"/>
                    </a:lnTo>
                    <a:lnTo>
                      <a:pt x="274" y="21"/>
                    </a:lnTo>
                    <a:lnTo>
                      <a:pt x="309" y="14"/>
                    </a:lnTo>
                    <a:lnTo>
                      <a:pt x="332" y="19"/>
                    </a:lnTo>
                    <a:lnTo>
                      <a:pt x="347" y="20"/>
                    </a:lnTo>
                    <a:lnTo>
                      <a:pt x="367" y="24"/>
                    </a:lnTo>
                    <a:lnTo>
                      <a:pt x="345" y="17"/>
                    </a:lnTo>
                    <a:lnTo>
                      <a:pt x="350" y="1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80" name="Freeform 80">
                <a:extLst>
                  <a:ext uri="{FF2B5EF4-FFF2-40B4-BE49-F238E27FC236}">
                    <a16:creationId xmlns:a16="http://schemas.microsoft.com/office/drawing/2014/main" id="{2C430861-7BFC-4E15-8DA5-DEFFFD553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6066" y="3321027"/>
                <a:ext cx="119063" cy="134937"/>
              </a:xfrm>
              <a:custGeom>
                <a:avLst/>
                <a:gdLst>
                  <a:gd name="T0" fmla="*/ 37 w 75"/>
                  <a:gd name="T1" fmla="*/ 85 h 85"/>
                  <a:gd name="T2" fmla="*/ 28 w 75"/>
                  <a:gd name="T3" fmla="*/ 81 h 85"/>
                  <a:gd name="T4" fmla="*/ 17 w 75"/>
                  <a:gd name="T5" fmla="*/ 81 h 85"/>
                  <a:gd name="T6" fmla="*/ 9 w 75"/>
                  <a:gd name="T7" fmla="*/ 77 h 85"/>
                  <a:gd name="T8" fmla="*/ 0 w 75"/>
                  <a:gd name="T9" fmla="*/ 68 h 85"/>
                  <a:gd name="T10" fmla="*/ 1 w 75"/>
                  <a:gd name="T11" fmla="*/ 62 h 85"/>
                  <a:gd name="T12" fmla="*/ 4 w 75"/>
                  <a:gd name="T13" fmla="*/ 58 h 85"/>
                  <a:gd name="T14" fmla="*/ 2 w 75"/>
                  <a:gd name="T15" fmla="*/ 54 h 85"/>
                  <a:gd name="T16" fmla="*/ 12 w 75"/>
                  <a:gd name="T17" fmla="*/ 37 h 85"/>
                  <a:gd name="T18" fmla="*/ 36 w 75"/>
                  <a:gd name="T19" fmla="*/ 37 h 85"/>
                  <a:gd name="T20" fmla="*/ 37 w 75"/>
                  <a:gd name="T21" fmla="*/ 29 h 85"/>
                  <a:gd name="T22" fmla="*/ 34 w 75"/>
                  <a:gd name="T23" fmla="*/ 28 h 85"/>
                  <a:gd name="T24" fmla="*/ 33 w 75"/>
                  <a:gd name="T25" fmla="*/ 24 h 85"/>
                  <a:gd name="T26" fmla="*/ 27 w 75"/>
                  <a:gd name="T27" fmla="*/ 19 h 85"/>
                  <a:gd name="T28" fmla="*/ 21 w 75"/>
                  <a:gd name="T29" fmla="*/ 12 h 85"/>
                  <a:gd name="T30" fmla="*/ 29 w 75"/>
                  <a:gd name="T31" fmla="*/ 12 h 85"/>
                  <a:gd name="T32" fmla="*/ 30 w 75"/>
                  <a:gd name="T33" fmla="*/ 0 h 85"/>
                  <a:gd name="T34" fmla="*/ 47 w 75"/>
                  <a:gd name="T35" fmla="*/ 0 h 85"/>
                  <a:gd name="T36" fmla="*/ 64 w 75"/>
                  <a:gd name="T37" fmla="*/ 0 h 85"/>
                  <a:gd name="T38" fmla="*/ 62 w 75"/>
                  <a:gd name="T39" fmla="*/ 17 h 85"/>
                  <a:gd name="T40" fmla="*/ 58 w 75"/>
                  <a:gd name="T41" fmla="*/ 40 h 85"/>
                  <a:gd name="T42" fmla="*/ 63 w 75"/>
                  <a:gd name="T43" fmla="*/ 40 h 85"/>
                  <a:gd name="T44" fmla="*/ 69 w 75"/>
                  <a:gd name="T45" fmla="*/ 44 h 85"/>
                  <a:gd name="T46" fmla="*/ 71 w 75"/>
                  <a:gd name="T47" fmla="*/ 41 h 85"/>
                  <a:gd name="T48" fmla="*/ 75 w 75"/>
                  <a:gd name="T49" fmla="*/ 44 h 85"/>
                  <a:gd name="T50" fmla="*/ 66 w 75"/>
                  <a:gd name="T51" fmla="*/ 52 h 85"/>
                  <a:gd name="T52" fmla="*/ 57 w 75"/>
                  <a:gd name="T53" fmla="*/ 58 h 85"/>
                  <a:gd name="T54" fmla="*/ 55 w 75"/>
                  <a:gd name="T55" fmla="*/ 61 h 85"/>
                  <a:gd name="T56" fmla="*/ 56 w 75"/>
                  <a:gd name="T57" fmla="*/ 66 h 85"/>
                  <a:gd name="T58" fmla="*/ 52 w 75"/>
                  <a:gd name="T59" fmla="*/ 71 h 85"/>
                  <a:gd name="T60" fmla="*/ 48 w 75"/>
                  <a:gd name="T61" fmla="*/ 72 h 85"/>
                  <a:gd name="T62" fmla="*/ 49 w 75"/>
                  <a:gd name="T63" fmla="*/ 74 h 85"/>
                  <a:gd name="T64" fmla="*/ 45 w 75"/>
                  <a:gd name="T65" fmla="*/ 77 h 85"/>
                  <a:gd name="T66" fmla="*/ 38 w 75"/>
                  <a:gd name="T67" fmla="*/ 82 h 85"/>
                  <a:gd name="T68" fmla="*/ 37 w 75"/>
                  <a:gd name="T6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5" h="85">
                    <a:moveTo>
                      <a:pt x="37" y="85"/>
                    </a:moveTo>
                    <a:lnTo>
                      <a:pt x="28" y="81"/>
                    </a:lnTo>
                    <a:lnTo>
                      <a:pt x="17" y="81"/>
                    </a:lnTo>
                    <a:lnTo>
                      <a:pt x="9" y="77"/>
                    </a:lnTo>
                    <a:lnTo>
                      <a:pt x="0" y="68"/>
                    </a:lnTo>
                    <a:lnTo>
                      <a:pt x="1" y="62"/>
                    </a:lnTo>
                    <a:lnTo>
                      <a:pt x="4" y="58"/>
                    </a:lnTo>
                    <a:lnTo>
                      <a:pt x="2" y="54"/>
                    </a:lnTo>
                    <a:lnTo>
                      <a:pt x="12" y="37"/>
                    </a:lnTo>
                    <a:lnTo>
                      <a:pt x="36" y="37"/>
                    </a:lnTo>
                    <a:lnTo>
                      <a:pt x="37" y="29"/>
                    </a:lnTo>
                    <a:lnTo>
                      <a:pt x="34" y="28"/>
                    </a:lnTo>
                    <a:lnTo>
                      <a:pt x="33" y="24"/>
                    </a:lnTo>
                    <a:lnTo>
                      <a:pt x="27" y="19"/>
                    </a:lnTo>
                    <a:lnTo>
                      <a:pt x="21" y="12"/>
                    </a:lnTo>
                    <a:lnTo>
                      <a:pt x="29" y="12"/>
                    </a:lnTo>
                    <a:lnTo>
                      <a:pt x="30" y="0"/>
                    </a:lnTo>
                    <a:lnTo>
                      <a:pt x="47" y="0"/>
                    </a:lnTo>
                    <a:lnTo>
                      <a:pt x="64" y="0"/>
                    </a:lnTo>
                    <a:lnTo>
                      <a:pt x="62" y="17"/>
                    </a:lnTo>
                    <a:lnTo>
                      <a:pt x="58" y="40"/>
                    </a:lnTo>
                    <a:lnTo>
                      <a:pt x="63" y="40"/>
                    </a:lnTo>
                    <a:lnTo>
                      <a:pt x="69" y="44"/>
                    </a:lnTo>
                    <a:lnTo>
                      <a:pt x="71" y="41"/>
                    </a:lnTo>
                    <a:lnTo>
                      <a:pt x="75" y="44"/>
                    </a:lnTo>
                    <a:lnTo>
                      <a:pt x="66" y="52"/>
                    </a:lnTo>
                    <a:lnTo>
                      <a:pt x="57" y="58"/>
                    </a:lnTo>
                    <a:lnTo>
                      <a:pt x="55" y="61"/>
                    </a:lnTo>
                    <a:lnTo>
                      <a:pt x="56" y="66"/>
                    </a:lnTo>
                    <a:lnTo>
                      <a:pt x="52" y="71"/>
                    </a:lnTo>
                    <a:lnTo>
                      <a:pt x="48" y="72"/>
                    </a:lnTo>
                    <a:lnTo>
                      <a:pt x="49" y="74"/>
                    </a:lnTo>
                    <a:lnTo>
                      <a:pt x="45" y="77"/>
                    </a:lnTo>
                    <a:lnTo>
                      <a:pt x="38" y="82"/>
                    </a:lnTo>
                    <a:lnTo>
                      <a:pt x="37" y="8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81" name="Freeform 81">
                <a:extLst>
                  <a:ext uri="{FF2B5EF4-FFF2-40B4-BE49-F238E27FC236}">
                    <a16:creationId xmlns:a16="http://schemas.microsoft.com/office/drawing/2014/main" id="{8775F6C9-26CB-46E2-986D-F0F56BDA6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957" y="3633762"/>
                <a:ext cx="139700" cy="233362"/>
              </a:xfrm>
              <a:custGeom>
                <a:avLst/>
                <a:gdLst>
                  <a:gd name="T0" fmla="*/ 32 w 88"/>
                  <a:gd name="T1" fmla="*/ 0 h 147"/>
                  <a:gd name="T2" fmla="*/ 43 w 88"/>
                  <a:gd name="T3" fmla="*/ 7 h 147"/>
                  <a:gd name="T4" fmla="*/ 54 w 88"/>
                  <a:gd name="T5" fmla="*/ 21 h 147"/>
                  <a:gd name="T6" fmla="*/ 54 w 88"/>
                  <a:gd name="T7" fmla="*/ 32 h 147"/>
                  <a:gd name="T8" fmla="*/ 61 w 88"/>
                  <a:gd name="T9" fmla="*/ 32 h 147"/>
                  <a:gd name="T10" fmla="*/ 71 w 88"/>
                  <a:gd name="T11" fmla="*/ 42 h 147"/>
                  <a:gd name="T12" fmla="*/ 78 w 88"/>
                  <a:gd name="T13" fmla="*/ 49 h 147"/>
                  <a:gd name="T14" fmla="*/ 74 w 88"/>
                  <a:gd name="T15" fmla="*/ 68 h 147"/>
                  <a:gd name="T16" fmla="*/ 63 w 88"/>
                  <a:gd name="T17" fmla="*/ 73 h 147"/>
                  <a:gd name="T18" fmla="*/ 64 w 88"/>
                  <a:gd name="T19" fmla="*/ 78 h 147"/>
                  <a:gd name="T20" fmla="*/ 61 w 88"/>
                  <a:gd name="T21" fmla="*/ 89 h 147"/>
                  <a:gd name="T22" fmla="*/ 68 w 88"/>
                  <a:gd name="T23" fmla="*/ 104 h 147"/>
                  <a:gd name="T24" fmla="*/ 74 w 88"/>
                  <a:gd name="T25" fmla="*/ 104 h 147"/>
                  <a:gd name="T26" fmla="*/ 77 w 88"/>
                  <a:gd name="T27" fmla="*/ 116 h 147"/>
                  <a:gd name="T28" fmla="*/ 88 w 88"/>
                  <a:gd name="T29" fmla="*/ 134 h 147"/>
                  <a:gd name="T30" fmla="*/ 83 w 88"/>
                  <a:gd name="T31" fmla="*/ 135 h 147"/>
                  <a:gd name="T32" fmla="*/ 73 w 88"/>
                  <a:gd name="T33" fmla="*/ 133 h 147"/>
                  <a:gd name="T34" fmla="*/ 67 w 88"/>
                  <a:gd name="T35" fmla="*/ 138 h 147"/>
                  <a:gd name="T36" fmla="*/ 59 w 88"/>
                  <a:gd name="T37" fmla="*/ 142 h 147"/>
                  <a:gd name="T38" fmla="*/ 53 w 88"/>
                  <a:gd name="T39" fmla="*/ 143 h 147"/>
                  <a:gd name="T40" fmla="*/ 51 w 88"/>
                  <a:gd name="T41" fmla="*/ 147 h 147"/>
                  <a:gd name="T42" fmla="*/ 42 w 88"/>
                  <a:gd name="T43" fmla="*/ 146 h 147"/>
                  <a:gd name="T44" fmla="*/ 31 w 88"/>
                  <a:gd name="T45" fmla="*/ 136 h 147"/>
                  <a:gd name="T46" fmla="*/ 29 w 88"/>
                  <a:gd name="T47" fmla="*/ 127 h 147"/>
                  <a:gd name="T48" fmla="*/ 25 w 88"/>
                  <a:gd name="T49" fmla="*/ 116 h 147"/>
                  <a:gd name="T50" fmla="*/ 28 w 88"/>
                  <a:gd name="T51" fmla="*/ 98 h 147"/>
                  <a:gd name="T52" fmla="*/ 33 w 88"/>
                  <a:gd name="T53" fmla="*/ 91 h 147"/>
                  <a:gd name="T54" fmla="*/ 29 w 88"/>
                  <a:gd name="T55" fmla="*/ 82 h 147"/>
                  <a:gd name="T56" fmla="*/ 23 w 88"/>
                  <a:gd name="T57" fmla="*/ 78 h 147"/>
                  <a:gd name="T58" fmla="*/ 25 w 88"/>
                  <a:gd name="T59" fmla="*/ 69 h 147"/>
                  <a:gd name="T60" fmla="*/ 21 w 88"/>
                  <a:gd name="T61" fmla="*/ 64 h 147"/>
                  <a:gd name="T62" fmla="*/ 12 w 88"/>
                  <a:gd name="T63" fmla="*/ 65 h 147"/>
                  <a:gd name="T64" fmla="*/ 0 w 88"/>
                  <a:gd name="T65" fmla="*/ 50 h 147"/>
                  <a:gd name="T66" fmla="*/ 5 w 88"/>
                  <a:gd name="T67" fmla="*/ 44 h 147"/>
                  <a:gd name="T68" fmla="*/ 5 w 88"/>
                  <a:gd name="T69" fmla="*/ 34 h 147"/>
                  <a:gd name="T70" fmla="*/ 16 w 88"/>
                  <a:gd name="T71" fmla="*/ 31 h 147"/>
                  <a:gd name="T72" fmla="*/ 21 w 88"/>
                  <a:gd name="T73" fmla="*/ 27 h 147"/>
                  <a:gd name="T74" fmla="*/ 15 w 88"/>
                  <a:gd name="T75" fmla="*/ 19 h 147"/>
                  <a:gd name="T76" fmla="*/ 17 w 88"/>
                  <a:gd name="T77" fmla="*/ 12 h 147"/>
                  <a:gd name="T78" fmla="*/ 32 w 88"/>
                  <a:gd name="T7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8" h="147">
                    <a:moveTo>
                      <a:pt x="32" y="0"/>
                    </a:moveTo>
                    <a:lnTo>
                      <a:pt x="43" y="7"/>
                    </a:lnTo>
                    <a:lnTo>
                      <a:pt x="54" y="21"/>
                    </a:lnTo>
                    <a:lnTo>
                      <a:pt x="54" y="32"/>
                    </a:lnTo>
                    <a:lnTo>
                      <a:pt x="61" y="32"/>
                    </a:lnTo>
                    <a:lnTo>
                      <a:pt x="71" y="42"/>
                    </a:lnTo>
                    <a:lnTo>
                      <a:pt x="78" y="49"/>
                    </a:lnTo>
                    <a:lnTo>
                      <a:pt x="74" y="68"/>
                    </a:lnTo>
                    <a:lnTo>
                      <a:pt x="63" y="73"/>
                    </a:lnTo>
                    <a:lnTo>
                      <a:pt x="64" y="78"/>
                    </a:lnTo>
                    <a:lnTo>
                      <a:pt x="61" y="89"/>
                    </a:lnTo>
                    <a:lnTo>
                      <a:pt x="68" y="104"/>
                    </a:lnTo>
                    <a:lnTo>
                      <a:pt x="74" y="104"/>
                    </a:lnTo>
                    <a:lnTo>
                      <a:pt x="77" y="116"/>
                    </a:lnTo>
                    <a:lnTo>
                      <a:pt x="88" y="134"/>
                    </a:lnTo>
                    <a:lnTo>
                      <a:pt x="83" y="135"/>
                    </a:lnTo>
                    <a:lnTo>
                      <a:pt x="73" y="133"/>
                    </a:lnTo>
                    <a:lnTo>
                      <a:pt x="67" y="138"/>
                    </a:lnTo>
                    <a:lnTo>
                      <a:pt x="59" y="142"/>
                    </a:lnTo>
                    <a:lnTo>
                      <a:pt x="53" y="143"/>
                    </a:lnTo>
                    <a:lnTo>
                      <a:pt x="51" y="147"/>
                    </a:lnTo>
                    <a:lnTo>
                      <a:pt x="42" y="146"/>
                    </a:lnTo>
                    <a:lnTo>
                      <a:pt x="31" y="136"/>
                    </a:lnTo>
                    <a:lnTo>
                      <a:pt x="29" y="127"/>
                    </a:lnTo>
                    <a:lnTo>
                      <a:pt x="25" y="116"/>
                    </a:lnTo>
                    <a:lnTo>
                      <a:pt x="28" y="98"/>
                    </a:lnTo>
                    <a:lnTo>
                      <a:pt x="33" y="91"/>
                    </a:lnTo>
                    <a:lnTo>
                      <a:pt x="29" y="82"/>
                    </a:lnTo>
                    <a:lnTo>
                      <a:pt x="23" y="78"/>
                    </a:lnTo>
                    <a:lnTo>
                      <a:pt x="25" y="69"/>
                    </a:lnTo>
                    <a:lnTo>
                      <a:pt x="21" y="64"/>
                    </a:lnTo>
                    <a:lnTo>
                      <a:pt x="12" y="65"/>
                    </a:lnTo>
                    <a:lnTo>
                      <a:pt x="0" y="50"/>
                    </a:lnTo>
                    <a:lnTo>
                      <a:pt x="5" y="44"/>
                    </a:lnTo>
                    <a:lnTo>
                      <a:pt x="5" y="34"/>
                    </a:lnTo>
                    <a:lnTo>
                      <a:pt x="16" y="31"/>
                    </a:lnTo>
                    <a:lnTo>
                      <a:pt x="21" y="27"/>
                    </a:lnTo>
                    <a:lnTo>
                      <a:pt x="15" y="19"/>
                    </a:lnTo>
                    <a:lnTo>
                      <a:pt x="17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82" name="Freeform 82">
                <a:extLst>
                  <a:ext uri="{FF2B5EF4-FFF2-40B4-BE49-F238E27FC236}">
                    <a16:creationId xmlns:a16="http://schemas.microsoft.com/office/drawing/2014/main" id="{B0DCC657-E982-40CF-B198-C8CBC1A97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8616" y="3381351"/>
                <a:ext cx="180975" cy="100012"/>
              </a:xfrm>
              <a:custGeom>
                <a:avLst/>
                <a:gdLst>
                  <a:gd name="T0" fmla="*/ 34 w 114"/>
                  <a:gd name="T1" fmla="*/ 63 h 63"/>
                  <a:gd name="T2" fmla="*/ 32 w 114"/>
                  <a:gd name="T3" fmla="*/ 56 h 63"/>
                  <a:gd name="T4" fmla="*/ 27 w 114"/>
                  <a:gd name="T5" fmla="*/ 54 h 63"/>
                  <a:gd name="T6" fmla="*/ 29 w 114"/>
                  <a:gd name="T7" fmla="*/ 46 h 63"/>
                  <a:gd name="T8" fmla="*/ 26 w 114"/>
                  <a:gd name="T9" fmla="*/ 44 h 63"/>
                  <a:gd name="T10" fmla="*/ 23 w 114"/>
                  <a:gd name="T11" fmla="*/ 42 h 63"/>
                  <a:gd name="T12" fmla="*/ 14 w 114"/>
                  <a:gd name="T13" fmla="*/ 45 h 63"/>
                  <a:gd name="T14" fmla="*/ 14 w 114"/>
                  <a:gd name="T15" fmla="*/ 42 h 63"/>
                  <a:gd name="T16" fmla="*/ 9 w 114"/>
                  <a:gd name="T17" fmla="*/ 39 h 63"/>
                  <a:gd name="T18" fmla="*/ 5 w 114"/>
                  <a:gd name="T19" fmla="*/ 34 h 63"/>
                  <a:gd name="T20" fmla="*/ 0 w 114"/>
                  <a:gd name="T21" fmla="*/ 33 h 63"/>
                  <a:gd name="T22" fmla="*/ 4 w 114"/>
                  <a:gd name="T23" fmla="*/ 28 h 63"/>
                  <a:gd name="T24" fmla="*/ 3 w 114"/>
                  <a:gd name="T25" fmla="*/ 23 h 63"/>
                  <a:gd name="T26" fmla="*/ 5 w 114"/>
                  <a:gd name="T27" fmla="*/ 19 h 63"/>
                  <a:gd name="T28" fmla="*/ 14 w 114"/>
                  <a:gd name="T29" fmla="*/ 14 h 63"/>
                  <a:gd name="T30" fmla="*/ 23 w 114"/>
                  <a:gd name="T31" fmla="*/ 6 h 63"/>
                  <a:gd name="T32" fmla="*/ 25 w 114"/>
                  <a:gd name="T33" fmla="*/ 7 h 63"/>
                  <a:gd name="T34" fmla="*/ 30 w 114"/>
                  <a:gd name="T35" fmla="*/ 3 h 63"/>
                  <a:gd name="T36" fmla="*/ 35 w 114"/>
                  <a:gd name="T37" fmla="*/ 2 h 63"/>
                  <a:gd name="T38" fmla="*/ 36 w 114"/>
                  <a:gd name="T39" fmla="*/ 4 h 63"/>
                  <a:gd name="T40" fmla="*/ 39 w 114"/>
                  <a:gd name="T41" fmla="*/ 3 h 63"/>
                  <a:gd name="T42" fmla="*/ 48 w 114"/>
                  <a:gd name="T43" fmla="*/ 5 h 63"/>
                  <a:gd name="T44" fmla="*/ 56 w 114"/>
                  <a:gd name="T45" fmla="*/ 4 h 63"/>
                  <a:gd name="T46" fmla="*/ 62 w 114"/>
                  <a:gd name="T47" fmla="*/ 2 h 63"/>
                  <a:gd name="T48" fmla="*/ 65 w 114"/>
                  <a:gd name="T49" fmla="*/ 0 h 63"/>
                  <a:gd name="T50" fmla="*/ 70 w 114"/>
                  <a:gd name="T51" fmla="*/ 1 h 63"/>
                  <a:gd name="T52" fmla="*/ 74 w 114"/>
                  <a:gd name="T53" fmla="*/ 2 h 63"/>
                  <a:gd name="T54" fmla="*/ 79 w 114"/>
                  <a:gd name="T55" fmla="*/ 2 h 63"/>
                  <a:gd name="T56" fmla="*/ 83 w 114"/>
                  <a:gd name="T57" fmla="*/ 0 h 63"/>
                  <a:gd name="T58" fmla="*/ 91 w 114"/>
                  <a:gd name="T59" fmla="*/ 3 h 63"/>
                  <a:gd name="T60" fmla="*/ 94 w 114"/>
                  <a:gd name="T61" fmla="*/ 3 h 63"/>
                  <a:gd name="T62" fmla="*/ 99 w 114"/>
                  <a:gd name="T63" fmla="*/ 7 h 63"/>
                  <a:gd name="T64" fmla="*/ 104 w 114"/>
                  <a:gd name="T65" fmla="*/ 12 h 63"/>
                  <a:gd name="T66" fmla="*/ 110 w 114"/>
                  <a:gd name="T67" fmla="*/ 15 h 63"/>
                  <a:gd name="T68" fmla="*/ 114 w 114"/>
                  <a:gd name="T69" fmla="*/ 21 h 63"/>
                  <a:gd name="T70" fmla="*/ 108 w 114"/>
                  <a:gd name="T71" fmla="*/ 20 h 63"/>
                  <a:gd name="T72" fmla="*/ 105 w 114"/>
                  <a:gd name="T73" fmla="*/ 23 h 63"/>
                  <a:gd name="T74" fmla="*/ 99 w 114"/>
                  <a:gd name="T75" fmla="*/ 26 h 63"/>
                  <a:gd name="T76" fmla="*/ 94 w 114"/>
                  <a:gd name="T77" fmla="*/ 26 h 63"/>
                  <a:gd name="T78" fmla="*/ 90 w 114"/>
                  <a:gd name="T79" fmla="*/ 29 h 63"/>
                  <a:gd name="T80" fmla="*/ 86 w 114"/>
                  <a:gd name="T81" fmla="*/ 28 h 63"/>
                  <a:gd name="T82" fmla="*/ 84 w 114"/>
                  <a:gd name="T83" fmla="*/ 25 h 63"/>
                  <a:gd name="T84" fmla="*/ 82 w 114"/>
                  <a:gd name="T85" fmla="*/ 25 h 63"/>
                  <a:gd name="T86" fmla="*/ 79 w 114"/>
                  <a:gd name="T87" fmla="*/ 30 h 63"/>
                  <a:gd name="T88" fmla="*/ 77 w 114"/>
                  <a:gd name="T89" fmla="*/ 30 h 63"/>
                  <a:gd name="T90" fmla="*/ 76 w 114"/>
                  <a:gd name="T91" fmla="*/ 34 h 63"/>
                  <a:gd name="T92" fmla="*/ 69 w 114"/>
                  <a:gd name="T93" fmla="*/ 40 h 63"/>
                  <a:gd name="T94" fmla="*/ 66 w 114"/>
                  <a:gd name="T95" fmla="*/ 42 h 63"/>
                  <a:gd name="T96" fmla="*/ 64 w 114"/>
                  <a:gd name="T97" fmla="*/ 45 h 63"/>
                  <a:gd name="T98" fmla="*/ 59 w 114"/>
                  <a:gd name="T99" fmla="*/ 41 h 63"/>
                  <a:gd name="T100" fmla="*/ 54 w 114"/>
                  <a:gd name="T101" fmla="*/ 46 h 63"/>
                  <a:gd name="T102" fmla="*/ 51 w 114"/>
                  <a:gd name="T103" fmla="*/ 46 h 63"/>
                  <a:gd name="T104" fmla="*/ 46 w 114"/>
                  <a:gd name="T105" fmla="*/ 47 h 63"/>
                  <a:gd name="T106" fmla="*/ 46 w 114"/>
                  <a:gd name="T107" fmla="*/ 57 h 63"/>
                  <a:gd name="T108" fmla="*/ 43 w 114"/>
                  <a:gd name="T109" fmla="*/ 57 h 63"/>
                  <a:gd name="T110" fmla="*/ 40 w 114"/>
                  <a:gd name="T111" fmla="*/ 62 h 63"/>
                  <a:gd name="T112" fmla="*/ 34 w 114"/>
                  <a:gd name="T1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4" h="63">
                    <a:moveTo>
                      <a:pt x="34" y="63"/>
                    </a:moveTo>
                    <a:lnTo>
                      <a:pt x="32" y="56"/>
                    </a:lnTo>
                    <a:lnTo>
                      <a:pt x="27" y="54"/>
                    </a:lnTo>
                    <a:lnTo>
                      <a:pt x="29" y="46"/>
                    </a:lnTo>
                    <a:lnTo>
                      <a:pt x="26" y="44"/>
                    </a:lnTo>
                    <a:lnTo>
                      <a:pt x="23" y="42"/>
                    </a:lnTo>
                    <a:lnTo>
                      <a:pt x="14" y="45"/>
                    </a:lnTo>
                    <a:lnTo>
                      <a:pt x="14" y="42"/>
                    </a:lnTo>
                    <a:lnTo>
                      <a:pt x="9" y="39"/>
                    </a:lnTo>
                    <a:lnTo>
                      <a:pt x="5" y="34"/>
                    </a:lnTo>
                    <a:lnTo>
                      <a:pt x="0" y="33"/>
                    </a:lnTo>
                    <a:lnTo>
                      <a:pt x="4" y="28"/>
                    </a:lnTo>
                    <a:lnTo>
                      <a:pt x="3" y="23"/>
                    </a:lnTo>
                    <a:lnTo>
                      <a:pt x="5" y="19"/>
                    </a:lnTo>
                    <a:lnTo>
                      <a:pt x="14" y="14"/>
                    </a:lnTo>
                    <a:lnTo>
                      <a:pt x="23" y="6"/>
                    </a:lnTo>
                    <a:lnTo>
                      <a:pt x="25" y="7"/>
                    </a:lnTo>
                    <a:lnTo>
                      <a:pt x="30" y="3"/>
                    </a:lnTo>
                    <a:lnTo>
                      <a:pt x="35" y="2"/>
                    </a:lnTo>
                    <a:lnTo>
                      <a:pt x="36" y="4"/>
                    </a:lnTo>
                    <a:lnTo>
                      <a:pt x="39" y="3"/>
                    </a:lnTo>
                    <a:lnTo>
                      <a:pt x="48" y="5"/>
                    </a:lnTo>
                    <a:lnTo>
                      <a:pt x="56" y="4"/>
                    </a:lnTo>
                    <a:lnTo>
                      <a:pt x="62" y="2"/>
                    </a:lnTo>
                    <a:lnTo>
                      <a:pt x="65" y="0"/>
                    </a:lnTo>
                    <a:lnTo>
                      <a:pt x="70" y="1"/>
                    </a:lnTo>
                    <a:lnTo>
                      <a:pt x="74" y="2"/>
                    </a:lnTo>
                    <a:lnTo>
                      <a:pt x="79" y="2"/>
                    </a:lnTo>
                    <a:lnTo>
                      <a:pt x="83" y="0"/>
                    </a:lnTo>
                    <a:lnTo>
                      <a:pt x="91" y="3"/>
                    </a:lnTo>
                    <a:lnTo>
                      <a:pt x="94" y="3"/>
                    </a:lnTo>
                    <a:lnTo>
                      <a:pt x="99" y="7"/>
                    </a:lnTo>
                    <a:lnTo>
                      <a:pt x="104" y="12"/>
                    </a:lnTo>
                    <a:lnTo>
                      <a:pt x="110" y="15"/>
                    </a:lnTo>
                    <a:lnTo>
                      <a:pt x="114" y="21"/>
                    </a:lnTo>
                    <a:lnTo>
                      <a:pt x="108" y="20"/>
                    </a:lnTo>
                    <a:lnTo>
                      <a:pt x="105" y="23"/>
                    </a:lnTo>
                    <a:lnTo>
                      <a:pt x="99" y="26"/>
                    </a:lnTo>
                    <a:lnTo>
                      <a:pt x="94" y="26"/>
                    </a:lnTo>
                    <a:lnTo>
                      <a:pt x="90" y="29"/>
                    </a:lnTo>
                    <a:lnTo>
                      <a:pt x="86" y="28"/>
                    </a:lnTo>
                    <a:lnTo>
                      <a:pt x="84" y="25"/>
                    </a:lnTo>
                    <a:lnTo>
                      <a:pt x="82" y="25"/>
                    </a:lnTo>
                    <a:lnTo>
                      <a:pt x="79" y="30"/>
                    </a:lnTo>
                    <a:lnTo>
                      <a:pt x="77" y="30"/>
                    </a:lnTo>
                    <a:lnTo>
                      <a:pt x="76" y="34"/>
                    </a:lnTo>
                    <a:lnTo>
                      <a:pt x="69" y="40"/>
                    </a:lnTo>
                    <a:lnTo>
                      <a:pt x="66" y="42"/>
                    </a:lnTo>
                    <a:lnTo>
                      <a:pt x="64" y="45"/>
                    </a:lnTo>
                    <a:lnTo>
                      <a:pt x="59" y="41"/>
                    </a:lnTo>
                    <a:lnTo>
                      <a:pt x="54" y="46"/>
                    </a:lnTo>
                    <a:lnTo>
                      <a:pt x="51" y="46"/>
                    </a:lnTo>
                    <a:lnTo>
                      <a:pt x="46" y="47"/>
                    </a:lnTo>
                    <a:lnTo>
                      <a:pt x="46" y="57"/>
                    </a:lnTo>
                    <a:lnTo>
                      <a:pt x="43" y="57"/>
                    </a:lnTo>
                    <a:lnTo>
                      <a:pt x="40" y="62"/>
                    </a:lnTo>
                    <a:lnTo>
                      <a:pt x="34" y="6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83" name="Freeform 83">
                <a:extLst>
                  <a:ext uri="{FF2B5EF4-FFF2-40B4-BE49-F238E27FC236}">
                    <a16:creationId xmlns:a16="http://schemas.microsoft.com/office/drawing/2014/main" id="{5C7381FF-1C93-4A48-B85F-8C0ECF8B1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8675" y="2379645"/>
                <a:ext cx="149225" cy="130174"/>
              </a:xfrm>
              <a:custGeom>
                <a:avLst/>
                <a:gdLst>
                  <a:gd name="T0" fmla="*/ 343 w 386"/>
                  <a:gd name="T1" fmla="*/ 50 h 337"/>
                  <a:gd name="T2" fmla="*/ 363 w 386"/>
                  <a:gd name="T3" fmla="*/ 82 h 337"/>
                  <a:gd name="T4" fmla="*/ 386 w 386"/>
                  <a:gd name="T5" fmla="*/ 106 h 337"/>
                  <a:gd name="T6" fmla="*/ 363 w 386"/>
                  <a:gd name="T7" fmla="*/ 137 h 337"/>
                  <a:gd name="T8" fmla="*/ 331 w 386"/>
                  <a:gd name="T9" fmla="*/ 119 h 337"/>
                  <a:gd name="T10" fmla="*/ 284 w 386"/>
                  <a:gd name="T11" fmla="*/ 120 h 337"/>
                  <a:gd name="T12" fmla="*/ 225 w 386"/>
                  <a:gd name="T13" fmla="*/ 106 h 337"/>
                  <a:gd name="T14" fmla="*/ 194 w 386"/>
                  <a:gd name="T15" fmla="*/ 108 h 337"/>
                  <a:gd name="T16" fmla="*/ 181 w 386"/>
                  <a:gd name="T17" fmla="*/ 125 h 337"/>
                  <a:gd name="T18" fmla="*/ 155 w 386"/>
                  <a:gd name="T19" fmla="*/ 106 h 337"/>
                  <a:gd name="T20" fmla="*/ 144 w 386"/>
                  <a:gd name="T21" fmla="*/ 141 h 337"/>
                  <a:gd name="T22" fmla="*/ 180 w 386"/>
                  <a:gd name="T23" fmla="*/ 180 h 337"/>
                  <a:gd name="T24" fmla="*/ 196 w 386"/>
                  <a:gd name="T25" fmla="*/ 206 h 337"/>
                  <a:gd name="T26" fmla="*/ 230 w 386"/>
                  <a:gd name="T27" fmla="*/ 237 h 337"/>
                  <a:gd name="T28" fmla="*/ 257 w 386"/>
                  <a:gd name="T29" fmla="*/ 256 h 337"/>
                  <a:gd name="T30" fmla="*/ 286 w 386"/>
                  <a:gd name="T31" fmla="*/ 291 h 337"/>
                  <a:gd name="T32" fmla="*/ 349 w 386"/>
                  <a:gd name="T33" fmla="*/ 323 h 337"/>
                  <a:gd name="T34" fmla="*/ 342 w 386"/>
                  <a:gd name="T35" fmla="*/ 337 h 337"/>
                  <a:gd name="T36" fmla="*/ 276 w 386"/>
                  <a:gd name="T37" fmla="*/ 306 h 337"/>
                  <a:gd name="T38" fmla="*/ 234 w 386"/>
                  <a:gd name="T39" fmla="*/ 276 h 337"/>
                  <a:gd name="T40" fmla="*/ 170 w 386"/>
                  <a:gd name="T41" fmla="*/ 251 h 337"/>
                  <a:gd name="T42" fmla="*/ 108 w 386"/>
                  <a:gd name="T43" fmla="*/ 189 h 337"/>
                  <a:gd name="T44" fmla="*/ 121 w 386"/>
                  <a:gd name="T45" fmla="*/ 183 h 337"/>
                  <a:gd name="T46" fmla="*/ 88 w 386"/>
                  <a:gd name="T47" fmla="*/ 148 h 337"/>
                  <a:gd name="T48" fmla="*/ 85 w 386"/>
                  <a:gd name="T49" fmla="*/ 119 h 337"/>
                  <a:gd name="T50" fmla="*/ 40 w 386"/>
                  <a:gd name="T51" fmla="*/ 106 h 337"/>
                  <a:gd name="T52" fmla="*/ 22 w 386"/>
                  <a:gd name="T53" fmla="*/ 142 h 337"/>
                  <a:gd name="T54" fmla="*/ 0 w 386"/>
                  <a:gd name="T55" fmla="*/ 114 h 337"/>
                  <a:gd name="T56" fmla="*/ 0 w 386"/>
                  <a:gd name="T57" fmla="*/ 85 h 337"/>
                  <a:gd name="T58" fmla="*/ 2 w 386"/>
                  <a:gd name="T59" fmla="*/ 84 h 337"/>
                  <a:gd name="T60" fmla="*/ 49 w 386"/>
                  <a:gd name="T61" fmla="*/ 87 h 337"/>
                  <a:gd name="T62" fmla="*/ 61 w 386"/>
                  <a:gd name="T63" fmla="*/ 72 h 337"/>
                  <a:gd name="T64" fmla="*/ 85 w 386"/>
                  <a:gd name="T65" fmla="*/ 86 h 337"/>
                  <a:gd name="T66" fmla="*/ 111 w 386"/>
                  <a:gd name="T67" fmla="*/ 88 h 337"/>
                  <a:gd name="T68" fmla="*/ 109 w 386"/>
                  <a:gd name="T69" fmla="*/ 64 h 337"/>
                  <a:gd name="T70" fmla="*/ 132 w 386"/>
                  <a:gd name="T71" fmla="*/ 56 h 337"/>
                  <a:gd name="T72" fmla="*/ 136 w 386"/>
                  <a:gd name="T73" fmla="*/ 22 h 337"/>
                  <a:gd name="T74" fmla="*/ 187 w 386"/>
                  <a:gd name="T75" fmla="*/ 0 h 337"/>
                  <a:gd name="T76" fmla="*/ 210 w 386"/>
                  <a:gd name="T77" fmla="*/ 10 h 337"/>
                  <a:gd name="T78" fmla="*/ 263 w 386"/>
                  <a:gd name="T79" fmla="*/ 46 h 337"/>
                  <a:gd name="T80" fmla="*/ 320 w 386"/>
                  <a:gd name="T81" fmla="*/ 62 h 337"/>
                  <a:gd name="T82" fmla="*/ 344 w 386"/>
                  <a:gd name="T83" fmla="*/ 5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6" h="337">
                    <a:moveTo>
                      <a:pt x="343" y="50"/>
                    </a:moveTo>
                    <a:lnTo>
                      <a:pt x="363" y="82"/>
                    </a:lnTo>
                    <a:lnTo>
                      <a:pt x="386" y="106"/>
                    </a:lnTo>
                    <a:lnTo>
                      <a:pt x="363" y="137"/>
                    </a:lnTo>
                    <a:lnTo>
                      <a:pt x="331" y="119"/>
                    </a:lnTo>
                    <a:lnTo>
                      <a:pt x="284" y="120"/>
                    </a:lnTo>
                    <a:lnTo>
                      <a:pt x="225" y="106"/>
                    </a:lnTo>
                    <a:lnTo>
                      <a:pt x="194" y="108"/>
                    </a:lnTo>
                    <a:lnTo>
                      <a:pt x="181" y="125"/>
                    </a:lnTo>
                    <a:lnTo>
                      <a:pt x="155" y="106"/>
                    </a:lnTo>
                    <a:lnTo>
                      <a:pt x="144" y="141"/>
                    </a:lnTo>
                    <a:lnTo>
                      <a:pt x="180" y="180"/>
                    </a:lnTo>
                    <a:lnTo>
                      <a:pt x="196" y="206"/>
                    </a:lnTo>
                    <a:lnTo>
                      <a:pt x="230" y="237"/>
                    </a:lnTo>
                    <a:lnTo>
                      <a:pt x="257" y="256"/>
                    </a:lnTo>
                    <a:lnTo>
                      <a:pt x="286" y="291"/>
                    </a:lnTo>
                    <a:lnTo>
                      <a:pt x="349" y="323"/>
                    </a:lnTo>
                    <a:lnTo>
                      <a:pt x="342" y="337"/>
                    </a:lnTo>
                    <a:lnTo>
                      <a:pt x="276" y="306"/>
                    </a:lnTo>
                    <a:lnTo>
                      <a:pt x="234" y="276"/>
                    </a:lnTo>
                    <a:lnTo>
                      <a:pt x="170" y="251"/>
                    </a:lnTo>
                    <a:lnTo>
                      <a:pt x="108" y="189"/>
                    </a:lnTo>
                    <a:lnTo>
                      <a:pt x="121" y="183"/>
                    </a:lnTo>
                    <a:lnTo>
                      <a:pt x="88" y="148"/>
                    </a:lnTo>
                    <a:lnTo>
                      <a:pt x="85" y="119"/>
                    </a:lnTo>
                    <a:lnTo>
                      <a:pt x="40" y="106"/>
                    </a:lnTo>
                    <a:lnTo>
                      <a:pt x="22" y="142"/>
                    </a:lnTo>
                    <a:lnTo>
                      <a:pt x="0" y="114"/>
                    </a:lnTo>
                    <a:lnTo>
                      <a:pt x="0" y="85"/>
                    </a:lnTo>
                    <a:lnTo>
                      <a:pt x="2" y="84"/>
                    </a:lnTo>
                    <a:lnTo>
                      <a:pt x="49" y="87"/>
                    </a:lnTo>
                    <a:lnTo>
                      <a:pt x="61" y="72"/>
                    </a:lnTo>
                    <a:lnTo>
                      <a:pt x="85" y="86"/>
                    </a:lnTo>
                    <a:lnTo>
                      <a:pt x="111" y="88"/>
                    </a:lnTo>
                    <a:lnTo>
                      <a:pt x="109" y="64"/>
                    </a:lnTo>
                    <a:lnTo>
                      <a:pt x="132" y="56"/>
                    </a:lnTo>
                    <a:lnTo>
                      <a:pt x="136" y="22"/>
                    </a:lnTo>
                    <a:lnTo>
                      <a:pt x="187" y="0"/>
                    </a:lnTo>
                    <a:lnTo>
                      <a:pt x="210" y="10"/>
                    </a:lnTo>
                    <a:lnTo>
                      <a:pt x="263" y="46"/>
                    </a:lnTo>
                    <a:lnTo>
                      <a:pt x="320" y="62"/>
                    </a:lnTo>
                    <a:lnTo>
                      <a:pt x="344" y="50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84" name="Freeform 84">
                <a:extLst>
                  <a:ext uri="{FF2B5EF4-FFF2-40B4-BE49-F238E27FC236}">
                    <a16:creationId xmlns:a16="http://schemas.microsoft.com/office/drawing/2014/main" id="{710F9866-0F31-4EFA-A64C-588522C4D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1530" y="3252764"/>
                <a:ext cx="85725" cy="61912"/>
              </a:xfrm>
              <a:custGeom>
                <a:avLst/>
                <a:gdLst>
                  <a:gd name="T0" fmla="*/ 27 w 54"/>
                  <a:gd name="T1" fmla="*/ 0 h 39"/>
                  <a:gd name="T2" fmla="*/ 38 w 54"/>
                  <a:gd name="T3" fmla="*/ 0 h 39"/>
                  <a:gd name="T4" fmla="*/ 53 w 54"/>
                  <a:gd name="T5" fmla="*/ 4 h 39"/>
                  <a:gd name="T6" fmla="*/ 54 w 54"/>
                  <a:gd name="T7" fmla="*/ 15 h 39"/>
                  <a:gd name="T8" fmla="*/ 51 w 54"/>
                  <a:gd name="T9" fmla="*/ 23 h 39"/>
                  <a:gd name="T10" fmla="*/ 46 w 54"/>
                  <a:gd name="T11" fmla="*/ 27 h 39"/>
                  <a:gd name="T12" fmla="*/ 50 w 54"/>
                  <a:gd name="T13" fmla="*/ 33 h 39"/>
                  <a:gd name="T14" fmla="*/ 49 w 54"/>
                  <a:gd name="T15" fmla="*/ 39 h 39"/>
                  <a:gd name="T16" fmla="*/ 38 w 54"/>
                  <a:gd name="T17" fmla="*/ 35 h 39"/>
                  <a:gd name="T18" fmla="*/ 29 w 54"/>
                  <a:gd name="T19" fmla="*/ 36 h 39"/>
                  <a:gd name="T20" fmla="*/ 18 w 54"/>
                  <a:gd name="T21" fmla="*/ 35 h 39"/>
                  <a:gd name="T22" fmla="*/ 9 w 54"/>
                  <a:gd name="T23" fmla="*/ 39 h 39"/>
                  <a:gd name="T24" fmla="*/ 0 w 54"/>
                  <a:gd name="T25" fmla="*/ 32 h 39"/>
                  <a:gd name="T26" fmla="*/ 3 w 54"/>
                  <a:gd name="T27" fmla="*/ 26 h 39"/>
                  <a:gd name="T28" fmla="*/ 19 w 54"/>
                  <a:gd name="T29" fmla="*/ 29 h 39"/>
                  <a:gd name="T30" fmla="*/ 33 w 54"/>
                  <a:gd name="T31" fmla="*/ 30 h 39"/>
                  <a:gd name="T32" fmla="*/ 39 w 54"/>
                  <a:gd name="T33" fmla="*/ 26 h 39"/>
                  <a:gd name="T34" fmla="*/ 32 w 54"/>
                  <a:gd name="T35" fmla="*/ 17 h 39"/>
                  <a:gd name="T36" fmla="*/ 33 w 54"/>
                  <a:gd name="T37" fmla="*/ 9 h 39"/>
                  <a:gd name="T38" fmla="*/ 22 w 54"/>
                  <a:gd name="T39" fmla="*/ 5 h 39"/>
                  <a:gd name="T40" fmla="*/ 27 w 54"/>
                  <a:gd name="T4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4" h="39">
                    <a:moveTo>
                      <a:pt x="27" y="0"/>
                    </a:moveTo>
                    <a:lnTo>
                      <a:pt x="38" y="0"/>
                    </a:lnTo>
                    <a:lnTo>
                      <a:pt x="53" y="4"/>
                    </a:lnTo>
                    <a:lnTo>
                      <a:pt x="54" y="15"/>
                    </a:lnTo>
                    <a:lnTo>
                      <a:pt x="51" y="23"/>
                    </a:lnTo>
                    <a:lnTo>
                      <a:pt x="46" y="27"/>
                    </a:lnTo>
                    <a:lnTo>
                      <a:pt x="50" y="33"/>
                    </a:lnTo>
                    <a:lnTo>
                      <a:pt x="49" y="39"/>
                    </a:lnTo>
                    <a:lnTo>
                      <a:pt x="38" y="35"/>
                    </a:lnTo>
                    <a:lnTo>
                      <a:pt x="29" y="36"/>
                    </a:lnTo>
                    <a:lnTo>
                      <a:pt x="18" y="35"/>
                    </a:lnTo>
                    <a:lnTo>
                      <a:pt x="9" y="39"/>
                    </a:lnTo>
                    <a:lnTo>
                      <a:pt x="0" y="32"/>
                    </a:lnTo>
                    <a:lnTo>
                      <a:pt x="3" y="26"/>
                    </a:lnTo>
                    <a:lnTo>
                      <a:pt x="19" y="29"/>
                    </a:lnTo>
                    <a:lnTo>
                      <a:pt x="33" y="30"/>
                    </a:lnTo>
                    <a:lnTo>
                      <a:pt x="39" y="26"/>
                    </a:lnTo>
                    <a:lnTo>
                      <a:pt x="32" y="17"/>
                    </a:lnTo>
                    <a:lnTo>
                      <a:pt x="33" y="9"/>
                    </a:lnTo>
                    <a:lnTo>
                      <a:pt x="22" y="5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85" name="Freeform 85">
                <a:extLst>
                  <a:ext uri="{FF2B5EF4-FFF2-40B4-BE49-F238E27FC236}">
                    <a16:creationId xmlns:a16="http://schemas.microsoft.com/office/drawing/2014/main" id="{F3DBE98C-5B1F-4B54-AF35-F06F88606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0588" y="2311384"/>
                <a:ext cx="165101" cy="92074"/>
              </a:xfrm>
              <a:custGeom>
                <a:avLst/>
                <a:gdLst>
                  <a:gd name="T0" fmla="*/ 0 w 104"/>
                  <a:gd name="T1" fmla="*/ 36 h 58"/>
                  <a:gd name="T2" fmla="*/ 5 w 104"/>
                  <a:gd name="T3" fmla="*/ 23 h 58"/>
                  <a:gd name="T4" fmla="*/ 1 w 104"/>
                  <a:gd name="T5" fmla="*/ 18 h 58"/>
                  <a:gd name="T6" fmla="*/ 10 w 104"/>
                  <a:gd name="T7" fmla="*/ 18 h 58"/>
                  <a:gd name="T8" fmla="*/ 11 w 104"/>
                  <a:gd name="T9" fmla="*/ 10 h 58"/>
                  <a:gd name="T10" fmla="*/ 20 w 104"/>
                  <a:gd name="T11" fmla="*/ 15 h 58"/>
                  <a:gd name="T12" fmla="*/ 26 w 104"/>
                  <a:gd name="T13" fmla="*/ 17 h 58"/>
                  <a:gd name="T14" fmla="*/ 39 w 104"/>
                  <a:gd name="T15" fmla="*/ 15 h 58"/>
                  <a:gd name="T16" fmla="*/ 40 w 104"/>
                  <a:gd name="T17" fmla="*/ 11 h 58"/>
                  <a:gd name="T18" fmla="*/ 46 w 104"/>
                  <a:gd name="T19" fmla="*/ 10 h 58"/>
                  <a:gd name="T20" fmla="*/ 54 w 104"/>
                  <a:gd name="T21" fmla="*/ 7 h 58"/>
                  <a:gd name="T22" fmla="*/ 56 w 104"/>
                  <a:gd name="T23" fmla="*/ 8 h 58"/>
                  <a:gd name="T24" fmla="*/ 63 w 104"/>
                  <a:gd name="T25" fmla="*/ 6 h 58"/>
                  <a:gd name="T26" fmla="*/ 66 w 104"/>
                  <a:gd name="T27" fmla="*/ 1 h 58"/>
                  <a:gd name="T28" fmla="*/ 72 w 104"/>
                  <a:gd name="T29" fmla="*/ 0 h 58"/>
                  <a:gd name="T30" fmla="*/ 90 w 104"/>
                  <a:gd name="T31" fmla="*/ 6 h 58"/>
                  <a:gd name="T32" fmla="*/ 93 w 104"/>
                  <a:gd name="T33" fmla="*/ 4 h 58"/>
                  <a:gd name="T34" fmla="*/ 102 w 104"/>
                  <a:gd name="T35" fmla="*/ 9 h 58"/>
                  <a:gd name="T36" fmla="*/ 104 w 104"/>
                  <a:gd name="T37" fmla="*/ 15 h 58"/>
                  <a:gd name="T38" fmla="*/ 95 w 104"/>
                  <a:gd name="T39" fmla="*/ 19 h 58"/>
                  <a:gd name="T40" fmla="*/ 89 w 104"/>
                  <a:gd name="T41" fmla="*/ 33 h 58"/>
                  <a:gd name="T42" fmla="*/ 80 w 104"/>
                  <a:gd name="T43" fmla="*/ 47 h 58"/>
                  <a:gd name="T44" fmla="*/ 67 w 104"/>
                  <a:gd name="T45" fmla="*/ 51 h 58"/>
                  <a:gd name="T46" fmla="*/ 57 w 104"/>
                  <a:gd name="T47" fmla="*/ 50 h 58"/>
                  <a:gd name="T48" fmla="*/ 45 w 104"/>
                  <a:gd name="T49" fmla="*/ 55 h 58"/>
                  <a:gd name="T50" fmla="*/ 39 w 104"/>
                  <a:gd name="T51" fmla="*/ 58 h 58"/>
                  <a:gd name="T52" fmla="*/ 25 w 104"/>
                  <a:gd name="T53" fmla="*/ 54 h 58"/>
                  <a:gd name="T54" fmla="*/ 12 w 104"/>
                  <a:gd name="T55" fmla="*/ 45 h 58"/>
                  <a:gd name="T56" fmla="*/ 7 w 104"/>
                  <a:gd name="T57" fmla="*/ 43 h 58"/>
                  <a:gd name="T58" fmla="*/ 3 w 104"/>
                  <a:gd name="T59" fmla="*/ 36 h 58"/>
                  <a:gd name="T60" fmla="*/ 0 w 104"/>
                  <a:gd name="T61" fmla="*/ 3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4" h="58">
                    <a:moveTo>
                      <a:pt x="0" y="36"/>
                    </a:moveTo>
                    <a:lnTo>
                      <a:pt x="5" y="23"/>
                    </a:lnTo>
                    <a:lnTo>
                      <a:pt x="1" y="18"/>
                    </a:lnTo>
                    <a:lnTo>
                      <a:pt x="10" y="18"/>
                    </a:lnTo>
                    <a:lnTo>
                      <a:pt x="11" y="10"/>
                    </a:lnTo>
                    <a:lnTo>
                      <a:pt x="20" y="15"/>
                    </a:lnTo>
                    <a:lnTo>
                      <a:pt x="26" y="17"/>
                    </a:lnTo>
                    <a:lnTo>
                      <a:pt x="39" y="15"/>
                    </a:lnTo>
                    <a:lnTo>
                      <a:pt x="40" y="11"/>
                    </a:lnTo>
                    <a:lnTo>
                      <a:pt x="46" y="10"/>
                    </a:lnTo>
                    <a:lnTo>
                      <a:pt x="54" y="7"/>
                    </a:lnTo>
                    <a:lnTo>
                      <a:pt x="56" y="8"/>
                    </a:lnTo>
                    <a:lnTo>
                      <a:pt x="63" y="6"/>
                    </a:lnTo>
                    <a:lnTo>
                      <a:pt x="66" y="1"/>
                    </a:lnTo>
                    <a:lnTo>
                      <a:pt x="72" y="0"/>
                    </a:lnTo>
                    <a:lnTo>
                      <a:pt x="90" y="6"/>
                    </a:lnTo>
                    <a:lnTo>
                      <a:pt x="93" y="4"/>
                    </a:lnTo>
                    <a:lnTo>
                      <a:pt x="102" y="9"/>
                    </a:lnTo>
                    <a:lnTo>
                      <a:pt x="104" y="15"/>
                    </a:lnTo>
                    <a:lnTo>
                      <a:pt x="95" y="19"/>
                    </a:lnTo>
                    <a:lnTo>
                      <a:pt x="89" y="33"/>
                    </a:lnTo>
                    <a:lnTo>
                      <a:pt x="80" y="47"/>
                    </a:lnTo>
                    <a:lnTo>
                      <a:pt x="67" y="51"/>
                    </a:lnTo>
                    <a:lnTo>
                      <a:pt x="57" y="50"/>
                    </a:lnTo>
                    <a:lnTo>
                      <a:pt x="45" y="55"/>
                    </a:lnTo>
                    <a:lnTo>
                      <a:pt x="39" y="58"/>
                    </a:lnTo>
                    <a:lnTo>
                      <a:pt x="25" y="54"/>
                    </a:lnTo>
                    <a:lnTo>
                      <a:pt x="12" y="45"/>
                    </a:lnTo>
                    <a:lnTo>
                      <a:pt x="7" y="43"/>
                    </a:lnTo>
                    <a:lnTo>
                      <a:pt x="3" y="3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86" name="Freeform 86">
                <a:extLst>
                  <a:ext uri="{FF2B5EF4-FFF2-40B4-BE49-F238E27FC236}">
                    <a16:creationId xmlns:a16="http://schemas.microsoft.com/office/drawing/2014/main" id="{56708D9C-1EBC-4088-AAA6-E2EEA0727B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58033" y="3729011"/>
                <a:ext cx="1335092" cy="522285"/>
              </a:xfrm>
              <a:custGeom>
                <a:avLst/>
                <a:gdLst>
                  <a:gd name="T0" fmla="*/ 552 w 3445"/>
                  <a:gd name="T1" fmla="*/ 826 h 1349"/>
                  <a:gd name="T2" fmla="*/ 373 w 3445"/>
                  <a:gd name="T3" fmla="*/ 522 h 1349"/>
                  <a:gd name="T4" fmla="*/ 188 w 3445"/>
                  <a:gd name="T5" fmla="*/ 258 h 1349"/>
                  <a:gd name="T6" fmla="*/ 0 w 3445"/>
                  <a:gd name="T7" fmla="*/ 0 h 1349"/>
                  <a:gd name="T8" fmla="*/ 294 w 3445"/>
                  <a:gd name="T9" fmla="*/ 161 h 1349"/>
                  <a:gd name="T10" fmla="*/ 550 w 3445"/>
                  <a:gd name="T11" fmla="*/ 347 h 1349"/>
                  <a:gd name="T12" fmla="*/ 664 w 3445"/>
                  <a:gd name="T13" fmla="*/ 557 h 1349"/>
                  <a:gd name="T14" fmla="*/ 784 w 3445"/>
                  <a:gd name="T15" fmla="*/ 673 h 1349"/>
                  <a:gd name="T16" fmla="*/ 1707 w 3445"/>
                  <a:gd name="T17" fmla="*/ 311 h 1349"/>
                  <a:gd name="T18" fmla="*/ 1681 w 3445"/>
                  <a:gd name="T19" fmla="*/ 535 h 1349"/>
                  <a:gd name="T20" fmla="*/ 1562 w 3445"/>
                  <a:gd name="T21" fmla="*/ 778 h 1349"/>
                  <a:gd name="T22" fmla="*/ 1357 w 3445"/>
                  <a:gd name="T23" fmla="*/ 732 h 1349"/>
                  <a:gd name="T24" fmla="*/ 1129 w 3445"/>
                  <a:gd name="T25" fmla="*/ 716 h 1349"/>
                  <a:gd name="T26" fmla="*/ 1037 w 3445"/>
                  <a:gd name="T27" fmla="*/ 431 h 1349"/>
                  <a:gd name="T28" fmla="*/ 1154 w 3445"/>
                  <a:gd name="T29" fmla="*/ 401 h 1349"/>
                  <a:gd name="T30" fmla="*/ 1330 w 3445"/>
                  <a:gd name="T31" fmla="*/ 339 h 1349"/>
                  <a:gd name="T32" fmla="*/ 1527 w 3445"/>
                  <a:gd name="T33" fmla="*/ 197 h 1349"/>
                  <a:gd name="T34" fmla="*/ 1662 w 3445"/>
                  <a:gd name="T35" fmla="*/ 191 h 1349"/>
                  <a:gd name="T36" fmla="*/ 2518 w 3445"/>
                  <a:gd name="T37" fmla="*/ 445 h 1349"/>
                  <a:gd name="T38" fmla="*/ 2477 w 3445"/>
                  <a:gd name="T39" fmla="*/ 543 h 1349"/>
                  <a:gd name="T40" fmla="*/ 2463 w 3445"/>
                  <a:gd name="T41" fmla="*/ 281 h 1349"/>
                  <a:gd name="T42" fmla="*/ 2262 w 3445"/>
                  <a:gd name="T43" fmla="*/ 346 h 1349"/>
                  <a:gd name="T44" fmla="*/ 1948 w 3445"/>
                  <a:gd name="T45" fmla="*/ 434 h 1349"/>
                  <a:gd name="T46" fmla="*/ 1979 w 3445"/>
                  <a:gd name="T47" fmla="*/ 548 h 1349"/>
                  <a:gd name="T48" fmla="*/ 2047 w 3445"/>
                  <a:gd name="T49" fmla="*/ 596 h 1349"/>
                  <a:gd name="T50" fmla="*/ 2098 w 3445"/>
                  <a:gd name="T51" fmla="*/ 865 h 1349"/>
                  <a:gd name="T52" fmla="*/ 2065 w 3445"/>
                  <a:gd name="T53" fmla="*/ 847 h 1349"/>
                  <a:gd name="T54" fmla="*/ 1931 w 3445"/>
                  <a:gd name="T55" fmla="*/ 773 h 1349"/>
                  <a:gd name="T56" fmla="*/ 1889 w 3445"/>
                  <a:gd name="T57" fmla="*/ 937 h 1349"/>
                  <a:gd name="T58" fmla="*/ 1826 w 3445"/>
                  <a:gd name="T59" fmla="*/ 764 h 1349"/>
                  <a:gd name="T60" fmla="*/ 1816 w 3445"/>
                  <a:gd name="T61" fmla="*/ 582 h 1349"/>
                  <a:gd name="T62" fmla="*/ 1993 w 3445"/>
                  <a:gd name="T63" fmla="*/ 380 h 1349"/>
                  <a:gd name="T64" fmla="*/ 2262 w 3445"/>
                  <a:gd name="T65" fmla="*/ 346 h 1349"/>
                  <a:gd name="T66" fmla="*/ 3092 w 3445"/>
                  <a:gd name="T67" fmla="*/ 663 h 1349"/>
                  <a:gd name="T68" fmla="*/ 3365 w 3445"/>
                  <a:gd name="T69" fmla="*/ 672 h 1349"/>
                  <a:gd name="T70" fmla="*/ 3353 w 3445"/>
                  <a:gd name="T71" fmla="*/ 1173 h 1349"/>
                  <a:gd name="T72" fmla="*/ 3200 w 3445"/>
                  <a:gd name="T73" fmla="*/ 1114 h 1349"/>
                  <a:gd name="T74" fmla="*/ 3062 w 3445"/>
                  <a:gd name="T75" fmla="*/ 854 h 1349"/>
                  <a:gd name="T76" fmla="*/ 2838 w 3445"/>
                  <a:gd name="T77" fmla="*/ 817 h 1349"/>
                  <a:gd name="T78" fmla="*/ 2849 w 3445"/>
                  <a:gd name="T79" fmla="*/ 676 h 1349"/>
                  <a:gd name="T80" fmla="*/ 2758 w 3445"/>
                  <a:gd name="T81" fmla="*/ 604 h 1349"/>
                  <a:gd name="T82" fmla="*/ 2800 w 3445"/>
                  <a:gd name="T83" fmla="*/ 498 h 1349"/>
                  <a:gd name="T84" fmla="*/ 2677 w 3445"/>
                  <a:gd name="T85" fmla="*/ 795 h 1349"/>
                  <a:gd name="T86" fmla="*/ 2458 w 3445"/>
                  <a:gd name="T87" fmla="*/ 755 h 1349"/>
                  <a:gd name="T88" fmla="*/ 2409 w 3445"/>
                  <a:gd name="T89" fmla="*/ 761 h 1349"/>
                  <a:gd name="T90" fmla="*/ 2391 w 3445"/>
                  <a:gd name="T91" fmla="*/ 733 h 1349"/>
                  <a:gd name="T92" fmla="*/ 2914 w 3445"/>
                  <a:gd name="T93" fmla="*/ 990 h 1349"/>
                  <a:gd name="T94" fmla="*/ 2960 w 3445"/>
                  <a:gd name="T95" fmla="*/ 996 h 1349"/>
                  <a:gd name="T96" fmla="*/ 1295 w 3445"/>
                  <a:gd name="T97" fmla="*/ 1058 h 1349"/>
                  <a:gd name="T98" fmla="*/ 1431 w 3445"/>
                  <a:gd name="T99" fmla="*/ 1212 h 1349"/>
                  <a:gd name="T100" fmla="*/ 1136 w 3445"/>
                  <a:gd name="T101" fmla="*/ 1158 h 1349"/>
                  <a:gd name="T102" fmla="*/ 830 w 3445"/>
                  <a:gd name="T103" fmla="*/ 1093 h 1349"/>
                  <a:gd name="T104" fmla="*/ 898 w 3445"/>
                  <a:gd name="T105" fmla="*/ 974 h 1349"/>
                  <a:gd name="T106" fmla="*/ 2061 w 3445"/>
                  <a:gd name="T107" fmla="*/ 1156 h 1349"/>
                  <a:gd name="T108" fmla="*/ 1835 w 3445"/>
                  <a:gd name="T109" fmla="*/ 1186 h 1349"/>
                  <a:gd name="T110" fmla="*/ 2061 w 3445"/>
                  <a:gd name="T111" fmla="*/ 1156 h 1349"/>
                  <a:gd name="T112" fmla="*/ 1774 w 3445"/>
                  <a:gd name="T113" fmla="*/ 1208 h 1349"/>
                  <a:gd name="T114" fmla="*/ 1622 w 3445"/>
                  <a:gd name="T115" fmla="*/ 1187 h 1349"/>
                  <a:gd name="T116" fmla="*/ 2095 w 3445"/>
                  <a:gd name="T117" fmla="*/ 1349 h 1349"/>
                  <a:gd name="T118" fmla="*/ 2210 w 3445"/>
                  <a:gd name="T119" fmla="*/ 1224 h 1349"/>
                  <a:gd name="T120" fmla="*/ 1881 w 3445"/>
                  <a:gd name="T121" fmla="*/ 1339 h 1349"/>
                  <a:gd name="T122" fmla="*/ 1864 w 3445"/>
                  <a:gd name="T123" fmla="*/ 1290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45" h="1349">
                    <a:moveTo>
                      <a:pt x="789" y="965"/>
                    </a:moveTo>
                    <a:lnTo>
                      <a:pt x="706" y="967"/>
                    </a:lnTo>
                    <a:lnTo>
                      <a:pt x="646" y="895"/>
                    </a:lnTo>
                    <a:lnTo>
                      <a:pt x="552" y="826"/>
                    </a:lnTo>
                    <a:lnTo>
                      <a:pt x="521" y="774"/>
                    </a:lnTo>
                    <a:lnTo>
                      <a:pt x="466" y="705"/>
                    </a:lnTo>
                    <a:lnTo>
                      <a:pt x="429" y="641"/>
                    </a:lnTo>
                    <a:lnTo>
                      <a:pt x="373" y="522"/>
                    </a:lnTo>
                    <a:lnTo>
                      <a:pt x="307" y="451"/>
                    </a:lnTo>
                    <a:lnTo>
                      <a:pt x="285" y="378"/>
                    </a:lnTo>
                    <a:lnTo>
                      <a:pt x="257" y="311"/>
                    </a:lnTo>
                    <a:lnTo>
                      <a:pt x="188" y="258"/>
                    </a:lnTo>
                    <a:lnTo>
                      <a:pt x="147" y="185"/>
                    </a:lnTo>
                    <a:lnTo>
                      <a:pt x="89" y="137"/>
                    </a:lnTo>
                    <a:lnTo>
                      <a:pt x="8" y="43"/>
                    </a:lnTo>
                    <a:lnTo>
                      <a:pt x="0" y="0"/>
                    </a:lnTo>
                    <a:lnTo>
                      <a:pt x="48" y="3"/>
                    </a:lnTo>
                    <a:lnTo>
                      <a:pt x="165" y="20"/>
                    </a:lnTo>
                    <a:lnTo>
                      <a:pt x="234" y="103"/>
                    </a:lnTo>
                    <a:lnTo>
                      <a:pt x="294" y="161"/>
                    </a:lnTo>
                    <a:lnTo>
                      <a:pt x="337" y="196"/>
                    </a:lnTo>
                    <a:lnTo>
                      <a:pt x="410" y="288"/>
                    </a:lnTo>
                    <a:lnTo>
                      <a:pt x="486" y="289"/>
                    </a:lnTo>
                    <a:lnTo>
                      <a:pt x="550" y="347"/>
                    </a:lnTo>
                    <a:lnTo>
                      <a:pt x="594" y="419"/>
                    </a:lnTo>
                    <a:lnTo>
                      <a:pt x="652" y="458"/>
                    </a:lnTo>
                    <a:lnTo>
                      <a:pt x="621" y="527"/>
                    </a:lnTo>
                    <a:lnTo>
                      <a:pt x="664" y="557"/>
                    </a:lnTo>
                    <a:lnTo>
                      <a:pt x="691" y="559"/>
                    </a:lnTo>
                    <a:lnTo>
                      <a:pt x="703" y="618"/>
                    </a:lnTo>
                    <a:lnTo>
                      <a:pt x="729" y="666"/>
                    </a:lnTo>
                    <a:lnTo>
                      <a:pt x="784" y="673"/>
                    </a:lnTo>
                    <a:lnTo>
                      <a:pt x="819" y="727"/>
                    </a:lnTo>
                    <a:lnTo>
                      <a:pt x="797" y="833"/>
                    </a:lnTo>
                    <a:lnTo>
                      <a:pt x="789" y="965"/>
                    </a:lnTo>
                    <a:moveTo>
                      <a:pt x="1707" y="311"/>
                    </a:moveTo>
                    <a:lnTo>
                      <a:pt x="1792" y="390"/>
                    </a:lnTo>
                    <a:lnTo>
                      <a:pt x="1703" y="400"/>
                    </a:lnTo>
                    <a:lnTo>
                      <a:pt x="1678" y="458"/>
                    </a:lnTo>
                    <a:lnTo>
                      <a:pt x="1681" y="535"/>
                    </a:lnTo>
                    <a:lnTo>
                      <a:pt x="1608" y="593"/>
                    </a:lnTo>
                    <a:lnTo>
                      <a:pt x="1605" y="678"/>
                    </a:lnTo>
                    <a:lnTo>
                      <a:pt x="1572" y="808"/>
                    </a:lnTo>
                    <a:lnTo>
                      <a:pt x="1562" y="778"/>
                    </a:lnTo>
                    <a:lnTo>
                      <a:pt x="1475" y="816"/>
                    </a:lnTo>
                    <a:lnTo>
                      <a:pt x="1447" y="764"/>
                    </a:lnTo>
                    <a:lnTo>
                      <a:pt x="1394" y="759"/>
                    </a:lnTo>
                    <a:lnTo>
                      <a:pt x="1357" y="732"/>
                    </a:lnTo>
                    <a:lnTo>
                      <a:pt x="1267" y="763"/>
                    </a:lnTo>
                    <a:lnTo>
                      <a:pt x="1240" y="722"/>
                    </a:lnTo>
                    <a:lnTo>
                      <a:pt x="1191" y="726"/>
                    </a:lnTo>
                    <a:lnTo>
                      <a:pt x="1129" y="716"/>
                    </a:lnTo>
                    <a:lnTo>
                      <a:pt x="1120" y="602"/>
                    </a:lnTo>
                    <a:lnTo>
                      <a:pt x="1083" y="578"/>
                    </a:lnTo>
                    <a:lnTo>
                      <a:pt x="1047" y="506"/>
                    </a:lnTo>
                    <a:lnTo>
                      <a:pt x="1037" y="431"/>
                    </a:lnTo>
                    <a:lnTo>
                      <a:pt x="1045" y="352"/>
                    </a:lnTo>
                    <a:lnTo>
                      <a:pt x="1089" y="296"/>
                    </a:lnTo>
                    <a:lnTo>
                      <a:pt x="1102" y="353"/>
                    </a:lnTo>
                    <a:lnTo>
                      <a:pt x="1154" y="401"/>
                    </a:lnTo>
                    <a:lnTo>
                      <a:pt x="1202" y="383"/>
                    </a:lnTo>
                    <a:lnTo>
                      <a:pt x="1250" y="389"/>
                    </a:lnTo>
                    <a:lnTo>
                      <a:pt x="1294" y="346"/>
                    </a:lnTo>
                    <a:lnTo>
                      <a:pt x="1330" y="339"/>
                    </a:lnTo>
                    <a:lnTo>
                      <a:pt x="1401" y="363"/>
                    </a:lnTo>
                    <a:lnTo>
                      <a:pt x="1463" y="345"/>
                    </a:lnTo>
                    <a:lnTo>
                      <a:pt x="1499" y="226"/>
                    </a:lnTo>
                    <a:lnTo>
                      <a:pt x="1527" y="197"/>
                    </a:lnTo>
                    <a:lnTo>
                      <a:pt x="1550" y="100"/>
                    </a:lnTo>
                    <a:lnTo>
                      <a:pt x="1637" y="100"/>
                    </a:lnTo>
                    <a:lnTo>
                      <a:pt x="1702" y="114"/>
                    </a:lnTo>
                    <a:lnTo>
                      <a:pt x="1662" y="191"/>
                    </a:lnTo>
                    <a:lnTo>
                      <a:pt x="1719" y="272"/>
                    </a:lnTo>
                    <a:lnTo>
                      <a:pt x="1707" y="311"/>
                    </a:lnTo>
                    <a:moveTo>
                      <a:pt x="2521" y="370"/>
                    </a:moveTo>
                    <a:lnTo>
                      <a:pt x="2518" y="445"/>
                    </a:lnTo>
                    <a:lnTo>
                      <a:pt x="2479" y="436"/>
                    </a:lnTo>
                    <a:lnTo>
                      <a:pt x="2468" y="488"/>
                    </a:lnTo>
                    <a:lnTo>
                      <a:pt x="2498" y="533"/>
                    </a:lnTo>
                    <a:lnTo>
                      <a:pt x="2477" y="543"/>
                    </a:lnTo>
                    <a:lnTo>
                      <a:pt x="2447" y="489"/>
                    </a:lnTo>
                    <a:lnTo>
                      <a:pt x="2424" y="380"/>
                    </a:lnTo>
                    <a:lnTo>
                      <a:pt x="2439" y="312"/>
                    </a:lnTo>
                    <a:lnTo>
                      <a:pt x="2463" y="281"/>
                    </a:lnTo>
                    <a:lnTo>
                      <a:pt x="2469" y="328"/>
                    </a:lnTo>
                    <a:lnTo>
                      <a:pt x="2514" y="335"/>
                    </a:lnTo>
                    <a:lnTo>
                      <a:pt x="2521" y="370"/>
                    </a:lnTo>
                    <a:moveTo>
                      <a:pt x="2262" y="346"/>
                    </a:moveTo>
                    <a:lnTo>
                      <a:pt x="2202" y="430"/>
                    </a:lnTo>
                    <a:lnTo>
                      <a:pt x="2145" y="446"/>
                    </a:lnTo>
                    <a:lnTo>
                      <a:pt x="2073" y="430"/>
                    </a:lnTo>
                    <a:lnTo>
                      <a:pt x="1948" y="434"/>
                    </a:lnTo>
                    <a:lnTo>
                      <a:pt x="1882" y="446"/>
                    </a:lnTo>
                    <a:lnTo>
                      <a:pt x="1871" y="511"/>
                    </a:lnTo>
                    <a:lnTo>
                      <a:pt x="1938" y="586"/>
                    </a:lnTo>
                    <a:lnTo>
                      <a:pt x="1979" y="548"/>
                    </a:lnTo>
                    <a:lnTo>
                      <a:pt x="2119" y="519"/>
                    </a:lnTo>
                    <a:lnTo>
                      <a:pt x="2113" y="558"/>
                    </a:lnTo>
                    <a:lnTo>
                      <a:pt x="2080" y="546"/>
                    </a:lnTo>
                    <a:lnTo>
                      <a:pt x="2047" y="596"/>
                    </a:lnTo>
                    <a:lnTo>
                      <a:pt x="1980" y="629"/>
                    </a:lnTo>
                    <a:lnTo>
                      <a:pt x="2049" y="738"/>
                    </a:lnTo>
                    <a:lnTo>
                      <a:pt x="2034" y="767"/>
                    </a:lnTo>
                    <a:lnTo>
                      <a:pt x="2098" y="865"/>
                    </a:lnTo>
                    <a:lnTo>
                      <a:pt x="2095" y="921"/>
                    </a:lnTo>
                    <a:lnTo>
                      <a:pt x="2054" y="946"/>
                    </a:lnTo>
                    <a:lnTo>
                      <a:pt x="2026" y="916"/>
                    </a:lnTo>
                    <a:lnTo>
                      <a:pt x="2065" y="847"/>
                    </a:lnTo>
                    <a:lnTo>
                      <a:pt x="1990" y="880"/>
                    </a:lnTo>
                    <a:lnTo>
                      <a:pt x="1972" y="856"/>
                    </a:lnTo>
                    <a:lnTo>
                      <a:pt x="1983" y="823"/>
                    </a:lnTo>
                    <a:lnTo>
                      <a:pt x="1931" y="773"/>
                    </a:lnTo>
                    <a:lnTo>
                      <a:pt x="1939" y="690"/>
                    </a:lnTo>
                    <a:lnTo>
                      <a:pt x="1888" y="716"/>
                    </a:lnTo>
                    <a:lnTo>
                      <a:pt x="1891" y="815"/>
                    </a:lnTo>
                    <a:lnTo>
                      <a:pt x="1889" y="937"/>
                    </a:lnTo>
                    <a:lnTo>
                      <a:pt x="1841" y="950"/>
                    </a:lnTo>
                    <a:lnTo>
                      <a:pt x="1809" y="925"/>
                    </a:lnTo>
                    <a:lnTo>
                      <a:pt x="1834" y="846"/>
                    </a:lnTo>
                    <a:lnTo>
                      <a:pt x="1826" y="764"/>
                    </a:lnTo>
                    <a:lnTo>
                      <a:pt x="1794" y="763"/>
                    </a:lnTo>
                    <a:lnTo>
                      <a:pt x="1772" y="705"/>
                    </a:lnTo>
                    <a:lnTo>
                      <a:pt x="1805" y="649"/>
                    </a:lnTo>
                    <a:lnTo>
                      <a:pt x="1816" y="582"/>
                    </a:lnTo>
                    <a:lnTo>
                      <a:pt x="1855" y="453"/>
                    </a:lnTo>
                    <a:lnTo>
                      <a:pt x="1871" y="418"/>
                    </a:lnTo>
                    <a:lnTo>
                      <a:pt x="1934" y="355"/>
                    </a:lnTo>
                    <a:lnTo>
                      <a:pt x="1993" y="380"/>
                    </a:lnTo>
                    <a:lnTo>
                      <a:pt x="2088" y="392"/>
                    </a:lnTo>
                    <a:lnTo>
                      <a:pt x="2175" y="388"/>
                    </a:lnTo>
                    <a:lnTo>
                      <a:pt x="2248" y="327"/>
                    </a:lnTo>
                    <a:lnTo>
                      <a:pt x="2262" y="346"/>
                    </a:lnTo>
                    <a:moveTo>
                      <a:pt x="2932" y="565"/>
                    </a:moveTo>
                    <a:lnTo>
                      <a:pt x="2950" y="702"/>
                    </a:lnTo>
                    <a:lnTo>
                      <a:pt x="3026" y="753"/>
                    </a:lnTo>
                    <a:lnTo>
                      <a:pt x="3092" y="663"/>
                    </a:lnTo>
                    <a:lnTo>
                      <a:pt x="3179" y="612"/>
                    </a:lnTo>
                    <a:lnTo>
                      <a:pt x="3246" y="612"/>
                    </a:lnTo>
                    <a:lnTo>
                      <a:pt x="3310" y="641"/>
                    </a:lnTo>
                    <a:lnTo>
                      <a:pt x="3365" y="672"/>
                    </a:lnTo>
                    <a:lnTo>
                      <a:pt x="3445" y="688"/>
                    </a:lnTo>
                    <a:lnTo>
                      <a:pt x="3434" y="965"/>
                    </a:lnTo>
                    <a:lnTo>
                      <a:pt x="3414" y="1243"/>
                    </a:lnTo>
                    <a:lnTo>
                      <a:pt x="3353" y="1173"/>
                    </a:lnTo>
                    <a:lnTo>
                      <a:pt x="3279" y="1156"/>
                    </a:lnTo>
                    <a:lnTo>
                      <a:pt x="3258" y="1180"/>
                    </a:lnTo>
                    <a:lnTo>
                      <a:pt x="3163" y="1183"/>
                    </a:lnTo>
                    <a:lnTo>
                      <a:pt x="3200" y="1114"/>
                    </a:lnTo>
                    <a:lnTo>
                      <a:pt x="3249" y="1090"/>
                    </a:lnTo>
                    <a:lnTo>
                      <a:pt x="3236" y="997"/>
                    </a:lnTo>
                    <a:lnTo>
                      <a:pt x="3205" y="926"/>
                    </a:lnTo>
                    <a:lnTo>
                      <a:pt x="3062" y="854"/>
                    </a:lnTo>
                    <a:lnTo>
                      <a:pt x="3001" y="847"/>
                    </a:lnTo>
                    <a:lnTo>
                      <a:pt x="2891" y="768"/>
                    </a:lnTo>
                    <a:lnTo>
                      <a:pt x="2867" y="809"/>
                    </a:lnTo>
                    <a:lnTo>
                      <a:pt x="2838" y="817"/>
                    </a:lnTo>
                    <a:lnTo>
                      <a:pt x="2822" y="786"/>
                    </a:lnTo>
                    <a:lnTo>
                      <a:pt x="2823" y="749"/>
                    </a:lnTo>
                    <a:lnTo>
                      <a:pt x="2767" y="707"/>
                    </a:lnTo>
                    <a:lnTo>
                      <a:pt x="2849" y="676"/>
                    </a:lnTo>
                    <a:lnTo>
                      <a:pt x="2902" y="678"/>
                    </a:lnTo>
                    <a:lnTo>
                      <a:pt x="2897" y="655"/>
                    </a:lnTo>
                    <a:lnTo>
                      <a:pt x="2787" y="655"/>
                    </a:lnTo>
                    <a:lnTo>
                      <a:pt x="2758" y="604"/>
                    </a:lnTo>
                    <a:lnTo>
                      <a:pt x="2691" y="589"/>
                    </a:lnTo>
                    <a:lnTo>
                      <a:pt x="2659" y="546"/>
                    </a:lnTo>
                    <a:lnTo>
                      <a:pt x="2761" y="526"/>
                    </a:lnTo>
                    <a:lnTo>
                      <a:pt x="2800" y="498"/>
                    </a:lnTo>
                    <a:lnTo>
                      <a:pt x="2920" y="533"/>
                    </a:lnTo>
                    <a:lnTo>
                      <a:pt x="2932" y="565"/>
                    </a:lnTo>
                    <a:moveTo>
                      <a:pt x="2652" y="730"/>
                    </a:moveTo>
                    <a:lnTo>
                      <a:pt x="2677" y="795"/>
                    </a:lnTo>
                    <a:lnTo>
                      <a:pt x="2615" y="760"/>
                    </a:lnTo>
                    <a:lnTo>
                      <a:pt x="2552" y="753"/>
                    </a:lnTo>
                    <a:lnTo>
                      <a:pt x="2510" y="758"/>
                    </a:lnTo>
                    <a:lnTo>
                      <a:pt x="2458" y="755"/>
                    </a:lnTo>
                    <a:lnTo>
                      <a:pt x="2477" y="709"/>
                    </a:lnTo>
                    <a:lnTo>
                      <a:pt x="2570" y="705"/>
                    </a:lnTo>
                    <a:lnTo>
                      <a:pt x="2652" y="730"/>
                    </a:lnTo>
                    <a:moveTo>
                      <a:pt x="2409" y="761"/>
                    </a:moveTo>
                    <a:lnTo>
                      <a:pt x="2380" y="789"/>
                    </a:lnTo>
                    <a:lnTo>
                      <a:pt x="2328" y="774"/>
                    </a:lnTo>
                    <a:lnTo>
                      <a:pt x="2315" y="737"/>
                    </a:lnTo>
                    <a:lnTo>
                      <a:pt x="2391" y="733"/>
                    </a:lnTo>
                    <a:lnTo>
                      <a:pt x="2409" y="761"/>
                    </a:lnTo>
                    <a:moveTo>
                      <a:pt x="2960" y="996"/>
                    </a:moveTo>
                    <a:lnTo>
                      <a:pt x="2917" y="1054"/>
                    </a:lnTo>
                    <a:lnTo>
                      <a:pt x="2914" y="990"/>
                    </a:lnTo>
                    <a:lnTo>
                      <a:pt x="2929" y="959"/>
                    </a:lnTo>
                    <a:lnTo>
                      <a:pt x="2947" y="930"/>
                    </a:lnTo>
                    <a:lnTo>
                      <a:pt x="2962" y="955"/>
                    </a:lnTo>
                    <a:lnTo>
                      <a:pt x="2960" y="996"/>
                    </a:lnTo>
                    <a:moveTo>
                      <a:pt x="996" y="1044"/>
                    </a:moveTo>
                    <a:lnTo>
                      <a:pt x="1139" y="1052"/>
                    </a:lnTo>
                    <a:lnTo>
                      <a:pt x="1158" y="1017"/>
                    </a:lnTo>
                    <a:lnTo>
                      <a:pt x="1295" y="1058"/>
                    </a:lnTo>
                    <a:lnTo>
                      <a:pt x="1319" y="1113"/>
                    </a:lnTo>
                    <a:lnTo>
                      <a:pt x="1431" y="1129"/>
                    </a:lnTo>
                    <a:lnTo>
                      <a:pt x="1519" y="1179"/>
                    </a:lnTo>
                    <a:lnTo>
                      <a:pt x="1431" y="1212"/>
                    </a:lnTo>
                    <a:lnTo>
                      <a:pt x="1351" y="1177"/>
                    </a:lnTo>
                    <a:lnTo>
                      <a:pt x="1283" y="1180"/>
                    </a:lnTo>
                    <a:lnTo>
                      <a:pt x="1206" y="1174"/>
                    </a:lnTo>
                    <a:lnTo>
                      <a:pt x="1136" y="1158"/>
                    </a:lnTo>
                    <a:lnTo>
                      <a:pt x="1052" y="1126"/>
                    </a:lnTo>
                    <a:lnTo>
                      <a:pt x="997" y="1117"/>
                    </a:lnTo>
                    <a:lnTo>
                      <a:pt x="965" y="1128"/>
                    </a:lnTo>
                    <a:lnTo>
                      <a:pt x="830" y="1093"/>
                    </a:lnTo>
                    <a:lnTo>
                      <a:pt x="819" y="1056"/>
                    </a:lnTo>
                    <a:lnTo>
                      <a:pt x="751" y="1050"/>
                    </a:lnTo>
                    <a:lnTo>
                      <a:pt x="807" y="969"/>
                    </a:lnTo>
                    <a:lnTo>
                      <a:pt x="898" y="974"/>
                    </a:lnTo>
                    <a:lnTo>
                      <a:pt x="957" y="1007"/>
                    </a:lnTo>
                    <a:lnTo>
                      <a:pt x="987" y="1013"/>
                    </a:lnTo>
                    <a:lnTo>
                      <a:pt x="996" y="1044"/>
                    </a:lnTo>
                    <a:moveTo>
                      <a:pt x="2061" y="1156"/>
                    </a:moveTo>
                    <a:lnTo>
                      <a:pt x="2046" y="1203"/>
                    </a:lnTo>
                    <a:lnTo>
                      <a:pt x="1932" y="1227"/>
                    </a:lnTo>
                    <a:lnTo>
                      <a:pt x="1833" y="1217"/>
                    </a:lnTo>
                    <a:lnTo>
                      <a:pt x="1835" y="1186"/>
                    </a:lnTo>
                    <a:lnTo>
                      <a:pt x="1896" y="1168"/>
                    </a:lnTo>
                    <a:lnTo>
                      <a:pt x="1941" y="1193"/>
                    </a:lnTo>
                    <a:lnTo>
                      <a:pt x="1991" y="1187"/>
                    </a:lnTo>
                    <a:lnTo>
                      <a:pt x="2061" y="1156"/>
                    </a:lnTo>
                    <a:moveTo>
                      <a:pt x="1685" y="1156"/>
                    </a:moveTo>
                    <a:lnTo>
                      <a:pt x="1711" y="1179"/>
                    </a:lnTo>
                    <a:lnTo>
                      <a:pt x="1758" y="1172"/>
                    </a:lnTo>
                    <a:lnTo>
                      <a:pt x="1774" y="1208"/>
                    </a:lnTo>
                    <a:lnTo>
                      <a:pt x="1685" y="1225"/>
                    </a:lnTo>
                    <a:lnTo>
                      <a:pt x="1633" y="1236"/>
                    </a:lnTo>
                    <a:lnTo>
                      <a:pt x="1592" y="1236"/>
                    </a:lnTo>
                    <a:lnTo>
                      <a:pt x="1622" y="1187"/>
                    </a:lnTo>
                    <a:lnTo>
                      <a:pt x="1663" y="1186"/>
                    </a:lnTo>
                    <a:lnTo>
                      <a:pt x="1685" y="1156"/>
                    </a:lnTo>
                    <a:moveTo>
                      <a:pt x="2161" y="1330"/>
                    </a:moveTo>
                    <a:lnTo>
                      <a:pt x="2095" y="1349"/>
                    </a:lnTo>
                    <a:lnTo>
                      <a:pt x="2087" y="1339"/>
                    </a:lnTo>
                    <a:lnTo>
                      <a:pt x="2097" y="1310"/>
                    </a:lnTo>
                    <a:lnTo>
                      <a:pt x="2133" y="1258"/>
                    </a:lnTo>
                    <a:lnTo>
                      <a:pt x="2210" y="1224"/>
                    </a:lnTo>
                    <a:lnTo>
                      <a:pt x="2217" y="1241"/>
                    </a:lnTo>
                    <a:lnTo>
                      <a:pt x="2216" y="1266"/>
                    </a:lnTo>
                    <a:lnTo>
                      <a:pt x="2161" y="1330"/>
                    </a:lnTo>
                    <a:moveTo>
                      <a:pt x="1881" y="1339"/>
                    </a:moveTo>
                    <a:lnTo>
                      <a:pt x="1850" y="1340"/>
                    </a:lnTo>
                    <a:lnTo>
                      <a:pt x="1756" y="1280"/>
                    </a:lnTo>
                    <a:lnTo>
                      <a:pt x="1827" y="1264"/>
                    </a:lnTo>
                    <a:lnTo>
                      <a:pt x="1864" y="1290"/>
                    </a:lnTo>
                    <a:lnTo>
                      <a:pt x="1888" y="1316"/>
                    </a:lnTo>
                    <a:lnTo>
                      <a:pt x="1881" y="1339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87" name="Freeform 87">
                <a:extLst>
                  <a:ext uri="{FF2B5EF4-FFF2-40B4-BE49-F238E27FC236}">
                    <a16:creationId xmlns:a16="http://schemas.microsoft.com/office/drawing/2014/main" id="{8F3F901C-83AD-4F29-888C-137E9ECB6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1417" y="2738418"/>
                <a:ext cx="800102" cy="908044"/>
              </a:xfrm>
              <a:custGeom>
                <a:avLst/>
                <a:gdLst>
                  <a:gd name="T0" fmla="*/ 149 w 504"/>
                  <a:gd name="T1" fmla="*/ 42 h 572"/>
                  <a:gd name="T2" fmla="*/ 148 w 504"/>
                  <a:gd name="T3" fmla="*/ 60 h 572"/>
                  <a:gd name="T4" fmla="*/ 206 w 504"/>
                  <a:gd name="T5" fmla="*/ 110 h 572"/>
                  <a:gd name="T6" fmla="*/ 212 w 504"/>
                  <a:gd name="T7" fmla="*/ 147 h 572"/>
                  <a:gd name="T8" fmla="*/ 282 w 504"/>
                  <a:gd name="T9" fmla="*/ 172 h 572"/>
                  <a:gd name="T10" fmla="*/ 330 w 504"/>
                  <a:gd name="T11" fmla="*/ 189 h 572"/>
                  <a:gd name="T12" fmla="*/ 340 w 504"/>
                  <a:gd name="T13" fmla="*/ 167 h 572"/>
                  <a:gd name="T14" fmla="*/ 355 w 504"/>
                  <a:gd name="T15" fmla="*/ 170 h 572"/>
                  <a:gd name="T16" fmla="*/ 384 w 504"/>
                  <a:gd name="T17" fmla="*/ 179 h 572"/>
                  <a:gd name="T18" fmla="*/ 412 w 504"/>
                  <a:gd name="T19" fmla="*/ 167 h 572"/>
                  <a:gd name="T20" fmla="*/ 430 w 504"/>
                  <a:gd name="T21" fmla="*/ 142 h 572"/>
                  <a:gd name="T22" fmla="*/ 474 w 504"/>
                  <a:gd name="T23" fmla="*/ 126 h 572"/>
                  <a:gd name="T24" fmla="*/ 501 w 504"/>
                  <a:gd name="T25" fmla="*/ 150 h 572"/>
                  <a:gd name="T26" fmla="*/ 504 w 504"/>
                  <a:gd name="T27" fmla="*/ 175 h 572"/>
                  <a:gd name="T28" fmla="*/ 473 w 504"/>
                  <a:gd name="T29" fmla="*/ 197 h 572"/>
                  <a:gd name="T30" fmla="*/ 463 w 504"/>
                  <a:gd name="T31" fmla="*/ 242 h 572"/>
                  <a:gd name="T32" fmla="*/ 449 w 504"/>
                  <a:gd name="T33" fmla="*/ 266 h 572"/>
                  <a:gd name="T34" fmla="*/ 429 w 504"/>
                  <a:gd name="T35" fmla="*/ 247 h 572"/>
                  <a:gd name="T36" fmla="*/ 412 w 504"/>
                  <a:gd name="T37" fmla="*/ 249 h 572"/>
                  <a:gd name="T38" fmla="*/ 428 w 504"/>
                  <a:gd name="T39" fmla="*/ 219 h 572"/>
                  <a:gd name="T40" fmla="*/ 383 w 504"/>
                  <a:gd name="T41" fmla="*/ 212 h 572"/>
                  <a:gd name="T42" fmla="*/ 354 w 504"/>
                  <a:gd name="T43" fmla="*/ 188 h 572"/>
                  <a:gd name="T44" fmla="*/ 356 w 504"/>
                  <a:gd name="T45" fmla="*/ 221 h 572"/>
                  <a:gd name="T46" fmla="*/ 364 w 504"/>
                  <a:gd name="T47" fmla="*/ 246 h 572"/>
                  <a:gd name="T48" fmla="*/ 378 w 504"/>
                  <a:gd name="T49" fmla="*/ 287 h 572"/>
                  <a:gd name="T50" fmla="*/ 347 w 504"/>
                  <a:gd name="T51" fmla="*/ 306 h 572"/>
                  <a:gd name="T52" fmla="*/ 298 w 504"/>
                  <a:gd name="T53" fmla="*/ 357 h 572"/>
                  <a:gd name="T54" fmla="*/ 271 w 504"/>
                  <a:gd name="T55" fmla="*/ 394 h 572"/>
                  <a:gd name="T56" fmla="*/ 238 w 504"/>
                  <a:gd name="T57" fmla="*/ 407 h 572"/>
                  <a:gd name="T58" fmla="*/ 243 w 504"/>
                  <a:gd name="T59" fmla="*/ 467 h 572"/>
                  <a:gd name="T60" fmla="*/ 230 w 504"/>
                  <a:gd name="T61" fmla="*/ 523 h 572"/>
                  <a:gd name="T62" fmla="*/ 212 w 504"/>
                  <a:gd name="T63" fmla="*/ 552 h 572"/>
                  <a:gd name="T64" fmla="*/ 181 w 504"/>
                  <a:gd name="T65" fmla="*/ 553 h 572"/>
                  <a:gd name="T66" fmla="*/ 156 w 504"/>
                  <a:gd name="T67" fmla="*/ 493 h 572"/>
                  <a:gd name="T68" fmla="*/ 134 w 504"/>
                  <a:gd name="T69" fmla="*/ 434 h 572"/>
                  <a:gd name="T70" fmla="*/ 95 w 504"/>
                  <a:gd name="T71" fmla="*/ 338 h 572"/>
                  <a:gd name="T72" fmla="*/ 61 w 504"/>
                  <a:gd name="T73" fmla="*/ 306 h 572"/>
                  <a:gd name="T74" fmla="*/ 29 w 504"/>
                  <a:gd name="T75" fmla="*/ 271 h 572"/>
                  <a:gd name="T76" fmla="*/ 10 w 504"/>
                  <a:gd name="T77" fmla="*/ 231 h 572"/>
                  <a:gd name="T78" fmla="*/ 31 w 504"/>
                  <a:gd name="T79" fmla="*/ 203 h 572"/>
                  <a:gd name="T80" fmla="*/ 29 w 504"/>
                  <a:gd name="T81" fmla="*/ 156 h 572"/>
                  <a:gd name="T82" fmla="*/ 72 w 504"/>
                  <a:gd name="T83" fmla="*/ 115 h 572"/>
                  <a:gd name="T84" fmla="*/ 94 w 504"/>
                  <a:gd name="T85" fmla="*/ 67 h 572"/>
                  <a:gd name="T86" fmla="*/ 58 w 504"/>
                  <a:gd name="T87" fmla="*/ 25 h 572"/>
                  <a:gd name="T88" fmla="*/ 110 w 504"/>
                  <a:gd name="T89" fmla="*/ 18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04" h="572">
                    <a:moveTo>
                      <a:pt x="122" y="0"/>
                    </a:moveTo>
                    <a:lnTo>
                      <a:pt x="147" y="25"/>
                    </a:lnTo>
                    <a:lnTo>
                      <a:pt x="149" y="42"/>
                    </a:lnTo>
                    <a:lnTo>
                      <a:pt x="159" y="52"/>
                    </a:lnTo>
                    <a:lnTo>
                      <a:pt x="161" y="63"/>
                    </a:lnTo>
                    <a:lnTo>
                      <a:pt x="148" y="60"/>
                    </a:lnTo>
                    <a:lnTo>
                      <a:pt x="158" y="83"/>
                    </a:lnTo>
                    <a:lnTo>
                      <a:pt x="178" y="96"/>
                    </a:lnTo>
                    <a:lnTo>
                      <a:pt x="206" y="110"/>
                    </a:lnTo>
                    <a:lnTo>
                      <a:pt x="197" y="120"/>
                    </a:lnTo>
                    <a:lnTo>
                      <a:pt x="194" y="139"/>
                    </a:lnTo>
                    <a:lnTo>
                      <a:pt x="212" y="147"/>
                    </a:lnTo>
                    <a:lnTo>
                      <a:pt x="231" y="157"/>
                    </a:lnTo>
                    <a:lnTo>
                      <a:pt x="257" y="169"/>
                    </a:lnTo>
                    <a:lnTo>
                      <a:pt x="282" y="172"/>
                    </a:lnTo>
                    <a:lnTo>
                      <a:pt x="294" y="182"/>
                    </a:lnTo>
                    <a:lnTo>
                      <a:pt x="308" y="184"/>
                    </a:lnTo>
                    <a:lnTo>
                      <a:pt x="330" y="189"/>
                    </a:lnTo>
                    <a:lnTo>
                      <a:pt x="345" y="189"/>
                    </a:lnTo>
                    <a:lnTo>
                      <a:pt x="346" y="181"/>
                    </a:lnTo>
                    <a:lnTo>
                      <a:pt x="340" y="167"/>
                    </a:lnTo>
                    <a:lnTo>
                      <a:pt x="340" y="158"/>
                    </a:lnTo>
                    <a:lnTo>
                      <a:pt x="350" y="154"/>
                    </a:lnTo>
                    <a:lnTo>
                      <a:pt x="355" y="170"/>
                    </a:lnTo>
                    <a:lnTo>
                      <a:pt x="356" y="174"/>
                    </a:lnTo>
                    <a:lnTo>
                      <a:pt x="374" y="182"/>
                    </a:lnTo>
                    <a:lnTo>
                      <a:pt x="384" y="179"/>
                    </a:lnTo>
                    <a:lnTo>
                      <a:pt x="400" y="181"/>
                    </a:lnTo>
                    <a:lnTo>
                      <a:pt x="414" y="180"/>
                    </a:lnTo>
                    <a:lnTo>
                      <a:pt x="412" y="167"/>
                    </a:lnTo>
                    <a:lnTo>
                      <a:pt x="404" y="161"/>
                    </a:lnTo>
                    <a:lnTo>
                      <a:pt x="418" y="158"/>
                    </a:lnTo>
                    <a:lnTo>
                      <a:pt x="430" y="142"/>
                    </a:lnTo>
                    <a:lnTo>
                      <a:pt x="447" y="129"/>
                    </a:lnTo>
                    <a:lnTo>
                      <a:pt x="463" y="134"/>
                    </a:lnTo>
                    <a:lnTo>
                      <a:pt x="474" y="126"/>
                    </a:lnTo>
                    <a:lnTo>
                      <a:pt x="485" y="139"/>
                    </a:lnTo>
                    <a:lnTo>
                      <a:pt x="481" y="147"/>
                    </a:lnTo>
                    <a:lnTo>
                      <a:pt x="501" y="150"/>
                    </a:lnTo>
                    <a:lnTo>
                      <a:pt x="504" y="158"/>
                    </a:lnTo>
                    <a:lnTo>
                      <a:pt x="499" y="162"/>
                    </a:lnTo>
                    <a:lnTo>
                      <a:pt x="504" y="175"/>
                    </a:lnTo>
                    <a:lnTo>
                      <a:pt x="490" y="171"/>
                    </a:lnTo>
                    <a:lnTo>
                      <a:pt x="470" y="185"/>
                    </a:lnTo>
                    <a:lnTo>
                      <a:pt x="473" y="197"/>
                    </a:lnTo>
                    <a:lnTo>
                      <a:pt x="467" y="215"/>
                    </a:lnTo>
                    <a:lnTo>
                      <a:pt x="468" y="225"/>
                    </a:lnTo>
                    <a:lnTo>
                      <a:pt x="463" y="242"/>
                    </a:lnTo>
                    <a:lnTo>
                      <a:pt x="449" y="237"/>
                    </a:lnTo>
                    <a:lnTo>
                      <a:pt x="452" y="259"/>
                    </a:lnTo>
                    <a:lnTo>
                      <a:pt x="449" y="266"/>
                    </a:lnTo>
                    <a:lnTo>
                      <a:pt x="452" y="274"/>
                    </a:lnTo>
                    <a:lnTo>
                      <a:pt x="444" y="280"/>
                    </a:lnTo>
                    <a:lnTo>
                      <a:pt x="429" y="247"/>
                    </a:lnTo>
                    <a:lnTo>
                      <a:pt x="424" y="247"/>
                    </a:lnTo>
                    <a:lnTo>
                      <a:pt x="424" y="260"/>
                    </a:lnTo>
                    <a:lnTo>
                      <a:pt x="412" y="249"/>
                    </a:lnTo>
                    <a:lnTo>
                      <a:pt x="415" y="237"/>
                    </a:lnTo>
                    <a:lnTo>
                      <a:pt x="423" y="236"/>
                    </a:lnTo>
                    <a:lnTo>
                      <a:pt x="428" y="219"/>
                    </a:lnTo>
                    <a:lnTo>
                      <a:pt x="417" y="215"/>
                    </a:lnTo>
                    <a:lnTo>
                      <a:pt x="400" y="215"/>
                    </a:lnTo>
                    <a:lnTo>
                      <a:pt x="383" y="212"/>
                    </a:lnTo>
                    <a:lnTo>
                      <a:pt x="378" y="198"/>
                    </a:lnTo>
                    <a:lnTo>
                      <a:pt x="370" y="197"/>
                    </a:lnTo>
                    <a:lnTo>
                      <a:pt x="354" y="188"/>
                    </a:lnTo>
                    <a:lnTo>
                      <a:pt x="350" y="202"/>
                    </a:lnTo>
                    <a:lnTo>
                      <a:pt x="366" y="213"/>
                    </a:lnTo>
                    <a:lnTo>
                      <a:pt x="356" y="221"/>
                    </a:lnTo>
                    <a:lnTo>
                      <a:pt x="353" y="228"/>
                    </a:lnTo>
                    <a:lnTo>
                      <a:pt x="365" y="234"/>
                    </a:lnTo>
                    <a:lnTo>
                      <a:pt x="364" y="246"/>
                    </a:lnTo>
                    <a:lnTo>
                      <a:pt x="373" y="262"/>
                    </a:lnTo>
                    <a:lnTo>
                      <a:pt x="379" y="279"/>
                    </a:lnTo>
                    <a:lnTo>
                      <a:pt x="378" y="287"/>
                    </a:lnTo>
                    <a:lnTo>
                      <a:pt x="365" y="286"/>
                    </a:lnTo>
                    <a:lnTo>
                      <a:pt x="344" y="291"/>
                    </a:lnTo>
                    <a:lnTo>
                      <a:pt x="347" y="306"/>
                    </a:lnTo>
                    <a:lnTo>
                      <a:pt x="339" y="319"/>
                    </a:lnTo>
                    <a:lnTo>
                      <a:pt x="315" y="333"/>
                    </a:lnTo>
                    <a:lnTo>
                      <a:pt x="298" y="357"/>
                    </a:lnTo>
                    <a:lnTo>
                      <a:pt x="286" y="370"/>
                    </a:lnTo>
                    <a:lnTo>
                      <a:pt x="270" y="384"/>
                    </a:lnTo>
                    <a:lnTo>
                      <a:pt x="271" y="394"/>
                    </a:lnTo>
                    <a:lnTo>
                      <a:pt x="262" y="399"/>
                    </a:lnTo>
                    <a:lnTo>
                      <a:pt x="246" y="406"/>
                    </a:lnTo>
                    <a:lnTo>
                      <a:pt x="238" y="407"/>
                    </a:lnTo>
                    <a:lnTo>
                      <a:pt x="234" y="423"/>
                    </a:lnTo>
                    <a:lnTo>
                      <a:pt x="241" y="450"/>
                    </a:lnTo>
                    <a:lnTo>
                      <a:pt x="243" y="467"/>
                    </a:lnTo>
                    <a:lnTo>
                      <a:pt x="237" y="487"/>
                    </a:lnTo>
                    <a:lnTo>
                      <a:pt x="239" y="522"/>
                    </a:lnTo>
                    <a:lnTo>
                      <a:pt x="230" y="523"/>
                    </a:lnTo>
                    <a:lnTo>
                      <a:pt x="222" y="539"/>
                    </a:lnTo>
                    <a:lnTo>
                      <a:pt x="228" y="546"/>
                    </a:lnTo>
                    <a:lnTo>
                      <a:pt x="212" y="552"/>
                    </a:lnTo>
                    <a:lnTo>
                      <a:pt x="206" y="566"/>
                    </a:lnTo>
                    <a:lnTo>
                      <a:pt x="199" y="572"/>
                    </a:lnTo>
                    <a:lnTo>
                      <a:pt x="181" y="553"/>
                    </a:lnTo>
                    <a:lnTo>
                      <a:pt x="171" y="523"/>
                    </a:lnTo>
                    <a:lnTo>
                      <a:pt x="163" y="503"/>
                    </a:lnTo>
                    <a:lnTo>
                      <a:pt x="156" y="493"/>
                    </a:lnTo>
                    <a:lnTo>
                      <a:pt x="144" y="473"/>
                    </a:lnTo>
                    <a:lnTo>
                      <a:pt x="138" y="447"/>
                    </a:lnTo>
                    <a:lnTo>
                      <a:pt x="134" y="434"/>
                    </a:lnTo>
                    <a:lnTo>
                      <a:pt x="115" y="405"/>
                    </a:lnTo>
                    <a:lnTo>
                      <a:pt x="103" y="365"/>
                    </a:lnTo>
                    <a:lnTo>
                      <a:pt x="95" y="338"/>
                    </a:lnTo>
                    <a:lnTo>
                      <a:pt x="92" y="313"/>
                    </a:lnTo>
                    <a:lnTo>
                      <a:pt x="86" y="294"/>
                    </a:lnTo>
                    <a:lnTo>
                      <a:pt x="61" y="306"/>
                    </a:lnTo>
                    <a:lnTo>
                      <a:pt x="48" y="304"/>
                    </a:lnTo>
                    <a:lnTo>
                      <a:pt x="22" y="279"/>
                    </a:lnTo>
                    <a:lnTo>
                      <a:pt x="29" y="271"/>
                    </a:lnTo>
                    <a:lnTo>
                      <a:pt x="23" y="263"/>
                    </a:lnTo>
                    <a:lnTo>
                      <a:pt x="0" y="245"/>
                    </a:lnTo>
                    <a:lnTo>
                      <a:pt x="10" y="231"/>
                    </a:lnTo>
                    <a:lnTo>
                      <a:pt x="49" y="231"/>
                    </a:lnTo>
                    <a:lnTo>
                      <a:pt x="43" y="213"/>
                    </a:lnTo>
                    <a:lnTo>
                      <a:pt x="31" y="203"/>
                    </a:lnTo>
                    <a:lnTo>
                      <a:pt x="27" y="187"/>
                    </a:lnTo>
                    <a:lnTo>
                      <a:pt x="13" y="178"/>
                    </a:lnTo>
                    <a:lnTo>
                      <a:pt x="29" y="156"/>
                    </a:lnTo>
                    <a:lnTo>
                      <a:pt x="50" y="158"/>
                    </a:lnTo>
                    <a:lnTo>
                      <a:pt x="65" y="136"/>
                    </a:lnTo>
                    <a:lnTo>
                      <a:pt x="72" y="115"/>
                    </a:lnTo>
                    <a:lnTo>
                      <a:pt x="85" y="94"/>
                    </a:lnTo>
                    <a:lnTo>
                      <a:pt x="81" y="79"/>
                    </a:lnTo>
                    <a:lnTo>
                      <a:pt x="94" y="67"/>
                    </a:lnTo>
                    <a:lnTo>
                      <a:pt x="77" y="57"/>
                    </a:lnTo>
                    <a:lnTo>
                      <a:pt x="68" y="43"/>
                    </a:lnTo>
                    <a:lnTo>
                      <a:pt x="58" y="25"/>
                    </a:lnTo>
                    <a:lnTo>
                      <a:pt x="64" y="16"/>
                    </a:lnTo>
                    <a:lnTo>
                      <a:pt x="92" y="21"/>
                    </a:lnTo>
                    <a:lnTo>
                      <a:pt x="110" y="18"/>
                    </a:lnTo>
                    <a:lnTo>
                      <a:pt x="122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88" name="Freeform 88">
                <a:extLst>
                  <a:ext uri="{FF2B5EF4-FFF2-40B4-BE49-F238E27FC236}">
                    <a16:creationId xmlns:a16="http://schemas.microsoft.com/office/drawing/2014/main" id="{315E794F-ED2C-4A79-AD45-C721D01B1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248" y="2103422"/>
                <a:ext cx="100013" cy="109537"/>
              </a:xfrm>
              <a:custGeom>
                <a:avLst/>
                <a:gdLst>
                  <a:gd name="T0" fmla="*/ 61 w 63"/>
                  <a:gd name="T1" fmla="*/ 25 h 69"/>
                  <a:gd name="T2" fmla="*/ 63 w 63"/>
                  <a:gd name="T3" fmla="*/ 40 h 69"/>
                  <a:gd name="T4" fmla="*/ 51 w 63"/>
                  <a:gd name="T5" fmla="*/ 57 h 69"/>
                  <a:gd name="T6" fmla="*/ 22 w 63"/>
                  <a:gd name="T7" fmla="*/ 69 h 69"/>
                  <a:gd name="T8" fmla="*/ 0 w 63"/>
                  <a:gd name="T9" fmla="*/ 66 h 69"/>
                  <a:gd name="T10" fmla="*/ 14 w 63"/>
                  <a:gd name="T11" fmla="*/ 45 h 69"/>
                  <a:gd name="T12" fmla="*/ 7 w 63"/>
                  <a:gd name="T13" fmla="*/ 25 h 69"/>
                  <a:gd name="T14" fmla="*/ 29 w 63"/>
                  <a:gd name="T15" fmla="*/ 10 h 69"/>
                  <a:gd name="T16" fmla="*/ 41 w 63"/>
                  <a:gd name="T17" fmla="*/ 0 h 69"/>
                  <a:gd name="T18" fmla="*/ 44 w 63"/>
                  <a:gd name="T19" fmla="*/ 11 h 69"/>
                  <a:gd name="T20" fmla="*/ 40 w 63"/>
                  <a:gd name="T21" fmla="*/ 22 h 69"/>
                  <a:gd name="T22" fmla="*/ 50 w 63"/>
                  <a:gd name="T23" fmla="*/ 21 h 69"/>
                  <a:gd name="T24" fmla="*/ 61 w 63"/>
                  <a:gd name="T25" fmla="*/ 2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" h="69">
                    <a:moveTo>
                      <a:pt x="61" y="25"/>
                    </a:moveTo>
                    <a:lnTo>
                      <a:pt x="63" y="40"/>
                    </a:lnTo>
                    <a:lnTo>
                      <a:pt x="51" y="57"/>
                    </a:lnTo>
                    <a:lnTo>
                      <a:pt x="22" y="69"/>
                    </a:lnTo>
                    <a:lnTo>
                      <a:pt x="0" y="66"/>
                    </a:lnTo>
                    <a:lnTo>
                      <a:pt x="14" y="45"/>
                    </a:lnTo>
                    <a:lnTo>
                      <a:pt x="7" y="25"/>
                    </a:lnTo>
                    <a:lnTo>
                      <a:pt x="29" y="10"/>
                    </a:lnTo>
                    <a:lnTo>
                      <a:pt x="41" y="0"/>
                    </a:lnTo>
                    <a:lnTo>
                      <a:pt x="44" y="11"/>
                    </a:lnTo>
                    <a:lnTo>
                      <a:pt x="40" y="22"/>
                    </a:lnTo>
                    <a:lnTo>
                      <a:pt x="50" y="21"/>
                    </a:lnTo>
                    <a:lnTo>
                      <a:pt x="61" y="2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89" name="Freeform 89">
                <a:extLst>
                  <a:ext uri="{FF2B5EF4-FFF2-40B4-BE49-F238E27FC236}">
                    <a16:creationId xmlns:a16="http://schemas.microsoft.com/office/drawing/2014/main" id="{706E44F5-88B3-4F5A-8663-2178067FC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0527" y="2600307"/>
                <a:ext cx="598490" cy="481009"/>
              </a:xfrm>
              <a:custGeom>
                <a:avLst/>
                <a:gdLst>
                  <a:gd name="T0" fmla="*/ 190 w 377"/>
                  <a:gd name="T1" fmla="*/ 48 h 303"/>
                  <a:gd name="T2" fmla="*/ 211 w 377"/>
                  <a:gd name="T3" fmla="*/ 37 h 303"/>
                  <a:gd name="T4" fmla="*/ 231 w 377"/>
                  <a:gd name="T5" fmla="*/ 35 h 303"/>
                  <a:gd name="T6" fmla="*/ 266 w 377"/>
                  <a:gd name="T7" fmla="*/ 48 h 303"/>
                  <a:gd name="T8" fmla="*/ 302 w 377"/>
                  <a:gd name="T9" fmla="*/ 67 h 303"/>
                  <a:gd name="T10" fmla="*/ 306 w 377"/>
                  <a:gd name="T11" fmla="*/ 110 h 303"/>
                  <a:gd name="T12" fmla="*/ 312 w 377"/>
                  <a:gd name="T13" fmla="*/ 128 h 303"/>
                  <a:gd name="T14" fmla="*/ 315 w 377"/>
                  <a:gd name="T15" fmla="*/ 156 h 303"/>
                  <a:gd name="T16" fmla="*/ 333 w 377"/>
                  <a:gd name="T17" fmla="*/ 173 h 303"/>
                  <a:gd name="T18" fmla="*/ 324 w 377"/>
                  <a:gd name="T19" fmla="*/ 205 h 303"/>
                  <a:gd name="T20" fmla="*/ 343 w 377"/>
                  <a:gd name="T21" fmla="*/ 228 h 303"/>
                  <a:gd name="T22" fmla="*/ 365 w 377"/>
                  <a:gd name="T23" fmla="*/ 256 h 303"/>
                  <a:gd name="T24" fmla="*/ 377 w 377"/>
                  <a:gd name="T25" fmla="*/ 268 h 303"/>
                  <a:gd name="T26" fmla="*/ 349 w 377"/>
                  <a:gd name="T27" fmla="*/ 303 h 303"/>
                  <a:gd name="T28" fmla="*/ 295 w 377"/>
                  <a:gd name="T29" fmla="*/ 292 h 303"/>
                  <a:gd name="T30" fmla="*/ 264 w 377"/>
                  <a:gd name="T31" fmla="*/ 264 h 303"/>
                  <a:gd name="T32" fmla="*/ 241 w 377"/>
                  <a:gd name="T33" fmla="*/ 264 h 303"/>
                  <a:gd name="T34" fmla="*/ 202 w 377"/>
                  <a:gd name="T35" fmla="*/ 268 h 303"/>
                  <a:gd name="T36" fmla="*/ 164 w 377"/>
                  <a:gd name="T37" fmla="*/ 246 h 303"/>
                  <a:gd name="T38" fmla="*/ 133 w 377"/>
                  <a:gd name="T39" fmla="*/ 198 h 303"/>
                  <a:gd name="T40" fmla="*/ 112 w 377"/>
                  <a:gd name="T41" fmla="*/ 195 h 303"/>
                  <a:gd name="T42" fmla="*/ 96 w 377"/>
                  <a:gd name="T43" fmla="*/ 192 h 303"/>
                  <a:gd name="T44" fmla="*/ 88 w 377"/>
                  <a:gd name="T45" fmla="*/ 181 h 303"/>
                  <a:gd name="T46" fmla="*/ 78 w 377"/>
                  <a:gd name="T47" fmla="*/ 150 h 303"/>
                  <a:gd name="T48" fmla="*/ 40 w 377"/>
                  <a:gd name="T49" fmla="*/ 119 h 303"/>
                  <a:gd name="T50" fmla="*/ 49 w 377"/>
                  <a:gd name="T51" fmla="*/ 96 h 303"/>
                  <a:gd name="T52" fmla="*/ 34 w 377"/>
                  <a:gd name="T53" fmla="*/ 77 h 303"/>
                  <a:gd name="T54" fmla="*/ 7 w 377"/>
                  <a:gd name="T55" fmla="*/ 36 h 303"/>
                  <a:gd name="T56" fmla="*/ 0 w 377"/>
                  <a:gd name="T57" fmla="*/ 6 h 303"/>
                  <a:gd name="T58" fmla="*/ 15 w 377"/>
                  <a:gd name="T59" fmla="*/ 8 h 303"/>
                  <a:gd name="T60" fmla="*/ 37 w 377"/>
                  <a:gd name="T61" fmla="*/ 20 h 303"/>
                  <a:gd name="T62" fmla="*/ 60 w 377"/>
                  <a:gd name="T63" fmla="*/ 5 h 303"/>
                  <a:gd name="T64" fmla="*/ 73 w 377"/>
                  <a:gd name="T65" fmla="*/ 9 h 303"/>
                  <a:gd name="T66" fmla="*/ 81 w 377"/>
                  <a:gd name="T67" fmla="*/ 30 h 303"/>
                  <a:gd name="T68" fmla="*/ 93 w 377"/>
                  <a:gd name="T69" fmla="*/ 44 h 303"/>
                  <a:gd name="T70" fmla="*/ 124 w 377"/>
                  <a:gd name="T71" fmla="*/ 59 h 303"/>
                  <a:gd name="T72" fmla="*/ 175 w 377"/>
                  <a:gd name="T73" fmla="*/ 57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03">
                    <a:moveTo>
                      <a:pt x="176" y="52"/>
                    </a:moveTo>
                    <a:lnTo>
                      <a:pt x="190" y="48"/>
                    </a:lnTo>
                    <a:lnTo>
                      <a:pt x="200" y="36"/>
                    </a:lnTo>
                    <a:lnTo>
                      <a:pt x="211" y="37"/>
                    </a:lnTo>
                    <a:lnTo>
                      <a:pt x="218" y="33"/>
                    </a:lnTo>
                    <a:lnTo>
                      <a:pt x="231" y="35"/>
                    </a:lnTo>
                    <a:lnTo>
                      <a:pt x="252" y="45"/>
                    </a:lnTo>
                    <a:lnTo>
                      <a:pt x="266" y="48"/>
                    </a:lnTo>
                    <a:lnTo>
                      <a:pt x="289" y="66"/>
                    </a:lnTo>
                    <a:lnTo>
                      <a:pt x="302" y="67"/>
                    </a:lnTo>
                    <a:lnTo>
                      <a:pt x="308" y="84"/>
                    </a:lnTo>
                    <a:lnTo>
                      <a:pt x="306" y="110"/>
                    </a:lnTo>
                    <a:lnTo>
                      <a:pt x="304" y="125"/>
                    </a:lnTo>
                    <a:lnTo>
                      <a:pt x="312" y="128"/>
                    </a:lnTo>
                    <a:lnTo>
                      <a:pt x="307" y="139"/>
                    </a:lnTo>
                    <a:lnTo>
                      <a:pt x="315" y="156"/>
                    </a:lnTo>
                    <a:lnTo>
                      <a:pt x="319" y="169"/>
                    </a:lnTo>
                    <a:lnTo>
                      <a:pt x="333" y="173"/>
                    </a:lnTo>
                    <a:lnTo>
                      <a:pt x="337" y="186"/>
                    </a:lnTo>
                    <a:lnTo>
                      <a:pt x="324" y="205"/>
                    </a:lnTo>
                    <a:lnTo>
                      <a:pt x="334" y="216"/>
                    </a:lnTo>
                    <a:lnTo>
                      <a:pt x="343" y="228"/>
                    </a:lnTo>
                    <a:lnTo>
                      <a:pt x="362" y="237"/>
                    </a:lnTo>
                    <a:lnTo>
                      <a:pt x="365" y="256"/>
                    </a:lnTo>
                    <a:lnTo>
                      <a:pt x="374" y="259"/>
                    </a:lnTo>
                    <a:lnTo>
                      <a:pt x="377" y="268"/>
                    </a:lnTo>
                    <a:lnTo>
                      <a:pt x="353" y="279"/>
                    </a:lnTo>
                    <a:lnTo>
                      <a:pt x="349" y="303"/>
                    </a:lnTo>
                    <a:lnTo>
                      <a:pt x="315" y="297"/>
                    </a:lnTo>
                    <a:lnTo>
                      <a:pt x="295" y="292"/>
                    </a:lnTo>
                    <a:lnTo>
                      <a:pt x="274" y="290"/>
                    </a:lnTo>
                    <a:lnTo>
                      <a:pt x="264" y="264"/>
                    </a:lnTo>
                    <a:lnTo>
                      <a:pt x="255" y="260"/>
                    </a:lnTo>
                    <a:lnTo>
                      <a:pt x="241" y="264"/>
                    </a:lnTo>
                    <a:lnTo>
                      <a:pt x="225" y="274"/>
                    </a:lnTo>
                    <a:lnTo>
                      <a:pt x="202" y="268"/>
                    </a:lnTo>
                    <a:lnTo>
                      <a:pt x="182" y="251"/>
                    </a:lnTo>
                    <a:lnTo>
                      <a:pt x="164" y="246"/>
                    </a:lnTo>
                    <a:lnTo>
                      <a:pt x="150" y="226"/>
                    </a:lnTo>
                    <a:lnTo>
                      <a:pt x="133" y="198"/>
                    </a:lnTo>
                    <a:lnTo>
                      <a:pt x="124" y="202"/>
                    </a:lnTo>
                    <a:lnTo>
                      <a:pt x="112" y="195"/>
                    </a:lnTo>
                    <a:lnTo>
                      <a:pt x="107" y="203"/>
                    </a:lnTo>
                    <a:lnTo>
                      <a:pt x="96" y="192"/>
                    </a:lnTo>
                    <a:lnTo>
                      <a:pt x="94" y="181"/>
                    </a:lnTo>
                    <a:lnTo>
                      <a:pt x="88" y="181"/>
                    </a:lnTo>
                    <a:lnTo>
                      <a:pt x="89" y="166"/>
                    </a:lnTo>
                    <a:lnTo>
                      <a:pt x="78" y="150"/>
                    </a:lnTo>
                    <a:lnTo>
                      <a:pt x="55" y="139"/>
                    </a:lnTo>
                    <a:lnTo>
                      <a:pt x="40" y="119"/>
                    </a:lnTo>
                    <a:lnTo>
                      <a:pt x="42" y="103"/>
                    </a:lnTo>
                    <a:lnTo>
                      <a:pt x="49" y="96"/>
                    </a:lnTo>
                    <a:lnTo>
                      <a:pt x="46" y="84"/>
                    </a:lnTo>
                    <a:lnTo>
                      <a:pt x="34" y="77"/>
                    </a:lnTo>
                    <a:lnTo>
                      <a:pt x="19" y="53"/>
                    </a:lnTo>
                    <a:lnTo>
                      <a:pt x="7" y="36"/>
                    </a:lnTo>
                    <a:lnTo>
                      <a:pt x="9" y="30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15" y="8"/>
                    </a:lnTo>
                    <a:lnTo>
                      <a:pt x="25" y="18"/>
                    </a:lnTo>
                    <a:lnTo>
                      <a:pt x="37" y="20"/>
                    </a:lnTo>
                    <a:lnTo>
                      <a:pt x="43" y="20"/>
                    </a:lnTo>
                    <a:lnTo>
                      <a:pt x="60" y="5"/>
                    </a:lnTo>
                    <a:lnTo>
                      <a:pt x="67" y="3"/>
                    </a:lnTo>
                    <a:lnTo>
                      <a:pt x="73" y="9"/>
                    </a:lnTo>
                    <a:lnTo>
                      <a:pt x="69" y="19"/>
                    </a:lnTo>
                    <a:lnTo>
                      <a:pt x="81" y="30"/>
                    </a:lnTo>
                    <a:lnTo>
                      <a:pt x="85" y="29"/>
                    </a:lnTo>
                    <a:lnTo>
                      <a:pt x="93" y="44"/>
                    </a:lnTo>
                    <a:lnTo>
                      <a:pt x="110" y="49"/>
                    </a:lnTo>
                    <a:lnTo>
                      <a:pt x="124" y="59"/>
                    </a:lnTo>
                    <a:lnTo>
                      <a:pt x="149" y="63"/>
                    </a:lnTo>
                    <a:lnTo>
                      <a:pt x="175" y="57"/>
                    </a:lnTo>
                    <a:lnTo>
                      <a:pt x="176" y="5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90" name="Freeform 90">
                <a:extLst>
                  <a:ext uri="{FF2B5EF4-FFF2-40B4-BE49-F238E27FC236}">
                    <a16:creationId xmlns:a16="http://schemas.microsoft.com/office/drawing/2014/main" id="{C42C406B-93E3-4452-9765-E095FBE32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640" y="2676506"/>
                <a:ext cx="285751" cy="273047"/>
              </a:xfrm>
              <a:custGeom>
                <a:avLst/>
                <a:gdLst>
                  <a:gd name="T0" fmla="*/ 107 w 180"/>
                  <a:gd name="T1" fmla="*/ 29 h 172"/>
                  <a:gd name="T2" fmla="*/ 119 w 180"/>
                  <a:gd name="T3" fmla="*/ 36 h 172"/>
                  <a:gd name="T4" fmla="*/ 122 w 180"/>
                  <a:gd name="T5" fmla="*/ 48 h 172"/>
                  <a:gd name="T6" fmla="*/ 115 w 180"/>
                  <a:gd name="T7" fmla="*/ 55 h 172"/>
                  <a:gd name="T8" fmla="*/ 113 w 180"/>
                  <a:gd name="T9" fmla="*/ 71 h 172"/>
                  <a:gd name="T10" fmla="*/ 128 w 180"/>
                  <a:gd name="T11" fmla="*/ 91 h 172"/>
                  <a:gd name="T12" fmla="*/ 151 w 180"/>
                  <a:gd name="T13" fmla="*/ 102 h 172"/>
                  <a:gd name="T14" fmla="*/ 162 w 180"/>
                  <a:gd name="T15" fmla="*/ 118 h 172"/>
                  <a:gd name="T16" fmla="*/ 161 w 180"/>
                  <a:gd name="T17" fmla="*/ 133 h 172"/>
                  <a:gd name="T18" fmla="*/ 167 w 180"/>
                  <a:gd name="T19" fmla="*/ 133 h 172"/>
                  <a:gd name="T20" fmla="*/ 169 w 180"/>
                  <a:gd name="T21" fmla="*/ 144 h 172"/>
                  <a:gd name="T22" fmla="*/ 180 w 180"/>
                  <a:gd name="T23" fmla="*/ 155 h 172"/>
                  <a:gd name="T24" fmla="*/ 169 w 180"/>
                  <a:gd name="T25" fmla="*/ 154 h 172"/>
                  <a:gd name="T26" fmla="*/ 157 w 180"/>
                  <a:gd name="T27" fmla="*/ 152 h 172"/>
                  <a:gd name="T28" fmla="*/ 147 w 180"/>
                  <a:gd name="T29" fmla="*/ 172 h 172"/>
                  <a:gd name="T30" fmla="*/ 114 w 180"/>
                  <a:gd name="T31" fmla="*/ 170 h 172"/>
                  <a:gd name="T32" fmla="*/ 59 w 180"/>
                  <a:gd name="T33" fmla="*/ 129 h 172"/>
                  <a:gd name="T34" fmla="*/ 31 w 180"/>
                  <a:gd name="T35" fmla="*/ 114 h 172"/>
                  <a:gd name="T36" fmla="*/ 10 w 180"/>
                  <a:gd name="T37" fmla="*/ 109 h 172"/>
                  <a:gd name="T38" fmla="*/ 0 w 180"/>
                  <a:gd name="T39" fmla="*/ 83 h 172"/>
                  <a:gd name="T40" fmla="*/ 35 w 180"/>
                  <a:gd name="T41" fmla="*/ 62 h 172"/>
                  <a:gd name="T42" fmla="*/ 38 w 180"/>
                  <a:gd name="T43" fmla="*/ 37 h 172"/>
                  <a:gd name="T44" fmla="*/ 35 w 180"/>
                  <a:gd name="T45" fmla="*/ 22 h 172"/>
                  <a:gd name="T46" fmla="*/ 43 w 180"/>
                  <a:gd name="T47" fmla="*/ 17 h 172"/>
                  <a:gd name="T48" fmla="*/ 50 w 180"/>
                  <a:gd name="T49" fmla="*/ 4 h 172"/>
                  <a:gd name="T50" fmla="*/ 57 w 180"/>
                  <a:gd name="T51" fmla="*/ 0 h 172"/>
                  <a:gd name="T52" fmla="*/ 78 w 180"/>
                  <a:gd name="T53" fmla="*/ 3 h 172"/>
                  <a:gd name="T54" fmla="*/ 84 w 180"/>
                  <a:gd name="T55" fmla="*/ 8 h 172"/>
                  <a:gd name="T56" fmla="*/ 92 w 180"/>
                  <a:gd name="T57" fmla="*/ 5 h 172"/>
                  <a:gd name="T58" fmla="*/ 107 w 180"/>
                  <a:gd name="T59" fmla="*/ 29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0" h="172">
                    <a:moveTo>
                      <a:pt x="107" y="29"/>
                    </a:moveTo>
                    <a:lnTo>
                      <a:pt x="119" y="36"/>
                    </a:lnTo>
                    <a:lnTo>
                      <a:pt x="122" y="48"/>
                    </a:lnTo>
                    <a:lnTo>
                      <a:pt x="115" y="55"/>
                    </a:lnTo>
                    <a:lnTo>
                      <a:pt x="113" y="71"/>
                    </a:lnTo>
                    <a:lnTo>
                      <a:pt x="128" y="91"/>
                    </a:lnTo>
                    <a:lnTo>
                      <a:pt x="151" y="102"/>
                    </a:lnTo>
                    <a:lnTo>
                      <a:pt x="162" y="118"/>
                    </a:lnTo>
                    <a:lnTo>
                      <a:pt x="161" y="133"/>
                    </a:lnTo>
                    <a:lnTo>
                      <a:pt x="167" y="133"/>
                    </a:lnTo>
                    <a:lnTo>
                      <a:pt x="169" y="144"/>
                    </a:lnTo>
                    <a:lnTo>
                      <a:pt x="180" y="155"/>
                    </a:lnTo>
                    <a:lnTo>
                      <a:pt x="169" y="154"/>
                    </a:lnTo>
                    <a:lnTo>
                      <a:pt x="157" y="152"/>
                    </a:lnTo>
                    <a:lnTo>
                      <a:pt x="147" y="172"/>
                    </a:lnTo>
                    <a:lnTo>
                      <a:pt x="114" y="170"/>
                    </a:lnTo>
                    <a:lnTo>
                      <a:pt x="59" y="129"/>
                    </a:lnTo>
                    <a:lnTo>
                      <a:pt x="31" y="114"/>
                    </a:lnTo>
                    <a:lnTo>
                      <a:pt x="10" y="109"/>
                    </a:lnTo>
                    <a:lnTo>
                      <a:pt x="0" y="83"/>
                    </a:lnTo>
                    <a:lnTo>
                      <a:pt x="35" y="62"/>
                    </a:lnTo>
                    <a:lnTo>
                      <a:pt x="38" y="37"/>
                    </a:lnTo>
                    <a:lnTo>
                      <a:pt x="35" y="22"/>
                    </a:lnTo>
                    <a:lnTo>
                      <a:pt x="43" y="17"/>
                    </a:lnTo>
                    <a:lnTo>
                      <a:pt x="50" y="4"/>
                    </a:lnTo>
                    <a:lnTo>
                      <a:pt x="57" y="0"/>
                    </a:lnTo>
                    <a:lnTo>
                      <a:pt x="78" y="3"/>
                    </a:lnTo>
                    <a:lnTo>
                      <a:pt x="84" y="8"/>
                    </a:lnTo>
                    <a:lnTo>
                      <a:pt x="92" y="5"/>
                    </a:lnTo>
                    <a:lnTo>
                      <a:pt x="107" y="2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91" name="Freeform 91">
                <a:extLst>
                  <a:ext uri="{FF2B5EF4-FFF2-40B4-BE49-F238E27FC236}">
                    <a16:creationId xmlns:a16="http://schemas.microsoft.com/office/drawing/2014/main" id="{BEA6E6DB-2065-41FC-8FEF-6473A3D46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497" y="1758937"/>
                <a:ext cx="234950" cy="88900"/>
              </a:xfrm>
              <a:custGeom>
                <a:avLst/>
                <a:gdLst>
                  <a:gd name="T0" fmla="*/ 138 w 148"/>
                  <a:gd name="T1" fmla="*/ 1 h 56"/>
                  <a:gd name="T2" fmla="*/ 133 w 148"/>
                  <a:gd name="T3" fmla="*/ 13 h 56"/>
                  <a:gd name="T4" fmla="*/ 148 w 148"/>
                  <a:gd name="T5" fmla="*/ 25 h 56"/>
                  <a:gd name="T6" fmla="*/ 128 w 148"/>
                  <a:gd name="T7" fmla="*/ 39 h 56"/>
                  <a:gd name="T8" fmla="*/ 85 w 148"/>
                  <a:gd name="T9" fmla="*/ 52 h 56"/>
                  <a:gd name="T10" fmla="*/ 73 w 148"/>
                  <a:gd name="T11" fmla="*/ 56 h 56"/>
                  <a:gd name="T12" fmla="*/ 54 w 148"/>
                  <a:gd name="T13" fmla="*/ 53 h 56"/>
                  <a:gd name="T14" fmla="*/ 16 w 148"/>
                  <a:gd name="T15" fmla="*/ 47 h 56"/>
                  <a:gd name="T16" fmla="*/ 31 w 148"/>
                  <a:gd name="T17" fmla="*/ 39 h 56"/>
                  <a:gd name="T18" fmla="*/ 2 w 148"/>
                  <a:gd name="T19" fmla="*/ 30 h 56"/>
                  <a:gd name="T20" fmla="*/ 28 w 148"/>
                  <a:gd name="T21" fmla="*/ 26 h 56"/>
                  <a:gd name="T22" fmla="*/ 28 w 148"/>
                  <a:gd name="T23" fmla="*/ 21 h 56"/>
                  <a:gd name="T24" fmla="*/ 0 w 148"/>
                  <a:gd name="T25" fmla="*/ 17 h 56"/>
                  <a:gd name="T26" fmla="*/ 12 w 148"/>
                  <a:gd name="T27" fmla="*/ 5 h 56"/>
                  <a:gd name="T28" fmla="*/ 33 w 148"/>
                  <a:gd name="T29" fmla="*/ 2 h 56"/>
                  <a:gd name="T30" fmla="*/ 52 w 148"/>
                  <a:gd name="T31" fmla="*/ 14 h 56"/>
                  <a:gd name="T32" fmla="*/ 75 w 148"/>
                  <a:gd name="T33" fmla="*/ 4 h 56"/>
                  <a:gd name="T34" fmla="*/ 91 w 148"/>
                  <a:gd name="T35" fmla="*/ 9 h 56"/>
                  <a:gd name="T36" fmla="*/ 115 w 148"/>
                  <a:gd name="T37" fmla="*/ 0 h 56"/>
                  <a:gd name="T38" fmla="*/ 138 w 148"/>
                  <a:gd name="T39" fmla="*/ 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8" h="56">
                    <a:moveTo>
                      <a:pt x="138" y="1"/>
                    </a:moveTo>
                    <a:lnTo>
                      <a:pt x="133" y="13"/>
                    </a:lnTo>
                    <a:lnTo>
                      <a:pt x="148" y="25"/>
                    </a:lnTo>
                    <a:lnTo>
                      <a:pt x="128" y="39"/>
                    </a:lnTo>
                    <a:lnTo>
                      <a:pt x="85" y="52"/>
                    </a:lnTo>
                    <a:lnTo>
                      <a:pt x="73" y="56"/>
                    </a:lnTo>
                    <a:lnTo>
                      <a:pt x="54" y="53"/>
                    </a:lnTo>
                    <a:lnTo>
                      <a:pt x="16" y="47"/>
                    </a:lnTo>
                    <a:lnTo>
                      <a:pt x="31" y="39"/>
                    </a:lnTo>
                    <a:lnTo>
                      <a:pt x="2" y="30"/>
                    </a:lnTo>
                    <a:lnTo>
                      <a:pt x="28" y="26"/>
                    </a:lnTo>
                    <a:lnTo>
                      <a:pt x="28" y="21"/>
                    </a:lnTo>
                    <a:lnTo>
                      <a:pt x="0" y="17"/>
                    </a:lnTo>
                    <a:lnTo>
                      <a:pt x="12" y="5"/>
                    </a:lnTo>
                    <a:lnTo>
                      <a:pt x="33" y="2"/>
                    </a:lnTo>
                    <a:lnTo>
                      <a:pt x="52" y="14"/>
                    </a:lnTo>
                    <a:lnTo>
                      <a:pt x="75" y="4"/>
                    </a:lnTo>
                    <a:lnTo>
                      <a:pt x="91" y="9"/>
                    </a:lnTo>
                    <a:lnTo>
                      <a:pt x="115" y="0"/>
                    </a:lnTo>
                    <a:lnTo>
                      <a:pt x="138" y="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92" name="Freeform 92">
                <a:extLst>
                  <a:ext uri="{FF2B5EF4-FFF2-40B4-BE49-F238E27FC236}">
                    <a16:creationId xmlns:a16="http://schemas.microsoft.com/office/drawing/2014/main" id="{9505E7D3-B060-41B0-B9BA-69B2545A7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5577" y="2811443"/>
                <a:ext cx="38100" cy="125412"/>
              </a:xfrm>
              <a:custGeom>
                <a:avLst/>
                <a:gdLst>
                  <a:gd name="T0" fmla="*/ 23 w 24"/>
                  <a:gd name="T1" fmla="*/ 12 h 79"/>
                  <a:gd name="T2" fmla="*/ 20 w 24"/>
                  <a:gd name="T3" fmla="*/ 19 h 79"/>
                  <a:gd name="T4" fmla="*/ 14 w 24"/>
                  <a:gd name="T5" fmla="*/ 16 h 79"/>
                  <a:gd name="T6" fmla="*/ 11 w 24"/>
                  <a:gd name="T7" fmla="*/ 30 h 79"/>
                  <a:gd name="T8" fmla="*/ 16 w 24"/>
                  <a:gd name="T9" fmla="*/ 32 h 79"/>
                  <a:gd name="T10" fmla="*/ 12 w 24"/>
                  <a:gd name="T11" fmla="*/ 35 h 79"/>
                  <a:gd name="T12" fmla="*/ 12 w 24"/>
                  <a:gd name="T13" fmla="*/ 40 h 79"/>
                  <a:gd name="T14" fmla="*/ 20 w 24"/>
                  <a:gd name="T15" fmla="*/ 37 h 79"/>
                  <a:gd name="T16" fmla="*/ 21 w 24"/>
                  <a:gd name="T17" fmla="*/ 45 h 79"/>
                  <a:gd name="T18" fmla="*/ 15 w 24"/>
                  <a:gd name="T19" fmla="*/ 79 h 79"/>
                  <a:gd name="T20" fmla="*/ 0 w 24"/>
                  <a:gd name="T21" fmla="*/ 43 h 79"/>
                  <a:gd name="T22" fmla="*/ 5 w 24"/>
                  <a:gd name="T23" fmla="*/ 36 h 79"/>
                  <a:gd name="T24" fmla="*/ 3 w 24"/>
                  <a:gd name="T25" fmla="*/ 35 h 79"/>
                  <a:gd name="T26" fmla="*/ 7 w 24"/>
                  <a:gd name="T27" fmla="*/ 25 h 79"/>
                  <a:gd name="T28" fmla="*/ 9 w 24"/>
                  <a:gd name="T29" fmla="*/ 10 h 79"/>
                  <a:gd name="T30" fmla="*/ 11 w 24"/>
                  <a:gd name="T31" fmla="*/ 4 h 79"/>
                  <a:gd name="T32" fmla="*/ 11 w 24"/>
                  <a:gd name="T33" fmla="*/ 4 h 79"/>
                  <a:gd name="T34" fmla="*/ 17 w 24"/>
                  <a:gd name="T35" fmla="*/ 4 h 79"/>
                  <a:gd name="T36" fmla="*/ 18 w 24"/>
                  <a:gd name="T37" fmla="*/ 1 h 79"/>
                  <a:gd name="T38" fmla="*/ 23 w 24"/>
                  <a:gd name="T39" fmla="*/ 0 h 79"/>
                  <a:gd name="T40" fmla="*/ 24 w 24"/>
                  <a:gd name="T41" fmla="*/ 9 h 79"/>
                  <a:gd name="T42" fmla="*/ 22 w 24"/>
                  <a:gd name="T43" fmla="*/ 12 h 79"/>
                  <a:gd name="T44" fmla="*/ 23 w 24"/>
                  <a:gd name="T45" fmla="*/ 1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" h="79">
                    <a:moveTo>
                      <a:pt x="23" y="12"/>
                    </a:moveTo>
                    <a:lnTo>
                      <a:pt x="20" y="19"/>
                    </a:lnTo>
                    <a:lnTo>
                      <a:pt x="14" y="16"/>
                    </a:lnTo>
                    <a:lnTo>
                      <a:pt x="11" y="30"/>
                    </a:lnTo>
                    <a:lnTo>
                      <a:pt x="16" y="32"/>
                    </a:lnTo>
                    <a:lnTo>
                      <a:pt x="12" y="35"/>
                    </a:lnTo>
                    <a:lnTo>
                      <a:pt x="12" y="40"/>
                    </a:lnTo>
                    <a:lnTo>
                      <a:pt x="20" y="37"/>
                    </a:lnTo>
                    <a:lnTo>
                      <a:pt x="21" y="45"/>
                    </a:lnTo>
                    <a:lnTo>
                      <a:pt x="15" y="79"/>
                    </a:lnTo>
                    <a:lnTo>
                      <a:pt x="0" y="43"/>
                    </a:lnTo>
                    <a:lnTo>
                      <a:pt x="5" y="36"/>
                    </a:lnTo>
                    <a:lnTo>
                      <a:pt x="3" y="35"/>
                    </a:lnTo>
                    <a:lnTo>
                      <a:pt x="7" y="25"/>
                    </a:lnTo>
                    <a:lnTo>
                      <a:pt x="9" y="10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4" y="9"/>
                    </a:lnTo>
                    <a:lnTo>
                      <a:pt x="22" y="12"/>
                    </a:lnTo>
                    <a:lnTo>
                      <a:pt x="23" y="1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93" name="Freeform 93">
                <a:extLst>
                  <a:ext uri="{FF2B5EF4-FFF2-40B4-BE49-F238E27FC236}">
                    <a16:creationId xmlns:a16="http://schemas.microsoft.com/office/drawing/2014/main" id="{4032C542-EEA8-4BF3-BE27-6E6A7E055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9625" y="2649518"/>
                <a:ext cx="82550" cy="52388"/>
              </a:xfrm>
              <a:custGeom>
                <a:avLst/>
                <a:gdLst>
                  <a:gd name="T0" fmla="*/ 52 w 52"/>
                  <a:gd name="T1" fmla="*/ 0 h 33"/>
                  <a:gd name="T2" fmla="*/ 47 w 52"/>
                  <a:gd name="T3" fmla="*/ 16 h 33"/>
                  <a:gd name="T4" fmla="*/ 50 w 52"/>
                  <a:gd name="T5" fmla="*/ 23 h 33"/>
                  <a:gd name="T6" fmla="*/ 47 w 52"/>
                  <a:gd name="T7" fmla="*/ 33 h 33"/>
                  <a:gd name="T8" fmla="*/ 33 w 52"/>
                  <a:gd name="T9" fmla="*/ 25 h 33"/>
                  <a:gd name="T10" fmla="*/ 24 w 52"/>
                  <a:gd name="T11" fmla="*/ 23 h 33"/>
                  <a:gd name="T12" fmla="*/ 0 w 52"/>
                  <a:gd name="T13" fmla="*/ 13 h 33"/>
                  <a:gd name="T14" fmla="*/ 2 w 52"/>
                  <a:gd name="T15" fmla="*/ 2 h 33"/>
                  <a:gd name="T16" fmla="*/ 22 w 52"/>
                  <a:gd name="T17" fmla="*/ 4 h 33"/>
                  <a:gd name="T18" fmla="*/ 39 w 52"/>
                  <a:gd name="T19" fmla="*/ 2 h 33"/>
                  <a:gd name="T20" fmla="*/ 52 w 52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33">
                    <a:moveTo>
                      <a:pt x="52" y="0"/>
                    </a:moveTo>
                    <a:lnTo>
                      <a:pt x="47" y="16"/>
                    </a:lnTo>
                    <a:lnTo>
                      <a:pt x="50" y="23"/>
                    </a:lnTo>
                    <a:lnTo>
                      <a:pt x="47" y="33"/>
                    </a:lnTo>
                    <a:lnTo>
                      <a:pt x="33" y="25"/>
                    </a:lnTo>
                    <a:lnTo>
                      <a:pt x="24" y="23"/>
                    </a:lnTo>
                    <a:lnTo>
                      <a:pt x="0" y="13"/>
                    </a:lnTo>
                    <a:lnTo>
                      <a:pt x="2" y="2"/>
                    </a:lnTo>
                    <a:lnTo>
                      <a:pt x="22" y="4"/>
                    </a:lnTo>
                    <a:lnTo>
                      <a:pt x="39" y="2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94" name="Freeform 94">
                <a:extLst>
                  <a:ext uri="{FF2B5EF4-FFF2-40B4-BE49-F238E27FC236}">
                    <a16:creationId xmlns:a16="http://schemas.microsoft.com/office/drawing/2014/main" id="{13EE9FDF-B8BA-41A5-8F9E-02F89468C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562" y="2551093"/>
                <a:ext cx="44450" cy="76199"/>
              </a:xfrm>
              <a:custGeom>
                <a:avLst/>
                <a:gdLst>
                  <a:gd name="T0" fmla="*/ 17 w 28"/>
                  <a:gd name="T1" fmla="*/ 0 h 48"/>
                  <a:gd name="T2" fmla="*/ 28 w 28"/>
                  <a:gd name="T3" fmla="*/ 15 h 48"/>
                  <a:gd name="T4" fmla="*/ 27 w 28"/>
                  <a:gd name="T5" fmla="*/ 42 h 48"/>
                  <a:gd name="T6" fmla="*/ 19 w 28"/>
                  <a:gd name="T7" fmla="*/ 41 h 48"/>
                  <a:gd name="T8" fmla="*/ 12 w 28"/>
                  <a:gd name="T9" fmla="*/ 48 h 48"/>
                  <a:gd name="T10" fmla="*/ 6 w 28"/>
                  <a:gd name="T11" fmla="*/ 43 h 48"/>
                  <a:gd name="T12" fmla="*/ 4 w 28"/>
                  <a:gd name="T13" fmla="*/ 18 h 48"/>
                  <a:gd name="T14" fmla="*/ 0 w 28"/>
                  <a:gd name="T15" fmla="*/ 6 h 48"/>
                  <a:gd name="T16" fmla="*/ 9 w 28"/>
                  <a:gd name="T17" fmla="*/ 7 h 48"/>
                  <a:gd name="T18" fmla="*/ 17 w 2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48">
                    <a:moveTo>
                      <a:pt x="17" y="0"/>
                    </a:moveTo>
                    <a:lnTo>
                      <a:pt x="28" y="15"/>
                    </a:lnTo>
                    <a:lnTo>
                      <a:pt x="27" y="42"/>
                    </a:lnTo>
                    <a:lnTo>
                      <a:pt x="19" y="41"/>
                    </a:lnTo>
                    <a:lnTo>
                      <a:pt x="12" y="48"/>
                    </a:lnTo>
                    <a:lnTo>
                      <a:pt x="6" y="43"/>
                    </a:lnTo>
                    <a:lnTo>
                      <a:pt x="4" y="18"/>
                    </a:lnTo>
                    <a:lnTo>
                      <a:pt x="0" y="6"/>
                    </a:lnTo>
                    <a:lnTo>
                      <a:pt x="9" y="7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95" name="Freeform 95">
                <a:extLst>
                  <a:ext uri="{FF2B5EF4-FFF2-40B4-BE49-F238E27FC236}">
                    <a16:creationId xmlns:a16="http://schemas.microsoft.com/office/drawing/2014/main" id="{08F869A3-9CA5-4CD2-A109-44C7DE8A6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9287" y="2360596"/>
                <a:ext cx="319089" cy="298448"/>
              </a:xfrm>
              <a:custGeom>
                <a:avLst/>
                <a:gdLst>
                  <a:gd name="T0" fmla="*/ 114 w 201"/>
                  <a:gd name="T1" fmla="*/ 12 h 188"/>
                  <a:gd name="T2" fmla="*/ 117 w 201"/>
                  <a:gd name="T3" fmla="*/ 31 h 188"/>
                  <a:gd name="T4" fmla="*/ 91 w 201"/>
                  <a:gd name="T5" fmla="*/ 35 h 188"/>
                  <a:gd name="T6" fmla="*/ 91 w 201"/>
                  <a:gd name="T7" fmla="*/ 51 h 188"/>
                  <a:gd name="T8" fmla="*/ 113 w 201"/>
                  <a:gd name="T9" fmla="*/ 72 h 188"/>
                  <a:gd name="T10" fmla="*/ 142 w 201"/>
                  <a:gd name="T11" fmla="*/ 105 h 188"/>
                  <a:gd name="T12" fmla="*/ 160 w 201"/>
                  <a:gd name="T13" fmla="*/ 110 h 188"/>
                  <a:gd name="T14" fmla="*/ 171 w 201"/>
                  <a:gd name="T15" fmla="*/ 121 h 188"/>
                  <a:gd name="T16" fmla="*/ 199 w 201"/>
                  <a:gd name="T17" fmla="*/ 138 h 188"/>
                  <a:gd name="T18" fmla="*/ 198 w 201"/>
                  <a:gd name="T19" fmla="*/ 149 h 188"/>
                  <a:gd name="T20" fmla="*/ 173 w 201"/>
                  <a:gd name="T21" fmla="*/ 136 h 188"/>
                  <a:gd name="T22" fmla="*/ 180 w 201"/>
                  <a:gd name="T23" fmla="*/ 157 h 188"/>
                  <a:gd name="T24" fmla="*/ 172 w 201"/>
                  <a:gd name="T25" fmla="*/ 169 h 188"/>
                  <a:gd name="T26" fmla="*/ 156 w 201"/>
                  <a:gd name="T27" fmla="*/ 188 h 188"/>
                  <a:gd name="T28" fmla="*/ 159 w 201"/>
                  <a:gd name="T29" fmla="*/ 171 h 188"/>
                  <a:gd name="T30" fmla="*/ 155 w 201"/>
                  <a:gd name="T31" fmla="*/ 155 h 188"/>
                  <a:gd name="T32" fmla="*/ 142 w 201"/>
                  <a:gd name="T33" fmla="*/ 142 h 188"/>
                  <a:gd name="T34" fmla="*/ 125 w 201"/>
                  <a:gd name="T35" fmla="*/ 129 h 188"/>
                  <a:gd name="T36" fmla="*/ 105 w 201"/>
                  <a:gd name="T37" fmla="*/ 120 h 188"/>
                  <a:gd name="T38" fmla="*/ 76 w 201"/>
                  <a:gd name="T39" fmla="*/ 97 h 188"/>
                  <a:gd name="T40" fmla="*/ 58 w 201"/>
                  <a:gd name="T41" fmla="*/ 65 h 188"/>
                  <a:gd name="T42" fmla="*/ 35 w 201"/>
                  <a:gd name="T43" fmla="*/ 56 h 188"/>
                  <a:gd name="T44" fmla="*/ 19 w 201"/>
                  <a:gd name="T45" fmla="*/ 68 h 188"/>
                  <a:gd name="T46" fmla="*/ 13 w 201"/>
                  <a:gd name="T47" fmla="*/ 61 h 188"/>
                  <a:gd name="T48" fmla="*/ 0 w 201"/>
                  <a:gd name="T49" fmla="*/ 42 h 188"/>
                  <a:gd name="T50" fmla="*/ 0 w 201"/>
                  <a:gd name="T51" fmla="*/ 28 h 188"/>
                  <a:gd name="T52" fmla="*/ 8 w 201"/>
                  <a:gd name="T53" fmla="*/ 27 h 188"/>
                  <a:gd name="T54" fmla="*/ 25 w 201"/>
                  <a:gd name="T55" fmla="*/ 19 h 188"/>
                  <a:gd name="T56" fmla="*/ 35 w 201"/>
                  <a:gd name="T57" fmla="*/ 22 h 188"/>
                  <a:gd name="T58" fmla="*/ 51 w 201"/>
                  <a:gd name="T59" fmla="*/ 16 h 188"/>
                  <a:gd name="T60" fmla="*/ 58 w 201"/>
                  <a:gd name="T61" fmla="*/ 4 h 188"/>
                  <a:gd name="T62" fmla="*/ 70 w 201"/>
                  <a:gd name="T63" fmla="*/ 3 h 188"/>
                  <a:gd name="T64" fmla="*/ 90 w 201"/>
                  <a:gd name="T65" fmla="*/ 7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1" h="188">
                    <a:moveTo>
                      <a:pt x="90" y="7"/>
                    </a:moveTo>
                    <a:lnTo>
                      <a:pt x="114" y="12"/>
                    </a:lnTo>
                    <a:lnTo>
                      <a:pt x="113" y="22"/>
                    </a:lnTo>
                    <a:lnTo>
                      <a:pt x="117" y="31"/>
                    </a:lnTo>
                    <a:lnTo>
                      <a:pt x="104" y="28"/>
                    </a:lnTo>
                    <a:lnTo>
                      <a:pt x="91" y="35"/>
                    </a:lnTo>
                    <a:lnTo>
                      <a:pt x="93" y="45"/>
                    </a:lnTo>
                    <a:lnTo>
                      <a:pt x="91" y="51"/>
                    </a:lnTo>
                    <a:lnTo>
                      <a:pt x="97" y="61"/>
                    </a:lnTo>
                    <a:lnTo>
                      <a:pt x="113" y="72"/>
                    </a:lnTo>
                    <a:lnTo>
                      <a:pt x="122" y="89"/>
                    </a:lnTo>
                    <a:lnTo>
                      <a:pt x="142" y="105"/>
                    </a:lnTo>
                    <a:lnTo>
                      <a:pt x="155" y="105"/>
                    </a:lnTo>
                    <a:lnTo>
                      <a:pt x="160" y="110"/>
                    </a:lnTo>
                    <a:lnTo>
                      <a:pt x="155" y="114"/>
                    </a:lnTo>
                    <a:lnTo>
                      <a:pt x="171" y="121"/>
                    </a:lnTo>
                    <a:lnTo>
                      <a:pt x="183" y="127"/>
                    </a:lnTo>
                    <a:lnTo>
                      <a:pt x="199" y="138"/>
                    </a:lnTo>
                    <a:lnTo>
                      <a:pt x="201" y="142"/>
                    </a:lnTo>
                    <a:lnTo>
                      <a:pt x="198" y="149"/>
                    </a:lnTo>
                    <a:lnTo>
                      <a:pt x="188" y="140"/>
                    </a:lnTo>
                    <a:lnTo>
                      <a:pt x="173" y="136"/>
                    </a:lnTo>
                    <a:lnTo>
                      <a:pt x="167" y="150"/>
                    </a:lnTo>
                    <a:lnTo>
                      <a:pt x="180" y="157"/>
                    </a:lnTo>
                    <a:lnTo>
                      <a:pt x="179" y="168"/>
                    </a:lnTo>
                    <a:lnTo>
                      <a:pt x="172" y="169"/>
                    </a:lnTo>
                    <a:lnTo>
                      <a:pt x="163" y="187"/>
                    </a:lnTo>
                    <a:lnTo>
                      <a:pt x="156" y="188"/>
                    </a:lnTo>
                    <a:lnTo>
                      <a:pt x="156" y="182"/>
                    </a:lnTo>
                    <a:lnTo>
                      <a:pt x="159" y="171"/>
                    </a:lnTo>
                    <a:lnTo>
                      <a:pt x="162" y="167"/>
                    </a:lnTo>
                    <a:lnTo>
                      <a:pt x="155" y="155"/>
                    </a:lnTo>
                    <a:lnTo>
                      <a:pt x="149" y="144"/>
                    </a:lnTo>
                    <a:lnTo>
                      <a:pt x="142" y="142"/>
                    </a:lnTo>
                    <a:lnTo>
                      <a:pt x="136" y="133"/>
                    </a:lnTo>
                    <a:lnTo>
                      <a:pt x="125" y="129"/>
                    </a:lnTo>
                    <a:lnTo>
                      <a:pt x="118" y="121"/>
                    </a:lnTo>
                    <a:lnTo>
                      <a:pt x="105" y="120"/>
                    </a:lnTo>
                    <a:lnTo>
                      <a:pt x="91" y="110"/>
                    </a:lnTo>
                    <a:lnTo>
                      <a:pt x="76" y="97"/>
                    </a:lnTo>
                    <a:lnTo>
                      <a:pt x="64" y="85"/>
                    </a:lnTo>
                    <a:lnTo>
                      <a:pt x="58" y="65"/>
                    </a:lnTo>
                    <a:lnTo>
                      <a:pt x="49" y="63"/>
                    </a:lnTo>
                    <a:lnTo>
                      <a:pt x="35" y="56"/>
                    </a:lnTo>
                    <a:lnTo>
                      <a:pt x="28" y="58"/>
                    </a:lnTo>
                    <a:lnTo>
                      <a:pt x="19" y="68"/>
                    </a:lnTo>
                    <a:lnTo>
                      <a:pt x="12" y="69"/>
                    </a:lnTo>
                    <a:lnTo>
                      <a:pt x="13" y="61"/>
                    </a:lnTo>
                    <a:lnTo>
                      <a:pt x="4" y="58"/>
                    </a:lnTo>
                    <a:lnTo>
                      <a:pt x="0" y="42"/>
                    </a:lnTo>
                    <a:lnTo>
                      <a:pt x="5" y="36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8" y="27"/>
                    </a:lnTo>
                    <a:lnTo>
                      <a:pt x="16" y="26"/>
                    </a:lnTo>
                    <a:lnTo>
                      <a:pt x="25" y="19"/>
                    </a:lnTo>
                    <a:lnTo>
                      <a:pt x="27" y="22"/>
                    </a:lnTo>
                    <a:lnTo>
                      <a:pt x="35" y="22"/>
                    </a:lnTo>
                    <a:lnTo>
                      <a:pt x="38" y="13"/>
                    </a:lnTo>
                    <a:lnTo>
                      <a:pt x="51" y="16"/>
                    </a:lnTo>
                    <a:lnTo>
                      <a:pt x="58" y="12"/>
                    </a:lnTo>
                    <a:lnTo>
                      <a:pt x="58" y="4"/>
                    </a:lnTo>
                    <a:lnTo>
                      <a:pt x="68" y="7"/>
                    </a:lnTo>
                    <a:lnTo>
                      <a:pt x="70" y="3"/>
                    </a:lnTo>
                    <a:lnTo>
                      <a:pt x="86" y="0"/>
                    </a:lnTo>
                    <a:lnTo>
                      <a:pt x="90" y="7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96" name="Freeform 96">
                <a:extLst>
                  <a:ext uri="{FF2B5EF4-FFF2-40B4-BE49-F238E27FC236}">
                    <a16:creationId xmlns:a16="http://schemas.microsoft.com/office/drawing/2014/main" id="{C8DE74BD-2C2F-4EB7-BC69-FE6D78FB1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0405" y="3298801"/>
                <a:ext cx="60325" cy="26987"/>
              </a:xfrm>
              <a:custGeom>
                <a:avLst/>
                <a:gdLst>
                  <a:gd name="T0" fmla="*/ 14 w 38"/>
                  <a:gd name="T1" fmla="*/ 0 h 17"/>
                  <a:gd name="T2" fmla="*/ 26 w 38"/>
                  <a:gd name="T3" fmla="*/ 2 h 17"/>
                  <a:gd name="T4" fmla="*/ 35 w 38"/>
                  <a:gd name="T5" fmla="*/ 7 h 17"/>
                  <a:gd name="T6" fmla="*/ 38 w 38"/>
                  <a:gd name="T7" fmla="*/ 13 h 17"/>
                  <a:gd name="T8" fmla="*/ 25 w 38"/>
                  <a:gd name="T9" fmla="*/ 13 h 17"/>
                  <a:gd name="T10" fmla="*/ 19 w 38"/>
                  <a:gd name="T11" fmla="*/ 17 h 17"/>
                  <a:gd name="T12" fmla="*/ 9 w 38"/>
                  <a:gd name="T13" fmla="*/ 13 h 17"/>
                  <a:gd name="T14" fmla="*/ 0 w 38"/>
                  <a:gd name="T15" fmla="*/ 6 h 17"/>
                  <a:gd name="T16" fmla="*/ 2 w 38"/>
                  <a:gd name="T17" fmla="*/ 1 h 17"/>
                  <a:gd name="T18" fmla="*/ 10 w 38"/>
                  <a:gd name="T19" fmla="*/ 0 h 17"/>
                  <a:gd name="T20" fmla="*/ 14 w 38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17">
                    <a:moveTo>
                      <a:pt x="14" y="0"/>
                    </a:moveTo>
                    <a:lnTo>
                      <a:pt x="26" y="2"/>
                    </a:lnTo>
                    <a:lnTo>
                      <a:pt x="35" y="7"/>
                    </a:lnTo>
                    <a:lnTo>
                      <a:pt x="38" y="13"/>
                    </a:lnTo>
                    <a:lnTo>
                      <a:pt x="25" y="13"/>
                    </a:lnTo>
                    <a:lnTo>
                      <a:pt x="19" y="17"/>
                    </a:lnTo>
                    <a:lnTo>
                      <a:pt x="9" y="13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10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97" name="Freeform 97">
                <a:extLst>
                  <a:ext uri="{FF2B5EF4-FFF2-40B4-BE49-F238E27FC236}">
                    <a16:creationId xmlns:a16="http://schemas.microsoft.com/office/drawing/2014/main" id="{9E10E309-9867-4C76-B806-252FA50DF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9390" y="2808267"/>
                <a:ext cx="111125" cy="138112"/>
              </a:xfrm>
              <a:custGeom>
                <a:avLst/>
                <a:gdLst>
                  <a:gd name="T0" fmla="*/ 5 w 70"/>
                  <a:gd name="T1" fmla="*/ 21 h 87"/>
                  <a:gd name="T2" fmla="*/ 8 w 70"/>
                  <a:gd name="T3" fmla="*/ 14 h 87"/>
                  <a:gd name="T4" fmla="*/ 28 w 70"/>
                  <a:gd name="T5" fmla="*/ 22 h 87"/>
                  <a:gd name="T6" fmla="*/ 60 w 70"/>
                  <a:gd name="T7" fmla="*/ 0 h 87"/>
                  <a:gd name="T8" fmla="*/ 70 w 70"/>
                  <a:gd name="T9" fmla="*/ 26 h 87"/>
                  <a:gd name="T10" fmla="*/ 67 w 70"/>
                  <a:gd name="T11" fmla="*/ 29 h 87"/>
                  <a:gd name="T12" fmla="*/ 33 w 70"/>
                  <a:gd name="T13" fmla="*/ 39 h 87"/>
                  <a:gd name="T14" fmla="*/ 52 w 70"/>
                  <a:gd name="T15" fmla="*/ 60 h 87"/>
                  <a:gd name="T16" fmla="*/ 47 w 70"/>
                  <a:gd name="T17" fmla="*/ 63 h 87"/>
                  <a:gd name="T18" fmla="*/ 45 w 70"/>
                  <a:gd name="T19" fmla="*/ 70 h 87"/>
                  <a:gd name="T20" fmla="*/ 32 w 70"/>
                  <a:gd name="T21" fmla="*/ 73 h 87"/>
                  <a:gd name="T22" fmla="*/ 28 w 70"/>
                  <a:gd name="T23" fmla="*/ 81 h 87"/>
                  <a:gd name="T24" fmla="*/ 21 w 70"/>
                  <a:gd name="T25" fmla="*/ 87 h 87"/>
                  <a:gd name="T26" fmla="*/ 1 w 70"/>
                  <a:gd name="T27" fmla="*/ 84 h 87"/>
                  <a:gd name="T28" fmla="*/ 0 w 70"/>
                  <a:gd name="T29" fmla="*/ 81 h 87"/>
                  <a:gd name="T30" fmla="*/ 6 w 70"/>
                  <a:gd name="T31" fmla="*/ 47 h 87"/>
                  <a:gd name="T32" fmla="*/ 5 w 70"/>
                  <a:gd name="T33" fmla="*/ 39 h 87"/>
                  <a:gd name="T34" fmla="*/ 7 w 70"/>
                  <a:gd name="T35" fmla="*/ 33 h 87"/>
                  <a:gd name="T36" fmla="*/ 5 w 70"/>
                  <a:gd name="T37" fmla="*/ 2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0" h="87">
                    <a:moveTo>
                      <a:pt x="5" y="21"/>
                    </a:moveTo>
                    <a:lnTo>
                      <a:pt x="8" y="14"/>
                    </a:lnTo>
                    <a:lnTo>
                      <a:pt x="28" y="22"/>
                    </a:lnTo>
                    <a:lnTo>
                      <a:pt x="60" y="0"/>
                    </a:lnTo>
                    <a:lnTo>
                      <a:pt x="70" y="26"/>
                    </a:lnTo>
                    <a:lnTo>
                      <a:pt x="67" y="29"/>
                    </a:lnTo>
                    <a:lnTo>
                      <a:pt x="33" y="39"/>
                    </a:lnTo>
                    <a:lnTo>
                      <a:pt x="52" y="60"/>
                    </a:lnTo>
                    <a:lnTo>
                      <a:pt x="47" y="63"/>
                    </a:lnTo>
                    <a:lnTo>
                      <a:pt x="45" y="70"/>
                    </a:lnTo>
                    <a:lnTo>
                      <a:pt x="32" y="73"/>
                    </a:lnTo>
                    <a:lnTo>
                      <a:pt x="28" y="81"/>
                    </a:lnTo>
                    <a:lnTo>
                      <a:pt x="21" y="87"/>
                    </a:lnTo>
                    <a:lnTo>
                      <a:pt x="1" y="84"/>
                    </a:lnTo>
                    <a:lnTo>
                      <a:pt x="0" y="81"/>
                    </a:lnTo>
                    <a:lnTo>
                      <a:pt x="6" y="47"/>
                    </a:lnTo>
                    <a:lnTo>
                      <a:pt x="5" y="39"/>
                    </a:lnTo>
                    <a:lnTo>
                      <a:pt x="7" y="33"/>
                    </a:lnTo>
                    <a:lnTo>
                      <a:pt x="5" y="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98" name="Freeform 98">
                <a:extLst>
                  <a:ext uri="{FF2B5EF4-FFF2-40B4-BE49-F238E27FC236}">
                    <a16:creationId xmlns:a16="http://schemas.microsoft.com/office/drawing/2014/main" id="{9049C25E-154E-4E99-BD22-10035DA3D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9098" y="2776518"/>
                <a:ext cx="60325" cy="53975"/>
              </a:xfrm>
              <a:custGeom>
                <a:avLst/>
                <a:gdLst>
                  <a:gd name="T0" fmla="*/ 33 w 38"/>
                  <a:gd name="T1" fmla="*/ 4 h 34"/>
                  <a:gd name="T2" fmla="*/ 38 w 38"/>
                  <a:gd name="T3" fmla="*/ 11 h 34"/>
                  <a:gd name="T4" fmla="*/ 34 w 38"/>
                  <a:gd name="T5" fmla="*/ 24 h 34"/>
                  <a:gd name="T6" fmla="*/ 24 w 38"/>
                  <a:gd name="T7" fmla="*/ 17 h 34"/>
                  <a:gd name="T8" fmla="*/ 17 w 38"/>
                  <a:gd name="T9" fmla="*/ 22 h 34"/>
                  <a:gd name="T10" fmla="*/ 17 w 38"/>
                  <a:gd name="T11" fmla="*/ 34 h 34"/>
                  <a:gd name="T12" fmla="*/ 4 w 38"/>
                  <a:gd name="T13" fmla="*/ 28 h 34"/>
                  <a:gd name="T14" fmla="*/ 0 w 38"/>
                  <a:gd name="T15" fmla="*/ 18 h 34"/>
                  <a:gd name="T16" fmla="*/ 4 w 38"/>
                  <a:gd name="T17" fmla="*/ 6 h 34"/>
                  <a:gd name="T18" fmla="*/ 15 w 38"/>
                  <a:gd name="T19" fmla="*/ 8 h 34"/>
                  <a:gd name="T20" fmla="*/ 19 w 38"/>
                  <a:gd name="T21" fmla="*/ 0 h 34"/>
                  <a:gd name="T22" fmla="*/ 33 w 38"/>
                  <a:gd name="T2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34">
                    <a:moveTo>
                      <a:pt x="33" y="4"/>
                    </a:moveTo>
                    <a:lnTo>
                      <a:pt x="38" y="11"/>
                    </a:lnTo>
                    <a:lnTo>
                      <a:pt x="34" y="24"/>
                    </a:lnTo>
                    <a:lnTo>
                      <a:pt x="24" y="17"/>
                    </a:lnTo>
                    <a:lnTo>
                      <a:pt x="17" y="22"/>
                    </a:lnTo>
                    <a:lnTo>
                      <a:pt x="17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6"/>
                    </a:lnTo>
                    <a:lnTo>
                      <a:pt x="15" y="8"/>
                    </a:lnTo>
                    <a:lnTo>
                      <a:pt x="19" y="0"/>
                    </a:lnTo>
                    <a:lnTo>
                      <a:pt x="33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99" name="Freeform 99">
                <a:extLst>
                  <a:ext uri="{FF2B5EF4-FFF2-40B4-BE49-F238E27FC236}">
                    <a16:creationId xmlns:a16="http://schemas.microsoft.com/office/drawing/2014/main" id="{53F4AF80-674D-466D-B837-C56A2F8B5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9722" y="2546332"/>
                <a:ext cx="276226" cy="339723"/>
              </a:xfrm>
              <a:custGeom>
                <a:avLst/>
                <a:gdLst>
                  <a:gd name="T0" fmla="*/ 164 w 174"/>
                  <a:gd name="T1" fmla="*/ 87 h 214"/>
                  <a:gd name="T2" fmla="*/ 166 w 174"/>
                  <a:gd name="T3" fmla="*/ 104 h 214"/>
                  <a:gd name="T4" fmla="*/ 174 w 174"/>
                  <a:gd name="T5" fmla="*/ 114 h 214"/>
                  <a:gd name="T6" fmla="*/ 171 w 174"/>
                  <a:gd name="T7" fmla="*/ 129 h 214"/>
                  <a:gd name="T8" fmla="*/ 154 w 174"/>
                  <a:gd name="T9" fmla="*/ 139 h 214"/>
                  <a:gd name="T10" fmla="*/ 124 w 174"/>
                  <a:gd name="T11" fmla="*/ 140 h 214"/>
                  <a:gd name="T12" fmla="*/ 109 w 174"/>
                  <a:gd name="T13" fmla="*/ 163 h 214"/>
                  <a:gd name="T14" fmla="*/ 94 w 174"/>
                  <a:gd name="T15" fmla="*/ 155 h 214"/>
                  <a:gd name="T16" fmla="*/ 87 w 174"/>
                  <a:gd name="T17" fmla="*/ 140 h 214"/>
                  <a:gd name="T18" fmla="*/ 59 w 174"/>
                  <a:gd name="T19" fmla="*/ 145 h 214"/>
                  <a:gd name="T20" fmla="*/ 42 w 174"/>
                  <a:gd name="T21" fmla="*/ 154 h 214"/>
                  <a:gd name="T22" fmla="*/ 22 w 174"/>
                  <a:gd name="T23" fmla="*/ 155 h 214"/>
                  <a:gd name="T24" fmla="*/ 46 w 174"/>
                  <a:gd name="T25" fmla="*/ 170 h 214"/>
                  <a:gd name="T26" fmla="*/ 48 w 174"/>
                  <a:gd name="T27" fmla="*/ 205 h 214"/>
                  <a:gd name="T28" fmla="*/ 40 w 174"/>
                  <a:gd name="T29" fmla="*/ 214 h 214"/>
                  <a:gd name="T30" fmla="*/ 28 w 174"/>
                  <a:gd name="T31" fmla="*/ 206 h 214"/>
                  <a:gd name="T32" fmla="*/ 26 w 174"/>
                  <a:gd name="T33" fmla="*/ 187 h 214"/>
                  <a:gd name="T34" fmla="*/ 12 w 174"/>
                  <a:gd name="T35" fmla="*/ 181 h 214"/>
                  <a:gd name="T36" fmla="*/ 0 w 174"/>
                  <a:gd name="T37" fmla="*/ 167 h 214"/>
                  <a:gd name="T38" fmla="*/ 14 w 174"/>
                  <a:gd name="T39" fmla="*/ 160 h 214"/>
                  <a:gd name="T40" fmla="*/ 17 w 174"/>
                  <a:gd name="T41" fmla="*/ 148 h 214"/>
                  <a:gd name="T42" fmla="*/ 30 w 174"/>
                  <a:gd name="T43" fmla="*/ 137 h 214"/>
                  <a:gd name="T44" fmla="*/ 37 w 174"/>
                  <a:gd name="T45" fmla="*/ 123 h 214"/>
                  <a:gd name="T46" fmla="*/ 68 w 174"/>
                  <a:gd name="T47" fmla="*/ 117 h 214"/>
                  <a:gd name="T48" fmla="*/ 89 w 174"/>
                  <a:gd name="T49" fmla="*/ 121 h 214"/>
                  <a:gd name="T50" fmla="*/ 89 w 174"/>
                  <a:gd name="T51" fmla="*/ 84 h 214"/>
                  <a:gd name="T52" fmla="*/ 106 w 174"/>
                  <a:gd name="T53" fmla="*/ 94 h 214"/>
                  <a:gd name="T54" fmla="*/ 120 w 174"/>
                  <a:gd name="T55" fmla="*/ 73 h 214"/>
                  <a:gd name="T56" fmla="*/ 126 w 174"/>
                  <a:gd name="T57" fmla="*/ 65 h 214"/>
                  <a:gd name="T58" fmla="*/ 123 w 174"/>
                  <a:gd name="T59" fmla="*/ 40 h 214"/>
                  <a:gd name="T60" fmla="*/ 108 w 174"/>
                  <a:gd name="T61" fmla="*/ 17 h 214"/>
                  <a:gd name="T62" fmla="*/ 107 w 174"/>
                  <a:gd name="T63" fmla="*/ 4 h 214"/>
                  <a:gd name="T64" fmla="*/ 123 w 174"/>
                  <a:gd name="T65" fmla="*/ 0 h 214"/>
                  <a:gd name="T66" fmla="*/ 149 w 174"/>
                  <a:gd name="T67" fmla="*/ 29 h 214"/>
                  <a:gd name="T68" fmla="*/ 157 w 174"/>
                  <a:gd name="T69" fmla="*/ 45 h 214"/>
                  <a:gd name="T70" fmla="*/ 153 w 174"/>
                  <a:gd name="T71" fmla="*/ 66 h 214"/>
                  <a:gd name="T72" fmla="*/ 164 w 174"/>
                  <a:gd name="T73" fmla="*/ 87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4" h="214">
                    <a:moveTo>
                      <a:pt x="164" y="87"/>
                    </a:moveTo>
                    <a:lnTo>
                      <a:pt x="166" y="104"/>
                    </a:lnTo>
                    <a:lnTo>
                      <a:pt x="174" y="114"/>
                    </a:lnTo>
                    <a:lnTo>
                      <a:pt x="171" y="129"/>
                    </a:lnTo>
                    <a:lnTo>
                      <a:pt x="154" y="139"/>
                    </a:lnTo>
                    <a:lnTo>
                      <a:pt x="124" y="140"/>
                    </a:lnTo>
                    <a:lnTo>
                      <a:pt x="109" y="163"/>
                    </a:lnTo>
                    <a:lnTo>
                      <a:pt x="94" y="155"/>
                    </a:lnTo>
                    <a:lnTo>
                      <a:pt x="87" y="140"/>
                    </a:lnTo>
                    <a:lnTo>
                      <a:pt x="59" y="145"/>
                    </a:lnTo>
                    <a:lnTo>
                      <a:pt x="42" y="154"/>
                    </a:lnTo>
                    <a:lnTo>
                      <a:pt x="22" y="155"/>
                    </a:lnTo>
                    <a:lnTo>
                      <a:pt x="46" y="170"/>
                    </a:lnTo>
                    <a:lnTo>
                      <a:pt x="48" y="205"/>
                    </a:lnTo>
                    <a:lnTo>
                      <a:pt x="40" y="214"/>
                    </a:lnTo>
                    <a:lnTo>
                      <a:pt x="28" y="206"/>
                    </a:lnTo>
                    <a:lnTo>
                      <a:pt x="26" y="187"/>
                    </a:lnTo>
                    <a:lnTo>
                      <a:pt x="12" y="181"/>
                    </a:lnTo>
                    <a:lnTo>
                      <a:pt x="0" y="167"/>
                    </a:lnTo>
                    <a:lnTo>
                      <a:pt x="14" y="160"/>
                    </a:lnTo>
                    <a:lnTo>
                      <a:pt x="17" y="148"/>
                    </a:lnTo>
                    <a:lnTo>
                      <a:pt x="30" y="137"/>
                    </a:lnTo>
                    <a:lnTo>
                      <a:pt x="37" y="123"/>
                    </a:lnTo>
                    <a:lnTo>
                      <a:pt x="68" y="117"/>
                    </a:lnTo>
                    <a:lnTo>
                      <a:pt x="89" y="121"/>
                    </a:lnTo>
                    <a:lnTo>
                      <a:pt x="89" y="84"/>
                    </a:lnTo>
                    <a:lnTo>
                      <a:pt x="106" y="94"/>
                    </a:lnTo>
                    <a:lnTo>
                      <a:pt x="120" y="73"/>
                    </a:lnTo>
                    <a:lnTo>
                      <a:pt x="126" y="65"/>
                    </a:lnTo>
                    <a:lnTo>
                      <a:pt x="123" y="40"/>
                    </a:lnTo>
                    <a:lnTo>
                      <a:pt x="108" y="17"/>
                    </a:lnTo>
                    <a:lnTo>
                      <a:pt x="107" y="4"/>
                    </a:lnTo>
                    <a:lnTo>
                      <a:pt x="123" y="0"/>
                    </a:lnTo>
                    <a:lnTo>
                      <a:pt x="149" y="29"/>
                    </a:lnTo>
                    <a:lnTo>
                      <a:pt x="157" y="45"/>
                    </a:lnTo>
                    <a:lnTo>
                      <a:pt x="153" y="66"/>
                    </a:lnTo>
                    <a:lnTo>
                      <a:pt x="164" y="8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00" name="Freeform 100">
                <a:extLst>
                  <a:ext uri="{FF2B5EF4-FFF2-40B4-BE49-F238E27FC236}">
                    <a16:creationId xmlns:a16="http://schemas.microsoft.com/office/drawing/2014/main" id="{F506076E-CDAF-4F2C-BF81-E7A2CEDA3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5136" y="2409809"/>
                <a:ext cx="142875" cy="130174"/>
              </a:xfrm>
              <a:custGeom>
                <a:avLst/>
                <a:gdLst>
                  <a:gd name="T0" fmla="*/ 51 w 90"/>
                  <a:gd name="T1" fmla="*/ 29 h 82"/>
                  <a:gd name="T2" fmla="*/ 65 w 90"/>
                  <a:gd name="T3" fmla="*/ 33 h 82"/>
                  <a:gd name="T4" fmla="*/ 71 w 90"/>
                  <a:gd name="T5" fmla="*/ 24 h 82"/>
                  <a:gd name="T6" fmla="*/ 90 w 90"/>
                  <a:gd name="T7" fmla="*/ 47 h 82"/>
                  <a:gd name="T8" fmla="*/ 69 w 90"/>
                  <a:gd name="T9" fmla="*/ 53 h 82"/>
                  <a:gd name="T10" fmla="*/ 67 w 90"/>
                  <a:gd name="T11" fmla="*/ 73 h 82"/>
                  <a:gd name="T12" fmla="*/ 32 w 90"/>
                  <a:gd name="T13" fmla="*/ 59 h 82"/>
                  <a:gd name="T14" fmla="*/ 36 w 90"/>
                  <a:gd name="T15" fmla="*/ 82 h 82"/>
                  <a:gd name="T16" fmla="*/ 18 w 90"/>
                  <a:gd name="T17" fmla="*/ 82 h 82"/>
                  <a:gd name="T18" fmla="*/ 3 w 90"/>
                  <a:gd name="T19" fmla="*/ 62 h 82"/>
                  <a:gd name="T20" fmla="*/ 2 w 90"/>
                  <a:gd name="T21" fmla="*/ 46 h 82"/>
                  <a:gd name="T22" fmla="*/ 19 w 90"/>
                  <a:gd name="T23" fmla="*/ 45 h 82"/>
                  <a:gd name="T24" fmla="*/ 6 w 90"/>
                  <a:gd name="T25" fmla="*/ 16 h 82"/>
                  <a:gd name="T26" fmla="*/ 0 w 90"/>
                  <a:gd name="T27" fmla="*/ 0 h 82"/>
                  <a:gd name="T28" fmla="*/ 33 w 90"/>
                  <a:gd name="T29" fmla="*/ 22 h 82"/>
                  <a:gd name="T30" fmla="*/ 51 w 90"/>
                  <a:gd name="T31" fmla="*/ 2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0" h="82">
                    <a:moveTo>
                      <a:pt x="51" y="29"/>
                    </a:moveTo>
                    <a:lnTo>
                      <a:pt x="65" y="33"/>
                    </a:lnTo>
                    <a:lnTo>
                      <a:pt x="71" y="24"/>
                    </a:lnTo>
                    <a:lnTo>
                      <a:pt x="90" y="47"/>
                    </a:lnTo>
                    <a:lnTo>
                      <a:pt x="69" y="53"/>
                    </a:lnTo>
                    <a:lnTo>
                      <a:pt x="67" y="73"/>
                    </a:lnTo>
                    <a:lnTo>
                      <a:pt x="32" y="59"/>
                    </a:lnTo>
                    <a:lnTo>
                      <a:pt x="36" y="82"/>
                    </a:lnTo>
                    <a:lnTo>
                      <a:pt x="18" y="82"/>
                    </a:lnTo>
                    <a:lnTo>
                      <a:pt x="3" y="62"/>
                    </a:lnTo>
                    <a:lnTo>
                      <a:pt x="2" y="46"/>
                    </a:lnTo>
                    <a:lnTo>
                      <a:pt x="19" y="45"/>
                    </a:lnTo>
                    <a:lnTo>
                      <a:pt x="6" y="16"/>
                    </a:lnTo>
                    <a:lnTo>
                      <a:pt x="0" y="0"/>
                    </a:lnTo>
                    <a:lnTo>
                      <a:pt x="33" y="22"/>
                    </a:lnTo>
                    <a:lnTo>
                      <a:pt x="51" y="2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01" name="Freeform 101">
                <a:extLst>
                  <a:ext uri="{FF2B5EF4-FFF2-40B4-BE49-F238E27FC236}">
                    <a16:creationId xmlns:a16="http://schemas.microsoft.com/office/drawing/2014/main" id="{1A2F9ED2-B233-465D-9F0E-C98CAB2FC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2116" y="2095486"/>
                <a:ext cx="1035053" cy="474660"/>
              </a:xfrm>
              <a:custGeom>
                <a:avLst/>
                <a:gdLst>
                  <a:gd name="T0" fmla="*/ 429 w 652"/>
                  <a:gd name="T1" fmla="*/ 270 h 299"/>
                  <a:gd name="T2" fmla="*/ 408 w 652"/>
                  <a:gd name="T3" fmla="*/ 299 h 299"/>
                  <a:gd name="T4" fmla="*/ 395 w 652"/>
                  <a:gd name="T5" fmla="*/ 289 h 299"/>
                  <a:gd name="T6" fmla="*/ 365 w 652"/>
                  <a:gd name="T7" fmla="*/ 272 h 299"/>
                  <a:gd name="T8" fmla="*/ 352 w 652"/>
                  <a:gd name="T9" fmla="*/ 251 h 299"/>
                  <a:gd name="T10" fmla="*/ 300 w 652"/>
                  <a:gd name="T11" fmla="*/ 237 h 299"/>
                  <a:gd name="T12" fmla="*/ 260 w 652"/>
                  <a:gd name="T13" fmla="*/ 222 h 299"/>
                  <a:gd name="T14" fmla="*/ 215 w 652"/>
                  <a:gd name="T15" fmla="*/ 200 h 299"/>
                  <a:gd name="T16" fmla="*/ 172 w 652"/>
                  <a:gd name="T17" fmla="*/ 210 h 299"/>
                  <a:gd name="T18" fmla="*/ 183 w 652"/>
                  <a:gd name="T19" fmla="*/ 286 h 299"/>
                  <a:gd name="T20" fmla="*/ 155 w 652"/>
                  <a:gd name="T21" fmla="*/ 265 h 299"/>
                  <a:gd name="T22" fmla="*/ 131 w 652"/>
                  <a:gd name="T23" fmla="*/ 276 h 299"/>
                  <a:gd name="T24" fmla="*/ 131 w 652"/>
                  <a:gd name="T25" fmla="*/ 262 h 299"/>
                  <a:gd name="T26" fmla="*/ 106 w 652"/>
                  <a:gd name="T27" fmla="*/ 248 h 299"/>
                  <a:gd name="T28" fmla="*/ 84 w 652"/>
                  <a:gd name="T29" fmla="*/ 224 h 299"/>
                  <a:gd name="T30" fmla="*/ 98 w 652"/>
                  <a:gd name="T31" fmla="*/ 220 h 299"/>
                  <a:gd name="T32" fmla="*/ 108 w 652"/>
                  <a:gd name="T33" fmla="*/ 201 h 299"/>
                  <a:gd name="T34" fmla="*/ 121 w 652"/>
                  <a:gd name="T35" fmla="*/ 184 h 299"/>
                  <a:gd name="T36" fmla="*/ 99 w 652"/>
                  <a:gd name="T37" fmla="*/ 173 h 299"/>
                  <a:gd name="T38" fmla="*/ 67 w 652"/>
                  <a:gd name="T39" fmla="*/ 177 h 299"/>
                  <a:gd name="T40" fmla="*/ 44 w 652"/>
                  <a:gd name="T41" fmla="*/ 178 h 299"/>
                  <a:gd name="T42" fmla="*/ 29 w 652"/>
                  <a:gd name="T43" fmla="*/ 154 h 299"/>
                  <a:gd name="T44" fmla="*/ 0 w 652"/>
                  <a:gd name="T45" fmla="*/ 140 h 299"/>
                  <a:gd name="T46" fmla="*/ 0 w 652"/>
                  <a:gd name="T47" fmla="*/ 121 h 299"/>
                  <a:gd name="T48" fmla="*/ 26 w 652"/>
                  <a:gd name="T49" fmla="*/ 110 h 299"/>
                  <a:gd name="T50" fmla="*/ 51 w 652"/>
                  <a:gd name="T51" fmla="*/ 74 h 299"/>
                  <a:gd name="T52" fmla="*/ 115 w 652"/>
                  <a:gd name="T53" fmla="*/ 87 h 299"/>
                  <a:gd name="T54" fmla="*/ 150 w 652"/>
                  <a:gd name="T55" fmla="*/ 87 h 299"/>
                  <a:gd name="T56" fmla="*/ 199 w 652"/>
                  <a:gd name="T57" fmla="*/ 97 h 299"/>
                  <a:gd name="T58" fmla="*/ 224 w 652"/>
                  <a:gd name="T59" fmla="*/ 92 h 299"/>
                  <a:gd name="T60" fmla="*/ 194 w 652"/>
                  <a:gd name="T61" fmla="*/ 69 h 299"/>
                  <a:gd name="T62" fmla="*/ 201 w 652"/>
                  <a:gd name="T63" fmla="*/ 53 h 299"/>
                  <a:gd name="T64" fmla="*/ 198 w 652"/>
                  <a:gd name="T65" fmla="*/ 34 h 299"/>
                  <a:gd name="T66" fmla="*/ 257 w 652"/>
                  <a:gd name="T67" fmla="*/ 21 h 299"/>
                  <a:gd name="T68" fmla="*/ 298 w 652"/>
                  <a:gd name="T69" fmla="*/ 9 h 299"/>
                  <a:gd name="T70" fmla="*/ 338 w 652"/>
                  <a:gd name="T71" fmla="*/ 5 h 299"/>
                  <a:gd name="T72" fmla="*/ 366 w 652"/>
                  <a:gd name="T73" fmla="*/ 20 h 299"/>
                  <a:gd name="T74" fmla="*/ 393 w 652"/>
                  <a:gd name="T75" fmla="*/ 38 h 299"/>
                  <a:gd name="T76" fmla="*/ 437 w 652"/>
                  <a:gd name="T77" fmla="*/ 18 h 299"/>
                  <a:gd name="T78" fmla="*/ 462 w 652"/>
                  <a:gd name="T79" fmla="*/ 39 h 299"/>
                  <a:gd name="T80" fmla="*/ 524 w 652"/>
                  <a:gd name="T81" fmla="*/ 80 h 299"/>
                  <a:gd name="T82" fmla="*/ 571 w 652"/>
                  <a:gd name="T83" fmla="*/ 86 h 299"/>
                  <a:gd name="T84" fmla="*/ 595 w 652"/>
                  <a:gd name="T85" fmla="*/ 102 h 299"/>
                  <a:gd name="T86" fmla="*/ 619 w 652"/>
                  <a:gd name="T87" fmla="*/ 114 h 299"/>
                  <a:gd name="T88" fmla="*/ 652 w 652"/>
                  <a:gd name="T89" fmla="*/ 124 h 299"/>
                  <a:gd name="T90" fmla="*/ 634 w 652"/>
                  <a:gd name="T91" fmla="*/ 139 h 299"/>
                  <a:gd name="T92" fmla="*/ 637 w 652"/>
                  <a:gd name="T93" fmla="*/ 169 h 299"/>
                  <a:gd name="T94" fmla="*/ 605 w 652"/>
                  <a:gd name="T95" fmla="*/ 199 h 299"/>
                  <a:gd name="T96" fmla="*/ 569 w 652"/>
                  <a:gd name="T97" fmla="*/ 211 h 299"/>
                  <a:gd name="T98" fmla="*/ 588 w 652"/>
                  <a:gd name="T99" fmla="*/ 252 h 299"/>
                  <a:gd name="T100" fmla="*/ 581 w 652"/>
                  <a:gd name="T101" fmla="*/ 261 h 299"/>
                  <a:gd name="T102" fmla="*/ 545 w 652"/>
                  <a:gd name="T103" fmla="*/ 252 h 299"/>
                  <a:gd name="T104" fmla="*/ 512 w 652"/>
                  <a:gd name="T105" fmla="*/ 253 h 299"/>
                  <a:gd name="T106" fmla="*/ 477 w 652"/>
                  <a:gd name="T107" fmla="*/ 249 h 299"/>
                  <a:gd name="T108" fmla="*/ 449 w 652"/>
                  <a:gd name="T109" fmla="*/ 254 h 299"/>
                  <a:gd name="T110" fmla="*/ 438 w 652"/>
                  <a:gd name="T111" fmla="*/ 266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52" h="299">
                    <a:moveTo>
                      <a:pt x="438" y="266"/>
                    </a:moveTo>
                    <a:lnTo>
                      <a:pt x="429" y="270"/>
                    </a:lnTo>
                    <a:lnTo>
                      <a:pt x="412" y="284"/>
                    </a:lnTo>
                    <a:lnTo>
                      <a:pt x="408" y="299"/>
                    </a:lnTo>
                    <a:lnTo>
                      <a:pt x="402" y="299"/>
                    </a:lnTo>
                    <a:lnTo>
                      <a:pt x="395" y="289"/>
                    </a:lnTo>
                    <a:lnTo>
                      <a:pt x="373" y="288"/>
                    </a:lnTo>
                    <a:lnTo>
                      <a:pt x="365" y="272"/>
                    </a:lnTo>
                    <a:lnTo>
                      <a:pt x="357" y="271"/>
                    </a:lnTo>
                    <a:lnTo>
                      <a:pt x="352" y="251"/>
                    </a:lnTo>
                    <a:lnTo>
                      <a:pt x="328" y="236"/>
                    </a:lnTo>
                    <a:lnTo>
                      <a:pt x="300" y="237"/>
                    </a:lnTo>
                    <a:lnTo>
                      <a:pt x="281" y="240"/>
                    </a:lnTo>
                    <a:lnTo>
                      <a:pt x="260" y="222"/>
                    </a:lnTo>
                    <a:lnTo>
                      <a:pt x="245" y="214"/>
                    </a:lnTo>
                    <a:lnTo>
                      <a:pt x="215" y="200"/>
                    </a:lnTo>
                    <a:lnTo>
                      <a:pt x="211" y="198"/>
                    </a:lnTo>
                    <a:lnTo>
                      <a:pt x="172" y="210"/>
                    </a:lnTo>
                    <a:lnTo>
                      <a:pt x="192" y="285"/>
                    </a:lnTo>
                    <a:lnTo>
                      <a:pt x="183" y="286"/>
                    </a:lnTo>
                    <a:lnTo>
                      <a:pt x="168" y="270"/>
                    </a:lnTo>
                    <a:lnTo>
                      <a:pt x="155" y="265"/>
                    </a:lnTo>
                    <a:lnTo>
                      <a:pt x="137" y="269"/>
                    </a:lnTo>
                    <a:lnTo>
                      <a:pt x="131" y="276"/>
                    </a:lnTo>
                    <a:lnTo>
                      <a:pt x="129" y="271"/>
                    </a:lnTo>
                    <a:lnTo>
                      <a:pt x="131" y="262"/>
                    </a:lnTo>
                    <a:lnTo>
                      <a:pt x="127" y="255"/>
                    </a:lnTo>
                    <a:lnTo>
                      <a:pt x="106" y="248"/>
                    </a:lnTo>
                    <a:lnTo>
                      <a:pt x="94" y="230"/>
                    </a:lnTo>
                    <a:lnTo>
                      <a:pt x="84" y="224"/>
                    </a:lnTo>
                    <a:lnTo>
                      <a:pt x="81" y="218"/>
                    </a:lnTo>
                    <a:lnTo>
                      <a:pt x="98" y="220"/>
                    </a:lnTo>
                    <a:lnTo>
                      <a:pt x="95" y="205"/>
                    </a:lnTo>
                    <a:lnTo>
                      <a:pt x="108" y="201"/>
                    </a:lnTo>
                    <a:lnTo>
                      <a:pt x="123" y="204"/>
                    </a:lnTo>
                    <a:lnTo>
                      <a:pt x="121" y="184"/>
                    </a:lnTo>
                    <a:lnTo>
                      <a:pt x="115" y="172"/>
                    </a:lnTo>
                    <a:lnTo>
                      <a:pt x="99" y="173"/>
                    </a:lnTo>
                    <a:lnTo>
                      <a:pt x="84" y="168"/>
                    </a:lnTo>
                    <a:lnTo>
                      <a:pt x="67" y="177"/>
                    </a:lnTo>
                    <a:lnTo>
                      <a:pt x="53" y="181"/>
                    </a:lnTo>
                    <a:lnTo>
                      <a:pt x="44" y="178"/>
                    </a:lnTo>
                    <a:lnTo>
                      <a:pt x="43" y="167"/>
                    </a:lnTo>
                    <a:lnTo>
                      <a:pt x="29" y="154"/>
                    </a:lnTo>
                    <a:lnTo>
                      <a:pt x="17" y="154"/>
                    </a:lnTo>
                    <a:lnTo>
                      <a:pt x="0" y="140"/>
                    </a:lnTo>
                    <a:lnTo>
                      <a:pt x="6" y="125"/>
                    </a:lnTo>
                    <a:lnTo>
                      <a:pt x="0" y="121"/>
                    </a:lnTo>
                    <a:lnTo>
                      <a:pt x="7" y="99"/>
                    </a:lnTo>
                    <a:lnTo>
                      <a:pt x="26" y="110"/>
                    </a:lnTo>
                    <a:lnTo>
                      <a:pt x="25" y="96"/>
                    </a:lnTo>
                    <a:lnTo>
                      <a:pt x="51" y="74"/>
                    </a:lnTo>
                    <a:lnTo>
                      <a:pt x="76" y="73"/>
                    </a:lnTo>
                    <a:lnTo>
                      <a:pt x="115" y="87"/>
                    </a:lnTo>
                    <a:lnTo>
                      <a:pt x="136" y="95"/>
                    </a:lnTo>
                    <a:lnTo>
                      <a:pt x="150" y="87"/>
                    </a:lnTo>
                    <a:lnTo>
                      <a:pt x="175" y="87"/>
                    </a:lnTo>
                    <a:lnTo>
                      <a:pt x="199" y="97"/>
                    </a:lnTo>
                    <a:lnTo>
                      <a:pt x="202" y="91"/>
                    </a:lnTo>
                    <a:lnTo>
                      <a:pt x="224" y="92"/>
                    </a:lnTo>
                    <a:lnTo>
                      <a:pt x="225" y="82"/>
                    </a:lnTo>
                    <a:lnTo>
                      <a:pt x="194" y="69"/>
                    </a:lnTo>
                    <a:lnTo>
                      <a:pt x="206" y="59"/>
                    </a:lnTo>
                    <a:lnTo>
                      <a:pt x="201" y="53"/>
                    </a:lnTo>
                    <a:lnTo>
                      <a:pt x="214" y="48"/>
                    </a:lnTo>
                    <a:lnTo>
                      <a:pt x="198" y="34"/>
                    </a:lnTo>
                    <a:lnTo>
                      <a:pt x="202" y="28"/>
                    </a:lnTo>
                    <a:lnTo>
                      <a:pt x="257" y="21"/>
                    </a:lnTo>
                    <a:lnTo>
                      <a:pt x="263" y="16"/>
                    </a:lnTo>
                    <a:lnTo>
                      <a:pt x="298" y="9"/>
                    </a:lnTo>
                    <a:lnTo>
                      <a:pt x="309" y="0"/>
                    </a:lnTo>
                    <a:lnTo>
                      <a:pt x="338" y="5"/>
                    </a:lnTo>
                    <a:lnTo>
                      <a:pt x="352" y="25"/>
                    </a:lnTo>
                    <a:lnTo>
                      <a:pt x="366" y="20"/>
                    </a:lnTo>
                    <a:lnTo>
                      <a:pt x="389" y="27"/>
                    </a:lnTo>
                    <a:lnTo>
                      <a:pt x="393" y="38"/>
                    </a:lnTo>
                    <a:lnTo>
                      <a:pt x="407" y="37"/>
                    </a:lnTo>
                    <a:lnTo>
                      <a:pt x="437" y="18"/>
                    </a:lnTo>
                    <a:lnTo>
                      <a:pt x="434" y="24"/>
                    </a:lnTo>
                    <a:lnTo>
                      <a:pt x="462" y="39"/>
                    </a:lnTo>
                    <a:lnTo>
                      <a:pt x="520" y="90"/>
                    </a:lnTo>
                    <a:lnTo>
                      <a:pt x="524" y="80"/>
                    </a:lnTo>
                    <a:lnTo>
                      <a:pt x="551" y="92"/>
                    </a:lnTo>
                    <a:lnTo>
                      <a:pt x="571" y="86"/>
                    </a:lnTo>
                    <a:lnTo>
                      <a:pt x="582" y="90"/>
                    </a:lnTo>
                    <a:lnTo>
                      <a:pt x="595" y="102"/>
                    </a:lnTo>
                    <a:lnTo>
                      <a:pt x="608" y="106"/>
                    </a:lnTo>
                    <a:lnTo>
                      <a:pt x="619" y="114"/>
                    </a:lnTo>
                    <a:lnTo>
                      <a:pt x="638" y="111"/>
                    </a:lnTo>
                    <a:lnTo>
                      <a:pt x="652" y="124"/>
                    </a:lnTo>
                    <a:lnTo>
                      <a:pt x="647" y="137"/>
                    </a:lnTo>
                    <a:lnTo>
                      <a:pt x="634" y="139"/>
                    </a:lnTo>
                    <a:lnTo>
                      <a:pt x="642" y="160"/>
                    </a:lnTo>
                    <a:lnTo>
                      <a:pt x="637" y="169"/>
                    </a:lnTo>
                    <a:lnTo>
                      <a:pt x="602" y="162"/>
                    </a:lnTo>
                    <a:lnTo>
                      <a:pt x="605" y="199"/>
                    </a:lnTo>
                    <a:lnTo>
                      <a:pt x="599" y="203"/>
                    </a:lnTo>
                    <a:lnTo>
                      <a:pt x="569" y="211"/>
                    </a:lnTo>
                    <a:lnTo>
                      <a:pt x="597" y="247"/>
                    </a:lnTo>
                    <a:lnTo>
                      <a:pt x="588" y="252"/>
                    </a:lnTo>
                    <a:lnTo>
                      <a:pt x="593" y="264"/>
                    </a:lnTo>
                    <a:lnTo>
                      <a:pt x="581" y="261"/>
                    </a:lnTo>
                    <a:lnTo>
                      <a:pt x="571" y="254"/>
                    </a:lnTo>
                    <a:lnTo>
                      <a:pt x="545" y="252"/>
                    </a:lnTo>
                    <a:lnTo>
                      <a:pt x="517" y="251"/>
                    </a:lnTo>
                    <a:lnTo>
                      <a:pt x="512" y="253"/>
                    </a:lnTo>
                    <a:lnTo>
                      <a:pt x="485" y="245"/>
                    </a:lnTo>
                    <a:lnTo>
                      <a:pt x="477" y="249"/>
                    </a:lnTo>
                    <a:lnTo>
                      <a:pt x="479" y="261"/>
                    </a:lnTo>
                    <a:lnTo>
                      <a:pt x="449" y="254"/>
                    </a:lnTo>
                    <a:lnTo>
                      <a:pt x="439" y="257"/>
                    </a:lnTo>
                    <a:lnTo>
                      <a:pt x="438" y="26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02" name="Freeform 102">
                <a:extLst>
                  <a:ext uri="{FF2B5EF4-FFF2-40B4-BE49-F238E27FC236}">
                    <a16:creationId xmlns:a16="http://schemas.microsoft.com/office/drawing/2014/main" id="{796210AD-ED3E-4B4D-AD35-AA553D6F0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0502" y="3727424"/>
                <a:ext cx="231776" cy="336547"/>
              </a:xfrm>
              <a:custGeom>
                <a:avLst/>
                <a:gdLst>
                  <a:gd name="T0" fmla="*/ 131 w 146"/>
                  <a:gd name="T1" fmla="*/ 132 h 212"/>
                  <a:gd name="T2" fmla="*/ 141 w 146"/>
                  <a:gd name="T3" fmla="*/ 149 h 212"/>
                  <a:gd name="T4" fmla="*/ 128 w 146"/>
                  <a:gd name="T5" fmla="*/ 158 h 212"/>
                  <a:gd name="T6" fmla="*/ 124 w 146"/>
                  <a:gd name="T7" fmla="*/ 166 h 212"/>
                  <a:gd name="T8" fmla="*/ 117 w 146"/>
                  <a:gd name="T9" fmla="*/ 168 h 212"/>
                  <a:gd name="T10" fmla="*/ 114 w 146"/>
                  <a:gd name="T11" fmla="*/ 183 h 212"/>
                  <a:gd name="T12" fmla="*/ 108 w 146"/>
                  <a:gd name="T13" fmla="*/ 191 h 212"/>
                  <a:gd name="T14" fmla="*/ 104 w 146"/>
                  <a:gd name="T15" fmla="*/ 205 h 212"/>
                  <a:gd name="T16" fmla="*/ 97 w 146"/>
                  <a:gd name="T17" fmla="*/ 212 h 212"/>
                  <a:gd name="T18" fmla="*/ 71 w 146"/>
                  <a:gd name="T19" fmla="*/ 191 h 212"/>
                  <a:gd name="T20" fmla="*/ 70 w 146"/>
                  <a:gd name="T21" fmla="*/ 179 h 212"/>
                  <a:gd name="T22" fmla="*/ 3 w 146"/>
                  <a:gd name="T23" fmla="*/ 136 h 212"/>
                  <a:gd name="T24" fmla="*/ 0 w 146"/>
                  <a:gd name="T25" fmla="*/ 134 h 212"/>
                  <a:gd name="T26" fmla="*/ 0 w 146"/>
                  <a:gd name="T27" fmla="*/ 112 h 212"/>
                  <a:gd name="T28" fmla="*/ 5 w 146"/>
                  <a:gd name="T29" fmla="*/ 104 h 212"/>
                  <a:gd name="T30" fmla="*/ 14 w 146"/>
                  <a:gd name="T31" fmla="*/ 90 h 212"/>
                  <a:gd name="T32" fmla="*/ 21 w 146"/>
                  <a:gd name="T33" fmla="*/ 75 h 212"/>
                  <a:gd name="T34" fmla="*/ 13 w 146"/>
                  <a:gd name="T35" fmla="*/ 51 h 212"/>
                  <a:gd name="T36" fmla="*/ 11 w 146"/>
                  <a:gd name="T37" fmla="*/ 41 h 212"/>
                  <a:gd name="T38" fmla="*/ 2 w 146"/>
                  <a:gd name="T39" fmla="*/ 26 h 212"/>
                  <a:gd name="T40" fmla="*/ 13 w 146"/>
                  <a:gd name="T41" fmla="*/ 14 h 212"/>
                  <a:gd name="T42" fmla="*/ 25 w 146"/>
                  <a:gd name="T43" fmla="*/ 0 h 212"/>
                  <a:gd name="T44" fmla="*/ 35 w 146"/>
                  <a:gd name="T45" fmla="*/ 4 h 212"/>
                  <a:gd name="T46" fmla="*/ 35 w 146"/>
                  <a:gd name="T47" fmla="*/ 15 h 212"/>
                  <a:gd name="T48" fmla="*/ 41 w 146"/>
                  <a:gd name="T49" fmla="*/ 22 h 212"/>
                  <a:gd name="T50" fmla="*/ 54 w 146"/>
                  <a:gd name="T51" fmla="*/ 22 h 212"/>
                  <a:gd name="T52" fmla="*/ 77 w 146"/>
                  <a:gd name="T53" fmla="*/ 40 h 212"/>
                  <a:gd name="T54" fmla="*/ 83 w 146"/>
                  <a:gd name="T55" fmla="*/ 40 h 212"/>
                  <a:gd name="T56" fmla="*/ 88 w 146"/>
                  <a:gd name="T57" fmla="*/ 39 h 212"/>
                  <a:gd name="T58" fmla="*/ 92 w 146"/>
                  <a:gd name="T59" fmla="*/ 42 h 212"/>
                  <a:gd name="T60" fmla="*/ 104 w 146"/>
                  <a:gd name="T61" fmla="*/ 43 h 212"/>
                  <a:gd name="T62" fmla="*/ 109 w 146"/>
                  <a:gd name="T63" fmla="*/ 35 h 212"/>
                  <a:gd name="T64" fmla="*/ 126 w 146"/>
                  <a:gd name="T65" fmla="*/ 26 h 212"/>
                  <a:gd name="T66" fmla="*/ 133 w 146"/>
                  <a:gd name="T67" fmla="*/ 33 h 212"/>
                  <a:gd name="T68" fmla="*/ 146 w 146"/>
                  <a:gd name="T69" fmla="*/ 33 h 212"/>
                  <a:gd name="T70" fmla="*/ 130 w 146"/>
                  <a:gd name="T71" fmla="*/ 56 h 212"/>
                  <a:gd name="T72" fmla="*/ 131 w 146"/>
                  <a:gd name="T73" fmla="*/ 13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6" h="212">
                    <a:moveTo>
                      <a:pt x="131" y="132"/>
                    </a:moveTo>
                    <a:lnTo>
                      <a:pt x="141" y="149"/>
                    </a:lnTo>
                    <a:lnTo>
                      <a:pt x="128" y="158"/>
                    </a:lnTo>
                    <a:lnTo>
                      <a:pt x="124" y="166"/>
                    </a:lnTo>
                    <a:lnTo>
                      <a:pt x="117" y="168"/>
                    </a:lnTo>
                    <a:lnTo>
                      <a:pt x="114" y="183"/>
                    </a:lnTo>
                    <a:lnTo>
                      <a:pt x="108" y="191"/>
                    </a:lnTo>
                    <a:lnTo>
                      <a:pt x="104" y="205"/>
                    </a:lnTo>
                    <a:lnTo>
                      <a:pt x="97" y="212"/>
                    </a:lnTo>
                    <a:lnTo>
                      <a:pt x="71" y="191"/>
                    </a:lnTo>
                    <a:lnTo>
                      <a:pt x="70" y="179"/>
                    </a:lnTo>
                    <a:lnTo>
                      <a:pt x="3" y="136"/>
                    </a:lnTo>
                    <a:lnTo>
                      <a:pt x="0" y="134"/>
                    </a:lnTo>
                    <a:lnTo>
                      <a:pt x="0" y="112"/>
                    </a:lnTo>
                    <a:lnTo>
                      <a:pt x="5" y="104"/>
                    </a:lnTo>
                    <a:lnTo>
                      <a:pt x="14" y="90"/>
                    </a:lnTo>
                    <a:lnTo>
                      <a:pt x="21" y="75"/>
                    </a:lnTo>
                    <a:lnTo>
                      <a:pt x="13" y="51"/>
                    </a:lnTo>
                    <a:lnTo>
                      <a:pt x="11" y="41"/>
                    </a:lnTo>
                    <a:lnTo>
                      <a:pt x="2" y="26"/>
                    </a:lnTo>
                    <a:lnTo>
                      <a:pt x="13" y="14"/>
                    </a:lnTo>
                    <a:lnTo>
                      <a:pt x="25" y="0"/>
                    </a:lnTo>
                    <a:lnTo>
                      <a:pt x="35" y="4"/>
                    </a:lnTo>
                    <a:lnTo>
                      <a:pt x="35" y="15"/>
                    </a:lnTo>
                    <a:lnTo>
                      <a:pt x="41" y="22"/>
                    </a:lnTo>
                    <a:lnTo>
                      <a:pt x="54" y="22"/>
                    </a:lnTo>
                    <a:lnTo>
                      <a:pt x="77" y="40"/>
                    </a:lnTo>
                    <a:lnTo>
                      <a:pt x="83" y="40"/>
                    </a:lnTo>
                    <a:lnTo>
                      <a:pt x="88" y="39"/>
                    </a:lnTo>
                    <a:lnTo>
                      <a:pt x="92" y="42"/>
                    </a:lnTo>
                    <a:lnTo>
                      <a:pt x="104" y="43"/>
                    </a:lnTo>
                    <a:lnTo>
                      <a:pt x="109" y="35"/>
                    </a:lnTo>
                    <a:lnTo>
                      <a:pt x="126" y="26"/>
                    </a:lnTo>
                    <a:lnTo>
                      <a:pt x="133" y="33"/>
                    </a:lnTo>
                    <a:lnTo>
                      <a:pt x="146" y="33"/>
                    </a:lnTo>
                    <a:lnTo>
                      <a:pt x="130" y="56"/>
                    </a:lnTo>
                    <a:lnTo>
                      <a:pt x="131" y="1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03" name="Freeform 103">
                <a:extLst>
                  <a:ext uri="{FF2B5EF4-FFF2-40B4-BE49-F238E27FC236}">
                    <a16:creationId xmlns:a16="http://schemas.microsoft.com/office/drawing/2014/main" id="{7F5D53C0-B839-453E-A8B4-F8A0BDA59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9979" y="2484419"/>
                <a:ext cx="263525" cy="130174"/>
              </a:xfrm>
              <a:custGeom>
                <a:avLst/>
                <a:gdLst>
                  <a:gd name="T0" fmla="*/ 11 w 166"/>
                  <a:gd name="T1" fmla="*/ 21 h 82"/>
                  <a:gd name="T2" fmla="*/ 12 w 166"/>
                  <a:gd name="T3" fmla="*/ 12 h 82"/>
                  <a:gd name="T4" fmla="*/ 22 w 166"/>
                  <a:gd name="T5" fmla="*/ 9 h 82"/>
                  <a:gd name="T6" fmla="*/ 52 w 166"/>
                  <a:gd name="T7" fmla="*/ 16 h 82"/>
                  <a:gd name="T8" fmla="*/ 50 w 166"/>
                  <a:gd name="T9" fmla="*/ 4 h 82"/>
                  <a:gd name="T10" fmla="*/ 58 w 166"/>
                  <a:gd name="T11" fmla="*/ 0 h 82"/>
                  <a:gd name="T12" fmla="*/ 85 w 166"/>
                  <a:gd name="T13" fmla="*/ 8 h 82"/>
                  <a:gd name="T14" fmla="*/ 90 w 166"/>
                  <a:gd name="T15" fmla="*/ 6 h 82"/>
                  <a:gd name="T16" fmla="*/ 118 w 166"/>
                  <a:gd name="T17" fmla="*/ 7 h 82"/>
                  <a:gd name="T18" fmla="*/ 144 w 166"/>
                  <a:gd name="T19" fmla="*/ 9 h 82"/>
                  <a:gd name="T20" fmla="*/ 154 w 166"/>
                  <a:gd name="T21" fmla="*/ 16 h 82"/>
                  <a:gd name="T22" fmla="*/ 166 w 166"/>
                  <a:gd name="T23" fmla="*/ 19 h 82"/>
                  <a:gd name="T24" fmla="*/ 165 w 166"/>
                  <a:gd name="T25" fmla="*/ 24 h 82"/>
                  <a:gd name="T26" fmla="*/ 142 w 166"/>
                  <a:gd name="T27" fmla="*/ 35 h 82"/>
                  <a:gd name="T28" fmla="*/ 139 w 166"/>
                  <a:gd name="T29" fmla="*/ 43 h 82"/>
                  <a:gd name="T30" fmla="*/ 118 w 166"/>
                  <a:gd name="T31" fmla="*/ 46 h 82"/>
                  <a:gd name="T32" fmla="*/ 116 w 166"/>
                  <a:gd name="T33" fmla="*/ 58 h 82"/>
                  <a:gd name="T34" fmla="*/ 97 w 166"/>
                  <a:gd name="T35" fmla="*/ 56 h 82"/>
                  <a:gd name="T36" fmla="*/ 87 w 166"/>
                  <a:gd name="T37" fmla="*/ 60 h 82"/>
                  <a:gd name="T38" fmla="*/ 74 w 166"/>
                  <a:gd name="T39" fmla="*/ 70 h 82"/>
                  <a:gd name="T40" fmla="*/ 77 w 166"/>
                  <a:gd name="T41" fmla="*/ 74 h 82"/>
                  <a:gd name="T42" fmla="*/ 74 w 166"/>
                  <a:gd name="T43" fmla="*/ 79 h 82"/>
                  <a:gd name="T44" fmla="*/ 43 w 166"/>
                  <a:gd name="T45" fmla="*/ 82 h 82"/>
                  <a:gd name="T46" fmla="*/ 20 w 166"/>
                  <a:gd name="T47" fmla="*/ 76 h 82"/>
                  <a:gd name="T48" fmla="*/ 2 w 166"/>
                  <a:gd name="T49" fmla="*/ 77 h 82"/>
                  <a:gd name="T50" fmla="*/ 0 w 166"/>
                  <a:gd name="T51" fmla="*/ 65 h 82"/>
                  <a:gd name="T52" fmla="*/ 20 w 166"/>
                  <a:gd name="T53" fmla="*/ 69 h 82"/>
                  <a:gd name="T54" fmla="*/ 24 w 166"/>
                  <a:gd name="T55" fmla="*/ 62 h 82"/>
                  <a:gd name="T56" fmla="*/ 37 w 166"/>
                  <a:gd name="T57" fmla="*/ 64 h 82"/>
                  <a:gd name="T58" fmla="*/ 55 w 166"/>
                  <a:gd name="T59" fmla="*/ 49 h 82"/>
                  <a:gd name="T60" fmla="*/ 31 w 166"/>
                  <a:gd name="T61" fmla="*/ 39 h 82"/>
                  <a:gd name="T62" fmla="*/ 21 w 166"/>
                  <a:gd name="T63" fmla="*/ 44 h 82"/>
                  <a:gd name="T64" fmla="*/ 6 w 166"/>
                  <a:gd name="T65" fmla="*/ 36 h 82"/>
                  <a:gd name="T66" fmla="*/ 16 w 166"/>
                  <a:gd name="T67" fmla="*/ 23 h 82"/>
                  <a:gd name="T68" fmla="*/ 11 w 166"/>
                  <a:gd name="T69" fmla="*/ 2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6" h="82">
                    <a:moveTo>
                      <a:pt x="11" y="21"/>
                    </a:moveTo>
                    <a:lnTo>
                      <a:pt x="12" y="12"/>
                    </a:lnTo>
                    <a:lnTo>
                      <a:pt x="22" y="9"/>
                    </a:lnTo>
                    <a:lnTo>
                      <a:pt x="52" y="16"/>
                    </a:lnTo>
                    <a:lnTo>
                      <a:pt x="50" y="4"/>
                    </a:lnTo>
                    <a:lnTo>
                      <a:pt x="58" y="0"/>
                    </a:lnTo>
                    <a:lnTo>
                      <a:pt x="85" y="8"/>
                    </a:lnTo>
                    <a:lnTo>
                      <a:pt x="90" y="6"/>
                    </a:lnTo>
                    <a:lnTo>
                      <a:pt x="118" y="7"/>
                    </a:lnTo>
                    <a:lnTo>
                      <a:pt x="144" y="9"/>
                    </a:lnTo>
                    <a:lnTo>
                      <a:pt x="154" y="16"/>
                    </a:lnTo>
                    <a:lnTo>
                      <a:pt x="166" y="19"/>
                    </a:lnTo>
                    <a:lnTo>
                      <a:pt x="165" y="24"/>
                    </a:lnTo>
                    <a:lnTo>
                      <a:pt x="142" y="35"/>
                    </a:lnTo>
                    <a:lnTo>
                      <a:pt x="139" y="43"/>
                    </a:lnTo>
                    <a:lnTo>
                      <a:pt x="118" y="46"/>
                    </a:lnTo>
                    <a:lnTo>
                      <a:pt x="116" y="58"/>
                    </a:lnTo>
                    <a:lnTo>
                      <a:pt x="97" y="56"/>
                    </a:lnTo>
                    <a:lnTo>
                      <a:pt x="87" y="60"/>
                    </a:lnTo>
                    <a:lnTo>
                      <a:pt x="74" y="70"/>
                    </a:lnTo>
                    <a:lnTo>
                      <a:pt x="77" y="74"/>
                    </a:lnTo>
                    <a:lnTo>
                      <a:pt x="74" y="79"/>
                    </a:lnTo>
                    <a:lnTo>
                      <a:pt x="43" y="82"/>
                    </a:lnTo>
                    <a:lnTo>
                      <a:pt x="20" y="76"/>
                    </a:lnTo>
                    <a:lnTo>
                      <a:pt x="2" y="77"/>
                    </a:lnTo>
                    <a:lnTo>
                      <a:pt x="0" y="65"/>
                    </a:lnTo>
                    <a:lnTo>
                      <a:pt x="20" y="69"/>
                    </a:lnTo>
                    <a:lnTo>
                      <a:pt x="24" y="62"/>
                    </a:lnTo>
                    <a:lnTo>
                      <a:pt x="37" y="64"/>
                    </a:lnTo>
                    <a:lnTo>
                      <a:pt x="55" y="49"/>
                    </a:lnTo>
                    <a:lnTo>
                      <a:pt x="31" y="39"/>
                    </a:lnTo>
                    <a:lnTo>
                      <a:pt x="21" y="44"/>
                    </a:lnTo>
                    <a:lnTo>
                      <a:pt x="6" y="36"/>
                    </a:lnTo>
                    <a:lnTo>
                      <a:pt x="16" y="23"/>
                    </a:lnTo>
                    <a:lnTo>
                      <a:pt x="11" y="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04" name="Freeform 104">
                <a:extLst>
                  <a:ext uri="{FF2B5EF4-FFF2-40B4-BE49-F238E27FC236}">
                    <a16:creationId xmlns:a16="http://schemas.microsoft.com/office/drawing/2014/main" id="{BCCD6693-F5FB-444A-AEE3-8C0C6696D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3771" y="3428976"/>
                <a:ext cx="153989" cy="134937"/>
              </a:xfrm>
              <a:custGeom>
                <a:avLst/>
                <a:gdLst>
                  <a:gd name="T0" fmla="*/ 27 w 97"/>
                  <a:gd name="T1" fmla="*/ 81 h 85"/>
                  <a:gd name="T2" fmla="*/ 18 w 97"/>
                  <a:gd name="T3" fmla="*/ 71 h 85"/>
                  <a:gd name="T4" fmla="*/ 7 w 97"/>
                  <a:gd name="T5" fmla="*/ 49 h 85"/>
                  <a:gd name="T6" fmla="*/ 0 w 97"/>
                  <a:gd name="T7" fmla="*/ 24 h 85"/>
                  <a:gd name="T8" fmla="*/ 10 w 97"/>
                  <a:gd name="T9" fmla="*/ 7 h 85"/>
                  <a:gd name="T10" fmla="*/ 33 w 97"/>
                  <a:gd name="T11" fmla="*/ 3 h 85"/>
                  <a:gd name="T12" fmla="*/ 51 w 97"/>
                  <a:gd name="T13" fmla="*/ 6 h 85"/>
                  <a:gd name="T14" fmla="*/ 67 w 97"/>
                  <a:gd name="T15" fmla="*/ 14 h 85"/>
                  <a:gd name="T16" fmla="*/ 73 w 97"/>
                  <a:gd name="T17" fmla="*/ 0 h 85"/>
                  <a:gd name="T18" fmla="*/ 90 w 97"/>
                  <a:gd name="T19" fmla="*/ 7 h 85"/>
                  <a:gd name="T20" fmla="*/ 96 w 97"/>
                  <a:gd name="T21" fmla="*/ 21 h 85"/>
                  <a:gd name="T22" fmla="*/ 97 w 97"/>
                  <a:gd name="T23" fmla="*/ 46 h 85"/>
                  <a:gd name="T24" fmla="*/ 68 w 97"/>
                  <a:gd name="T25" fmla="*/ 62 h 85"/>
                  <a:gd name="T26" fmla="*/ 77 w 97"/>
                  <a:gd name="T27" fmla="*/ 75 h 85"/>
                  <a:gd name="T28" fmla="*/ 58 w 97"/>
                  <a:gd name="T29" fmla="*/ 76 h 85"/>
                  <a:gd name="T30" fmla="*/ 42 w 97"/>
                  <a:gd name="T31" fmla="*/ 85 h 85"/>
                  <a:gd name="T32" fmla="*/ 27 w 97"/>
                  <a:gd name="T33" fmla="*/ 8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7" h="85">
                    <a:moveTo>
                      <a:pt x="27" y="81"/>
                    </a:moveTo>
                    <a:lnTo>
                      <a:pt x="18" y="71"/>
                    </a:lnTo>
                    <a:lnTo>
                      <a:pt x="7" y="49"/>
                    </a:lnTo>
                    <a:lnTo>
                      <a:pt x="0" y="24"/>
                    </a:lnTo>
                    <a:lnTo>
                      <a:pt x="10" y="7"/>
                    </a:lnTo>
                    <a:lnTo>
                      <a:pt x="33" y="3"/>
                    </a:lnTo>
                    <a:lnTo>
                      <a:pt x="51" y="6"/>
                    </a:lnTo>
                    <a:lnTo>
                      <a:pt x="67" y="14"/>
                    </a:lnTo>
                    <a:lnTo>
                      <a:pt x="73" y="0"/>
                    </a:lnTo>
                    <a:lnTo>
                      <a:pt x="90" y="7"/>
                    </a:lnTo>
                    <a:lnTo>
                      <a:pt x="96" y="21"/>
                    </a:lnTo>
                    <a:lnTo>
                      <a:pt x="97" y="46"/>
                    </a:lnTo>
                    <a:lnTo>
                      <a:pt x="68" y="62"/>
                    </a:lnTo>
                    <a:lnTo>
                      <a:pt x="77" y="75"/>
                    </a:lnTo>
                    <a:lnTo>
                      <a:pt x="58" y="76"/>
                    </a:lnTo>
                    <a:lnTo>
                      <a:pt x="42" y="85"/>
                    </a:lnTo>
                    <a:lnTo>
                      <a:pt x="27" y="8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05" name="Freeform 105">
                <a:extLst>
                  <a:ext uri="{FF2B5EF4-FFF2-40B4-BE49-F238E27FC236}">
                    <a16:creationId xmlns:a16="http://schemas.microsoft.com/office/drawing/2014/main" id="{B1C031CC-69A3-4A5E-AA29-674BAB710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7322" y="2636819"/>
                <a:ext cx="122239" cy="138112"/>
              </a:xfrm>
              <a:custGeom>
                <a:avLst/>
                <a:gdLst>
                  <a:gd name="T0" fmla="*/ 29 w 77"/>
                  <a:gd name="T1" fmla="*/ 0 h 87"/>
                  <a:gd name="T2" fmla="*/ 55 w 77"/>
                  <a:gd name="T3" fmla="*/ 24 h 87"/>
                  <a:gd name="T4" fmla="*/ 66 w 77"/>
                  <a:gd name="T5" fmla="*/ 38 h 87"/>
                  <a:gd name="T6" fmla="*/ 77 w 77"/>
                  <a:gd name="T7" fmla="*/ 62 h 87"/>
                  <a:gd name="T8" fmla="*/ 75 w 77"/>
                  <a:gd name="T9" fmla="*/ 73 h 87"/>
                  <a:gd name="T10" fmla="*/ 61 w 77"/>
                  <a:gd name="T11" fmla="*/ 77 h 87"/>
                  <a:gd name="T12" fmla="*/ 51 w 77"/>
                  <a:gd name="T13" fmla="*/ 85 h 87"/>
                  <a:gd name="T14" fmla="*/ 36 w 77"/>
                  <a:gd name="T15" fmla="*/ 87 h 87"/>
                  <a:gd name="T16" fmla="*/ 29 w 77"/>
                  <a:gd name="T17" fmla="*/ 76 h 87"/>
                  <a:gd name="T18" fmla="*/ 26 w 77"/>
                  <a:gd name="T19" fmla="*/ 61 h 87"/>
                  <a:gd name="T20" fmla="*/ 9 w 77"/>
                  <a:gd name="T21" fmla="*/ 39 h 87"/>
                  <a:gd name="T22" fmla="*/ 20 w 77"/>
                  <a:gd name="T23" fmla="*/ 35 h 87"/>
                  <a:gd name="T24" fmla="*/ 0 w 77"/>
                  <a:gd name="T25" fmla="*/ 18 h 87"/>
                  <a:gd name="T26" fmla="*/ 1 w 77"/>
                  <a:gd name="T27" fmla="*/ 16 h 87"/>
                  <a:gd name="T28" fmla="*/ 8 w 77"/>
                  <a:gd name="T29" fmla="*/ 17 h 87"/>
                  <a:gd name="T30" fmla="*/ 11 w 77"/>
                  <a:gd name="T31" fmla="*/ 7 h 87"/>
                  <a:gd name="T32" fmla="*/ 22 w 77"/>
                  <a:gd name="T33" fmla="*/ 6 h 87"/>
                  <a:gd name="T34" fmla="*/ 29 w 77"/>
                  <a:gd name="T35" fmla="*/ 5 h 87"/>
                  <a:gd name="T36" fmla="*/ 29 w 77"/>
                  <a:gd name="T3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" h="87">
                    <a:moveTo>
                      <a:pt x="29" y="0"/>
                    </a:moveTo>
                    <a:lnTo>
                      <a:pt x="55" y="24"/>
                    </a:lnTo>
                    <a:lnTo>
                      <a:pt x="66" y="38"/>
                    </a:lnTo>
                    <a:lnTo>
                      <a:pt x="77" y="62"/>
                    </a:lnTo>
                    <a:lnTo>
                      <a:pt x="75" y="73"/>
                    </a:lnTo>
                    <a:lnTo>
                      <a:pt x="61" y="77"/>
                    </a:lnTo>
                    <a:lnTo>
                      <a:pt x="51" y="85"/>
                    </a:lnTo>
                    <a:lnTo>
                      <a:pt x="36" y="87"/>
                    </a:lnTo>
                    <a:lnTo>
                      <a:pt x="29" y="76"/>
                    </a:lnTo>
                    <a:lnTo>
                      <a:pt x="26" y="61"/>
                    </a:lnTo>
                    <a:lnTo>
                      <a:pt x="9" y="39"/>
                    </a:lnTo>
                    <a:lnTo>
                      <a:pt x="20" y="35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8" y="17"/>
                    </a:lnTo>
                    <a:lnTo>
                      <a:pt x="11" y="7"/>
                    </a:lnTo>
                    <a:lnTo>
                      <a:pt x="22" y="6"/>
                    </a:lnTo>
                    <a:lnTo>
                      <a:pt x="29" y="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06" name="Freeform 106">
                <a:extLst>
                  <a:ext uri="{FF2B5EF4-FFF2-40B4-BE49-F238E27FC236}">
                    <a16:creationId xmlns:a16="http://schemas.microsoft.com/office/drawing/2014/main" id="{88BF2A4E-ECC2-491A-A4BA-60D9E5D5B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4888" y="2484419"/>
                <a:ext cx="44450" cy="46037"/>
              </a:xfrm>
              <a:custGeom>
                <a:avLst/>
                <a:gdLst>
                  <a:gd name="T0" fmla="*/ 12 w 28"/>
                  <a:gd name="T1" fmla="*/ 25 h 29"/>
                  <a:gd name="T2" fmla="*/ 12 w 28"/>
                  <a:gd name="T3" fmla="*/ 29 h 29"/>
                  <a:gd name="T4" fmla="*/ 10 w 28"/>
                  <a:gd name="T5" fmla="*/ 29 h 29"/>
                  <a:gd name="T6" fmla="*/ 8 w 28"/>
                  <a:gd name="T7" fmla="*/ 22 h 29"/>
                  <a:gd name="T8" fmla="*/ 4 w 28"/>
                  <a:gd name="T9" fmla="*/ 20 h 29"/>
                  <a:gd name="T10" fmla="*/ 0 w 28"/>
                  <a:gd name="T11" fmla="*/ 14 h 29"/>
                  <a:gd name="T12" fmla="*/ 2 w 28"/>
                  <a:gd name="T13" fmla="*/ 9 h 29"/>
                  <a:gd name="T14" fmla="*/ 6 w 28"/>
                  <a:gd name="T15" fmla="*/ 8 h 29"/>
                  <a:gd name="T16" fmla="*/ 8 w 28"/>
                  <a:gd name="T17" fmla="*/ 1 h 29"/>
                  <a:gd name="T18" fmla="*/ 11 w 28"/>
                  <a:gd name="T19" fmla="*/ 0 h 29"/>
                  <a:gd name="T20" fmla="*/ 13 w 28"/>
                  <a:gd name="T21" fmla="*/ 3 h 29"/>
                  <a:gd name="T22" fmla="*/ 17 w 28"/>
                  <a:gd name="T23" fmla="*/ 4 h 29"/>
                  <a:gd name="T24" fmla="*/ 19 w 28"/>
                  <a:gd name="T25" fmla="*/ 7 h 29"/>
                  <a:gd name="T26" fmla="*/ 22 w 28"/>
                  <a:gd name="T27" fmla="*/ 8 h 29"/>
                  <a:gd name="T28" fmla="*/ 26 w 28"/>
                  <a:gd name="T29" fmla="*/ 12 h 29"/>
                  <a:gd name="T30" fmla="*/ 28 w 28"/>
                  <a:gd name="T31" fmla="*/ 12 h 29"/>
                  <a:gd name="T32" fmla="*/ 27 w 28"/>
                  <a:gd name="T33" fmla="*/ 17 h 29"/>
                  <a:gd name="T34" fmla="*/ 25 w 28"/>
                  <a:gd name="T35" fmla="*/ 20 h 29"/>
                  <a:gd name="T36" fmla="*/ 25 w 28"/>
                  <a:gd name="T37" fmla="*/ 21 h 29"/>
                  <a:gd name="T38" fmla="*/ 22 w 28"/>
                  <a:gd name="T39" fmla="*/ 22 h 29"/>
                  <a:gd name="T40" fmla="*/ 12 w 28"/>
                  <a:gd name="T41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9">
                    <a:moveTo>
                      <a:pt x="12" y="25"/>
                    </a:moveTo>
                    <a:lnTo>
                      <a:pt x="12" y="29"/>
                    </a:lnTo>
                    <a:lnTo>
                      <a:pt x="10" y="29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6" y="8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7" y="4"/>
                    </a:lnTo>
                    <a:lnTo>
                      <a:pt x="19" y="7"/>
                    </a:lnTo>
                    <a:lnTo>
                      <a:pt x="22" y="8"/>
                    </a:lnTo>
                    <a:lnTo>
                      <a:pt x="26" y="12"/>
                    </a:lnTo>
                    <a:lnTo>
                      <a:pt x="28" y="12"/>
                    </a:lnTo>
                    <a:lnTo>
                      <a:pt x="27" y="17"/>
                    </a:lnTo>
                    <a:lnTo>
                      <a:pt x="25" y="20"/>
                    </a:lnTo>
                    <a:lnTo>
                      <a:pt x="25" y="21"/>
                    </a:lnTo>
                    <a:lnTo>
                      <a:pt x="22" y="22"/>
                    </a:lnTo>
                    <a:lnTo>
                      <a:pt x="12" y="2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07" name="Freeform 107">
                <a:extLst>
                  <a:ext uri="{FF2B5EF4-FFF2-40B4-BE49-F238E27FC236}">
                    <a16:creationId xmlns:a16="http://schemas.microsoft.com/office/drawing/2014/main" id="{33C35CC4-E1BA-4397-988B-F7CE811D6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8003" y="2917804"/>
                <a:ext cx="53975" cy="50799"/>
              </a:xfrm>
              <a:custGeom>
                <a:avLst/>
                <a:gdLst>
                  <a:gd name="T0" fmla="*/ 22 w 34"/>
                  <a:gd name="T1" fmla="*/ 2 h 32"/>
                  <a:gd name="T2" fmla="*/ 27 w 34"/>
                  <a:gd name="T3" fmla="*/ 11 h 32"/>
                  <a:gd name="T4" fmla="*/ 26 w 34"/>
                  <a:gd name="T5" fmla="*/ 16 h 32"/>
                  <a:gd name="T6" fmla="*/ 34 w 34"/>
                  <a:gd name="T7" fmla="*/ 31 h 32"/>
                  <a:gd name="T8" fmla="*/ 21 w 34"/>
                  <a:gd name="T9" fmla="*/ 32 h 32"/>
                  <a:gd name="T10" fmla="*/ 16 w 34"/>
                  <a:gd name="T11" fmla="*/ 22 h 32"/>
                  <a:gd name="T12" fmla="*/ 0 w 34"/>
                  <a:gd name="T13" fmla="*/ 20 h 32"/>
                  <a:gd name="T14" fmla="*/ 10 w 34"/>
                  <a:gd name="T15" fmla="*/ 0 h 32"/>
                  <a:gd name="T16" fmla="*/ 22 w 34"/>
                  <a:gd name="T17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32">
                    <a:moveTo>
                      <a:pt x="22" y="2"/>
                    </a:moveTo>
                    <a:lnTo>
                      <a:pt x="27" y="11"/>
                    </a:lnTo>
                    <a:lnTo>
                      <a:pt x="26" y="16"/>
                    </a:lnTo>
                    <a:lnTo>
                      <a:pt x="34" y="31"/>
                    </a:lnTo>
                    <a:lnTo>
                      <a:pt x="21" y="32"/>
                    </a:lnTo>
                    <a:lnTo>
                      <a:pt x="16" y="22"/>
                    </a:lnTo>
                    <a:lnTo>
                      <a:pt x="0" y="20"/>
                    </a:lnTo>
                    <a:lnTo>
                      <a:pt x="10" y="0"/>
                    </a:lnTo>
                    <a:lnTo>
                      <a:pt x="22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08" name="Freeform 108">
                <a:extLst>
                  <a:ext uri="{FF2B5EF4-FFF2-40B4-BE49-F238E27FC236}">
                    <a16:creationId xmlns:a16="http://schemas.microsoft.com/office/drawing/2014/main" id="{A797CCE7-9E36-46C4-8A80-71713C27C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8521" y="3168627"/>
                <a:ext cx="239714" cy="282572"/>
              </a:xfrm>
              <a:custGeom>
                <a:avLst/>
                <a:gdLst>
                  <a:gd name="T0" fmla="*/ 111 w 151"/>
                  <a:gd name="T1" fmla="*/ 170 h 178"/>
                  <a:gd name="T2" fmla="*/ 116 w 151"/>
                  <a:gd name="T3" fmla="*/ 161 h 178"/>
                  <a:gd name="T4" fmla="*/ 114 w 151"/>
                  <a:gd name="T5" fmla="*/ 143 h 178"/>
                  <a:gd name="T6" fmla="*/ 97 w 151"/>
                  <a:gd name="T7" fmla="*/ 125 h 178"/>
                  <a:gd name="T8" fmla="*/ 93 w 151"/>
                  <a:gd name="T9" fmla="*/ 104 h 178"/>
                  <a:gd name="T10" fmla="*/ 77 w 151"/>
                  <a:gd name="T11" fmla="*/ 87 h 178"/>
                  <a:gd name="T12" fmla="*/ 63 w 151"/>
                  <a:gd name="T13" fmla="*/ 86 h 178"/>
                  <a:gd name="T14" fmla="*/ 60 w 151"/>
                  <a:gd name="T15" fmla="*/ 93 h 178"/>
                  <a:gd name="T16" fmla="*/ 50 w 151"/>
                  <a:gd name="T17" fmla="*/ 94 h 178"/>
                  <a:gd name="T18" fmla="*/ 44 w 151"/>
                  <a:gd name="T19" fmla="*/ 90 h 178"/>
                  <a:gd name="T20" fmla="*/ 26 w 151"/>
                  <a:gd name="T21" fmla="*/ 103 h 178"/>
                  <a:gd name="T22" fmla="*/ 23 w 151"/>
                  <a:gd name="T23" fmla="*/ 84 h 178"/>
                  <a:gd name="T24" fmla="*/ 24 w 151"/>
                  <a:gd name="T25" fmla="*/ 62 h 178"/>
                  <a:gd name="T26" fmla="*/ 12 w 151"/>
                  <a:gd name="T27" fmla="*/ 61 h 178"/>
                  <a:gd name="T28" fmla="*/ 9 w 151"/>
                  <a:gd name="T29" fmla="*/ 49 h 178"/>
                  <a:gd name="T30" fmla="*/ 0 w 151"/>
                  <a:gd name="T31" fmla="*/ 42 h 178"/>
                  <a:gd name="T32" fmla="*/ 3 w 151"/>
                  <a:gd name="T33" fmla="*/ 34 h 178"/>
                  <a:gd name="T34" fmla="*/ 16 w 151"/>
                  <a:gd name="T35" fmla="*/ 21 h 178"/>
                  <a:gd name="T36" fmla="*/ 18 w 151"/>
                  <a:gd name="T37" fmla="*/ 26 h 178"/>
                  <a:gd name="T38" fmla="*/ 28 w 151"/>
                  <a:gd name="T39" fmla="*/ 26 h 178"/>
                  <a:gd name="T40" fmla="*/ 21 w 151"/>
                  <a:gd name="T41" fmla="*/ 3 h 178"/>
                  <a:gd name="T42" fmla="*/ 30 w 151"/>
                  <a:gd name="T43" fmla="*/ 0 h 178"/>
                  <a:gd name="T44" fmla="*/ 43 w 151"/>
                  <a:gd name="T45" fmla="*/ 16 h 178"/>
                  <a:gd name="T46" fmla="*/ 55 w 151"/>
                  <a:gd name="T47" fmla="*/ 35 h 178"/>
                  <a:gd name="T48" fmla="*/ 77 w 151"/>
                  <a:gd name="T49" fmla="*/ 35 h 178"/>
                  <a:gd name="T50" fmla="*/ 87 w 151"/>
                  <a:gd name="T51" fmla="*/ 53 h 178"/>
                  <a:gd name="T52" fmla="*/ 76 w 151"/>
                  <a:gd name="T53" fmla="*/ 59 h 178"/>
                  <a:gd name="T54" fmla="*/ 72 w 151"/>
                  <a:gd name="T55" fmla="*/ 66 h 178"/>
                  <a:gd name="T56" fmla="*/ 96 w 151"/>
                  <a:gd name="T57" fmla="*/ 79 h 178"/>
                  <a:gd name="T58" fmla="*/ 115 w 151"/>
                  <a:gd name="T59" fmla="*/ 103 h 178"/>
                  <a:gd name="T60" fmla="*/ 129 w 151"/>
                  <a:gd name="T61" fmla="*/ 122 h 178"/>
                  <a:gd name="T62" fmla="*/ 145 w 151"/>
                  <a:gd name="T63" fmla="*/ 136 h 178"/>
                  <a:gd name="T64" fmla="*/ 151 w 151"/>
                  <a:gd name="T65" fmla="*/ 151 h 178"/>
                  <a:gd name="T66" fmla="*/ 150 w 151"/>
                  <a:gd name="T67" fmla="*/ 171 h 178"/>
                  <a:gd name="T68" fmla="*/ 133 w 151"/>
                  <a:gd name="T69" fmla="*/ 164 h 178"/>
                  <a:gd name="T70" fmla="*/ 127 w 151"/>
                  <a:gd name="T71" fmla="*/ 178 h 178"/>
                  <a:gd name="T72" fmla="*/ 111 w 151"/>
                  <a:gd name="T73" fmla="*/ 17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1" h="178">
                    <a:moveTo>
                      <a:pt x="111" y="170"/>
                    </a:moveTo>
                    <a:lnTo>
                      <a:pt x="116" y="161"/>
                    </a:lnTo>
                    <a:lnTo>
                      <a:pt x="114" y="143"/>
                    </a:lnTo>
                    <a:lnTo>
                      <a:pt x="97" y="125"/>
                    </a:lnTo>
                    <a:lnTo>
                      <a:pt x="93" y="104"/>
                    </a:lnTo>
                    <a:lnTo>
                      <a:pt x="77" y="87"/>
                    </a:lnTo>
                    <a:lnTo>
                      <a:pt x="63" y="86"/>
                    </a:lnTo>
                    <a:lnTo>
                      <a:pt x="60" y="93"/>
                    </a:lnTo>
                    <a:lnTo>
                      <a:pt x="50" y="94"/>
                    </a:lnTo>
                    <a:lnTo>
                      <a:pt x="44" y="90"/>
                    </a:lnTo>
                    <a:lnTo>
                      <a:pt x="26" y="103"/>
                    </a:lnTo>
                    <a:lnTo>
                      <a:pt x="23" y="84"/>
                    </a:lnTo>
                    <a:lnTo>
                      <a:pt x="24" y="62"/>
                    </a:lnTo>
                    <a:lnTo>
                      <a:pt x="12" y="61"/>
                    </a:lnTo>
                    <a:lnTo>
                      <a:pt x="9" y="49"/>
                    </a:lnTo>
                    <a:lnTo>
                      <a:pt x="0" y="42"/>
                    </a:lnTo>
                    <a:lnTo>
                      <a:pt x="3" y="34"/>
                    </a:lnTo>
                    <a:lnTo>
                      <a:pt x="16" y="21"/>
                    </a:lnTo>
                    <a:lnTo>
                      <a:pt x="18" y="26"/>
                    </a:lnTo>
                    <a:lnTo>
                      <a:pt x="28" y="26"/>
                    </a:lnTo>
                    <a:lnTo>
                      <a:pt x="21" y="3"/>
                    </a:lnTo>
                    <a:lnTo>
                      <a:pt x="30" y="0"/>
                    </a:lnTo>
                    <a:lnTo>
                      <a:pt x="43" y="16"/>
                    </a:lnTo>
                    <a:lnTo>
                      <a:pt x="55" y="35"/>
                    </a:lnTo>
                    <a:lnTo>
                      <a:pt x="77" y="35"/>
                    </a:lnTo>
                    <a:lnTo>
                      <a:pt x="87" y="53"/>
                    </a:lnTo>
                    <a:lnTo>
                      <a:pt x="76" y="59"/>
                    </a:lnTo>
                    <a:lnTo>
                      <a:pt x="72" y="66"/>
                    </a:lnTo>
                    <a:lnTo>
                      <a:pt x="96" y="79"/>
                    </a:lnTo>
                    <a:lnTo>
                      <a:pt x="115" y="103"/>
                    </a:lnTo>
                    <a:lnTo>
                      <a:pt x="129" y="122"/>
                    </a:lnTo>
                    <a:lnTo>
                      <a:pt x="145" y="136"/>
                    </a:lnTo>
                    <a:lnTo>
                      <a:pt x="151" y="151"/>
                    </a:lnTo>
                    <a:lnTo>
                      <a:pt x="150" y="171"/>
                    </a:lnTo>
                    <a:lnTo>
                      <a:pt x="133" y="164"/>
                    </a:lnTo>
                    <a:lnTo>
                      <a:pt x="127" y="178"/>
                    </a:lnTo>
                    <a:lnTo>
                      <a:pt x="111" y="17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09" name="Freeform 109">
                <a:extLst>
                  <a:ext uri="{FF2B5EF4-FFF2-40B4-BE49-F238E27FC236}">
                    <a16:creationId xmlns:a16="http://schemas.microsoft.com/office/drawing/2014/main" id="{AE052064-0E48-4EA0-805E-E585154B8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3040" y="2766993"/>
                <a:ext cx="38100" cy="50799"/>
              </a:xfrm>
              <a:custGeom>
                <a:avLst/>
                <a:gdLst>
                  <a:gd name="T0" fmla="*/ 12 w 24"/>
                  <a:gd name="T1" fmla="*/ 28 h 32"/>
                  <a:gd name="T2" fmla="*/ 7 w 24"/>
                  <a:gd name="T3" fmla="*/ 29 h 32"/>
                  <a:gd name="T4" fmla="*/ 6 w 24"/>
                  <a:gd name="T5" fmla="*/ 32 h 32"/>
                  <a:gd name="T6" fmla="*/ 0 w 24"/>
                  <a:gd name="T7" fmla="*/ 32 h 32"/>
                  <a:gd name="T8" fmla="*/ 5 w 24"/>
                  <a:gd name="T9" fmla="*/ 15 h 32"/>
                  <a:gd name="T10" fmla="*/ 12 w 24"/>
                  <a:gd name="T11" fmla="*/ 1 h 32"/>
                  <a:gd name="T12" fmla="*/ 12 w 24"/>
                  <a:gd name="T13" fmla="*/ 0 h 32"/>
                  <a:gd name="T14" fmla="*/ 20 w 24"/>
                  <a:gd name="T15" fmla="*/ 1 h 32"/>
                  <a:gd name="T16" fmla="*/ 24 w 24"/>
                  <a:gd name="T17" fmla="*/ 9 h 32"/>
                  <a:gd name="T18" fmla="*/ 15 w 24"/>
                  <a:gd name="T19" fmla="*/ 17 h 32"/>
                  <a:gd name="T20" fmla="*/ 12 w 24"/>
                  <a:gd name="T21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32">
                    <a:moveTo>
                      <a:pt x="12" y="28"/>
                    </a:moveTo>
                    <a:lnTo>
                      <a:pt x="7" y="29"/>
                    </a:lnTo>
                    <a:lnTo>
                      <a:pt x="6" y="32"/>
                    </a:lnTo>
                    <a:lnTo>
                      <a:pt x="0" y="32"/>
                    </a:lnTo>
                    <a:lnTo>
                      <a:pt x="5" y="15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20" y="1"/>
                    </a:lnTo>
                    <a:lnTo>
                      <a:pt x="24" y="9"/>
                    </a:lnTo>
                    <a:lnTo>
                      <a:pt x="15" y="17"/>
                    </a:lnTo>
                    <a:lnTo>
                      <a:pt x="12" y="2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10" name="Freeform 110">
                <a:extLst>
                  <a:ext uri="{FF2B5EF4-FFF2-40B4-BE49-F238E27FC236}">
                    <a16:creationId xmlns:a16="http://schemas.microsoft.com/office/drawing/2014/main" id="{C4BD96C7-0491-48B4-97B6-3C5BC151E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698" y="3627412"/>
                <a:ext cx="112714" cy="138112"/>
              </a:xfrm>
              <a:custGeom>
                <a:avLst/>
                <a:gdLst>
                  <a:gd name="T0" fmla="*/ 68 w 71"/>
                  <a:gd name="T1" fmla="*/ 87 h 87"/>
                  <a:gd name="T2" fmla="*/ 63 w 71"/>
                  <a:gd name="T3" fmla="*/ 87 h 87"/>
                  <a:gd name="T4" fmla="*/ 44 w 71"/>
                  <a:gd name="T5" fmla="*/ 77 h 87"/>
                  <a:gd name="T6" fmla="*/ 27 w 71"/>
                  <a:gd name="T7" fmla="*/ 61 h 87"/>
                  <a:gd name="T8" fmla="*/ 12 w 71"/>
                  <a:gd name="T9" fmla="*/ 50 h 87"/>
                  <a:gd name="T10" fmla="*/ 0 w 71"/>
                  <a:gd name="T11" fmla="*/ 37 h 87"/>
                  <a:gd name="T12" fmla="*/ 4 w 71"/>
                  <a:gd name="T13" fmla="*/ 30 h 87"/>
                  <a:gd name="T14" fmla="*/ 5 w 71"/>
                  <a:gd name="T15" fmla="*/ 24 h 87"/>
                  <a:gd name="T16" fmla="*/ 13 w 71"/>
                  <a:gd name="T17" fmla="*/ 12 h 87"/>
                  <a:gd name="T18" fmla="*/ 22 w 71"/>
                  <a:gd name="T19" fmla="*/ 3 h 87"/>
                  <a:gd name="T20" fmla="*/ 26 w 71"/>
                  <a:gd name="T21" fmla="*/ 2 h 87"/>
                  <a:gd name="T22" fmla="*/ 31 w 71"/>
                  <a:gd name="T23" fmla="*/ 0 h 87"/>
                  <a:gd name="T24" fmla="*/ 38 w 71"/>
                  <a:gd name="T25" fmla="*/ 13 h 87"/>
                  <a:gd name="T26" fmla="*/ 37 w 71"/>
                  <a:gd name="T27" fmla="*/ 21 h 87"/>
                  <a:gd name="T28" fmla="*/ 41 w 71"/>
                  <a:gd name="T29" fmla="*/ 26 h 87"/>
                  <a:gd name="T30" fmla="*/ 46 w 71"/>
                  <a:gd name="T31" fmla="*/ 26 h 87"/>
                  <a:gd name="T32" fmla="*/ 49 w 71"/>
                  <a:gd name="T33" fmla="*/ 17 h 87"/>
                  <a:gd name="T34" fmla="*/ 55 w 71"/>
                  <a:gd name="T35" fmla="*/ 18 h 87"/>
                  <a:gd name="T36" fmla="*/ 54 w 71"/>
                  <a:gd name="T37" fmla="*/ 24 h 87"/>
                  <a:gd name="T38" fmla="*/ 55 w 71"/>
                  <a:gd name="T39" fmla="*/ 34 h 87"/>
                  <a:gd name="T40" fmla="*/ 52 w 71"/>
                  <a:gd name="T41" fmla="*/ 43 h 87"/>
                  <a:gd name="T42" fmla="*/ 57 w 71"/>
                  <a:gd name="T43" fmla="*/ 49 h 87"/>
                  <a:gd name="T44" fmla="*/ 63 w 71"/>
                  <a:gd name="T45" fmla="*/ 50 h 87"/>
                  <a:gd name="T46" fmla="*/ 70 w 71"/>
                  <a:gd name="T47" fmla="*/ 59 h 87"/>
                  <a:gd name="T48" fmla="*/ 71 w 71"/>
                  <a:gd name="T49" fmla="*/ 67 h 87"/>
                  <a:gd name="T50" fmla="*/ 69 w 71"/>
                  <a:gd name="T51" fmla="*/ 70 h 87"/>
                  <a:gd name="T52" fmla="*/ 68 w 71"/>
                  <a:gd name="T5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1" h="87">
                    <a:moveTo>
                      <a:pt x="68" y="87"/>
                    </a:moveTo>
                    <a:lnTo>
                      <a:pt x="63" y="87"/>
                    </a:lnTo>
                    <a:lnTo>
                      <a:pt x="44" y="77"/>
                    </a:lnTo>
                    <a:lnTo>
                      <a:pt x="27" y="61"/>
                    </a:lnTo>
                    <a:lnTo>
                      <a:pt x="12" y="50"/>
                    </a:lnTo>
                    <a:lnTo>
                      <a:pt x="0" y="37"/>
                    </a:lnTo>
                    <a:lnTo>
                      <a:pt x="4" y="30"/>
                    </a:lnTo>
                    <a:lnTo>
                      <a:pt x="5" y="24"/>
                    </a:lnTo>
                    <a:lnTo>
                      <a:pt x="13" y="12"/>
                    </a:lnTo>
                    <a:lnTo>
                      <a:pt x="22" y="3"/>
                    </a:lnTo>
                    <a:lnTo>
                      <a:pt x="26" y="2"/>
                    </a:lnTo>
                    <a:lnTo>
                      <a:pt x="31" y="0"/>
                    </a:lnTo>
                    <a:lnTo>
                      <a:pt x="38" y="13"/>
                    </a:lnTo>
                    <a:lnTo>
                      <a:pt x="37" y="21"/>
                    </a:lnTo>
                    <a:lnTo>
                      <a:pt x="41" y="26"/>
                    </a:lnTo>
                    <a:lnTo>
                      <a:pt x="46" y="26"/>
                    </a:lnTo>
                    <a:lnTo>
                      <a:pt x="49" y="17"/>
                    </a:lnTo>
                    <a:lnTo>
                      <a:pt x="55" y="18"/>
                    </a:lnTo>
                    <a:lnTo>
                      <a:pt x="54" y="24"/>
                    </a:lnTo>
                    <a:lnTo>
                      <a:pt x="55" y="34"/>
                    </a:lnTo>
                    <a:lnTo>
                      <a:pt x="52" y="43"/>
                    </a:lnTo>
                    <a:lnTo>
                      <a:pt x="57" y="49"/>
                    </a:lnTo>
                    <a:lnTo>
                      <a:pt x="63" y="50"/>
                    </a:lnTo>
                    <a:lnTo>
                      <a:pt x="70" y="59"/>
                    </a:lnTo>
                    <a:lnTo>
                      <a:pt x="71" y="67"/>
                    </a:lnTo>
                    <a:lnTo>
                      <a:pt x="69" y="70"/>
                    </a:lnTo>
                    <a:lnTo>
                      <a:pt x="68" y="8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11" name="Freeform 111">
                <a:extLst>
                  <a:ext uri="{FF2B5EF4-FFF2-40B4-BE49-F238E27FC236}">
                    <a16:creationId xmlns:a16="http://schemas.microsoft.com/office/drawing/2014/main" id="{DC7EB4B3-B7CA-4C3D-BA13-5C3BEEB17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5012" y="2816205"/>
                <a:ext cx="454027" cy="447671"/>
              </a:xfrm>
              <a:custGeom>
                <a:avLst/>
                <a:gdLst>
                  <a:gd name="T0" fmla="*/ 101 w 286"/>
                  <a:gd name="T1" fmla="*/ 213 h 282"/>
                  <a:gd name="T2" fmla="*/ 88 w 286"/>
                  <a:gd name="T3" fmla="*/ 221 h 282"/>
                  <a:gd name="T4" fmla="*/ 78 w 286"/>
                  <a:gd name="T5" fmla="*/ 210 h 282"/>
                  <a:gd name="T6" fmla="*/ 49 w 286"/>
                  <a:gd name="T7" fmla="*/ 201 h 282"/>
                  <a:gd name="T8" fmla="*/ 41 w 286"/>
                  <a:gd name="T9" fmla="*/ 188 h 282"/>
                  <a:gd name="T10" fmla="*/ 27 w 286"/>
                  <a:gd name="T11" fmla="*/ 178 h 282"/>
                  <a:gd name="T12" fmla="*/ 19 w 286"/>
                  <a:gd name="T13" fmla="*/ 182 h 282"/>
                  <a:gd name="T14" fmla="*/ 12 w 286"/>
                  <a:gd name="T15" fmla="*/ 170 h 282"/>
                  <a:gd name="T16" fmla="*/ 11 w 286"/>
                  <a:gd name="T17" fmla="*/ 162 h 282"/>
                  <a:gd name="T18" fmla="*/ 0 w 286"/>
                  <a:gd name="T19" fmla="*/ 146 h 282"/>
                  <a:gd name="T20" fmla="*/ 7 w 286"/>
                  <a:gd name="T21" fmla="*/ 138 h 282"/>
                  <a:gd name="T22" fmla="*/ 5 w 286"/>
                  <a:gd name="T23" fmla="*/ 125 h 282"/>
                  <a:gd name="T24" fmla="*/ 7 w 286"/>
                  <a:gd name="T25" fmla="*/ 113 h 282"/>
                  <a:gd name="T26" fmla="*/ 6 w 286"/>
                  <a:gd name="T27" fmla="*/ 104 h 282"/>
                  <a:gd name="T28" fmla="*/ 9 w 286"/>
                  <a:gd name="T29" fmla="*/ 87 h 282"/>
                  <a:gd name="T30" fmla="*/ 7 w 286"/>
                  <a:gd name="T31" fmla="*/ 77 h 282"/>
                  <a:gd name="T32" fmla="*/ 1 w 286"/>
                  <a:gd name="T33" fmla="*/ 59 h 282"/>
                  <a:gd name="T34" fmla="*/ 10 w 286"/>
                  <a:gd name="T35" fmla="*/ 54 h 282"/>
                  <a:gd name="T36" fmla="*/ 11 w 286"/>
                  <a:gd name="T37" fmla="*/ 45 h 282"/>
                  <a:gd name="T38" fmla="*/ 9 w 286"/>
                  <a:gd name="T39" fmla="*/ 37 h 282"/>
                  <a:gd name="T40" fmla="*/ 21 w 286"/>
                  <a:gd name="T41" fmla="*/ 29 h 282"/>
                  <a:gd name="T42" fmla="*/ 26 w 286"/>
                  <a:gd name="T43" fmla="*/ 22 h 282"/>
                  <a:gd name="T44" fmla="*/ 34 w 286"/>
                  <a:gd name="T45" fmla="*/ 16 h 282"/>
                  <a:gd name="T46" fmla="*/ 35 w 286"/>
                  <a:gd name="T47" fmla="*/ 0 h 282"/>
                  <a:gd name="T48" fmla="*/ 55 w 286"/>
                  <a:gd name="T49" fmla="*/ 7 h 282"/>
                  <a:gd name="T50" fmla="*/ 63 w 286"/>
                  <a:gd name="T51" fmla="*/ 6 h 282"/>
                  <a:gd name="T52" fmla="*/ 77 w 286"/>
                  <a:gd name="T53" fmla="*/ 9 h 282"/>
                  <a:gd name="T54" fmla="*/ 101 w 286"/>
                  <a:gd name="T55" fmla="*/ 18 h 282"/>
                  <a:gd name="T56" fmla="*/ 110 w 286"/>
                  <a:gd name="T57" fmla="*/ 37 h 282"/>
                  <a:gd name="T58" fmla="*/ 126 w 286"/>
                  <a:gd name="T59" fmla="*/ 41 h 282"/>
                  <a:gd name="T60" fmla="*/ 151 w 286"/>
                  <a:gd name="T61" fmla="*/ 50 h 282"/>
                  <a:gd name="T62" fmla="*/ 170 w 286"/>
                  <a:gd name="T63" fmla="*/ 60 h 282"/>
                  <a:gd name="T64" fmla="*/ 178 w 286"/>
                  <a:gd name="T65" fmla="*/ 54 h 282"/>
                  <a:gd name="T66" fmla="*/ 186 w 286"/>
                  <a:gd name="T67" fmla="*/ 45 h 282"/>
                  <a:gd name="T68" fmla="*/ 181 w 286"/>
                  <a:gd name="T69" fmla="*/ 29 h 282"/>
                  <a:gd name="T70" fmla="*/ 186 w 286"/>
                  <a:gd name="T71" fmla="*/ 19 h 282"/>
                  <a:gd name="T72" fmla="*/ 198 w 286"/>
                  <a:gd name="T73" fmla="*/ 9 h 282"/>
                  <a:gd name="T74" fmla="*/ 210 w 286"/>
                  <a:gd name="T75" fmla="*/ 6 h 282"/>
                  <a:gd name="T76" fmla="*/ 234 w 286"/>
                  <a:gd name="T77" fmla="*/ 11 h 282"/>
                  <a:gd name="T78" fmla="*/ 241 w 286"/>
                  <a:gd name="T79" fmla="*/ 20 h 282"/>
                  <a:gd name="T80" fmla="*/ 247 w 286"/>
                  <a:gd name="T81" fmla="*/ 20 h 282"/>
                  <a:gd name="T82" fmla="*/ 253 w 286"/>
                  <a:gd name="T83" fmla="*/ 23 h 282"/>
                  <a:gd name="T84" fmla="*/ 270 w 286"/>
                  <a:gd name="T85" fmla="*/ 26 h 282"/>
                  <a:gd name="T86" fmla="*/ 275 w 286"/>
                  <a:gd name="T87" fmla="*/ 33 h 282"/>
                  <a:gd name="T88" fmla="*/ 270 w 286"/>
                  <a:gd name="T89" fmla="*/ 43 h 282"/>
                  <a:gd name="T90" fmla="*/ 273 w 286"/>
                  <a:gd name="T91" fmla="*/ 51 h 282"/>
                  <a:gd name="T92" fmla="*/ 269 w 286"/>
                  <a:gd name="T93" fmla="*/ 64 h 282"/>
                  <a:gd name="T94" fmla="*/ 275 w 286"/>
                  <a:gd name="T95" fmla="*/ 81 h 282"/>
                  <a:gd name="T96" fmla="*/ 280 w 286"/>
                  <a:gd name="T97" fmla="*/ 155 h 282"/>
                  <a:gd name="T98" fmla="*/ 284 w 286"/>
                  <a:gd name="T99" fmla="*/ 231 h 282"/>
                  <a:gd name="T100" fmla="*/ 286 w 286"/>
                  <a:gd name="T101" fmla="*/ 273 h 282"/>
                  <a:gd name="T102" fmla="*/ 265 w 286"/>
                  <a:gd name="T103" fmla="*/ 273 h 282"/>
                  <a:gd name="T104" fmla="*/ 265 w 286"/>
                  <a:gd name="T105" fmla="*/ 282 h 282"/>
                  <a:gd name="T106" fmla="*/ 192 w 286"/>
                  <a:gd name="T107" fmla="*/ 242 h 282"/>
                  <a:gd name="T108" fmla="*/ 119 w 286"/>
                  <a:gd name="T109" fmla="*/ 202 h 282"/>
                  <a:gd name="T110" fmla="*/ 101 w 286"/>
                  <a:gd name="T111" fmla="*/ 213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6" h="282">
                    <a:moveTo>
                      <a:pt x="101" y="213"/>
                    </a:moveTo>
                    <a:lnTo>
                      <a:pt x="88" y="221"/>
                    </a:lnTo>
                    <a:lnTo>
                      <a:pt x="78" y="210"/>
                    </a:lnTo>
                    <a:lnTo>
                      <a:pt x="49" y="201"/>
                    </a:lnTo>
                    <a:lnTo>
                      <a:pt x="41" y="188"/>
                    </a:lnTo>
                    <a:lnTo>
                      <a:pt x="27" y="178"/>
                    </a:lnTo>
                    <a:lnTo>
                      <a:pt x="19" y="182"/>
                    </a:lnTo>
                    <a:lnTo>
                      <a:pt x="12" y="170"/>
                    </a:lnTo>
                    <a:lnTo>
                      <a:pt x="11" y="162"/>
                    </a:lnTo>
                    <a:lnTo>
                      <a:pt x="0" y="146"/>
                    </a:lnTo>
                    <a:lnTo>
                      <a:pt x="7" y="138"/>
                    </a:lnTo>
                    <a:lnTo>
                      <a:pt x="5" y="125"/>
                    </a:lnTo>
                    <a:lnTo>
                      <a:pt x="7" y="113"/>
                    </a:lnTo>
                    <a:lnTo>
                      <a:pt x="6" y="104"/>
                    </a:lnTo>
                    <a:lnTo>
                      <a:pt x="9" y="87"/>
                    </a:lnTo>
                    <a:lnTo>
                      <a:pt x="7" y="77"/>
                    </a:lnTo>
                    <a:lnTo>
                      <a:pt x="1" y="59"/>
                    </a:lnTo>
                    <a:lnTo>
                      <a:pt x="10" y="54"/>
                    </a:lnTo>
                    <a:lnTo>
                      <a:pt x="11" y="45"/>
                    </a:lnTo>
                    <a:lnTo>
                      <a:pt x="9" y="37"/>
                    </a:lnTo>
                    <a:lnTo>
                      <a:pt x="21" y="29"/>
                    </a:lnTo>
                    <a:lnTo>
                      <a:pt x="26" y="22"/>
                    </a:lnTo>
                    <a:lnTo>
                      <a:pt x="34" y="16"/>
                    </a:lnTo>
                    <a:lnTo>
                      <a:pt x="35" y="0"/>
                    </a:lnTo>
                    <a:lnTo>
                      <a:pt x="55" y="7"/>
                    </a:lnTo>
                    <a:lnTo>
                      <a:pt x="63" y="6"/>
                    </a:lnTo>
                    <a:lnTo>
                      <a:pt x="77" y="9"/>
                    </a:lnTo>
                    <a:lnTo>
                      <a:pt x="101" y="18"/>
                    </a:lnTo>
                    <a:lnTo>
                      <a:pt x="110" y="37"/>
                    </a:lnTo>
                    <a:lnTo>
                      <a:pt x="126" y="41"/>
                    </a:lnTo>
                    <a:lnTo>
                      <a:pt x="151" y="50"/>
                    </a:lnTo>
                    <a:lnTo>
                      <a:pt x="170" y="60"/>
                    </a:lnTo>
                    <a:lnTo>
                      <a:pt x="178" y="54"/>
                    </a:lnTo>
                    <a:lnTo>
                      <a:pt x="186" y="45"/>
                    </a:lnTo>
                    <a:lnTo>
                      <a:pt x="181" y="29"/>
                    </a:lnTo>
                    <a:lnTo>
                      <a:pt x="186" y="19"/>
                    </a:lnTo>
                    <a:lnTo>
                      <a:pt x="198" y="9"/>
                    </a:lnTo>
                    <a:lnTo>
                      <a:pt x="210" y="6"/>
                    </a:lnTo>
                    <a:lnTo>
                      <a:pt x="234" y="11"/>
                    </a:lnTo>
                    <a:lnTo>
                      <a:pt x="241" y="20"/>
                    </a:lnTo>
                    <a:lnTo>
                      <a:pt x="247" y="20"/>
                    </a:lnTo>
                    <a:lnTo>
                      <a:pt x="253" y="23"/>
                    </a:lnTo>
                    <a:lnTo>
                      <a:pt x="270" y="26"/>
                    </a:lnTo>
                    <a:lnTo>
                      <a:pt x="275" y="33"/>
                    </a:lnTo>
                    <a:lnTo>
                      <a:pt x="270" y="43"/>
                    </a:lnTo>
                    <a:lnTo>
                      <a:pt x="273" y="51"/>
                    </a:lnTo>
                    <a:lnTo>
                      <a:pt x="269" y="64"/>
                    </a:lnTo>
                    <a:lnTo>
                      <a:pt x="275" y="81"/>
                    </a:lnTo>
                    <a:lnTo>
                      <a:pt x="280" y="155"/>
                    </a:lnTo>
                    <a:lnTo>
                      <a:pt x="284" y="231"/>
                    </a:lnTo>
                    <a:lnTo>
                      <a:pt x="286" y="273"/>
                    </a:lnTo>
                    <a:lnTo>
                      <a:pt x="265" y="273"/>
                    </a:lnTo>
                    <a:lnTo>
                      <a:pt x="265" y="282"/>
                    </a:lnTo>
                    <a:lnTo>
                      <a:pt x="192" y="242"/>
                    </a:lnTo>
                    <a:lnTo>
                      <a:pt x="119" y="202"/>
                    </a:lnTo>
                    <a:lnTo>
                      <a:pt x="101" y="21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12" name="Freeform 112">
                <a:extLst>
                  <a:ext uri="{FF2B5EF4-FFF2-40B4-BE49-F238E27FC236}">
                    <a16:creationId xmlns:a16="http://schemas.microsoft.com/office/drawing/2014/main" id="{8CF4D1DB-B0ED-4E59-A725-CE4AC220F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0831" y="3584549"/>
                <a:ext cx="61913" cy="126999"/>
              </a:xfrm>
              <a:custGeom>
                <a:avLst/>
                <a:gdLst>
                  <a:gd name="T0" fmla="*/ 39 w 39"/>
                  <a:gd name="T1" fmla="*/ 48 h 80"/>
                  <a:gd name="T2" fmla="*/ 37 w 39"/>
                  <a:gd name="T3" fmla="*/ 70 h 80"/>
                  <a:gd name="T4" fmla="*/ 29 w 39"/>
                  <a:gd name="T5" fmla="*/ 76 h 80"/>
                  <a:gd name="T6" fmla="*/ 14 w 39"/>
                  <a:gd name="T7" fmla="*/ 80 h 80"/>
                  <a:gd name="T8" fmla="*/ 4 w 39"/>
                  <a:gd name="T9" fmla="*/ 64 h 80"/>
                  <a:gd name="T10" fmla="*/ 0 w 39"/>
                  <a:gd name="T11" fmla="*/ 34 h 80"/>
                  <a:gd name="T12" fmla="*/ 6 w 39"/>
                  <a:gd name="T13" fmla="*/ 0 h 80"/>
                  <a:gd name="T14" fmla="*/ 19 w 39"/>
                  <a:gd name="T15" fmla="*/ 12 h 80"/>
                  <a:gd name="T16" fmla="*/ 29 w 39"/>
                  <a:gd name="T17" fmla="*/ 26 h 80"/>
                  <a:gd name="T18" fmla="*/ 39 w 39"/>
                  <a:gd name="T19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80">
                    <a:moveTo>
                      <a:pt x="39" y="48"/>
                    </a:moveTo>
                    <a:lnTo>
                      <a:pt x="37" y="70"/>
                    </a:lnTo>
                    <a:lnTo>
                      <a:pt x="29" y="76"/>
                    </a:lnTo>
                    <a:lnTo>
                      <a:pt x="14" y="80"/>
                    </a:lnTo>
                    <a:lnTo>
                      <a:pt x="4" y="64"/>
                    </a:lnTo>
                    <a:lnTo>
                      <a:pt x="0" y="34"/>
                    </a:lnTo>
                    <a:lnTo>
                      <a:pt x="6" y="0"/>
                    </a:lnTo>
                    <a:lnTo>
                      <a:pt x="19" y="12"/>
                    </a:lnTo>
                    <a:lnTo>
                      <a:pt x="29" y="26"/>
                    </a:lnTo>
                    <a:lnTo>
                      <a:pt x="39" y="4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E897D16D-0199-48C7-B30A-16942FB83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7139" y="4854540"/>
                <a:ext cx="66675" cy="65087"/>
              </a:xfrm>
              <a:custGeom>
                <a:avLst/>
                <a:gdLst>
                  <a:gd name="T0" fmla="*/ 36 w 42"/>
                  <a:gd name="T1" fmla="*/ 6 h 41"/>
                  <a:gd name="T2" fmla="*/ 42 w 42"/>
                  <a:gd name="T3" fmla="*/ 12 h 41"/>
                  <a:gd name="T4" fmla="*/ 36 w 42"/>
                  <a:gd name="T5" fmla="*/ 22 h 41"/>
                  <a:gd name="T6" fmla="*/ 32 w 42"/>
                  <a:gd name="T7" fmla="*/ 29 h 41"/>
                  <a:gd name="T8" fmla="*/ 22 w 42"/>
                  <a:gd name="T9" fmla="*/ 32 h 41"/>
                  <a:gd name="T10" fmla="*/ 18 w 42"/>
                  <a:gd name="T11" fmla="*/ 39 h 41"/>
                  <a:gd name="T12" fmla="*/ 12 w 42"/>
                  <a:gd name="T13" fmla="*/ 41 h 41"/>
                  <a:gd name="T14" fmla="*/ 0 w 42"/>
                  <a:gd name="T15" fmla="*/ 25 h 41"/>
                  <a:gd name="T16" fmla="*/ 10 w 42"/>
                  <a:gd name="T17" fmla="*/ 12 h 41"/>
                  <a:gd name="T18" fmla="*/ 20 w 42"/>
                  <a:gd name="T19" fmla="*/ 4 h 41"/>
                  <a:gd name="T20" fmla="*/ 29 w 42"/>
                  <a:gd name="T21" fmla="*/ 0 h 41"/>
                  <a:gd name="T22" fmla="*/ 36 w 42"/>
                  <a:gd name="T23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1">
                    <a:moveTo>
                      <a:pt x="36" y="6"/>
                    </a:moveTo>
                    <a:lnTo>
                      <a:pt x="42" y="12"/>
                    </a:lnTo>
                    <a:lnTo>
                      <a:pt x="36" y="22"/>
                    </a:lnTo>
                    <a:lnTo>
                      <a:pt x="32" y="29"/>
                    </a:lnTo>
                    <a:lnTo>
                      <a:pt x="22" y="32"/>
                    </a:lnTo>
                    <a:lnTo>
                      <a:pt x="18" y="39"/>
                    </a:lnTo>
                    <a:lnTo>
                      <a:pt x="12" y="41"/>
                    </a:lnTo>
                    <a:lnTo>
                      <a:pt x="0" y="25"/>
                    </a:lnTo>
                    <a:lnTo>
                      <a:pt x="10" y="12"/>
                    </a:lnTo>
                    <a:lnTo>
                      <a:pt x="20" y="4"/>
                    </a:lnTo>
                    <a:lnTo>
                      <a:pt x="29" y="0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BC44B52A-BBD1-4477-94C1-D7D747AB5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1075" y="2065322"/>
                <a:ext cx="139700" cy="76199"/>
              </a:xfrm>
              <a:custGeom>
                <a:avLst/>
                <a:gdLst>
                  <a:gd name="T0" fmla="*/ 31 w 88"/>
                  <a:gd name="T1" fmla="*/ 40 h 48"/>
                  <a:gd name="T2" fmla="*/ 29 w 88"/>
                  <a:gd name="T3" fmla="*/ 35 h 48"/>
                  <a:gd name="T4" fmla="*/ 30 w 88"/>
                  <a:gd name="T5" fmla="*/ 30 h 48"/>
                  <a:gd name="T6" fmla="*/ 22 w 88"/>
                  <a:gd name="T7" fmla="*/ 27 h 48"/>
                  <a:gd name="T8" fmla="*/ 6 w 88"/>
                  <a:gd name="T9" fmla="*/ 23 h 48"/>
                  <a:gd name="T10" fmla="*/ 0 w 88"/>
                  <a:gd name="T11" fmla="*/ 7 h 48"/>
                  <a:gd name="T12" fmla="*/ 17 w 88"/>
                  <a:gd name="T13" fmla="*/ 0 h 48"/>
                  <a:gd name="T14" fmla="*/ 42 w 88"/>
                  <a:gd name="T15" fmla="*/ 2 h 48"/>
                  <a:gd name="T16" fmla="*/ 57 w 88"/>
                  <a:gd name="T17" fmla="*/ 0 h 48"/>
                  <a:gd name="T18" fmla="*/ 60 w 88"/>
                  <a:gd name="T19" fmla="*/ 4 h 48"/>
                  <a:gd name="T20" fmla="*/ 68 w 88"/>
                  <a:gd name="T21" fmla="*/ 5 h 48"/>
                  <a:gd name="T22" fmla="*/ 85 w 88"/>
                  <a:gd name="T23" fmla="*/ 15 h 48"/>
                  <a:gd name="T24" fmla="*/ 88 w 88"/>
                  <a:gd name="T25" fmla="*/ 24 h 48"/>
                  <a:gd name="T26" fmla="*/ 76 w 88"/>
                  <a:gd name="T27" fmla="*/ 30 h 48"/>
                  <a:gd name="T28" fmla="*/ 74 w 88"/>
                  <a:gd name="T29" fmla="*/ 41 h 48"/>
                  <a:gd name="T30" fmla="*/ 58 w 88"/>
                  <a:gd name="T31" fmla="*/ 48 h 48"/>
                  <a:gd name="T32" fmla="*/ 44 w 88"/>
                  <a:gd name="T33" fmla="*/ 48 h 48"/>
                  <a:gd name="T34" fmla="*/ 39 w 88"/>
                  <a:gd name="T35" fmla="*/ 42 h 48"/>
                  <a:gd name="T36" fmla="*/ 31 w 88"/>
                  <a:gd name="T37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8" h="48">
                    <a:moveTo>
                      <a:pt x="31" y="40"/>
                    </a:moveTo>
                    <a:lnTo>
                      <a:pt x="29" y="35"/>
                    </a:lnTo>
                    <a:lnTo>
                      <a:pt x="30" y="30"/>
                    </a:lnTo>
                    <a:lnTo>
                      <a:pt x="22" y="27"/>
                    </a:lnTo>
                    <a:lnTo>
                      <a:pt x="6" y="23"/>
                    </a:lnTo>
                    <a:lnTo>
                      <a:pt x="0" y="7"/>
                    </a:lnTo>
                    <a:lnTo>
                      <a:pt x="17" y="0"/>
                    </a:lnTo>
                    <a:lnTo>
                      <a:pt x="42" y="2"/>
                    </a:lnTo>
                    <a:lnTo>
                      <a:pt x="57" y="0"/>
                    </a:lnTo>
                    <a:lnTo>
                      <a:pt x="60" y="4"/>
                    </a:lnTo>
                    <a:lnTo>
                      <a:pt x="68" y="5"/>
                    </a:lnTo>
                    <a:lnTo>
                      <a:pt x="85" y="15"/>
                    </a:lnTo>
                    <a:lnTo>
                      <a:pt x="88" y="24"/>
                    </a:lnTo>
                    <a:lnTo>
                      <a:pt x="76" y="30"/>
                    </a:lnTo>
                    <a:lnTo>
                      <a:pt x="74" y="41"/>
                    </a:lnTo>
                    <a:lnTo>
                      <a:pt x="58" y="48"/>
                    </a:lnTo>
                    <a:lnTo>
                      <a:pt x="44" y="48"/>
                    </a:lnTo>
                    <a:lnTo>
                      <a:pt x="39" y="42"/>
                    </a:lnTo>
                    <a:lnTo>
                      <a:pt x="31" y="4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15" name="Freeform 115">
                <a:extLst>
                  <a:ext uri="{FF2B5EF4-FFF2-40B4-BE49-F238E27FC236}">
                    <a16:creationId xmlns:a16="http://schemas.microsoft.com/office/drawing/2014/main" id="{6482E2E5-2735-4BD7-8DF2-3A1CAF4BC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5949" y="2262171"/>
                <a:ext cx="14288" cy="22224"/>
              </a:xfrm>
              <a:custGeom>
                <a:avLst/>
                <a:gdLst>
                  <a:gd name="T0" fmla="*/ 6 w 9"/>
                  <a:gd name="T1" fmla="*/ 0 h 14"/>
                  <a:gd name="T2" fmla="*/ 9 w 9"/>
                  <a:gd name="T3" fmla="*/ 5 h 14"/>
                  <a:gd name="T4" fmla="*/ 8 w 9"/>
                  <a:gd name="T5" fmla="*/ 14 h 14"/>
                  <a:gd name="T6" fmla="*/ 4 w 9"/>
                  <a:gd name="T7" fmla="*/ 14 h 14"/>
                  <a:gd name="T8" fmla="*/ 0 w 9"/>
                  <a:gd name="T9" fmla="*/ 13 h 14"/>
                  <a:gd name="T10" fmla="*/ 2 w 9"/>
                  <a:gd name="T11" fmla="*/ 1 h 14"/>
                  <a:gd name="T12" fmla="*/ 6 w 9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4">
                    <a:moveTo>
                      <a:pt x="6" y="0"/>
                    </a:moveTo>
                    <a:lnTo>
                      <a:pt x="9" y="5"/>
                    </a:lnTo>
                    <a:lnTo>
                      <a:pt x="8" y="14"/>
                    </a:lnTo>
                    <a:lnTo>
                      <a:pt x="4" y="14"/>
                    </a:lnTo>
                    <a:lnTo>
                      <a:pt x="0" y="13"/>
                    </a:lnTo>
                    <a:lnTo>
                      <a:pt x="2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16" name="Freeform 116">
                <a:extLst>
                  <a:ext uri="{FF2B5EF4-FFF2-40B4-BE49-F238E27FC236}">
                    <a16:creationId xmlns:a16="http://schemas.microsoft.com/office/drawing/2014/main" id="{7AF19116-C0FF-4B39-B65C-058209794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9488" y="2014523"/>
                <a:ext cx="173039" cy="74612"/>
              </a:xfrm>
              <a:custGeom>
                <a:avLst/>
                <a:gdLst>
                  <a:gd name="T0" fmla="*/ 1 w 109"/>
                  <a:gd name="T1" fmla="*/ 39 h 47"/>
                  <a:gd name="T2" fmla="*/ 0 w 109"/>
                  <a:gd name="T3" fmla="*/ 24 h 47"/>
                  <a:gd name="T4" fmla="*/ 5 w 109"/>
                  <a:gd name="T5" fmla="*/ 11 h 47"/>
                  <a:gd name="T6" fmla="*/ 18 w 109"/>
                  <a:gd name="T7" fmla="*/ 5 h 47"/>
                  <a:gd name="T8" fmla="*/ 33 w 109"/>
                  <a:gd name="T9" fmla="*/ 19 h 47"/>
                  <a:gd name="T10" fmla="*/ 45 w 109"/>
                  <a:gd name="T11" fmla="*/ 19 h 47"/>
                  <a:gd name="T12" fmla="*/ 45 w 109"/>
                  <a:gd name="T13" fmla="*/ 4 h 47"/>
                  <a:gd name="T14" fmla="*/ 57 w 109"/>
                  <a:gd name="T15" fmla="*/ 0 h 47"/>
                  <a:gd name="T16" fmla="*/ 64 w 109"/>
                  <a:gd name="T17" fmla="*/ 3 h 47"/>
                  <a:gd name="T18" fmla="*/ 79 w 109"/>
                  <a:gd name="T19" fmla="*/ 10 h 47"/>
                  <a:gd name="T20" fmla="*/ 91 w 109"/>
                  <a:gd name="T21" fmla="*/ 10 h 47"/>
                  <a:gd name="T22" fmla="*/ 99 w 109"/>
                  <a:gd name="T23" fmla="*/ 15 h 47"/>
                  <a:gd name="T24" fmla="*/ 102 w 109"/>
                  <a:gd name="T25" fmla="*/ 24 h 47"/>
                  <a:gd name="T26" fmla="*/ 109 w 109"/>
                  <a:gd name="T27" fmla="*/ 36 h 47"/>
                  <a:gd name="T28" fmla="*/ 94 w 109"/>
                  <a:gd name="T29" fmla="*/ 43 h 47"/>
                  <a:gd name="T30" fmla="*/ 86 w 109"/>
                  <a:gd name="T31" fmla="*/ 47 h 47"/>
                  <a:gd name="T32" fmla="*/ 69 w 109"/>
                  <a:gd name="T33" fmla="*/ 37 h 47"/>
                  <a:gd name="T34" fmla="*/ 61 w 109"/>
                  <a:gd name="T35" fmla="*/ 36 h 47"/>
                  <a:gd name="T36" fmla="*/ 58 w 109"/>
                  <a:gd name="T37" fmla="*/ 32 h 47"/>
                  <a:gd name="T38" fmla="*/ 43 w 109"/>
                  <a:gd name="T39" fmla="*/ 34 h 47"/>
                  <a:gd name="T40" fmla="*/ 18 w 109"/>
                  <a:gd name="T41" fmla="*/ 32 h 47"/>
                  <a:gd name="T42" fmla="*/ 1 w 109"/>
                  <a:gd name="T43" fmla="*/ 3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9" h="47">
                    <a:moveTo>
                      <a:pt x="1" y="39"/>
                    </a:moveTo>
                    <a:lnTo>
                      <a:pt x="0" y="24"/>
                    </a:lnTo>
                    <a:lnTo>
                      <a:pt x="5" y="11"/>
                    </a:lnTo>
                    <a:lnTo>
                      <a:pt x="18" y="5"/>
                    </a:lnTo>
                    <a:lnTo>
                      <a:pt x="33" y="19"/>
                    </a:lnTo>
                    <a:lnTo>
                      <a:pt x="45" y="19"/>
                    </a:lnTo>
                    <a:lnTo>
                      <a:pt x="45" y="4"/>
                    </a:lnTo>
                    <a:lnTo>
                      <a:pt x="57" y="0"/>
                    </a:lnTo>
                    <a:lnTo>
                      <a:pt x="64" y="3"/>
                    </a:lnTo>
                    <a:lnTo>
                      <a:pt x="79" y="10"/>
                    </a:lnTo>
                    <a:lnTo>
                      <a:pt x="91" y="10"/>
                    </a:lnTo>
                    <a:lnTo>
                      <a:pt x="99" y="15"/>
                    </a:lnTo>
                    <a:lnTo>
                      <a:pt x="102" y="24"/>
                    </a:lnTo>
                    <a:lnTo>
                      <a:pt x="109" y="36"/>
                    </a:lnTo>
                    <a:lnTo>
                      <a:pt x="94" y="43"/>
                    </a:lnTo>
                    <a:lnTo>
                      <a:pt x="86" y="47"/>
                    </a:lnTo>
                    <a:lnTo>
                      <a:pt x="69" y="37"/>
                    </a:lnTo>
                    <a:lnTo>
                      <a:pt x="61" y="36"/>
                    </a:lnTo>
                    <a:lnTo>
                      <a:pt x="58" y="32"/>
                    </a:lnTo>
                    <a:lnTo>
                      <a:pt x="43" y="34"/>
                    </a:lnTo>
                    <a:lnTo>
                      <a:pt x="18" y="32"/>
                    </a:lnTo>
                    <a:lnTo>
                      <a:pt x="1" y="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17" name="Freeform 117">
                <a:extLst>
                  <a:ext uri="{FF2B5EF4-FFF2-40B4-BE49-F238E27FC236}">
                    <a16:creationId xmlns:a16="http://schemas.microsoft.com/office/drawing/2014/main" id="{3B8A08C3-6050-45A4-B067-8F65ACD03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5711" y="2730481"/>
                <a:ext cx="455614" cy="471484"/>
              </a:xfrm>
              <a:custGeom>
                <a:avLst/>
                <a:gdLst>
                  <a:gd name="T0" fmla="*/ 227 w 287"/>
                  <a:gd name="T1" fmla="*/ 9 h 297"/>
                  <a:gd name="T2" fmla="*/ 261 w 287"/>
                  <a:gd name="T3" fmla="*/ 12 h 297"/>
                  <a:gd name="T4" fmla="*/ 275 w 287"/>
                  <a:gd name="T5" fmla="*/ 25 h 297"/>
                  <a:gd name="T6" fmla="*/ 282 w 287"/>
                  <a:gd name="T7" fmla="*/ 60 h 297"/>
                  <a:gd name="T8" fmla="*/ 284 w 287"/>
                  <a:gd name="T9" fmla="*/ 72 h 297"/>
                  <a:gd name="T10" fmla="*/ 253 w 287"/>
                  <a:gd name="T11" fmla="*/ 84 h 297"/>
                  <a:gd name="T12" fmla="*/ 242 w 287"/>
                  <a:gd name="T13" fmla="*/ 101 h 297"/>
                  <a:gd name="T14" fmla="*/ 214 w 287"/>
                  <a:gd name="T15" fmla="*/ 119 h 297"/>
                  <a:gd name="T16" fmla="*/ 182 w 287"/>
                  <a:gd name="T17" fmla="*/ 128 h 297"/>
                  <a:gd name="T18" fmla="*/ 153 w 287"/>
                  <a:gd name="T19" fmla="*/ 168 h 297"/>
                  <a:gd name="T20" fmla="*/ 150 w 287"/>
                  <a:gd name="T21" fmla="*/ 168 h 297"/>
                  <a:gd name="T22" fmla="*/ 139 w 287"/>
                  <a:gd name="T23" fmla="*/ 180 h 297"/>
                  <a:gd name="T24" fmla="*/ 125 w 287"/>
                  <a:gd name="T25" fmla="*/ 184 h 297"/>
                  <a:gd name="T26" fmla="*/ 104 w 287"/>
                  <a:gd name="T27" fmla="*/ 184 h 297"/>
                  <a:gd name="T28" fmla="*/ 92 w 287"/>
                  <a:gd name="T29" fmla="*/ 202 h 297"/>
                  <a:gd name="T30" fmla="*/ 58 w 287"/>
                  <a:gd name="T31" fmla="*/ 250 h 297"/>
                  <a:gd name="T32" fmla="*/ 43 w 287"/>
                  <a:gd name="T33" fmla="*/ 288 h 297"/>
                  <a:gd name="T34" fmla="*/ 0 w 287"/>
                  <a:gd name="T35" fmla="*/ 297 h 297"/>
                  <a:gd name="T36" fmla="*/ 1 w 287"/>
                  <a:gd name="T37" fmla="*/ 288 h 297"/>
                  <a:gd name="T38" fmla="*/ 14 w 287"/>
                  <a:gd name="T39" fmla="*/ 271 h 297"/>
                  <a:gd name="T40" fmla="*/ 20 w 287"/>
                  <a:gd name="T41" fmla="*/ 249 h 297"/>
                  <a:gd name="T42" fmla="*/ 37 w 287"/>
                  <a:gd name="T43" fmla="*/ 233 h 297"/>
                  <a:gd name="T44" fmla="*/ 42 w 287"/>
                  <a:gd name="T45" fmla="*/ 210 h 297"/>
                  <a:gd name="T46" fmla="*/ 61 w 287"/>
                  <a:gd name="T47" fmla="*/ 189 h 297"/>
                  <a:gd name="T48" fmla="*/ 74 w 287"/>
                  <a:gd name="T49" fmla="*/ 168 h 297"/>
                  <a:gd name="T50" fmla="*/ 99 w 287"/>
                  <a:gd name="T51" fmla="*/ 158 h 297"/>
                  <a:gd name="T52" fmla="*/ 123 w 287"/>
                  <a:gd name="T53" fmla="*/ 138 h 297"/>
                  <a:gd name="T54" fmla="*/ 134 w 287"/>
                  <a:gd name="T55" fmla="*/ 95 h 297"/>
                  <a:gd name="T56" fmla="*/ 144 w 287"/>
                  <a:gd name="T57" fmla="*/ 66 h 297"/>
                  <a:gd name="T58" fmla="*/ 173 w 287"/>
                  <a:gd name="T59" fmla="*/ 43 h 297"/>
                  <a:gd name="T60" fmla="*/ 198 w 287"/>
                  <a:gd name="T61" fmla="*/ 13 h 297"/>
                  <a:gd name="T62" fmla="*/ 217 w 287"/>
                  <a:gd name="T63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7" h="297">
                    <a:moveTo>
                      <a:pt x="217" y="0"/>
                    </a:moveTo>
                    <a:lnTo>
                      <a:pt x="227" y="9"/>
                    </a:lnTo>
                    <a:lnTo>
                      <a:pt x="244" y="7"/>
                    </a:lnTo>
                    <a:lnTo>
                      <a:pt x="261" y="12"/>
                    </a:lnTo>
                    <a:lnTo>
                      <a:pt x="269" y="12"/>
                    </a:lnTo>
                    <a:lnTo>
                      <a:pt x="275" y="25"/>
                    </a:lnTo>
                    <a:lnTo>
                      <a:pt x="276" y="38"/>
                    </a:lnTo>
                    <a:lnTo>
                      <a:pt x="282" y="60"/>
                    </a:lnTo>
                    <a:lnTo>
                      <a:pt x="287" y="64"/>
                    </a:lnTo>
                    <a:lnTo>
                      <a:pt x="284" y="72"/>
                    </a:lnTo>
                    <a:lnTo>
                      <a:pt x="261" y="76"/>
                    </a:lnTo>
                    <a:lnTo>
                      <a:pt x="253" y="84"/>
                    </a:lnTo>
                    <a:lnTo>
                      <a:pt x="242" y="85"/>
                    </a:lnTo>
                    <a:lnTo>
                      <a:pt x="242" y="101"/>
                    </a:lnTo>
                    <a:lnTo>
                      <a:pt x="221" y="109"/>
                    </a:lnTo>
                    <a:lnTo>
                      <a:pt x="214" y="119"/>
                    </a:lnTo>
                    <a:lnTo>
                      <a:pt x="200" y="125"/>
                    </a:lnTo>
                    <a:lnTo>
                      <a:pt x="182" y="128"/>
                    </a:lnTo>
                    <a:lnTo>
                      <a:pt x="153" y="143"/>
                    </a:lnTo>
                    <a:lnTo>
                      <a:pt x="153" y="168"/>
                    </a:lnTo>
                    <a:lnTo>
                      <a:pt x="150" y="168"/>
                    </a:lnTo>
                    <a:lnTo>
                      <a:pt x="150" y="168"/>
                    </a:lnTo>
                    <a:lnTo>
                      <a:pt x="150" y="179"/>
                    </a:lnTo>
                    <a:lnTo>
                      <a:pt x="139" y="180"/>
                    </a:lnTo>
                    <a:lnTo>
                      <a:pt x="133" y="184"/>
                    </a:lnTo>
                    <a:lnTo>
                      <a:pt x="125" y="184"/>
                    </a:lnTo>
                    <a:lnTo>
                      <a:pt x="119" y="182"/>
                    </a:lnTo>
                    <a:lnTo>
                      <a:pt x="104" y="184"/>
                    </a:lnTo>
                    <a:lnTo>
                      <a:pt x="98" y="200"/>
                    </a:lnTo>
                    <a:lnTo>
                      <a:pt x="92" y="202"/>
                    </a:lnTo>
                    <a:lnTo>
                      <a:pt x="83" y="228"/>
                    </a:lnTo>
                    <a:lnTo>
                      <a:pt x="58" y="250"/>
                    </a:lnTo>
                    <a:lnTo>
                      <a:pt x="51" y="279"/>
                    </a:lnTo>
                    <a:lnTo>
                      <a:pt x="43" y="288"/>
                    </a:lnTo>
                    <a:lnTo>
                      <a:pt x="41" y="296"/>
                    </a:lnTo>
                    <a:lnTo>
                      <a:pt x="0" y="297"/>
                    </a:lnTo>
                    <a:lnTo>
                      <a:pt x="0" y="297"/>
                    </a:lnTo>
                    <a:lnTo>
                      <a:pt x="1" y="288"/>
                    </a:lnTo>
                    <a:lnTo>
                      <a:pt x="8" y="282"/>
                    </a:lnTo>
                    <a:lnTo>
                      <a:pt x="14" y="271"/>
                    </a:lnTo>
                    <a:lnTo>
                      <a:pt x="13" y="264"/>
                    </a:lnTo>
                    <a:lnTo>
                      <a:pt x="20" y="249"/>
                    </a:lnTo>
                    <a:lnTo>
                      <a:pt x="30" y="236"/>
                    </a:lnTo>
                    <a:lnTo>
                      <a:pt x="37" y="233"/>
                    </a:lnTo>
                    <a:lnTo>
                      <a:pt x="42" y="221"/>
                    </a:lnTo>
                    <a:lnTo>
                      <a:pt x="42" y="210"/>
                    </a:lnTo>
                    <a:lnTo>
                      <a:pt x="49" y="197"/>
                    </a:lnTo>
                    <a:lnTo>
                      <a:pt x="61" y="189"/>
                    </a:lnTo>
                    <a:lnTo>
                      <a:pt x="73" y="168"/>
                    </a:lnTo>
                    <a:lnTo>
                      <a:pt x="74" y="168"/>
                    </a:lnTo>
                    <a:lnTo>
                      <a:pt x="83" y="160"/>
                    </a:lnTo>
                    <a:lnTo>
                      <a:pt x="99" y="158"/>
                    </a:lnTo>
                    <a:lnTo>
                      <a:pt x="114" y="144"/>
                    </a:lnTo>
                    <a:lnTo>
                      <a:pt x="123" y="138"/>
                    </a:lnTo>
                    <a:lnTo>
                      <a:pt x="138" y="121"/>
                    </a:lnTo>
                    <a:lnTo>
                      <a:pt x="134" y="95"/>
                    </a:lnTo>
                    <a:lnTo>
                      <a:pt x="141" y="77"/>
                    </a:lnTo>
                    <a:lnTo>
                      <a:pt x="144" y="66"/>
                    </a:lnTo>
                    <a:lnTo>
                      <a:pt x="156" y="52"/>
                    </a:lnTo>
                    <a:lnTo>
                      <a:pt x="173" y="43"/>
                    </a:lnTo>
                    <a:lnTo>
                      <a:pt x="186" y="34"/>
                    </a:lnTo>
                    <a:lnTo>
                      <a:pt x="198" y="13"/>
                    </a:lnTo>
                    <a:lnTo>
                      <a:pt x="204" y="0"/>
                    </a:lnTo>
                    <a:lnTo>
                      <a:pt x="21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18" name="Freeform 118">
                <a:extLst>
                  <a:ext uri="{FF2B5EF4-FFF2-40B4-BE49-F238E27FC236}">
                    <a16:creationId xmlns:a16="http://schemas.microsoft.com/office/drawing/2014/main" id="{5C5FE4A3-6BCF-434B-99F2-67920B39C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5701" y="2316146"/>
                <a:ext cx="95250" cy="96838"/>
              </a:xfrm>
              <a:custGeom>
                <a:avLst/>
                <a:gdLst>
                  <a:gd name="T0" fmla="*/ 0 w 60"/>
                  <a:gd name="T1" fmla="*/ 5 h 61"/>
                  <a:gd name="T2" fmla="*/ 3 w 60"/>
                  <a:gd name="T3" fmla="*/ 2 h 61"/>
                  <a:gd name="T4" fmla="*/ 13 w 60"/>
                  <a:gd name="T5" fmla="*/ 0 h 61"/>
                  <a:gd name="T6" fmla="*/ 26 w 60"/>
                  <a:gd name="T7" fmla="*/ 6 h 61"/>
                  <a:gd name="T8" fmla="*/ 33 w 60"/>
                  <a:gd name="T9" fmla="*/ 7 h 61"/>
                  <a:gd name="T10" fmla="*/ 41 w 60"/>
                  <a:gd name="T11" fmla="*/ 12 h 61"/>
                  <a:gd name="T12" fmla="*/ 41 w 60"/>
                  <a:gd name="T13" fmla="*/ 20 h 61"/>
                  <a:gd name="T14" fmla="*/ 47 w 60"/>
                  <a:gd name="T15" fmla="*/ 23 h 61"/>
                  <a:gd name="T16" fmla="*/ 51 w 60"/>
                  <a:gd name="T17" fmla="*/ 31 h 61"/>
                  <a:gd name="T18" fmla="*/ 57 w 60"/>
                  <a:gd name="T19" fmla="*/ 37 h 61"/>
                  <a:gd name="T20" fmla="*/ 57 w 60"/>
                  <a:gd name="T21" fmla="*/ 40 h 61"/>
                  <a:gd name="T22" fmla="*/ 60 w 60"/>
                  <a:gd name="T23" fmla="*/ 42 h 61"/>
                  <a:gd name="T24" fmla="*/ 56 w 60"/>
                  <a:gd name="T25" fmla="*/ 43 h 61"/>
                  <a:gd name="T26" fmla="*/ 46 w 60"/>
                  <a:gd name="T27" fmla="*/ 42 h 61"/>
                  <a:gd name="T28" fmla="*/ 44 w 60"/>
                  <a:gd name="T29" fmla="*/ 40 h 61"/>
                  <a:gd name="T30" fmla="*/ 41 w 60"/>
                  <a:gd name="T31" fmla="*/ 41 h 61"/>
                  <a:gd name="T32" fmla="*/ 43 w 60"/>
                  <a:gd name="T33" fmla="*/ 45 h 61"/>
                  <a:gd name="T34" fmla="*/ 39 w 60"/>
                  <a:gd name="T35" fmla="*/ 52 h 61"/>
                  <a:gd name="T36" fmla="*/ 37 w 60"/>
                  <a:gd name="T37" fmla="*/ 59 h 61"/>
                  <a:gd name="T38" fmla="*/ 33 w 60"/>
                  <a:gd name="T39" fmla="*/ 61 h 61"/>
                  <a:gd name="T40" fmla="*/ 29 w 60"/>
                  <a:gd name="T41" fmla="*/ 52 h 61"/>
                  <a:gd name="T42" fmla="*/ 30 w 60"/>
                  <a:gd name="T43" fmla="*/ 43 h 61"/>
                  <a:gd name="T44" fmla="*/ 28 w 60"/>
                  <a:gd name="T45" fmla="*/ 34 h 61"/>
                  <a:gd name="T46" fmla="*/ 17 w 60"/>
                  <a:gd name="T47" fmla="*/ 22 h 61"/>
                  <a:gd name="T48" fmla="*/ 10 w 60"/>
                  <a:gd name="T49" fmla="*/ 13 h 61"/>
                  <a:gd name="T50" fmla="*/ 5 w 60"/>
                  <a:gd name="T51" fmla="*/ 7 h 61"/>
                  <a:gd name="T52" fmla="*/ 0 w 60"/>
                  <a:gd name="T53" fmla="*/ 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0" h="61">
                    <a:moveTo>
                      <a:pt x="0" y="5"/>
                    </a:moveTo>
                    <a:lnTo>
                      <a:pt x="3" y="2"/>
                    </a:lnTo>
                    <a:lnTo>
                      <a:pt x="13" y="0"/>
                    </a:lnTo>
                    <a:lnTo>
                      <a:pt x="26" y="6"/>
                    </a:lnTo>
                    <a:lnTo>
                      <a:pt x="33" y="7"/>
                    </a:lnTo>
                    <a:lnTo>
                      <a:pt x="41" y="12"/>
                    </a:lnTo>
                    <a:lnTo>
                      <a:pt x="41" y="20"/>
                    </a:lnTo>
                    <a:lnTo>
                      <a:pt x="47" y="23"/>
                    </a:lnTo>
                    <a:lnTo>
                      <a:pt x="51" y="31"/>
                    </a:lnTo>
                    <a:lnTo>
                      <a:pt x="57" y="37"/>
                    </a:lnTo>
                    <a:lnTo>
                      <a:pt x="57" y="40"/>
                    </a:lnTo>
                    <a:lnTo>
                      <a:pt x="60" y="42"/>
                    </a:lnTo>
                    <a:lnTo>
                      <a:pt x="56" y="43"/>
                    </a:lnTo>
                    <a:lnTo>
                      <a:pt x="46" y="42"/>
                    </a:lnTo>
                    <a:lnTo>
                      <a:pt x="44" y="40"/>
                    </a:lnTo>
                    <a:lnTo>
                      <a:pt x="41" y="41"/>
                    </a:lnTo>
                    <a:lnTo>
                      <a:pt x="43" y="45"/>
                    </a:lnTo>
                    <a:lnTo>
                      <a:pt x="39" y="52"/>
                    </a:lnTo>
                    <a:lnTo>
                      <a:pt x="37" y="59"/>
                    </a:lnTo>
                    <a:lnTo>
                      <a:pt x="33" y="61"/>
                    </a:lnTo>
                    <a:lnTo>
                      <a:pt x="29" y="52"/>
                    </a:lnTo>
                    <a:lnTo>
                      <a:pt x="30" y="43"/>
                    </a:lnTo>
                    <a:lnTo>
                      <a:pt x="28" y="34"/>
                    </a:lnTo>
                    <a:lnTo>
                      <a:pt x="17" y="22"/>
                    </a:lnTo>
                    <a:lnTo>
                      <a:pt x="10" y="13"/>
                    </a:lnTo>
                    <a:lnTo>
                      <a:pt x="5" y="7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19" name="Freeform 119">
                <a:extLst>
                  <a:ext uri="{FF2B5EF4-FFF2-40B4-BE49-F238E27FC236}">
                    <a16:creationId xmlns:a16="http://schemas.microsoft.com/office/drawing/2014/main" id="{2F3C967E-9FA6-4312-96F8-49AA5FF6A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6566" y="4306858"/>
                <a:ext cx="223838" cy="446085"/>
              </a:xfrm>
              <a:custGeom>
                <a:avLst/>
                <a:gdLst>
                  <a:gd name="T0" fmla="*/ 127 w 141"/>
                  <a:gd name="T1" fmla="*/ 8 h 281"/>
                  <a:gd name="T2" fmla="*/ 131 w 141"/>
                  <a:gd name="T3" fmla="*/ 17 h 281"/>
                  <a:gd name="T4" fmla="*/ 135 w 141"/>
                  <a:gd name="T5" fmla="*/ 31 h 281"/>
                  <a:gd name="T6" fmla="*/ 136 w 141"/>
                  <a:gd name="T7" fmla="*/ 56 h 281"/>
                  <a:gd name="T8" fmla="*/ 141 w 141"/>
                  <a:gd name="T9" fmla="*/ 66 h 281"/>
                  <a:gd name="T10" fmla="*/ 138 w 141"/>
                  <a:gd name="T11" fmla="*/ 76 h 281"/>
                  <a:gd name="T12" fmla="*/ 134 w 141"/>
                  <a:gd name="T13" fmla="*/ 82 h 281"/>
                  <a:gd name="T14" fmla="*/ 129 w 141"/>
                  <a:gd name="T15" fmla="*/ 70 h 281"/>
                  <a:gd name="T16" fmla="*/ 125 w 141"/>
                  <a:gd name="T17" fmla="*/ 76 h 281"/>
                  <a:gd name="T18" fmla="*/ 128 w 141"/>
                  <a:gd name="T19" fmla="*/ 91 h 281"/>
                  <a:gd name="T20" fmla="*/ 126 w 141"/>
                  <a:gd name="T21" fmla="*/ 100 h 281"/>
                  <a:gd name="T22" fmla="*/ 120 w 141"/>
                  <a:gd name="T23" fmla="*/ 105 h 281"/>
                  <a:gd name="T24" fmla="*/ 118 w 141"/>
                  <a:gd name="T25" fmla="*/ 122 h 281"/>
                  <a:gd name="T26" fmla="*/ 109 w 141"/>
                  <a:gd name="T27" fmla="*/ 147 h 281"/>
                  <a:gd name="T28" fmla="*/ 98 w 141"/>
                  <a:gd name="T29" fmla="*/ 175 h 281"/>
                  <a:gd name="T30" fmla="*/ 83 w 141"/>
                  <a:gd name="T31" fmla="*/ 215 h 281"/>
                  <a:gd name="T32" fmla="*/ 74 w 141"/>
                  <a:gd name="T33" fmla="*/ 244 h 281"/>
                  <a:gd name="T34" fmla="*/ 63 w 141"/>
                  <a:gd name="T35" fmla="*/ 268 h 281"/>
                  <a:gd name="T36" fmla="*/ 49 w 141"/>
                  <a:gd name="T37" fmla="*/ 272 h 281"/>
                  <a:gd name="T38" fmla="*/ 32 w 141"/>
                  <a:gd name="T39" fmla="*/ 281 h 281"/>
                  <a:gd name="T40" fmla="*/ 22 w 141"/>
                  <a:gd name="T41" fmla="*/ 276 h 281"/>
                  <a:gd name="T42" fmla="*/ 9 w 141"/>
                  <a:gd name="T43" fmla="*/ 268 h 281"/>
                  <a:gd name="T44" fmla="*/ 5 w 141"/>
                  <a:gd name="T45" fmla="*/ 258 h 281"/>
                  <a:gd name="T46" fmla="*/ 5 w 141"/>
                  <a:gd name="T47" fmla="*/ 239 h 281"/>
                  <a:gd name="T48" fmla="*/ 0 w 141"/>
                  <a:gd name="T49" fmla="*/ 223 h 281"/>
                  <a:gd name="T50" fmla="*/ 0 w 141"/>
                  <a:gd name="T51" fmla="*/ 208 h 281"/>
                  <a:gd name="T52" fmla="*/ 4 w 141"/>
                  <a:gd name="T53" fmla="*/ 193 h 281"/>
                  <a:gd name="T54" fmla="*/ 13 w 141"/>
                  <a:gd name="T55" fmla="*/ 189 h 281"/>
                  <a:gd name="T56" fmla="*/ 13 w 141"/>
                  <a:gd name="T57" fmla="*/ 182 h 281"/>
                  <a:gd name="T58" fmla="*/ 23 w 141"/>
                  <a:gd name="T59" fmla="*/ 166 h 281"/>
                  <a:gd name="T60" fmla="*/ 26 w 141"/>
                  <a:gd name="T61" fmla="*/ 153 h 281"/>
                  <a:gd name="T62" fmla="*/ 22 w 141"/>
                  <a:gd name="T63" fmla="*/ 143 h 281"/>
                  <a:gd name="T64" fmla="*/ 20 w 141"/>
                  <a:gd name="T65" fmla="*/ 130 h 281"/>
                  <a:gd name="T66" fmla="*/ 19 w 141"/>
                  <a:gd name="T67" fmla="*/ 111 h 281"/>
                  <a:gd name="T68" fmla="*/ 27 w 141"/>
                  <a:gd name="T69" fmla="*/ 99 h 281"/>
                  <a:gd name="T70" fmla="*/ 30 w 141"/>
                  <a:gd name="T71" fmla="*/ 86 h 281"/>
                  <a:gd name="T72" fmla="*/ 39 w 141"/>
                  <a:gd name="T73" fmla="*/ 85 h 281"/>
                  <a:gd name="T74" fmla="*/ 49 w 141"/>
                  <a:gd name="T75" fmla="*/ 81 h 281"/>
                  <a:gd name="T76" fmla="*/ 56 w 141"/>
                  <a:gd name="T77" fmla="*/ 77 h 281"/>
                  <a:gd name="T78" fmla="*/ 64 w 141"/>
                  <a:gd name="T79" fmla="*/ 77 h 281"/>
                  <a:gd name="T80" fmla="*/ 75 w 141"/>
                  <a:gd name="T81" fmla="*/ 65 h 281"/>
                  <a:gd name="T82" fmla="*/ 91 w 141"/>
                  <a:gd name="T83" fmla="*/ 53 h 281"/>
                  <a:gd name="T84" fmla="*/ 97 w 141"/>
                  <a:gd name="T85" fmla="*/ 42 h 281"/>
                  <a:gd name="T86" fmla="*/ 95 w 141"/>
                  <a:gd name="T87" fmla="*/ 33 h 281"/>
                  <a:gd name="T88" fmla="*/ 102 w 141"/>
                  <a:gd name="T89" fmla="*/ 36 h 281"/>
                  <a:gd name="T90" fmla="*/ 113 w 141"/>
                  <a:gd name="T91" fmla="*/ 21 h 281"/>
                  <a:gd name="T92" fmla="*/ 114 w 141"/>
                  <a:gd name="T93" fmla="*/ 9 h 281"/>
                  <a:gd name="T94" fmla="*/ 121 w 141"/>
                  <a:gd name="T95" fmla="*/ 0 h 281"/>
                  <a:gd name="T96" fmla="*/ 127 w 141"/>
                  <a:gd name="T97" fmla="*/ 8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1" h="281">
                    <a:moveTo>
                      <a:pt x="127" y="8"/>
                    </a:moveTo>
                    <a:lnTo>
                      <a:pt x="131" y="17"/>
                    </a:lnTo>
                    <a:lnTo>
                      <a:pt x="135" y="31"/>
                    </a:lnTo>
                    <a:lnTo>
                      <a:pt x="136" y="56"/>
                    </a:lnTo>
                    <a:lnTo>
                      <a:pt x="141" y="66"/>
                    </a:lnTo>
                    <a:lnTo>
                      <a:pt x="138" y="76"/>
                    </a:lnTo>
                    <a:lnTo>
                      <a:pt x="134" y="82"/>
                    </a:lnTo>
                    <a:lnTo>
                      <a:pt x="129" y="70"/>
                    </a:lnTo>
                    <a:lnTo>
                      <a:pt x="125" y="76"/>
                    </a:lnTo>
                    <a:lnTo>
                      <a:pt x="128" y="91"/>
                    </a:lnTo>
                    <a:lnTo>
                      <a:pt x="126" y="100"/>
                    </a:lnTo>
                    <a:lnTo>
                      <a:pt x="120" y="105"/>
                    </a:lnTo>
                    <a:lnTo>
                      <a:pt x="118" y="122"/>
                    </a:lnTo>
                    <a:lnTo>
                      <a:pt x="109" y="147"/>
                    </a:lnTo>
                    <a:lnTo>
                      <a:pt x="98" y="175"/>
                    </a:lnTo>
                    <a:lnTo>
                      <a:pt x="83" y="215"/>
                    </a:lnTo>
                    <a:lnTo>
                      <a:pt x="74" y="244"/>
                    </a:lnTo>
                    <a:lnTo>
                      <a:pt x="63" y="268"/>
                    </a:lnTo>
                    <a:lnTo>
                      <a:pt x="49" y="272"/>
                    </a:lnTo>
                    <a:lnTo>
                      <a:pt x="32" y="281"/>
                    </a:lnTo>
                    <a:lnTo>
                      <a:pt x="22" y="276"/>
                    </a:lnTo>
                    <a:lnTo>
                      <a:pt x="9" y="268"/>
                    </a:lnTo>
                    <a:lnTo>
                      <a:pt x="5" y="258"/>
                    </a:lnTo>
                    <a:lnTo>
                      <a:pt x="5" y="239"/>
                    </a:lnTo>
                    <a:lnTo>
                      <a:pt x="0" y="223"/>
                    </a:lnTo>
                    <a:lnTo>
                      <a:pt x="0" y="208"/>
                    </a:lnTo>
                    <a:lnTo>
                      <a:pt x="4" y="193"/>
                    </a:lnTo>
                    <a:lnTo>
                      <a:pt x="13" y="189"/>
                    </a:lnTo>
                    <a:lnTo>
                      <a:pt x="13" y="182"/>
                    </a:lnTo>
                    <a:lnTo>
                      <a:pt x="23" y="166"/>
                    </a:lnTo>
                    <a:lnTo>
                      <a:pt x="26" y="153"/>
                    </a:lnTo>
                    <a:lnTo>
                      <a:pt x="22" y="143"/>
                    </a:lnTo>
                    <a:lnTo>
                      <a:pt x="20" y="130"/>
                    </a:lnTo>
                    <a:lnTo>
                      <a:pt x="19" y="111"/>
                    </a:lnTo>
                    <a:lnTo>
                      <a:pt x="27" y="99"/>
                    </a:lnTo>
                    <a:lnTo>
                      <a:pt x="30" y="86"/>
                    </a:lnTo>
                    <a:lnTo>
                      <a:pt x="39" y="85"/>
                    </a:lnTo>
                    <a:lnTo>
                      <a:pt x="49" y="81"/>
                    </a:lnTo>
                    <a:lnTo>
                      <a:pt x="56" y="77"/>
                    </a:lnTo>
                    <a:lnTo>
                      <a:pt x="64" y="77"/>
                    </a:lnTo>
                    <a:lnTo>
                      <a:pt x="75" y="65"/>
                    </a:lnTo>
                    <a:lnTo>
                      <a:pt x="91" y="53"/>
                    </a:lnTo>
                    <a:lnTo>
                      <a:pt x="97" y="42"/>
                    </a:lnTo>
                    <a:lnTo>
                      <a:pt x="95" y="33"/>
                    </a:lnTo>
                    <a:lnTo>
                      <a:pt x="102" y="36"/>
                    </a:lnTo>
                    <a:lnTo>
                      <a:pt x="113" y="21"/>
                    </a:lnTo>
                    <a:lnTo>
                      <a:pt x="114" y="9"/>
                    </a:lnTo>
                    <a:lnTo>
                      <a:pt x="121" y="0"/>
                    </a:lnTo>
                    <a:lnTo>
                      <a:pt x="127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20" name="Freeform 120">
                <a:extLst>
                  <a:ext uri="{FF2B5EF4-FFF2-40B4-BE49-F238E27FC236}">
                    <a16:creationId xmlns:a16="http://schemas.microsoft.com/office/drawing/2014/main" id="{0EBCB87A-E988-4112-BC0B-C76B3AC4F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038" y="2830493"/>
                <a:ext cx="765177" cy="598484"/>
              </a:xfrm>
              <a:custGeom>
                <a:avLst/>
                <a:gdLst>
                  <a:gd name="T0" fmla="*/ 298 w 482"/>
                  <a:gd name="T1" fmla="*/ 175 h 377"/>
                  <a:gd name="T2" fmla="*/ 288 w 482"/>
                  <a:gd name="T3" fmla="*/ 225 h 377"/>
                  <a:gd name="T4" fmla="*/ 303 w 482"/>
                  <a:gd name="T5" fmla="*/ 266 h 377"/>
                  <a:gd name="T6" fmla="*/ 329 w 482"/>
                  <a:gd name="T7" fmla="*/ 294 h 377"/>
                  <a:gd name="T8" fmla="*/ 366 w 482"/>
                  <a:gd name="T9" fmla="*/ 295 h 377"/>
                  <a:gd name="T10" fmla="*/ 405 w 482"/>
                  <a:gd name="T11" fmla="*/ 279 h 377"/>
                  <a:gd name="T12" fmla="*/ 419 w 482"/>
                  <a:gd name="T13" fmla="*/ 243 h 377"/>
                  <a:gd name="T14" fmla="*/ 468 w 482"/>
                  <a:gd name="T15" fmla="*/ 234 h 377"/>
                  <a:gd name="T16" fmla="*/ 480 w 482"/>
                  <a:gd name="T17" fmla="*/ 246 h 377"/>
                  <a:gd name="T18" fmla="*/ 465 w 482"/>
                  <a:gd name="T19" fmla="*/ 275 h 377"/>
                  <a:gd name="T20" fmla="*/ 451 w 482"/>
                  <a:gd name="T21" fmla="*/ 295 h 377"/>
                  <a:gd name="T22" fmla="*/ 436 w 482"/>
                  <a:gd name="T23" fmla="*/ 308 h 377"/>
                  <a:gd name="T24" fmla="*/ 430 w 482"/>
                  <a:gd name="T25" fmla="*/ 309 h 377"/>
                  <a:gd name="T26" fmla="*/ 395 w 482"/>
                  <a:gd name="T27" fmla="*/ 321 h 377"/>
                  <a:gd name="T28" fmla="*/ 399 w 482"/>
                  <a:gd name="T29" fmla="*/ 333 h 377"/>
                  <a:gd name="T30" fmla="*/ 402 w 482"/>
                  <a:gd name="T31" fmla="*/ 346 h 377"/>
                  <a:gd name="T32" fmla="*/ 370 w 482"/>
                  <a:gd name="T33" fmla="*/ 367 h 377"/>
                  <a:gd name="T34" fmla="*/ 348 w 482"/>
                  <a:gd name="T35" fmla="*/ 355 h 377"/>
                  <a:gd name="T36" fmla="*/ 315 w 482"/>
                  <a:gd name="T37" fmla="*/ 344 h 377"/>
                  <a:gd name="T38" fmla="*/ 278 w 482"/>
                  <a:gd name="T39" fmla="*/ 349 h 377"/>
                  <a:gd name="T40" fmla="*/ 236 w 482"/>
                  <a:gd name="T41" fmla="*/ 332 h 377"/>
                  <a:gd name="T42" fmla="*/ 199 w 482"/>
                  <a:gd name="T43" fmla="*/ 307 h 377"/>
                  <a:gd name="T44" fmla="*/ 165 w 482"/>
                  <a:gd name="T45" fmla="*/ 290 h 377"/>
                  <a:gd name="T46" fmla="*/ 138 w 482"/>
                  <a:gd name="T47" fmla="*/ 255 h 377"/>
                  <a:gd name="T48" fmla="*/ 149 w 482"/>
                  <a:gd name="T49" fmla="*/ 242 h 377"/>
                  <a:gd name="T50" fmla="*/ 146 w 482"/>
                  <a:gd name="T51" fmla="*/ 217 h 377"/>
                  <a:gd name="T52" fmla="*/ 116 w 482"/>
                  <a:gd name="T53" fmla="*/ 169 h 377"/>
                  <a:gd name="T54" fmla="*/ 95 w 482"/>
                  <a:gd name="T55" fmla="*/ 143 h 377"/>
                  <a:gd name="T56" fmla="*/ 85 w 482"/>
                  <a:gd name="T57" fmla="*/ 115 h 377"/>
                  <a:gd name="T58" fmla="*/ 68 w 482"/>
                  <a:gd name="T59" fmla="*/ 88 h 377"/>
                  <a:gd name="T60" fmla="*/ 59 w 482"/>
                  <a:gd name="T61" fmla="*/ 56 h 377"/>
                  <a:gd name="T62" fmla="*/ 50 w 482"/>
                  <a:gd name="T63" fmla="*/ 24 h 377"/>
                  <a:gd name="T64" fmla="*/ 31 w 482"/>
                  <a:gd name="T65" fmla="*/ 27 h 377"/>
                  <a:gd name="T66" fmla="*/ 31 w 482"/>
                  <a:gd name="T67" fmla="*/ 62 h 377"/>
                  <a:gd name="T68" fmla="*/ 43 w 482"/>
                  <a:gd name="T69" fmla="*/ 82 h 377"/>
                  <a:gd name="T70" fmla="*/ 46 w 482"/>
                  <a:gd name="T71" fmla="*/ 102 h 377"/>
                  <a:gd name="T72" fmla="*/ 61 w 482"/>
                  <a:gd name="T73" fmla="*/ 125 h 377"/>
                  <a:gd name="T74" fmla="*/ 67 w 482"/>
                  <a:gd name="T75" fmla="*/ 164 h 377"/>
                  <a:gd name="T76" fmla="*/ 80 w 482"/>
                  <a:gd name="T77" fmla="*/ 185 h 377"/>
                  <a:gd name="T78" fmla="*/ 74 w 482"/>
                  <a:gd name="T79" fmla="*/ 205 h 377"/>
                  <a:gd name="T80" fmla="*/ 59 w 482"/>
                  <a:gd name="T81" fmla="*/ 181 h 377"/>
                  <a:gd name="T82" fmla="*/ 45 w 482"/>
                  <a:gd name="T83" fmla="*/ 150 h 377"/>
                  <a:gd name="T84" fmla="*/ 28 w 482"/>
                  <a:gd name="T85" fmla="*/ 123 h 377"/>
                  <a:gd name="T86" fmla="*/ 13 w 482"/>
                  <a:gd name="T87" fmla="*/ 115 h 377"/>
                  <a:gd name="T88" fmla="*/ 14 w 482"/>
                  <a:gd name="T89" fmla="*/ 103 h 377"/>
                  <a:gd name="T90" fmla="*/ 17 w 482"/>
                  <a:gd name="T91" fmla="*/ 71 h 377"/>
                  <a:gd name="T92" fmla="*/ 4 w 482"/>
                  <a:gd name="T93" fmla="*/ 39 h 377"/>
                  <a:gd name="T94" fmla="*/ 21 w 482"/>
                  <a:gd name="T95" fmla="*/ 2 h 377"/>
                  <a:gd name="T96" fmla="*/ 64 w 482"/>
                  <a:gd name="T97" fmla="*/ 14 h 377"/>
                  <a:gd name="T98" fmla="*/ 148 w 482"/>
                  <a:gd name="T99" fmla="*/ 28 h 377"/>
                  <a:gd name="T100" fmla="*/ 185 w 482"/>
                  <a:gd name="T101" fmla="*/ 27 h 377"/>
                  <a:gd name="T102" fmla="*/ 202 w 482"/>
                  <a:gd name="T103" fmla="*/ 54 h 377"/>
                  <a:gd name="T104" fmla="*/ 224 w 482"/>
                  <a:gd name="T105" fmla="*/ 78 h 377"/>
                  <a:gd name="T106" fmla="*/ 264 w 482"/>
                  <a:gd name="T107" fmla="*/ 69 h 377"/>
                  <a:gd name="T108" fmla="*/ 280 w 482"/>
                  <a:gd name="T109" fmla="*/ 107 h 377"/>
                  <a:gd name="T110" fmla="*/ 296 w 482"/>
                  <a:gd name="T111" fmla="*/ 138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82" h="377">
                    <a:moveTo>
                      <a:pt x="315" y="142"/>
                    </a:moveTo>
                    <a:lnTo>
                      <a:pt x="304" y="160"/>
                    </a:lnTo>
                    <a:lnTo>
                      <a:pt x="298" y="175"/>
                    </a:lnTo>
                    <a:lnTo>
                      <a:pt x="291" y="203"/>
                    </a:lnTo>
                    <a:lnTo>
                      <a:pt x="287" y="213"/>
                    </a:lnTo>
                    <a:lnTo>
                      <a:pt x="288" y="225"/>
                    </a:lnTo>
                    <a:lnTo>
                      <a:pt x="292" y="235"/>
                    </a:lnTo>
                    <a:lnTo>
                      <a:pt x="293" y="251"/>
                    </a:lnTo>
                    <a:lnTo>
                      <a:pt x="303" y="266"/>
                    </a:lnTo>
                    <a:lnTo>
                      <a:pt x="305" y="278"/>
                    </a:lnTo>
                    <a:lnTo>
                      <a:pt x="311" y="288"/>
                    </a:lnTo>
                    <a:lnTo>
                      <a:pt x="329" y="294"/>
                    </a:lnTo>
                    <a:lnTo>
                      <a:pt x="335" y="302"/>
                    </a:lnTo>
                    <a:lnTo>
                      <a:pt x="352" y="297"/>
                    </a:lnTo>
                    <a:lnTo>
                      <a:pt x="366" y="295"/>
                    </a:lnTo>
                    <a:lnTo>
                      <a:pt x="380" y="291"/>
                    </a:lnTo>
                    <a:lnTo>
                      <a:pt x="392" y="287"/>
                    </a:lnTo>
                    <a:lnTo>
                      <a:pt x="405" y="279"/>
                    </a:lnTo>
                    <a:lnTo>
                      <a:pt x="411" y="267"/>
                    </a:lnTo>
                    <a:lnTo>
                      <a:pt x="415" y="249"/>
                    </a:lnTo>
                    <a:lnTo>
                      <a:pt x="419" y="243"/>
                    </a:lnTo>
                    <a:lnTo>
                      <a:pt x="432" y="238"/>
                    </a:lnTo>
                    <a:lnTo>
                      <a:pt x="452" y="233"/>
                    </a:lnTo>
                    <a:lnTo>
                      <a:pt x="468" y="234"/>
                    </a:lnTo>
                    <a:lnTo>
                      <a:pt x="479" y="232"/>
                    </a:lnTo>
                    <a:lnTo>
                      <a:pt x="482" y="236"/>
                    </a:lnTo>
                    <a:lnTo>
                      <a:pt x="480" y="246"/>
                    </a:lnTo>
                    <a:lnTo>
                      <a:pt x="469" y="259"/>
                    </a:lnTo>
                    <a:lnTo>
                      <a:pt x="463" y="271"/>
                    </a:lnTo>
                    <a:lnTo>
                      <a:pt x="465" y="275"/>
                    </a:lnTo>
                    <a:lnTo>
                      <a:pt x="461" y="284"/>
                    </a:lnTo>
                    <a:lnTo>
                      <a:pt x="455" y="300"/>
                    </a:lnTo>
                    <a:lnTo>
                      <a:pt x="451" y="295"/>
                    </a:lnTo>
                    <a:lnTo>
                      <a:pt x="447" y="295"/>
                    </a:lnTo>
                    <a:lnTo>
                      <a:pt x="444" y="295"/>
                    </a:lnTo>
                    <a:lnTo>
                      <a:pt x="436" y="308"/>
                    </a:lnTo>
                    <a:lnTo>
                      <a:pt x="433" y="306"/>
                    </a:lnTo>
                    <a:lnTo>
                      <a:pt x="430" y="306"/>
                    </a:lnTo>
                    <a:lnTo>
                      <a:pt x="430" y="309"/>
                    </a:lnTo>
                    <a:lnTo>
                      <a:pt x="413" y="309"/>
                    </a:lnTo>
                    <a:lnTo>
                      <a:pt x="396" y="309"/>
                    </a:lnTo>
                    <a:lnTo>
                      <a:pt x="395" y="321"/>
                    </a:lnTo>
                    <a:lnTo>
                      <a:pt x="387" y="321"/>
                    </a:lnTo>
                    <a:lnTo>
                      <a:pt x="393" y="328"/>
                    </a:lnTo>
                    <a:lnTo>
                      <a:pt x="399" y="333"/>
                    </a:lnTo>
                    <a:lnTo>
                      <a:pt x="400" y="337"/>
                    </a:lnTo>
                    <a:lnTo>
                      <a:pt x="403" y="338"/>
                    </a:lnTo>
                    <a:lnTo>
                      <a:pt x="402" y="346"/>
                    </a:lnTo>
                    <a:lnTo>
                      <a:pt x="378" y="346"/>
                    </a:lnTo>
                    <a:lnTo>
                      <a:pt x="368" y="363"/>
                    </a:lnTo>
                    <a:lnTo>
                      <a:pt x="370" y="367"/>
                    </a:lnTo>
                    <a:lnTo>
                      <a:pt x="367" y="371"/>
                    </a:lnTo>
                    <a:lnTo>
                      <a:pt x="366" y="377"/>
                    </a:lnTo>
                    <a:lnTo>
                      <a:pt x="348" y="355"/>
                    </a:lnTo>
                    <a:lnTo>
                      <a:pt x="339" y="348"/>
                    </a:lnTo>
                    <a:lnTo>
                      <a:pt x="325" y="343"/>
                    </a:lnTo>
                    <a:lnTo>
                      <a:pt x="315" y="344"/>
                    </a:lnTo>
                    <a:lnTo>
                      <a:pt x="299" y="352"/>
                    </a:lnTo>
                    <a:lnTo>
                      <a:pt x="290" y="354"/>
                    </a:lnTo>
                    <a:lnTo>
                      <a:pt x="278" y="349"/>
                    </a:lnTo>
                    <a:lnTo>
                      <a:pt x="265" y="345"/>
                    </a:lnTo>
                    <a:lnTo>
                      <a:pt x="249" y="335"/>
                    </a:lnTo>
                    <a:lnTo>
                      <a:pt x="236" y="332"/>
                    </a:lnTo>
                    <a:lnTo>
                      <a:pt x="216" y="323"/>
                    </a:lnTo>
                    <a:lnTo>
                      <a:pt x="203" y="313"/>
                    </a:lnTo>
                    <a:lnTo>
                      <a:pt x="199" y="307"/>
                    </a:lnTo>
                    <a:lnTo>
                      <a:pt x="189" y="306"/>
                    </a:lnTo>
                    <a:lnTo>
                      <a:pt x="171" y="299"/>
                    </a:lnTo>
                    <a:lnTo>
                      <a:pt x="165" y="290"/>
                    </a:lnTo>
                    <a:lnTo>
                      <a:pt x="148" y="278"/>
                    </a:lnTo>
                    <a:lnTo>
                      <a:pt x="141" y="265"/>
                    </a:lnTo>
                    <a:lnTo>
                      <a:pt x="138" y="255"/>
                    </a:lnTo>
                    <a:lnTo>
                      <a:pt x="145" y="253"/>
                    </a:lnTo>
                    <a:lnTo>
                      <a:pt x="144" y="247"/>
                    </a:lnTo>
                    <a:lnTo>
                      <a:pt x="149" y="242"/>
                    </a:lnTo>
                    <a:lnTo>
                      <a:pt x="150" y="234"/>
                    </a:lnTo>
                    <a:lnTo>
                      <a:pt x="146" y="225"/>
                    </a:lnTo>
                    <a:lnTo>
                      <a:pt x="146" y="217"/>
                    </a:lnTo>
                    <a:lnTo>
                      <a:pt x="142" y="206"/>
                    </a:lnTo>
                    <a:lnTo>
                      <a:pt x="131" y="186"/>
                    </a:lnTo>
                    <a:lnTo>
                      <a:pt x="116" y="169"/>
                    </a:lnTo>
                    <a:lnTo>
                      <a:pt x="110" y="156"/>
                    </a:lnTo>
                    <a:lnTo>
                      <a:pt x="97" y="148"/>
                    </a:lnTo>
                    <a:lnTo>
                      <a:pt x="95" y="143"/>
                    </a:lnTo>
                    <a:lnTo>
                      <a:pt x="101" y="130"/>
                    </a:lnTo>
                    <a:lnTo>
                      <a:pt x="93" y="125"/>
                    </a:lnTo>
                    <a:lnTo>
                      <a:pt x="85" y="115"/>
                    </a:lnTo>
                    <a:lnTo>
                      <a:pt x="85" y="101"/>
                    </a:lnTo>
                    <a:lnTo>
                      <a:pt x="75" y="99"/>
                    </a:lnTo>
                    <a:lnTo>
                      <a:pt x="68" y="88"/>
                    </a:lnTo>
                    <a:lnTo>
                      <a:pt x="63" y="78"/>
                    </a:lnTo>
                    <a:lnTo>
                      <a:pt x="64" y="72"/>
                    </a:lnTo>
                    <a:lnTo>
                      <a:pt x="59" y="56"/>
                    </a:lnTo>
                    <a:lnTo>
                      <a:pt x="58" y="40"/>
                    </a:lnTo>
                    <a:lnTo>
                      <a:pt x="61" y="32"/>
                    </a:lnTo>
                    <a:lnTo>
                      <a:pt x="50" y="24"/>
                    </a:lnTo>
                    <a:lnTo>
                      <a:pt x="44" y="25"/>
                    </a:lnTo>
                    <a:lnTo>
                      <a:pt x="36" y="19"/>
                    </a:lnTo>
                    <a:lnTo>
                      <a:pt x="31" y="27"/>
                    </a:lnTo>
                    <a:lnTo>
                      <a:pt x="30" y="37"/>
                    </a:lnTo>
                    <a:lnTo>
                      <a:pt x="27" y="53"/>
                    </a:lnTo>
                    <a:lnTo>
                      <a:pt x="31" y="62"/>
                    </a:lnTo>
                    <a:lnTo>
                      <a:pt x="39" y="76"/>
                    </a:lnTo>
                    <a:lnTo>
                      <a:pt x="41" y="81"/>
                    </a:lnTo>
                    <a:lnTo>
                      <a:pt x="43" y="82"/>
                    </a:lnTo>
                    <a:lnTo>
                      <a:pt x="43" y="89"/>
                    </a:lnTo>
                    <a:lnTo>
                      <a:pt x="47" y="89"/>
                    </a:lnTo>
                    <a:lnTo>
                      <a:pt x="46" y="102"/>
                    </a:lnTo>
                    <a:lnTo>
                      <a:pt x="51" y="108"/>
                    </a:lnTo>
                    <a:lnTo>
                      <a:pt x="52" y="115"/>
                    </a:lnTo>
                    <a:lnTo>
                      <a:pt x="61" y="125"/>
                    </a:lnTo>
                    <a:lnTo>
                      <a:pt x="62" y="145"/>
                    </a:lnTo>
                    <a:lnTo>
                      <a:pt x="65" y="154"/>
                    </a:lnTo>
                    <a:lnTo>
                      <a:pt x="67" y="164"/>
                    </a:lnTo>
                    <a:lnTo>
                      <a:pt x="66" y="174"/>
                    </a:lnTo>
                    <a:lnTo>
                      <a:pt x="74" y="175"/>
                    </a:lnTo>
                    <a:lnTo>
                      <a:pt x="80" y="185"/>
                    </a:lnTo>
                    <a:lnTo>
                      <a:pt x="84" y="194"/>
                    </a:lnTo>
                    <a:lnTo>
                      <a:pt x="83" y="198"/>
                    </a:lnTo>
                    <a:lnTo>
                      <a:pt x="74" y="205"/>
                    </a:lnTo>
                    <a:lnTo>
                      <a:pt x="71" y="205"/>
                    </a:lnTo>
                    <a:lnTo>
                      <a:pt x="68" y="193"/>
                    </a:lnTo>
                    <a:lnTo>
                      <a:pt x="59" y="181"/>
                    </a:lnTo>
                    <a:lnTo>
                      <a:pt x="49" y="171"/>
                    </a:lnTo>
                    <a:lnTo>
                      <a:pt x="41" y="165"/>
                    </a:lnTo>
                    <a:lnTo>
                      <a:pt x="45" y="150"/>
                    </a:lnTo>
                    <a:lnTo>
                      <a:pt x="45" y="139"/>
                    </a:lnTo>
                    <a:lnTo>
                      <a:pt x="38" y="133"/>
                    </a:lnTo>
                    <a:lnTo>
                      <a:pt x="28" y="123"/>
                    </a:lnTo>
                    <a:lnTo>
                      <a:pt x="25" y="126"/>
                    </a:lnTo>
                    <a:lnTo>
                      <a:pt x="22" y="121"/>
                    </a:lnTo>
                    <a:lnTo>
                      <a:pt x="13" y="115"/>
                    </a:lnTo>
                    <a:lnTo>
                      <a:pt x="6" y="103"/>
                    </a:lnTo>
                    <a:lnTo>
                      <a:pt x="7" y="102"/>
                    </a:lnTo>
                    <a:lnTo>
                      <a:pt x="14" y="103"/>
                    </a:lnTo>
                    <a:lnTo>
                      <a:pt x="23" y="95"/>
                    </a:lnTo>
                    <a:lnTo>
                      <a:pt x="26" y="86"/>
                    </a:lnTo>
                    <a:lnTo>
                      <a:pt x="17" y="71"/>
                    </a:lnTo>
                    <a:lnTo>
                      <a:pt x="8" y="65"/>
                    </a:lnTo>
                    <a:lnTo>
                      <a:pt x="6" y="52"/>
                    </a:lnTo>
                    <a:lnTo>
                      <a:pt x="4" y="39"/>
                    </a:lnTo>
                    <a:lnTo>
                      <a:pt x="1" y="22"/>
                    </a:lnTo>
                    <a:lnTo>
                      <a:pt x="0" y="4"/>
                    </a:lnTo>
                    <a:lnTo>
                      <a:pt x="21" y="2"/>
                    </a:lnTo>
                    <a:lnTo>
                      <a:pt x="43" y="0"/>
                    </a:lnTo>
                    <a:lnTo>
                      <a:pt x="41" y="4"/>
                    </a:lnTo>
                    <a:lnTo>
                      <a:pt x="64" y="14"/>
                    </a:lnTo>
                    <a:lnTo>
                      <a:pt x="99" y="29"/>
                    </a:lnTo>
                    <a:lnTo>
                      <a:pt x="134" y="28"/>
                    </a:lnTo>
                    <a:lnTo>
                      <a:pt x="148" y="28"/>
                    </a:lnTo>
                    <a:lnTo>
                      <a:pt x="150" y="20"/>
                    </a:lnTo>
                    <a:lnTo>
                      <a:pt x="181" y="20"/>
                    </a:lnTo>
                    <a:lnTo>
                      <a:pt x="185" y="27"/>
                    </a:lnTo>
                    <a:lnTo>
                      <a:pt x="192" y="34"/>
                    </a:lnTo>
                    <a:lnTo>
                      <a:pt x="200" y="43"/>
                    </a:lnTo>
                    <a:lnTo>
                      <a:pt x="202" y="54"/>
                    </a:lnTo>
                    <a:lnTo>
                      <a:pt x="203" y="65"/>
                    </a:lnTo>
                    <a:lnTo>
                      <a:pt x="211" y="71"/>
                    </a:lnTo>
                    <a:lnTo>
                      <a:pt x="224" y="78"/>
                    </a:lnTo>
                    <a:lnTo>
                      <a:pt x="240" y="61"/>
                    </a:lnTo>
                    <a:lnTo>
                      <a:pt x="254" y="61"/>
                    </a:lnTo>
                    <a:lnTo>
                      <a:pt x="264" y="69"/>
                    </a:lnTo>
                    <a:lnTo>
                      <a:pt x="269" y="83"/>
                    </a:lnTo>
                    <a:lnTo>
                      <a:pt x="273" y="95"/>
                    </a:lnTo>
                    <a:lnTo>
                      <a:pt x="280" y="107"/>
                    </a:lnTo>
                    <a:lnTo>
                      <a:pt x="281" y="122"/>
                    </a:lnTo>
                    <a:lnTo>
                      <a:pt x="283" y="132"/>
                    </a:lnTo>
                    <a:lnTo>
                      <a:pt x="296" y="138"/>
                    </a:lnTo>
                    <a:lnTo>
                      <a:pt x="307" y="143"/>
                    </a:lnTo>
                    <a:lnTo>
                      <a:pt x="315" y="142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21" name="Freeform 121">
                <a:extLst>
                  <a:ext uri="{FF2B5EF4-FFF2-40B4-BE49-F238E27FC236}">
                    <a16:creationId xmlns:a16="http://schemas.microsoft.com/office/drawing/2014/main" id="{3B1711D5-B681-4445-AA23-60C78530B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7588" y="2516170"/>
                <a:ext cx="66675" cy="47624"/>
              </a:xfrm>
              <a:custGeom>
                <a:avLst/>
                <a:gdLst>
                  <a:gd name="T0" fmla="*/ 2 w 42"/>
                  <a:gd name="T1" fmla="*/ 9 h 30"/>
                  <a:gd name="T2" fmla="*/ 4 w 42"/>
                  <a:gd name="T3" fmla="*/ 9 h 30"/>
                  <a:gd name="T4" fmla="*/ 4 w 42"/>
                  <a:gd name="T5" fmla="*/ 5 h 30"/>
                  <a:gd name="T6" fmla="*/ 14 w 42"/>
                  <a:gd name="T7" fmla="*/ 2 h 30"/>
                  <a:gd name="T8" fmla="*/ 17 w 42"/>
                  <a:gd name="T9" fmla="*/ 1 h 30"/>
                  <a:gd name="T10" fmla="*/ 23 w 42"/>
                  <a:gd name="T11" fmla="*/ 0 h 30"/>
                  <a:gd name="T12" fmla="*/ 31 w 42"/>
                  <a:gd name="T13" fmla="*/ 0 h 30"/>
                  <a:gd name="T14" fmla="*/ 40 w 42"/>
                  <a:gd name="T15" fmla="*/ 6 h 30"/>
                  <a:gd name="T16" fmla="*/ 42 w 42"/>
                  <a:gd name="T17" fmla="*/ 20 h 30"/>
                  <a:gd name="T18" fmla="*/ 39 w 42"/>
                  <a:gd name="T19" fmla="*/ 20 h 30"/>
                  <a:gd name="T20" fmla="*/ 37 w 42"/>
                  <a:gd name="T21" fmla="*/ 24 h 30"/>
                  <a:gd name="T22" fmla="*/ 28 w 42"/>
                  <a:gd name="T23" fmla="*/ 24 h 30"/>
                  <a:gd name="T24" fmla="*/ 22 w 42"/>
                  <a:gd name="T25" fmla="*/ 28 h 30"/>
                  <a:gd name="T26" fmla="*/ 11 w 42"/>
                  <a:gd name="T27" fmla="*/ 30 h 30"/>
                  <a:gd name="T28" fmla="*/ 3 w 42"/>
                  <a:gd name="T29" fmla="*/ 25 h 30"/>
                  <a:gd name="T30" fmla="*/ 0 w 42"/>
                  <a:gd name="T31" fmla="*/ 16 h 30"/>
                  <a:gd name="T32" fmla="*/ 2 w 42"/>
                  <a:gd name="T33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30">
                    <a:moveTo>
                      <a:pt x="2" y="9"/>
                    </a:moveTo>
                    <a:lnTo>
                      <a:pt x="4" y="9"/>
                    </a:lnTo>
                    <a:lnTo>
                      <a:pt x="4" y="5"/>
                    </a:lnTo>
                    <a:lnTo>
                      <a:pt x="14" y="2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40" y="6"/>
                    </a:lnTo>
                    <a:lnTo>
                      <a:pt x="42" y="20"/>
                    </a:lnTo>
                    <a:lnTo>
                      <a:pt x="39" y="20"/>
                    </a:lnTo>
                    <a:lnTo>
                      <a:pt x="37" y="24"/>
                    </a:lnTo>
                    <a:lnTo>
                      <a:pt x="28" y="24"/>
                    </a:lnTo>
                    <a:lnTo>
                      <a:pt x="22" y="28"/>
                    </a:lnTo>
                    <a:lnTo>
                      <a:pt x="11" y="30"/>
                    </a:lnTo>
                    <a:lnTo>
                      <a:pt x="3" y="25"/>
                    </a:lnTo>
                    <a:lnTo>
                      <a:pt x="0" y="16"/>
                    </a:lnTo>
                    <a:lnTo>
                      <a:pt x="2" y="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22" name="Freeform 122">
                <a:extLst>
                  <a:ext uri="{FF2B5EF4-FFF2-40B4-BE49-F238E27FC236}">
                    <a16:creationId xmlns:a16="http://schemas.microsoft.com/office/drawing/2014/main" id="{869AAC84-BFB4-401C-AD43-0A02BEF8F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648" y="3086079"/>
                <a:ext cx="474664" cy="490534"/>
              </a:xfrm>
              <a:custGeom>
                <a:avLst/>
                <a:gdLst>
                  <a:gd name="T0" fmla="*/ 6 w 299"/>
                  <a:gd name="T1" fmla="*/ 211 h 309"/>
                  <a:gd name="T2" fmla="*/ 15 w 299"/>
                  <a:gd name="T3" fmla="*/ 198 h 309"/>
                  <a:gd name="T4" fmla="*/ 38 w 299"/>
                  <a:gd name="T5" fmla="*/ 200 h 309"/>
                  <a:gd name="T6" fmla="*/ 48 w 299"/>
                  <a:gd name="T7" fmla="*/ 197 h 309"/>
                  <a:gd name="T8" fmla="*/ 125 w 299"/>
                  <a:gd name="T9" fmla="*/ 182 h 309"/>
                  <a:gd name="T10" fmla="*/ 114 w 299"/>
                  <a:gd name="T11" fmla="*/ 90 h 309"/>
                  <a:gd name="T12" fmla="*/ 133 w 299"/>
                  <a:gd name="T13" fmla="*/ 0 h 309"/>
                  <a:gd name="T14" fmla="*/ 254 w 299"/>
                  <a:gd name="T15" fmla="*/ 90 h 309"/>
                  <a:gd name="T16" fmla="*/ 270 w 299"/>
                  <a:gd name="T17" fmla="*/ 106 h 309"/>
                  <a:gd name="T18" fmla="*/ 278 w 299"/>
                  <a:gd name="T19" fmla="*/ 123 h 309"/>
                  <a:gd name="T20" fmla="*/ 299 w 299"/>
                  <a:gd name="T21" fmla="*/ 168 h 309"/>
                  <a:gd name="T22" fmla="*/ 287 w 299"/>
                  <a:gd name="T23" fmla="*/ 195 h 309"/>
                  <a:gd name="T24" fmla="*/ 246 w 299"/>
                  <a:gd name="T25" fmla="*/ 200 h 309"/>
                  <a:gd name="T26" fmla="*/ 228 w 299"/>
                  <a:gd name="T27" fmla="*/ 208 h 309"/>
                  <a:gd name="T28" fmla="*/ 212 w 299"/>
                  <a:gd name="T29" fmla="*/ 204 h 309"/>
                  <a:gd name="T30" fmla="*/ 185 w 299"/>
                  <a:gd name="T31" fmla="*/ 216 h 309"/>
                  <a:gd name="T32" fmla="*/ 167 w 299"/>
                  <a:gd name="T33" fmla="*/ 232 h 309"/>
                  <a:gd name="T34" fmla="*/ 157 w 299"/>
                  <a:gd name="T35" fmla="*/ 241 h 309"/>
                  <a:gd name="T36" fmla="*/ 143 w 299"/>
                  <a:gd name="T37" fmla="*/ 244 h 309"/>
                  <a:gd name="T38" fmla="*/ 126 w 299"/>
                  <a:gd name="T39" fmla="*/ 275 h 309"/>
                  <a:gd name="T40" fmla="*/ 121 w 299"/>
                  <a:gd name="T41" fmla="*/ 291 h 309"/>
                  <a:gd name="T42" fmla="*/ 115 w 299"/>
                  <a:gd name="T43" fmla="*/ 306 h 309"/>
                  <a:gd name="T44" fmla="*/ 108 w 299"/>
                  <a:gd name="T45" fmla="*/ 300 h 309"/>
                  <a:gd name="T46" fmla="*/ 99 w 299"/>
                  <a:gd name="T47" fmla="*/ 302 h 309"/>
                  <a:gd name="T48" fmla="*/ 82 w 299"/>
                  <a:gd name="T49" fmla="*/ 307 h 309"/>
                  <a:gd name="T50" fmla="*/ 75 w 299"/>
                  <a:gd name="T51" fmla="*/ 306 h 309"/>
                  <a:gd name="T52" fmla="*/ 70 w 299"/>
                  <a:gd name="T53" fmla="*/ 294 h 309"/>
                  <a:gd name="T54" fmla="*/ 64 w 299"/>
                  <a:gd name="T55" fmla="*/ 294 h 309"/>
                  <a:gd name="T56" fmla="*/ 68 w 299"/>
                  <a:gd name="T57" fmla="*/ 282 h 309"/>
                  <a:gd name="T58" fmla="*/ 59 w 299"/>
                  <a:gd name="T59" fmla="*/ 267 h 309"/>
                  <a:gd name="T60" fmla="*/ 51 w 299"/>
                  <a:gd name="T61" fmla="*/ 262 h 309"/>
                  <a:gd name="T62" fmla="*/ 41 w 299"/>
                  <a:gd name="T63" fmla="*/ 268 h 309"/>
                  <a:gd name="T64" fmla="*/ 28 w 299"/>
                  <a:gd name="T65" fmla="*/ 271 h 309"/>
                  <a:gd name="T66" fmla="*/ 20 w 299"/>
                  <a:gd name="T67" fmla="*/ 265 h 309"/>
                  <a:gd name="T68" fmla="*/ 12 w 299"/>
                  <a:gd name="T69" fmla="*/ 267 h 309"/>
                  <a:gd name="T70" fmla="*/ 12 w 299"/>
                  <a:gd name="T71" fmla="*/ 253 h 309"/>
                  <a:gd name="T72" fmla="*/ 4 w 299"/>
                  <a:gd name="T73" fmla="*/ 240 h 309"/>
                  <a:gd name="T74" fmla="*/ 0 w 299"/>
                  <a:gd name="T75" fmla="*/ 215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9" h="309">
                    <a:moveTo>
                      <a:pt x="0" y="215"/>
                    </a:moveTo>
                    <a:lnTo>
                      <a:pt x="6" y="211"/>
                    </a:lnTo>
                    <a:lnTo>
                      <a:pt x="9" y="199"/>
                    </a:lnTo>
                    <a:lnTo>
                      <a:pt x="15" y="198"/>
                    </a:lnTo>
                    <a:lnTo>
                      <a:pt x="28" y="204"/>
                    </a:lnTo>
                    <a:lnTo>
                      <a:pt x="38" y="200"/>
                    </a:lnTo>
                    <a:lnTo>
                      <a:pt x="45" y="201"/>
                    </a:lnTo>
                    <a:lnTo>
                      <a:pt x="48" y="197"/>
                    </a:lnTo>
                    <a:lnTo>
                      <a:pt x="121" y="196"/>
                    </a:lnTo>
                    <a:lnTo>
                      <a:pt x="125" y="182"/>
                    </a:lnTo>
                    <a:lnTo>
                      <a:pt x="122" y="179"/>
                    </a:lnTo>
                    <a:lnTo>
                      <a:pt x="114" y="90"/>
                    </a:lnTo>
                    <a:lnTo>
                      <a:pt x="106" y="0"/>
                    </a:lnTo>
                    <a:lnTo>
                      <a:pt x="133" y="0"/>
                    </a:lnTo>
                    <a:lnTo>
                      <a:pt x="193" y="45"/>
                    </a:lnTo>
                    <a:lnTo>
                      <a:pt x="254" y="90"/>
                    </a:lnTo>
                    <a:lnTo>
                      <a:pt x="258" y="100"/>
                    </a:lnTo>
                    <a:lnTo>
                      <a:pt x="270" y="106"/>
                    </a:lnTo>
                    <a:lnTo>
                      <a:pt x="278" y="109"/>
                    </a:lnTo>
                    <a:lnTo>
                      <a:pt x="278" y="123"/>
                    </a:lnTo>
                    <a:lnTo>
                      <a:pt x="298" y="120"/>
                    </a:lnTo>
                    <a:lnTo>
                      <a:pt x="299" y="168"/>
                    </a:lnTo>
                    <a:lnTo>
                      <a:pt x="289" y="182"/>
                    </a:lnTo>
                    <a:lnTo>
                      <a:pt x="287" y="195"/>
                    </a:lnTo>
                    <a:lnTo>
                      <a:pt x="271" y="198"/>
                    </a:lnTo>
                    <a:lnTo>
                      <a:pt x="246" y="200"/>
                    </a:lnTo>
                    <a:lnTo>
                      <a:pt x="240" y="207"/>
                    </a:lnTo>
                    <a:lnTo>
                      <a:pt x="228" y="208"/>
                    </a:lnTo>
                    <a:lnTo>
                      <a:pt x="216" y="208"/>
                    </a:lnTo>
                    <a:lnTo>
                      <a:pt x="212" y="204"/>
                    </a:lnTo>
                    <a:lnTo>
                      <a:pt x="202" y="207"/>
                    </a:lnTo>
                    <a:lnTo>
                      <a:pt x="185" y="216"/>
                    </a:lnTo>
                    <a:lnTo>
                      <a:pt x="182" y="222"/>
                    </a:lnTo>
                    <a:lnTo>
                      <a:pt x="167" y="232"/>
                    </a:lnTo>
                    <a:lnTo>
                      <a:pt x="165" y="237"/>
                    </a:lnTo>
                    <a:lnTo>
                      <a:pt x="157" y="241"/>
                    </a:lnTo>
                    <a:lnTo>
                      <a:pt x="148" y="238"/>
                    </a:lnTo>
                    <a:lnTo>
                      <a:pt x="143" y="244"/>
                    </a:lnTo>
                    <a:lnTo>
                      <a:pt x="140" y="258"/>
                    </a:lnTo>
                    <a:lnTo>
                      <a:pt x="126" y="275"/>
                    </a:lnTo>
                    <a:lnTo>
                      <a:pt x="126" y="282"/>
                    </a:lnTo>
                    <a:lnTo>
                      <a:pt x="121" y="291"/>
                    </a:lnTo>
                    <a:lnTo>
                      <a:pt x="122" y="303"/>
                    </a:lnTo>
                    <a:lnTo>
                      <a:pt x="115" y="306"/>
                    </a:lnTo>
                    <a:lnTo>
                      <a:pt x="111" y="309"/>
                    </a:lnTo>
                    <a:lnTo>
                      <a:pt x="108" y="300"/>
                    </a:lnTo>
                    <a:lnTo>
                      <a:pt x="103" y="302"/>
                    </a:lnTo>
                    <a:lnTo>
                      <a:pt x="99" y="302"/>
                    </a:lnTo>
                    <a:lnTo>
                      <a:pt x="96" y="308"/>
                    </a:lnTo>
                    <a:lnTo>
                      <a:pt x="82" y="307"/>
                    </a:lnTo>
                    <a:lnTo>
                      <a:pt x="77" y="305"/>
                    </a:lnTo>
                    <a:lnTo>
                      <a:pt x="75" y="306"/>
                    </a:lnTo>
                    <a:lnTo>
                      <a:pt x="69" y="300"/>
                    </a:lnTo>
                    <a:lnTo>
                      <a:pt x="70" y="294"/>
                    </a:lnTo>
                    <a:lnTo>
                      <a:pt x="68" y="292"/>
                    </a:lnTo>
                    <a:lnTo>
                      <a:pt x="64" y="294"/>
                    </a:lnTo>
                    <a:lnTo>
                      <a:pt x="65" y="287"/>
                    </a:lnTo>
                    <a:lnTo>
                      <a:pt x="68" y="282"/>
                    </a:lnTo>
                    <a:lnTo>
                      <a:pt x="61" y="273"/>
                    </a:lnTo>
                    <a:lnTo>
                      <a:pt x="59" y="267"/>
                    </a:lnTo>
                    <a:lnTo>
                      <a:pt x="55" y="263"/>
                    </a:lnTo>
                    <a:lnTo>
                      <a:pt x="51" y="262"/>
                    </a:lnTo>
                    <a:lnTo>
                      <a:pt x="47" y="265"/>
                    </a:lnTo>
                    <a:lnTo>
                      <a:pt x="41" y="268"/>
                    </a:lnTo>
                    <a:lnTo>
                      <a:pt x="36" y="272"/>
                    </a:lnTo>
                    <a:lnTo>
                      <a:pt x="28" y="271"/>
                    </a:lnTo>
                    <a:lnTo>
                      <a:pt x="23" y="265"/>
                    </a:lnTo>
                    <a:lnTo>
                      <a:pt x="20" y="265"/>
                    </a:lnTo>
                    <a:lnTo>
                      <a:pt x="15" y="267"/>
                    </a:lnTo>
                    <a:lnTo>
                      <a:pt x="12" y="267"/>
                    </a:lnTo>
                    <a:lnTo>
                      <a:pt x="11" y="260"/>
                    </a:lnTo>
                    <a:lnTo>
                      <a:pt x="12" y="253"/>
                    </a:lnTo>
                    <a:lnTo>
                      <a:pt x="11" y="245"/>
                    </a:lnTo>
                    <a:lnTo>
                      <a:pt x="4" y="240"/>
                    </a:lnTo>
                    <a:lnTo>
                      <a:pt x="0" y="228"/>
                    </a:lnTo>
                    <a:lnTo>
                      <a:pt x="0" y="2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23" name="Freeform 123">
                <a:extLst>
                  <a:ext uri="{FF2B5EF4-FFF2-40B4-BE49-F238E27FC236}">
                    <a16:creationId xmlns:a16="http://schemas.microsoft.com/office/drawing/2014/main" id="{F0BFA22E-49F7-4D54-BC89-13AADBE84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9920" y="2974955"/>
                <a:ext cx="254000" cy="606420"/>
              </a:xfrm>
              <a:custGeom>
                <a:avLst/>
                <a:gdLst>
                  <a:gd name="T0" fmla="*/ 126 w 160"/>
                  <a:gd name="T1" fmla="*/ 178 h 382"/>
                  <a:gd name="T2" fmla="*/ 108 w 160"/>
                  <a:gd name="T3" fmla="*/ 201 h 382"/>
                  <a:gd name="T4" fmla="*/ 112 w 160"/>
                  <a:gd name="T5" fmla="*/ 223 h 382"/>
                  <a:gd name="T6" fmla="*/ 135 w 160"/>
                  <a:gd name="T7" fmla="*/ 252 h 382"/>
                  <a:gd name="T8" fmla="*/ 125 w 160"/>
                  <a:gd name="T9" fmla="*/ 274 h 382"/>
                  <a:gd name="T10" fmla="*/ 144 w 160"/>
                  <a:gd name="T11" fmla="*/ 301 h 382"/>
                  <a:gd name="T12" fmla="*/ 148 w 160"/>
                  <a:gd name="T13" fmla="*/ 322 h 382"/>
                  <a:gd name="T14" fmla="*/ 149 w 160"/>
                  <a:gd name="T15" fmla="*/ 361 h 382"/>
                  <a:gd name="T16" fmla="*/ 139 w 160"/>
                  <a:gd name="T17" fmla="*/ 367 h 382"/>
                  <a:gd name="T18" fmla="*/ 136 w 160"/>
                  <a:gd name="T19" fmla="*/ 338 h 382"/>
                  <a:gd name="T20" fmla="*/ 126 w 160"/>
                  <a:gd name="T21" fmla="*/ 305 h 382"/>
                  <a:gd name="T22" fmla="*/ 112 w 160"/>
                  <a:gd name="T23" fmla="*/ 254 h 382"/>
                  <a:gd name="T24" fmla="*/ 91 w 160"/>
                  <a:gd name="T25" fmla="*/ 247 h 382"/>
                  <a:gd name="T26" fmla="*/ 62 w 160"/>
                  <a:gd name="T27" fmla="*/ 260 h 382"/>
                  <a:gd name="T28" fmla="*/ 53 w 160"/>
                  <a:gd name="T29" fmla="*/ 229 h 382"/>
                  <a:gd name="T30" fmla="*/ 29 w 160"/>
                  <a:gd name="T31" fmla="*/ 186 h 382"/>
                  <a:gd name="T32" fmla="*/ 19 w 160"/>
                  <a:gd name="T33" fmla="*/ 176 h 382"/>
                  <a:gd name="T34" fmla="*/ 0 w 160"/>
                  <a:gd name="T35" fmla="*/ 142 h 382"/>
                  <a:gd name="T36" fmla="*/ 4 w 160"/>
                  <a:gd name="T37" fmla="*/ 131 h 382"/>
                  <a:gd name="T38" fmla="*/ 9 w 160"/>
                  <a:gd name="T39" fmla="*/ 117 h 382"/>
                  <a:gd name="T40" fmla="*/ 9 w 160"/>
                  <a:gd name="T41" fmla="*/ 88 h 382"/>
                  <a:gd name="T42" fmla="*/ 28 w 160"/>
                  <a:gd name="T43" fmla="*/ 76 h 382"/>
                  <a:gd name="T44" fmla="*/ 33 w 160"/>
                  <a:gd name="T45" fmla="*/ 48 h 382"/>
                  <a:gd name="T46" fmla="*/ 50 w 160"/>
                  <a:gd name="T47" fmla="*/ 22 h 382"/>
                  <a:gd name="T48" fmla="*/ 59 w 160"/>
                  <a:gd name="T49" fmla="*/ 13 h 382"/>
                  <a:gd name="T50" fmla="*/ 61 w 160"/>
                  <a:gd name="T51" fmla="*/ 1 h 382"/>
                  <a:gd name="T52" fmla="*/ 80 w 160"/>
                  <a:gd name="T53" fmla="*/ 12 h 382"/>
                  <a:gd name="T54" fmla="*/ 93 w 160"/>
                  <a:gd name="T55" fmla="*/ 33 h 382"/>
                  <a:gd name="T56" fmla="*/ 83 w 160"/>
                  <a:gd name="T57" fmla="*/ 67 h 382"/>
                  <a:gd name="T58" fmla="*/ 104 w 160"/>
                  <a:gd name="T59" fmla="*/ 89 h 382"/>
                  <a:gd name="T60" fmla="*/ 124 w 160"/>
                  <a:gd name="T61" fmla="*/ 112 h 382"/>
                  <a:gd name="T62" fmla="*/ 137 w 160"/>
                  <a:gd name="T63" fmla="*/ 137 h 382"/>
                  <a:gd name="T64" fmla="*/ 158 w 160"/>
                  <a:gd name="T65" fmla="*/ 134 h 382"/>
                  <a:gd name="T66" fmla="*/ 147 w 160"/>
                  <a:gd name="T67" fmla="*/ 156 h 382"/>
                  <a:gd name="T68" fmla="*/ 135 w 160"/>
                  <a:gd name="T69" fmla="*/ 169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0" h="382">
                    <a:moveTo>
                      <a:pt x="135" y="169"/>
                    </a:moveTo>
                    <a:lnTo>
                      <a:pt x="126" y="178"/>
                    </a:lnTo>
                    <a:lnTo>
                      <a:pt x="113" y="179"/>
                    </a:lnTo>
                    <a:lnTo>
                      <a:pt x="108" y="201"/>
                    </a:lnTo>
                    <a:lnTo>
                      <a:pt x="101" y="205"/>
                    </a:lnTo>
                    <a:lnTo>
                      <a:pt x="112" y="223"/>
                    </a:lnTo>
                    <a:lnTo>
                      <a:pt x="126" y="239"/>
                    </a:lnTo>
                    <a:lnTo>
                      <a:pt x="135" y="252"/>
                    </a:lnTo>
                    <a:lnTo>
                      <a:pt x="131" y="270"/>
                    </a:lnTo>
                    <a:lnTo>
                      <a:pt x="125" y="274"/>
                    </a:lnTo>
                    <a:lnTo>
                      <a:pt x="130" y="285"/>
                    </a:lnTo>
                    <a:lnTo>
                      <a:pt x="144" y="301"/>
                    </a:lnTo>
                    <a:lnTo>
                      <a:pt x="147" y="313"/>
                    </a:lnTo>
                    <a:lnTo>
                      <a:pt x="148" y="322"/>
                    </a:lnTo>
                    <a:lnTo>
                      <a:pt x="157" y="341"/>
                    </a:lnTo>
                    <a:lnTo>
                      <a:pt x="149" y="361"/>
                    </a:lnTo>
                    <a:lnTo>
                      <a:pt x="142" y="382"/>
                    </a:lnTo>
                    <a:lnTo>
                      <a:pt x="139" y="367"/>
                    </a:lnTo>
                    <a:lnTo>
                      <a:pt x="143" y="351"/>
                    </a:lnTo>
                    <a:lnTo>
                      <a:pt x="136" y="338"/>
                    </a:lnTo>
                    <a:lnTo>
                      <a:pt x="135" y="316"/>
                    </a:lnTo>
                    <a:lnTo>
                      <a:pt x="126" y="305"/>
                    </a:lnTo>
                    <a:lnTo>
                      <a:pt x="118" y="280"/>
                    </a:lnTo>
                    <a:lnTo>
                      <a:pt x="112" y="254"/>
                    </a:lnTo>
                    <a:lnTo>
                      <a:pt x="102" y="237"/>
                    </a:lnTo>
                    <a:lnTo>
                      <a:pt x="91" y="247"/>
                    </a:lnTo>
                    <a:lnTo>
                      <a:pt x="72" y="262"/>
                    </a:lnTo>
                    <a:lnTo>
                      <a:pt x="62" y="260"/>
                    </a:lnTo>
                    <a:lnTo>
                      <a:pt x="50" y="255"/>
                    </a:lnTo>
                    <a:lnTo>
                      <a:pt x="53" y="229"/>
                    </a:lnTo>
                    <a:lnTo>
                      <a:pt x="46" y="210"/>
                    </a:lnTo>
                    <a:lnTo>
                      <a:pt x="29" y="186"/>
                    </a:lnTo>
                    <a:lnTo>
                      <a:pt x="30" y="179"/>
                    </a:lnTo>
                    <a:lnTo>
                      <a:pt x="19" y="176"/>
                    </a:lnTo>
                    <a:lnTo>
                      <a:pt x="4" y="159"/>
                    </a:lnTo>
                    <a:lnTo>
                      <a:pt x="0" y="142"/>
                    </a:lnTo>
                    <a:lnTo>
                      <a:pt x="7" y="145"/>
                    </a:lnTo>
                    <a:lnTo>
                      <a:pt x="4" y="131"/>
                    </a:lnTo>
                    <a:lnTo>
                      <a:pt x="12" y="125"/>
                    </a:lnTo>
                    <a:lnTo>
                      <a:pt x="9" y="117"/>
                    </a:lnTo>
                    <a:lnTo>
                      <a:pt x="12" y="110"/>
                    </a:lnTo>
                    <a:lnTo>
                      <a:pt x="9" y="88"/>
                    </a:lnTo>
                    <a:lnTo>
                      <a:pt x="23" y="93"/>
                    </a:lnTo>
                    <a:lnTo>
                      <a:pt x="28" y="76"/>
                    </a:lnTo>
                    <a:lnTo>
                      <a:pt x="27" y="66"/>
                    </a:lnTo>
                    <a:lnTo>
                      <a:pt x="33" y="48"/>
                    </a:lnTo>
                    <a:lnTo>
                      <a:pt x="30" y="36"/>
                    </a:lnTo>
                    <a:lnTo>
                      <a:pt x="50" y="22"/>
                    </a:lnTo>
                    <a:lnTo>
                      <a:pt x="64" y="26"/>
                    </a:lnTo>
                    <a:lnTo>
                      <a:pt x="59" y="13"/>
                    </a:lnTo>
                    <a:lnTo>
                      <a:pt x="64" y="9"/>
                    </a:lnTo>
                    <a:lnTo>
                      <a:pt x="61" y="1"/>
                    </a:lnTo>
                    <a:lnTo>
                      <a:pt x="71" y="0"/>
                    </a:lnTo>
                    <a:lnTo>
                      <a:pt x="80" y="12"/>
                    </a:lnTo>
                    <a:lnTo>
                      <a:pt x="89" y="17"/>
                    </a:lnTo>
                    <a:lnTo>
                      <a:pt x="93" y="33"/>
                    </a:lnTo>
                    <a:lnTo>
                      <a:pt x="96" y="50"/>
                    </a:lnTo>
                    <a:lnTo>
                      <a:pt x="83" y="67"/>
                    </a:lnTo>
                    <a:lnTo>
                      <a:pt x="86" y="92"/>
                    </a:lnTo>
                    <a:lnTo>
                      <a:pt x="104" y="89"/>
                    </a:lnTo>
                    <a:lnTo>
                      <a:pt x="112" y="108"/>
                    </a:lnTo>
                    <a:lnTo>
                      <a:pt x="124" y="112"/>
                    </a:lnTo>
                    <a:lnTo>
                      <a:pt x="122" y="129"/>
                    </a:lnTo>
                    <a:lnTo>
                      <a:pt x="137" y="137"/>
                    </a:lnTo>
                    <a:lnTo>
                      <a:pt x="146" y="141"/>
                    </a:lnTo>
                    <a:lnTo>
                      <a:pt x="158" y="134"/>
                    </a:lnTo>
                    <a:lnTo>
                      <a:pt x="160" y="143"/>
                    </a:lnTo>
                    <a:lnTo>
                      <a:pt x="147" y="156"/>
                    </a:lnTo>
                    <a:lnTo>
                      <a:pt x="144" y="164"/>
                    </a:lnTo>
                    <a:lnTo>
                      <a:pt x="135" y="16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24" name="Freeform 124">
                <a:extLst>
                  <a:ext uri="{FF2B5EF4-FFF2-40B4-BE49-F238E27FC236}">
                    <a16:creationId xmlns:a16="http://schemas.microsoft.com/office/drawing/2014/main" id="{02839040-D2DD-4954-9B0D-6C53584E9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2025" y="2476483"/>
                <a:ext cx="49214" cy="53975"/>
              </a:xfrm>
              <a:custGeom>
                <a:avLst/>
                <a:gdLst>
                  <a:gd name="T0" fmla="*/ 22 w 31"/>
                  <a:gd name="T1" fmla="*/ 21 h 34"/>
                  <a:gd name="T2" fmla="*/ 21 w 31"/>
                  <a:gd name="T3" fmla="*/ 17 h 34"/>
                  <a:gd name="T4" fmla="*/ 15 w 31"/>
                  <a:gd name="T5" fmla="*/ 27 h 34"/>
                  <a:gd name="T6" fmla="*/ 16 w 31"/>
                  <a:gd name="T7" fmla="*/ 34 h 34"/>
                  <a:gd name="T8" fmla="*/ 13 w 31"/>
                  <a:gd name="T9" fmla="*/ 32 h 34"/>
                  <a:gd name="T10" fmla="*/ 7 w 31"/>
                  <a:gd name="T11" fmla="*/ 25 h 34"/>
                  <a:gd name="T12" fmla="*/ 0 w 31"/>
                  <a:gd name="T13" fmla="*/ 21 h 34"/>
                  <a:gd name="T14" fmla="*/ 1 w 31"/>
                  <a:gd name="T15" fmla="*/ 18 h 34"/>
                  <a:gd name="T16" fmla="*/ 3 w 31"/>
                  <a:gd name="T17" fmla="*/ 7 h 34"/>
                  <a:gd name="T18" fmla="*/ 8 w 31"/>
                  <a:gd name="T19" fmla="*/ 2 h 34"/>
                  <a:gd name="T20" fmla="*/ 11 w 31"/>
                  <a:gd name="T21" fmla="*/ 0 h 34"/>
                  <a:gd name="T22" fmla="*/ 16 w 31"/>
                  <a:gd name="T23" fmla="*/ 3 h 34"/>
                  <a:gd name="T24" fmla="*/ 18 w 31"/>
                  <a:gd name="T25" fmla="*/ 6 h 34"/>
                  <a:gd name="T26" fmla="*/ 24 w 31"/>
                  <a:gd name="T27" fmla="*/ 9 h 34"/>
                  <a:gd name="T28" fmla="*/ 31 w 31"/>
                  <a:gd name="T29" fmla="*/ 13 h 34"/>
                  <a:gd name="T30" fmla="*/ 29 w 31"/>
                  <a:gd name="T31" fmla="*/ 14 h 34"/>
                  <a:gd name="T32" fmla="*/ 27 w 31"/>
                  <a:gd name="T33" fmla="*/ 19 h 34"/>
                  <a:gd name="T34" fmla="*/ 22 w 31"/>
                  <a:gd name="T35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" h="34">
                    <a:moveTo>
                      <a:pt x="22" y="21"/>
                    </a:moveTo>
                    <a:lnTo>
                      <a:pt x="21" y="17"/>
                    </a:lnTo>
                    <a:lnTo>
                      <a:pt x="15" y="27"/>
                    </a:lnTo>
                    <a:lnTo>
                      <a:pt x="16" y="34"/>
                    </a:lnTo>
                    <a:lnTo>
                      <a:pt x="13" y="32"/>
                    </a:lnTo>
                    <a:lnTo>
                      <a:pt x="7" y="25"/>
                    </a:lnTo>
                    <a:lnTo>
                      <a:pt x="0" y="21"/>
                    </a:lnTo>
                    <a:lnTo>
                      <a:pt x="1" y="18"/>
                    </a:lnTo>
                    <a:lnTo>
                      <a:pt x="3" y="7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16" y="3"/>
                    </a:lnTo>
                    <a:lnTo>
                      <a:pt x="18" y="6"/>
                    </a:lnTo>
                    <a:lnTo>
                      <a:pt x="24" y="9"/>
                    </a:lnTo>
                    <a:lnTo>
                      <a:pt x="31" y="13"/>
                    </a:lnTo>
                    <a:lnTo>
                      <a:pt x="29" y="14"/>
                    </a:lnTo>
                    <a:lnTo>
                      <a:pt x="27" y="19"/>
                    </a:lnTo>
                    <a:lnTo>
                      <a:pt x="22" y="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25" name="Freeform 125">
                <a:extLst>
                  <a:ext uri="{FF2B5EF4-FFF2-40B4-BE49-F238E27FC236}">
                    <a16:creationId xmlns:a16="http://schemas.microsoft.com/office/drawing/2014/main" id="{9940E6EB-9CF8-4856-8A49-57FCD9353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6694" y="2201847"/>
                <a:ext cx="865190" cy="338136"/>
              </a:xfrm>
              <a:custGeom>
                <a:avLst/>
                <a:gdLst>
                  <a:gd name="T0" fmla="*/ 15 w 545"/>
                  <a:gd name="T1" fmla="*/ 52 h 213"/>
                  <a:gd name="T2" fmla="*/ 57 w 545"/>
                  <a:gd name="T3" fmla="*/ 25 h 213"/>
                  <a:gd name="T4" fmla="*/ 90 w 545"/>
                  <a:gd name="T5" fmla="*/ 31 h 213"/>
                  <a:gd name="T6" fmla="*/ 122 w 545"/>
                  <a:gd name="T7" fmla="*/ 42 h 213"/>
                  <a:gd name="T8" fmla="*/ 156 w 545"/>
                  <a:gd name="T9" fmla="*/ 33 h 213"/>
                  <a:gd name="T10" fmla="*/ 148 w 545"/>
                  <a:gd name="T11" fmla="*/ 0 h 213"/>
                  <a:gd name="T12" fmla="*/ 186 w 545"/>
                  <a:gd name="T13" fmla="*/ 10 h 213"/>
                  <a:gd name="T14" fmla="*/ 219 w 545"/>
                  <a:gd name="T15" fmla="*/ 31 h 213"/>
                  <a:gd name="T16" fmla="*/ 259 w 545"/>
                  <a:gd name="T17" fmla="*/ 35 h 213"/>
                  <a:gd name="T18" fmla="*/ 296 w 545"/>
                  <a:gd name="T19" fmla="*/ 35 h 213"/>
                  <a:gd name="T20" fmla="*/ 333 w 545"/>
                  <a:gd name="T21" fmla="*/ 55 h 213"/>
                  <a:gd name="T22" fmla="*/ 370 w 545"/>
                  <a:gd name="T23" fmla="*/ 59 h 213"/>
                  <a:gd name="T24" fmla="*/ 400 w 545"/>
                  <a:gd name="T25" fmla="*/ 50 h 213"/>
                  <a:gd name="T26" fmla="*/ 426 w 545"/>
                  <a:gd name="T27" fmla="*/ 38 h 213"/>
                  <a:gd name="T28" fmla="*/ 456 w 545"/>
                  <a:gd name="T29" fmla="*/ 43 h 213"/>
                  <a:gd name="T30" fmla="*/ 459 w 545"/>
                  <a:gd name="T31" fmla="*/ 79 h 213"/>
                  <a:gd name="T32" fmla="*/ 476 w 545"/>
                  <a:gd name="T33" fmla="*/ 84 h 213"/>
                  <a:gd name="T34" fmla="*/ 502 w 545"/>
                  <a:gd name="T35" fmla="*/ 80 h 213"/>
                  <a:gd name="T36" fmla="*/ 542 w 545"/>
                  <a:gd name="T37" fmla="*/ 101 h 213"/>
                  <a:gd name="T38" fmla="*/ 530 w 545"/>
                  <a:gd name="T39" fmla="*/ 106 h 213"/>
                  <a:gd name="T40" fmla="*/ 500 w 545"/>
                  <a:gd name="T41" fmla="*/ 114 h 213"/>
                  <a:gd name="T42" fmla="*/ 475 w 545"/>
                  <a:gd name="T43" fmla="*/ 136 h 213"/>
                  <a:gd name="T44" fmla="*/ 445 w 545"/>
                  <a:gd name="T45" fmla="*/ 143 h 213"/>
                  <a:gd name="T46" fmla="*/ 433 w 545"/>
                  <a:gd name="T47" fmla="*/ 154 h 213"/>
                  <a:gd name="T48" fmla="*/ 449 w 545"/>
                  <a:gd name="T49" fmla="*/ 168 h 213"/>
                  <a:gd name="T50" fmla="*/ 434 w 545"/>
                  <a:gd name="T51" fmla="*/ 186 h 213"/>
                  <a:gd name="T52" fmla="*/ 393 w 545"/>
                  <a:gd name="T53" fmla="*/ 194 h 213"/>
                  <a:gd name="T54" fmla="*/ 355 w 545"/>
                  <a:gd name="T55" fmla="*/ 213 h 213"/>
                  <a:gd name="T56" fmla="*/ 324 w 545"/>
                  <a:gd name="T57" fmla="*/ 206 h 213"/>
                  <a:gd name="T58" fmla="*/ 276 w 545"/>
                  <a:gd name="T59" fmla="*/ 191 h 213"/>
                  <a:gd name="T60" fmla="*/ 219 w 545"/>
                  <a:gd name="T61" fmla="*/ 189 h 213"/>
                  <a:gd name="T62" fmla="*/ 186 w 545"/>
                  <a:gd name="T63" fmla="*/ 177 h 213"/>
                  <a:gd name="T64" fmla="*/ 159 w 545"/>
                  <a:gd name="T65" fmla="*/ 156 h 213"/>
                  <a:gd name="T66" fmla="*/ 110 w 545"/>
                  <a:gd name="T67" fmla="*/ 140 h 213"/>
                  <a:gd name="T68" fmla="*/ 79 w 545"/>
                  <a:gd name="T69" fmla="*/ 128 h 213"/>
                  <a:gd name="T70" fmla="*/ 56 w 545"/>
                  <a:gd name="T71" fmla="*/ 88 h 213"/>
                  <a:gd name="T72" fmla="*/ 11 w 545"/>
                  <a:gd name="T73" fmla="*/ 6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45" h="213">
                    <a:moveTo>
                      <a:pt x="0" y="55"/>
                    </a:moveTo>
                    <a:lnTo>
                      <a:pt x="15" y="52"/>
                    </a:lnTo>
                    <a:lnTo>
                      <a:pt x="37" y="34"/>
                    </a:lnTo>
                    <a:lnTo>
                      <a:pt x="57" y="25"/>
                    </a:lnTo>
                    <a:lnTo>
                      <a:pt x="74" y="31"/>
                    </a:lnTo>
                    <a:lnTo>
                      <a:pt x="90" y="31"/>
                    </a:lnTo>
                    <a:lnTo>
                      <a:pt x="106" y="41"/>
                    </a:lnTo>
                    <a:lnTo>
                      <a:pt x="122" y="42"/>
                    </a:lnTo>
                    <a:lnTo>
                      <a:pt x="148" y="46"/>
                    </a:lnTo>
                    <a:lnTo>
                      <a:pt x="156" y="33"/>
                    </a:lnTo>
                    <a:lnTo>
                      <a:pt x="143" y="21"/>
                    </a:lnTo>
                    <a:lnTo>
                      <a:pt x="148" y="0"/>
                    </a:lnTo>
                    <a:lnTo>
                      <a:pt x="170" y="8"/>
                    </a:lnTo>
                    <a:lnTo>
                      <a:pt x="186" y="10"/>
                    </a:lnTo>
                    <a:lnTo>
                      <a:pt x="207" y="16"/>
                    </a:lnTo>
                    <a:lnTo>
                      <a:pt x="219" y="31"/>
                    </a:lnTo>
                    <a:lnTo>
                      <a:pt x="246" y="39"/>
                    </a:lnTo>
                    <a:lnTo>
                      <a:pt x="259" y="35"/>
                    </a:lnTo>
                    <a:lnTo>
                      <a:pt x="278" y="33"/>
                    </a:lnTo>
                    <a:lnTo>
                      <a:pt x="296" y="35"/>
                    </a:lnTo>
                    <a:lnTo>
                      <a:pt x="317" y="45"/>
                    </a:lnTo>
                    <a:lnTo>
                      <a:pt x="333" y="55"/>
                    </a:lnTo>
                    <a:lnTo>
                      <a:pt x="348" y="55"/>
                    </a:lnTo>
                    <a:lnTo>
                      <a:pt x="370" y="59"/>
                    </a:lnTo>
                    <a:lnTo>
                      <a:pt x="381" y="53"/>
                    </a:lnTo>
                    <a:lnTo>
                      <a:pt x="400" y="50"/>
                    </a:lnTo>
                    <a:lnTo>
                      <a:pt x="415" y="36"/>
                    </a:lnTo>
                    <a:lnTo>
                      <a:pt x="426" y="38"/>
                    </a:lnTo>
                    <a:lnTo>
                      <a:pt x="439" y="45"/>
                    </a:lnTo>
                    <a:lnTo>
                      <a:pt x="456" y="43"/>
                    </a:lnTo>
                    <a:lnTo>
                      <a:pt x="458" y="59"/>
                    </a:lnTo>
                    <a:lnTo>
                      <a:pt x="459" y="79"/>
                    </a:lnTo>
                    <a:lnTo>
                      <a:pt x="468" y="87"/>
                    </a:lnTo>
                    <a:lnTo>
                      <a:pt x="476" y="84"/>
                    </a:lnTo>
                    <a:lnTo>
                      <a:pt x="494" y="88"/>
                    </a:lnTo>
                    <a:lnTo>
                      <a:pt x="502" y="80"/>
                    </a:lnTo>
                    <a:lnTo>
                      <a:pt x="519" y="87"/>
                    </a:lnTo>
                    <a:lnTo>
                      <a:pt x="542" y="101"/>
                    </a:lnTo>
                    <a:lnTo>
                      <a:pt x="545" y="108"/>
                    </a:lnTo>
                    <a:lnTo>
                      <a:pt x="530" y="106"/>
                    </a:lnTo>
                    <a:lnTo>
                      <a:pt x="508" y="109"/>
                    </a:lnTo>
                    <a:lnTo>
                      <a:pt x="500" y="114"/>
                    </a:lnTo>
                    <a:lnTo>
                      <a:pt x="496" y="128"/>
                    </a:lnTo>
                    <a:lnTo>
                      <a:pt x="475" y="136"/>
                    </a:lnTo>
                    <a:lnTo>
                      <a:pt x="464" y="147"/>
                    </a:lnTo>
                    <a:lnTo>
                      <a:pt x="445" y="143"/>
                    </a:lnTo>
                    <a:lnTo>
                      <a:pt x="435" y="141"/>
                    </a:lnTo>
                    <a:lnTo>
                      <a:pt x="433" y="154"/>
                    </a:lnTo>
                    <a:lnTo>
                      <a:pt x="443" y="162"/>
                    </a:lnTo>
                    <a:lnTo>
                      <a:pt x="449" y="168"/>
                    </a:lnTo>
                    <a:lnTo>
                      <a:pt x="441" y="175"/>
                    </a:lnTo>
                    <a:lnTo>
                      <a:pt x="434" y="186"/>
                    </a:lnTo>
                    <a:lnTo>
                      <a:pt x="418" y="194"/>
                    </a:lnTo>
                    <a:lnTo>
                      <a:pt x="393" y="194"/>
                    </a:lnTo>
                    <a:lnTo>
                      <a:pt x="370" y="202"/>
                    </a:lnTo>
                    <a:lnTo>
                      <a:pt x="355" y="213"/>
                    </a:lnTo>
                    <a:lnTo>
                      <a:pt x="345" y="206"/>
                    </a:lnTo>
                    <a:lnTo>
                      <a:pt x="324" y="206"/>
                    </a:lnTo>
                    <a:lnTo>
                      <a:pt x="294" y="194"/>
                    </a:lnTo>
                    <a:lnTo>
                      <a:pt x="276" y="191"/>
                    </a:lnTo>
                    <a:lnTo>
                      <a:pt x="255" y="194"/>
                    </a:lnTo>
                    <a:lnTo>
                      <a:pt x="219" y="189"/>
                    </a:lnTo>
                    <a:lnTo>
                      <a:pt x="201" y="189"/>
                    </a:lnTo>
                    <a:lnTo>
                      <a:pt x="186" y="177"/>
                    </a:lnTo>
                    <a:lnTo>
                      <a:pt x="170" y="158"/>
                    </a:lnTo>
                    <a:lnTo>
                      <a:pt x="159" y="156"/>
                    </a:lnTo>
                    <a:lnTo>
                      <a:pt x="133" y="143"/>
                    </a:lnTo>
                    <a:lnTo>
                      <a:pt x="110" y="140"/>
                    </a:lnTo>
                    <a:lnTo>
                      <a:pt x="89" y="137"/>
                    </a:lnTo>
                    <a:lnTo>
                      <a:pt x="79" y="128"/>
                    </a:lnTo>
                    <a:lnTo>
                      <a:pt x="75" y="104"/>
                    </a:lnTo>
                    <a:lnTo>
                      <a:pt x="56" y="88"/>
                    </a:lnTo>
                    <a:lnTo>
                      <a:pt x="29" y="80"/>
                    </a:lnTo>
                    <a:lnTo>
                      <a:pt x="11" y="69"/>
                    </a:lnTo>
                    <a:lnTo>
                      <a:pt x="0" y="5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26" name="Freeform 126">
                <a:extLst>
                  <a:ext uri="{FF2B5EF4-FFF2-40B4-BE49-F238E27FC236}">
                    <a16:creationId xmlns:a16="http://schemas.microsoft.com/office/drawing/2014/main" id="{C6743B4D-B3D1-4238-B72F-1B4FFFD15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4615" y="4249707"/>
                <a:ext cx="306389" cy="541334"/>
              </a:xfrm>
              <a:custGeom>
                <a:avLst/>
                <a:gdLst>
                  <a:gd name="T0" fmla="*/ 96 w 193"/>
                  <a:gd name="T1" fmla="*/ 23 h 341"/>
                  <a:gd name="T2" fmla="*/ 122 w 193"/>
                  <a:gd name="T3" fmla="*/ 26 h 341"/>
                  <a:gd name="T4" fmla="*/ 142 w 193"/>
                  <a:gd name="T5" fmla="*/ 20 h 341"/>
                  <a:gd name="T6" fmla="*/ 173 w 193"/>
                  <a:gd name="T7" fmla="*/ 12 h 341"/>
                  <a:gd name="T8" fmla="*/ 190 w 193"/>
                  <a:gd name="T9" fmla="*/ 9 h 341"/>
                  <a:gd name="T10" fmla="*/ 191 w 193"/>
                  <a:gd name="T11" fmla="*/ 48 h 341"/>
                  <a:gd name="T12" fmla="*/ 193 w 193"/>
                  <a:gd name="T13" fmla="*/ 91 h 341"/>
                  <a:gd name="T14" fmla="*/ 179 w 193"/>
                  <a:gd name="T15" fmla="*/ 120 h 341"/>
                  <a:gd name="T16" fmla="*/ 150 w 193"/>
                  <a:gd name="T17" fmla="*/ 141 h 341"/>
                  <a:gd name="T18" fmla="*/ 107 w 193"/>
                  <a:gd name="T19" fmla="*/ 173 h 341"/>
                  <a:gd name="T20" fmla="*/ 86 w 193"/>
                  <a:gd name="T21" fmla="*/ 192 h 341"/>
                  <a:gd name="T22" fmla="*/ 76 w 193"/>
                  <a:gd name="T23" fmla="*/ 211 h 341"/>
                  <a:gd name="T24" fmla="*/ 87 w 193"/>
                  <a:gd name="T25" fmla="*/ 239 h 341"/>
                  <a:gd name="T26" fmla="*/ 90 w 193"/>
                  <a:gd name="T27" fmla="*/ 244 h 341"/>
                  <a:gd name="T28" fmla="*/ 84 w 193"/>
                  <a:gd name="T29" fmla="*/ 274 h 341"/>
                  <a:gd name="T30" fmla="*/ 85 w 193"/>
                  <a:gd name="T31" fmla="*/ 287 h 341"/>
                  <a:gd name="T32" fmla="*/ 62 w 193"/>
                  <a:gd name="T33" fmla="*/ 301 h 341"/>
                  <a:gd name="T34" fmla="*/ 31 w 193"/>
                  <a:gd name="T35" fmla="*/ 320 h 341"/>
                  <a:gd name="T36" fmla="*/ 36 w 193"/>
                  <a:gd name="T37" fmla="*/ 330 h 341"/>
                  <a:gd name="T38" fmla="*/ 20 w 193"/>
                  <a:gd name="T39" fmla="*/ 341 h 341"/>
                  <a:gd name="T40" fmla="*/ 18 w 193"/>
                  <a:gd name="T41" fmla="*/ 322 h 341"/>
                  <a:gd name="T42" fmla="*/ 21 w 193"/>
                  <a:gd name="T43" fmla="*/ 292 h 341"/>
                  <a:gd name="T44" fmla="*/ 11 w 193"/>
                  <a:gd name="T45" fmla="*/ 248 h 341"/>
                  <a:gd name="T46" fmla="*/ 37 w 193"/>
                  <a:gd name="T47" fmla="*/ 209 h 341"/>
                  <a:gd name="T48" fmla="*/ 42 w 193"/>
                  <a:gd name="T49" fmla="*/ 195 h 341"/>
                  <a:gd name="T50" fmla="*/ 41 w 193"/>
                  <a:gd name="T51" fmla="*/ 173 h 341"/>
                  <a:gd name="T52" fmla="*/ 47 w 193"/>
                  <a:gd name="T53" fmla="*/ 133 h 341"/>
                  <a:gd name="T54" fmla="*/ 29 w 193"/>
                  <a:gd name="T55" fmla="*/ 124 h 341"/>
                  <a:gd name="T56" fmla="*/ 17 w 193"/>
                  <a:gd name="T57" fmla="*/ 115 h 341"/>
                  <a:gd name="T58" fmla="*/ 1 w 193"/>
                  <a:gd name="T59" fmla="*/ 108 h 341"/>
                  <a:gd name="T60" fmla="*/ 56 w 193"/>
                  <a:gd name="T61" fmla="*/ 76 h 341"/>
                  <a:gd name="T62" fmla="*/ 71 w 193"/>
                  <a:gd name="T63" fmla="*/ 84 h 341"/>
                  <a:gd name="T64" fmla="*/ 79 w 193"/>
                  <a:gd name="T65" fmla="*/ 97 h 341"/>
                  <a:gd name="T66" fmla="*/ 75 w 193"/>
                  <a:gd name="T67" fmla="*/ 122 h 341"/>
                  <a:gd name="T68" fmla="*/ 92 w 193"/>
                  <a:gd name="T69" fmla="*/ 120 h 341"/>
                  <a:gd name="T70" fmla="*/ 100 w 193"/>
                  <a:gd name="T71" fmla="*/ 89 h 341"/>
                  <a:gd name="T72" fmla="*/ 87 w 193"/>
                  <a:gd name="T73" fmla="*/ 67 h 341"/>
                  <a:gd name="T74" fmla="*/ 76 w 193"/>
                  <a:gd name="T75" fmla="*/ 4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3" h="341">
                    <a:moveTo>
                      <a:pt x="82" y="25"/>
                    </a:moveTo>
                    <a:lnTo>
                      <a:pt x="96" y="23"/>
                    </a:lnTo>
                    <a:lnTo>
                      <a:pt x="117" y="29"/>
                    </a:lnTo>
                    <a:lnTo>
                      <a:pt x="122" y="26"/>
                    </a:lnTo>
                    <a:lnTo>
                      <a:pt x="135" y="26"/>
                    </a:lnTo>
                    <a:lnTo>
                      <a:pt x="142" y="20"/>
                    </a:lnTo>
                    <a:lnTo>
                      <a:pt x="153" y="20"/>
                    </a:lnTo>
                    <a:lnTo>
                      <a:pt x="173" y="12"/>
                    </a:lnTo>
                    <a:lnTo>
                      <a:pt x="188" y="0"/>
                    </a:lnTo>
                    <a:lnTo>
                      <a:pt x="190" y="9"/>
                    </a:lnTo>
                    <a:lnTo>
                      <a:pt x="189" y="30"/>
                    </a:lnTo>
                    <a:lnTo>
                      <a:pt x="191" y="48"/>
                    </a:lnTo>
                    <a:lnTo>
                      <a:pt x="190" y="81"/>
                    </a:lnTo>
                    <a:lnTo>
                      <a:pt x="193" y="91"/>
                    </a:lnTo>
                    <a:lnTo>
                      <a:pt x="186" y="105"/>
                    </a:lnTo>
                    <a:lnTo>
                      <a:pt x="179" y="120"/>
                    </a:lnTo>
                    <a:lnTo>
                      <a:pt x="166" y="133"/>
                    </a:lnTo>
                    <a:lnTo>
                      <a:pt x="150" y="141"/>
                    </a:lnTo>
                    <a:lnTo>
                      <a:pt x="129" y="151"/>
                    </a:lnTo>
                    <a:lnTo>
                      <a:pt x="107" y="173"/>
                    </a:lnTo>
                    <a:lnTo>
                      <a:pt x="100" y="177"/>
                    </a:lnTo>
                    <a:lnTo>
                      <a:pt x="86" y="192"/>
                    </a:lnTo>
                    <a:lnTo>
                      <a:pt x="79" y="196"/>
                    </a:lnTo>
                    <a:lnTo>
                      <a:pt x="76" y="211"/>
                    </a:lnTo>
                    <a:lnTo>
                      <a:pt x="84" y="227"/>
                    </a:lnTo>
                    <a:lnTo>
                      <a:pt x="87" y="239"/>
                    </a:lnTo>
                    <a:lnTo>
                      <a:pt x="86" y="245"/>
                    </a:lnTo>
                    <a:lnTo>
                      <a:pt x="90" y="244"/>
                    </a:lnTo>
                    <a:lnTo>
                      <a:pt x="88" y="265"/>
                    </a:lnTo>
                    <a:lnTo>
                      <a:pt x="84" y="274"/>
                    </a:lnTo>
                    <a:lnTo>
                      <a:pt x="88" y="278"/>
                    </a:lnTo>
                    <a:lnTo>
                      <a:pt x="85" y="287"/>
                    </a:lnTo>
                    <a:lnTo>
                      <a:pt x="77" y="294"/>
                    </a:lnTo>
                    <a:lnTo>
                      <a:pt x="62" y="301"/>
                    </a:lnTo>
                    <a:lnTo>
                      <a:pt x="39" y="312"/>
                    </a:lnTo>
                    <a:lnTo>
                      <a:pt x="31" y="320"/>
                    </a:lnTo>
                    <a:lnTo>
                      <a:pt x="32" y="329"/>
                    </a:lnTo>
                    <a:lnTo>
                      <a:pt x="36" y="330"/>
                    </a:lnTo>
                    <a:lnTo>
                      <a:pt x="34" y="341"/>
                    </a:lnTo>
                    <a:lnTo>
                      <a:pt x="20" y="341"/>
                    </a:lnTo>
                    <a:lnTo>
                      <a:pt x="20" y="332"/>
                    </a:lnTo>
                    <a:lnTo>
                      <a:pt x="18" y="322"/>
                    </a:lnTo>
                    <a:lnTo>
                      <a:pt x="17" y="315"/>
                    </a:lnTo>
                    <a:lnTo>
                      <a:pt x="21" y="292"/>
                    </a:lnTo>
                    <a:lnTo>
                      <a:pt x="18" y="277"/>
                    </a:lnTo>
                    <a:lnTo>
                      <a:pt x="11" y="248"/>
                    </a:lnTo>
                    <a:lnTo>
                      <a:pt x="31" y="224"/>
                    </a:lnTo>
                    <a:lnTo>
                      <a:pt x="37" y="209"/>
                    </a:lnTo>
                    <a:lnTo>
                      <a:pt x="39" y="207"/>
                    </a:lnTo>
                    <a:lnTo>
                      <a:pt x="42" y="195"/>
                    </a:lnTo>
                    <a:lnTo>
                      <a:pt x="40" y="189"/>
                    </a:lnTo>
                    <a:lnTo>
                      <a:pt x="41" y="173"/>
                    </a:lnTo>
                    <a:lnTo>
                      <a:pt x="46" y="159"/>
                    </a:lnTo>
                    <a:lnTo>
                      <a:pt x="47" y="133"/>
                    </a:lnTo>
                    <a:lnTo>
                      <a:pt x="38" y="126"/>
                    </a:lnTo>
                    <a:lnTo>
                      <a:pt x="29" y="124"/>
                    </a:lnTo>
                    <a:lnTo>
                      <a:pt x="25" y="119"/>
                    </a:lnTo>
                    <a:lnTo>
                      <a:pt x="17" y="115"/>
                    </a:lnTo>
                    <a:lnTo>
                      <a:pt x="2" y="115"/>
                    </a:lnTo>
                    <a:lnTo>
                      <a:pt x="1" y="108"/>
                    </a:lnTo>
                    <a:lnTo>
                      <a:pt x="0" y="93"/>
                    </a:lnTo>
                    <a:lnTo>
                      <a:pt x="56" y="76"/>
                    </a:lnTo>
                    <a:lnTo>
                      <a:pt x="66" y="86"/>
                    </a:lnTo>
                    <a:lnTo>
                      <a:pt x="71" y="84"/>
                    </a:lnTo>
                    <a:lnTo>
                      <a:pt x="78" y="89"/>
                    </a:lnTo>
                    <a:lnTo>
                      <a:pt x="79" y="97"/>
                    </a:lnTo>
                    <a:lnTo>
                      <a:pt x="74" y="107"/>
                    </a:lnTo>
                    <a:lnTo>
                      <a:pt x="75" y="122"/>
                    </a:lnTo>
                    <a:lnTo>
                      <a:pt x="86" y="134"/>
                    </a:lnTo>
                    <a:lnTo>
                      <a:pt x="92" y="120"/>
                    </a:lnTo>
                    <a:lnTo>
                      <a:pt x="100" y="116"/>
                    </a:lnTo>
                    <a:lnTo>
                      <a:pt x="100" y="89"/>
                    </a:lnTo>
                    <a:lnTo>
                      <a:pt x="93" y="74"/>
                    </a:lnTo>
                    <a:lnTo>
                      <a:pt x="87" y="67"/>
                    </a:lnTo>
                    <a:lnTo>
                      <a:pt x="80" y="68"/>
                    </a:lnTo>
                    <a:lnTo>
                      <a:pt x="76" y="40"/>
                    </a:lnTo>
                    <a:lnTo>
                      <a:pt x="82" y="2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27" name="Freeform 127">
                <a:extLst>
                  <a:ext uri="{FF2B5EF4-FFF2-40B4-BE49-F238E27FC236}">
                    <a16:creationId xmlns:a16="http://schemas.microsoft.com/office/drawing/2014/main" id="{46AB1307-A346-4E4D-A877-A481E41C7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122" y="3005115"/>
                <a:ext cx="347664" cy="422273"/>
              </a:xfrm>
              <a:custGeom>
                <a:avLst/>
                <a:gdLst>
                  <a:gd name="T0" fmla="*/ 86 w 219"/>
                  <a:gd name="T1" fmla="*/ 266 h 266"/>
                  <a:gd name="T2" fmla="*/ 74 w 219"/>
                  <a:gd name="T3" fmla="*/ 251 h 266"/>
                  <a:gd name="T4" fmla="*/ 63 w 219"/>
                  <a:gd name="T5" fmla="*/ 236 h 266"/>
                  <a:gd name="T6" fmla="*/ 51 w 219"/>
                  <a:gd name="T7" fmla="*/ 231 h 266"/>
                  <a:gd name="T8" fmla="*/ 43 w 219"/>
                  <a:gd name="T9" fmla="*/ 225 h 266"/>
                  <a:gd name="T10" fmla="*/ 33 w 219"/>
                  <a:gd name="T11" fmla="*/ 225 h 266"/>
                  <a:gd name="T12" fmla="*/ 24 w 219"/>
                  <a:gd name="T13" fmla="*/ 229 h 266"/>
                  <a:gd name="T14" fmla="*/ 15 w 219"/>
                  <a:gd name="T15" fmla="*/ 227 h 266"/>
                  <a:gd name="T16" fmla="*/ 8 w 219"/>
                  <a:gd name="T17" fmla="*/ 234 h 266"/>
                  <a:gd name="T18" fmla="*/ 7 w 219"/>
                  <a:gd name="T19" fmla="*/ 223 h 266"/>
                  <a:gd name="T20" fmla="*/ 12 w 219"/>
                  <a:gd name="T21" fmla="*/ 213 h 266"/>
                  <a:gd name="T22" fmla="*/ 15 w 219"/>
                  <a:gd name="T23" fmla="*/ 193 h 266"/>
                  <a:gd name="T24" fmla="*/ 13 w 219"/>
                  <a:gd name="T25" fmla="*/ 173 h 266"/>
                  <a:gd name="T26" fmla="*/ 11 w 219"/>
                  <a:gd name="T27" fmla="*/ 162 h 266"/>
                  <a:gd name="T28" fmla="*/ 14 w 219"/>
                  <a:gd name="T29" fmla="*/ 152 h 266"/>
                  <a:gd name="T30" fmla="*/ 9 w 219"/>
                  <a:gd name="T31" fmla="*/ 142 h 266"/>
                  <a:gd name="T32" fmla="*/ 0 w 219"/>
                  <a:gd name="T33" fmla="*/ 133 h 266"/>
                  <a:gd name="T34" fmla="*/ 4 w 219"/>
                  <a:gd name="T35" fmla="*/ 126 h 266"/>
                  <a:gd name="T36" fmla="*/ 75 w 219"/>
                  <a:gd name="T37" fmla="*/ 126 h 266"/>
                  <a:gd name="T38" fmla="*/ 72 w 219"/>
                  <a:gd name="T39" fmla="*/ 96 h 266"/>
                  <a:gd name="T40" fmla="*/ 77 w 219"/>
                  <a:gd name="T41" fmla="*/ 86 h 266"/>
                  <a:gd name="T42" fmla="*/ 93 w 219"/>
                  <a:gd name="T43" fmla="*/ 84 h 266"/>
                  <a:gd name="T44" fmla="*/ 94 w 219"/>
                  <a:gd name="T45" fmla="*/ 31 h 266"/>
                  <a:gd name="T46" fmla="*/ 153 w 219"/>
                  <a:gd name="T47" fmla="*/ 32 h 266"/>
                  <a:gd name="T48" fmla="*/ 153 w 219"/>
                  <a:gd name="T49" fmla="*/ 0 h 266"/>
                  <a:gd name="T50" fmla="*/ 219 w 219"/>
                  <a:gd name="T51" fmla="*/ 51 h 266"/>
                  <a:gd name="T52" fmla="*/ 192 w 219"/>
                  <a:gd name="T53" fmla="*/ 51 h 266"/>
                  <a:gd name="T54" fmla="*/ 200 w 219"/>
                  <a:gd name="T55" fmla="*/ 141 h 266"/>
                  <a:gd name="T56" fmla="*/ 208 w 219"/>
                  <a:gd name="T57" fmla="*/ 230 h 266"/>
                  <a:gd name="T58" fmla="*/ 211 w 219"/>
                  <a:gd name="T59" fmla="*/ 233 h 266"/>
                  <a:gd name="T60" fmla="*/ 207 w 219"/>
                  <a:gd name="T61" fmla="*/ 247 h 266"/>
                  <a:gd name="T62" fmla="*/ 134 w 219"/>
                  <a:gd name="T63" fmla="*/ 248 h 266"/>
                  <a:gd name="T64" fmla="*/ 131 w 219"/>
                  <a:gd name="T65" fmla="*/ 252 h 266"/>
                  <a:gd name="T66" fmla="*/ 124 w 219"/>
                  <a:gd name="T67" fmla="*/ 251 h 266"/>
                  <a:gd name="T68" fmla="*/ 114 w 219"/>
                  <a:gd name="T69" fmla="*/ 255 h 266"/>
                  <a:gd name="T70" fmla="*/ 101 w 219"/>
                  <a:gd name="T71" fmla="*/ 249 h 266"/>
                  <a:gd name="T72" fmla="*/ 95 w 219"/>
                  <a:gd name="T73" fmla="*/ 250 h 266"/>
                  <a:gd name="T74" fmla="*/ 92 w 219"/>
                  <a:gd name="T75" fmla="*/ 262 h 266"/>
                  <a:gd name="T76" fmla="*/ 86 w 219"/>
                  <a:gd name="T77" fmla="*/ 26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9" h="266">
                    <a:moveTo>
                      <a:pt x="86" y="266"/>
                    </a:moveTo>
                    <a:lnTo>
                      <a:pt x="74" y="251"/>
                    </a:lnTo>
                    <a:lnTo>
                      <a:pt x="63" y="236"/>
                    </a:lnTo>
                    <a:lnTo>
                      <a:pt x="51" y="231"/>
                    </a:lnTo>
                    <a:lnTo>
                      <a:pt x="43" y="225"/>
                    </a:lnTo>
                    <a:lnTo>
                      <a:pt x="33" y="225"/>
                    </a:lnTo>
                    <a:lnTo>
                      <a:pt x="24" y="229"/>
                    </a:lnTo>
                    <a:lnTo>
                      <a:pt x="15" y="227"/>
                    </a:lnTo>
                    <a:lnTo>
                      <a:pt x="8" y="234"/>
                    </a:lnTo>
                    <a:lnTo>
                      <a:pt x="7" y="223"/>
                    </a:lnTo>
                    <a:lnTo>
                      <a:pt x="12" y="213"/>
                    </a:lnTo>
                    <a:lnTo>
                      <a:pt x="15" y="193"/>
                    </a:lnTo>
                    <a:lnTo>
                      <a:pt x="13" y="173"/>
                    </a:lnTo>
                    <a:lnTo>
                      <a:pt x="11" y="162"/>
                    </a:lnTo>
                    <a:lnTo>
                      <a:pt x="14" y="152"/>
                    </a:lnTo>
                    <a:lnTo>
                      <a:pt x="9" y="142"/>
                    </a:lnTo>
                    <a:lnTo>
                      <a:pt x="0" y="133"/>
                    </a:lnTo>
                    <a:lnTo>
                      <a:pt x="4" y="126"/>
                    </a:lnTo>
                    <a:lnTo>
                      <a:pt x="75" y="126"/>
                    </a:lnTo>
                    <a:lnTo>
                      <a:pt x="72" y="96"/>
                    </a:lnTo>
                    <a:lnTo>
                      <a:pt x="77" y="86"/>
                    </a:lnTo>
                    <a:lnTo>
                      <a:pt x="93" y="84"/>
                    </a:lnTo>
                    <a:lnTo>
                      <a:pt x="94" y="31"/>
                    </a:lnTo>
                    <a:lnTo>
                      <a:pt x="153" y="32"/>
                    </a:lnTo>
                    <a:lnTo>
                      <a:pt x="153" y="0"/>
                    </a:lnTo>
                    <a:lnTo>
                      <a:pt x="219" y="51"/>
                    </a:lnTo>
                    <a:lnTo>
                      <a:pt x="192" y="51"/>
                    </a:lnTo>
                    <a:lnTo>
                      <a:pt x="200" y="141"/>
                    </a:lnTo>
                    <a:lnTo>
                      <a:pt x="208" y="230"/>
                    </a:lnTo>
                    <a:lnTo>
                      <a:pt x="211" y="233"/>
                    </a:lnTo>
                    <a:lnTo>
                      <a:pt x="207" y="247"/>
                    </a:lnTo>
                    <a:lnTo>
                      <a:pt x="134" y="248"/>
                    </a:lnTo>
                    <a:lnTo>
                      <a:pt x="131" y="252"/>
                    </a:lnTo>
                    <a:lnTo>
                      <a:pt x="124" y="251"/>
                    </a:lnTo>
                    <a:lnTo>
                      <a:pt x="114" y="255"/>
                    </a:lnTo>
                    <a:lnTo>
                      <a:pt x="101" y="249"/>
                    </a:lnTo>
                    <a:lnTo>
                      <a:pt x="95" y="250"/>
                    </a:lnTo>
                    <a:lnTo>
                      <a:pt x="92" y="262"/>
                    </a:lnTo>
                    <a:lnTo>
                      <a:pt x="86" y="26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28" name="Freeform 128">
                <a:extLst>
                  <a:ext uri="{FF2B5EF4-FFF2-40B4-BE49-F238E27FC236}">
                    <a16:creationId xmlns:a16="http://schemas.microsoft.com/office/drawing/2014/main" id="{CD9A4122-671B-46F4-89E1-CDEB366CB6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7639" y="4213195"/>
                <a:ext cx="85725" cy="249236"/>
              </a:xfrm>
              <a:custGeom>
                <a:avLst/>
                <a:gdLst>
                  <a:gd name="T0" fmla="*/ 36 w 54"/>
                  <a:gd name="T1" fmla="*/ 48 h 157"/>
                  <a:gd name="T2" fmla="*/ 30 w 54"/>
                  <a:gd name="T3" fmla="*/ 63 h 157"/>
                  <a:gd name="T4" fmla="*/ 34 w 54"/>
                  <a:gd name="T5" fmla="*/ 91 h 157"/>
                  <a:gd name="T6" fmla="*/ 41 w 54"/>
                  <a:gd name="T7" fmla="*/ 90 h 157"/>
                  <a:gd name="T8" fmla="*/ 47 w 54"/>
                  <a:gd name="T9" fmla="*/ 97 h 157"/>
                  <a:gd name="T10" fmla="*/ 54 w 54"/>
                  <a:gd name="T11" fmla="*/ 112 h 157"/>
                  <a:gd name="T12" fmla="*/ 54 w 54"/>
                  <a:gd name="T13" fmla="*/ 139 h 157"/>
                  <a:gd name="T14" fmla="*/ 46 w 54"/>
                  <a:gd name="T15" fmla="*/ 143 h 157"/>
                  <a:gd name="T16" fmla="*/ 40 w 54"/>
                  <a:gd name="T17" fmla="*/ 157 h 157"/>
                  <a:gd name="T18" fmla="*/ 29 w 54"/>
                  <a:gd name="T19" fmla="*/ 145 h 157"/>
                  <a:gd name="T20" fmla="*/ 28 w 54"/>
                  <a:gd name="T21" fmla="*/ 130 h 157"/>
                  <a:gd name="T22" fmla="*/ 33 w 54"/>
                  <a:gd name="T23" fmla="*/ 120 h 157"/>
                  <a:gd name="T24" fmla="*/ 32 w 54"/>
                  <a:gd name="T25" fmla="*/ 112 h 157"/>
                  <a:gd name="T26" fmla="*/ 25 w 54"/>
                  <a:gd name="T27" fmla="*/ 107 h 157"/>
                  <a:gd name="T28" fmla="*/ 20 w 54"/>
                  <a:gd name="T29" fmla="*/ 109 h 157"/>
                  <a:gd name="T30" fmla="*/ 10 w 54"/>
                  <a:gd name="T31" fmla="*/ 99 h 157"/>
                  <a:gd name="T32" fmla="*/ 0 w 54"/>
                  <a:gd name="T33" fmla="*/ 93 h 157"/>
                  <a:gd name="T34" fmla="*/ 6 w 54"/>
                  <a:gd name="T35" fmla="*/ 74 h 157"/>
                  <a:gd name="T36" fmla="*/ 12 w 54"/>
                  <a:gd name="T37" fmla="*/ 67 h 157"/>
                  <a:gd name="T38" fmla="*/ 9 w 54"/>
                  <a:gd name="T39" fmla="*/ 50 h 157"/>
                  <a:gd name="T40" fmla="*/ 13 w 54"/>
                  <a:gd name="T41" fmla="*/ 33 h 157"/>
                  <a:gd name="T42" fmla="*/ 17 w 54"/>
                  <a:gd name="T43" fmla="*/ 27 h 157"/>
                  <a:gd name="T44" fmla="*/ 13 w 54"/>
                  <a:gd name="T45" fmla="*/ 10 h 157"/>
                  <a:gd name="T46" fmla="*/ 4 w 54"/>
                  <a:gd name="T47" fmla="*/ 0 h 157"/>
                  <a:gd name="T48" fmla="*/ 22 w 54"/>
                  <a:gd name="T49" fmla="*/ 4 h 157"/>
                  <a:gd name="T50" fmla="*/ 25 w 54"/>
                  <a:gd name="T51" fmla="*/ 10 h 157"/>
                  <a:gd name="T52" fmla="*/ 32 w 54"/>
                  <a:gd name="T53" fmla="*/ 20 h 157"/>
                  <a:gd name="T54" fmla="*/ 36 w 54"/>
                  <a:gd name="T55" fmla="*/ 48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4" h="157">
                    <a:moveTo>
                      <a:pt x="36" y="48"/>
                    </a:moveTo>
                    <a:lnTo>
                      <a:pt x="30" y="63"/>
                    </a:lnTo>
                    <a:lnTo>
                      <a:pt x="34" y="91"/>
                    </a:lnTo>
                    <a:lnTo>
                      <a:pt x="41" y="90"/>
                    </a:lnTo>
                    <a:lnTo>
                      <a:pt x="47" y="97"/>
                    </a:lnTo>
                    <a:lnTo>
                      <a:pt x="54" y="112"/>
                    </a:lnTo>
                    <a:lnTo>
                      <a:pt x="54" y="139"/>
                    </a:lnTo>
                    <a:lnTo>
                      <a:pt x="46" y="143"/>
                    </a:lnTo>
                    <a:lnTo>
                      <a:pt x="40" y="157"/>
                    </a:lnTo>
                    <a:lnTo>
                      <a:pt x="29" y="145"/>
                    </a:lnTo>
                    <a:lnTo>
                      <a:pt x="28" y="130"/>
                    </a:lnTo>
                    <a:lnTo>
                      <a:pt x="33" y="120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0" y="109"/>
                    </a:lnTo>
                    <a:lnTo>
                      <a:pt x="10" y="99"/>
                    </a:lnTo>
                    <a:lnTo>
                      <a:pt x="0" y="93"/>
                    </a:lnTo>
                    <a:lnTo>
                      <a:pt x="6" y="74"/>
                    </a:lnTo>
                    <a:lnTo>
                      <a:pt x="12" y="67"/>
                    </a:lnTo>
                    <a:lnTo>
                      <a:pt x="9" y="50"/>
                    </a:lnTo>
                    <a:lnTo>
                      <a:pt x="13" y="33"/>
                    </a:lnTo>
                    <a:lnTo>
                      <a:pt x="17" y="27"/>
                    </a:lnTo>
                    <a:lnTo>
                      <a:pt x="13" y="10"/>
                    </a:lnTo>
                    <a:lnTo>
                      <a:pt x="4" y="0"/>
                    </a:lnTo>
                    <a:lnTo>
                      <a:pt x="22" y="4"/>
                    </a:lnTo>
                    <a:lnTo>
                      <a:pt x="25" y="10"/>
                    </a:lnTo>
                    <a:lnTo>
                      <a:pt x="32" y="20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29" name="Freeform 129">
                <a:extLst>
                  <a:ext uri="{FF2B5EF4-FFF2-40B4-BE49-F238E27FC236}">
                    <a16:creationId xmlns:a16="http://schemas.microsoft.com/office/drawing/2014/main" id="{81C1E6F7-1902-4D04-9710-A6401C21E0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96146" y="3681387"/>
                <a:ext cx="557214" cy="201611"/>
              </a:xfrm>
              <a:custGeom>
                <a:avLst/>
                <a:gdLst>
                  <a:gd name="T0" fmla="*/ 1401 w 1439"/>
                  <a:gd name="T1" fmla="*/ 208 h 524"/>
                  <a:gd name="T2" fmla="*/ 1346 w 1439"/>
                  <a:gd name="T3" fmla="*/ 237 h 524"/>
                  <a:gd name="T4" fmla="*/ 1281 w 1439"/>
                  <a:gd name="T5" fmla="*/ 223 h 524"/>
                  <a:gd name="T6" fmla="*/ 1194 w 1439"/>
                  <a:gd name="T7" fmla="*/ 223 h 524"/>
                  <a:gd name="T8" fmla="*/ 1171 w 1439"/>
                  <a:gd name="T9" fmla="*/ 320 h 524"/>
                  <a:gd name="T10" fmla="*/ 1143 w 1439"/>
                  <a:gd name="T11" fmla="*/ 349 h 524"/>
                  <a:gd name="T12" fmla="*/ 1107 w 1439"/>
                  <a:gd name="T13" fmla="*/ 468 h 524"/>
                  <a:gd name="T14" fmla="*/ 1045 w 1439"/>
                  <a:gd name="T15" fmla="*/ 486 h 524"/>
                  <a:gd name="T16" fmla="*/ 974 w 1439"/>
                  <a:gd name="T17" fmla="*/ 462 h 524"/>
                  <a:gd name="T18" fmla="*/ 938 w 1439"/>
                  <a:gd name="T19" fmla="*/ 469 h 524"/>
                  <a:gd name="T20" fmla="*/ 894 w 1439"/>
                  <a:gd name="T21" fmla="*/ 512 h 524"/>
                  <a:gd name="T22" fmla="*/ 846 w 1439"/>
                  <a:gd name="T23" fmla="*/ 506 h 524"/>
                  <a:gd name="T24" fmla="*/ 798 w 1439"/>
                  <a:gd name="T25" fmla="*/ 524 h 524"/>
                  <a:gd name="T26" fmla="*/ 746 w 1439"/>
                  <a:gd name="T27" fmla="*/ 476 h 524"/>
                  <a:gd name="T28" fmla="*/ 733 w 1439"/>
                  <a:gd name="T29" fmla="*/ 419 h 524"/>
                  <a:gd name="T30" fmla="*/ 788 w 1439"/>
                  <a:gd name="T31" fmla="*/ 448 h 524"/>
                  <a:gd name="T32" fmla="*/ 846 w 1439"/>
                  <a:gd name="T33" fmla="*/ 432 h 524"/>
                  <a:gd name="T34" fmla="*/ 860 w 1439"/>
                  <a:gd name="T35" fmla="*/ 360 h 524"/>
                  <a:gd name="T36" fmla="*/ 892 w 1439"/>
                  <a:gd name="T37" fmla="*/ 344 h 524"/>
                  <a:gd name="T38" fmla="*/ 981 w 1439"/>
                  <a:gd name="T39" fmla="*/ 325 h 524"/>
                  <a:gd name="T40" fmla="*/ 1033 w 1439"/>
                  <a:gd name="T41" fmla="*/ 258 h 524"/>
                  <a:gd name="T42" fmla="*/ 1068 w 1439"/>
                  <a:gd name="T43" fmla="*/ 204 h 524"/>
                  <a:gd name="T44" fmla="*/ 1104 w 1439"/>
                  <a:gd name="T45" fmla="*/ 248 h 524"/>
                  <a:gd name="T46" fmla="*/ 1119 w 1439"/>
                  <a:gd name="T47" fmla="*/ 219 h 524"/>
                  <a:gd name="T48" fmla="*/ 1155 w 1439"/>
                  <a:gd name="T49" fmla="*/ 222 h 524"/>
                  <a:gd name="T50" fmla="*/ 1157 w 1439"/>
                  <a:gd name="T51" fmla="*/ 168 h 524"/>
                  <a:gd name="T52" fmla="*/ 1159 w 1439"/>
                  <a:gd name="T53" fmla="*/ 126 h 524"/>
                  <a:gd name="T54" fmla="*/ 1214 w 1439"/>
                  <a:gd name="T55" fmla="*/ 66 h 524"/>
                  <a:gd name="T56" fmla="*/ 1248 w 1439"/>
                  <a:gd name="T57" fmla="*/ 0 h 524"/>
                  <a:gd name="T58" fmla="*/ 1278 w 1439"/>
                  <a:gd name="T59" fmla="*/ 0 h 524"/>
                  <a:gd name="T60" fmla="*/ 1319 w 1439"/>
                  <a:gd name="T61" fmla="*/ 43 h 524"/>
                  <a:gd name="T62" fmla="*/ 1325 w 1439"/>
                  <a:gd name="T63" fmla="*/ 80 h 524"/>
                  <a:gd name="T64" fmla="*/ 1375 w 1439"/>
                  <a:gd name="T65" fmla="*/ 103 h 524"/>
                  <a:gd name="T66" fmla="*/ 1439 w 1439"/>
                  <a:gd name="T67" fmla="*/ 129 h 524"/>
                  <a:gd name="T68" fmla="*/ 1436 w 1439"/>
                  <a:gd name="T69" fmla="*/ 162 h 524"/>
                  <a:gd name="T70" fmla="*/ 1385 w 1439"/>
                  <a:gd name="T71" fmla="*/ 167 h 524"/>
                  <a:gd name="T72" fmla="*/ 1401 w 1439"/>
                  <a:gd name="T73" fmla="*/ 208 h 524"/>
                  <a:gd name="T74" fmla="*/ 75 w 1439"/>
                  <a:gd name="T75" fmla="*/ 61 h 524"/>
                  <a:gd name="T76" fmla="*/ 83 w 1439"/>
                  <a:gd name="T77" fmla="*/ 105 h 524"/>
                  <a:gd name="T78" fmla="*/ 133 w 1439"/>
                  <a:gd name="T79" fmla="*/ 95 h 524"/>
                  <a:gd name="T80" fmla="*/ 155 w 1439"/>
                  <a:gd name="T81" fmla="*/ 60 h 524"/>
                  <a:gd name="T82" fmla="*/ 173 w 1439"/>
                  <a:gd name="T83" fmla="*/ 68 h 524"/>
                  <a:gd name="T84" fmla="*/ 220 w 1439"/>
                  <a:gd name="T85" fmla="*/ 119 h 524"/>
                  <a:gd name="T86" fmla="*/ 254 w 1439"/>
                  <a:gd name="T87" fmla="*/ 176 h 524"/>
                  <a:gd name="T88" fmla="*/ 260 w 1439"/>
                  <a:gd name="T89" fmla="*/ 233 h 524"/>
                  <a:gd name="T90" fmla="*/ 253 w 1439"/>
                  <a:gd name="T91" fmla="*/ 272 h 524"/>
                  <a:gd name="T92" fmla="*/ 261 w 1439"/>
                  <a:gd name="T93" fmla="*/ 301 h 524"/>
                  <a:gd name="T94" fmla="*/ 268 w 1439"/>
                  <a:gd name="T95" fmla="*/ 352 h 524"/>
                  <a:gd name="T96" fmla="*/ 295 w 1439"/>
                  <a:gd name="T97" fmla="*/ 375 h 524"/>
                  <a:gd name="T98" fmla="*/ 326 w 1439"/>
                  <a:gd name="T99" fmla="*/ 451 h 524"/>
                  <a:gd name="T100" fmla="*/ 325 w 1439"/>
                  <a:gd name="T101" fmla="*/ 479 h 524"/>
                  <a:gd name="T102" fmla="*/ 271 w 1439"/>
                  <a:gd name="T103" fmla="*/ 485 h 524"/>
                  <a:gd name="T104" fmla="*/ 199 w 1439"/>
                  <a:gd name="T105" fmla="*/ 422 h 524"/>
                  <a:gd name="T106" fmla="*/ 109 w 1439"/>
                  <a:gd name="T107" fmla="*/ 354 h 524"/>
                  <a:gd name="T108" fmla="*/ 99 w 1439"/>
                  <a:gd name="T109" fmla="*/ 311 h 524"/>
                  <a:gd name="T110" fmla="*/ 54 w 1439"/>
                  <a:gd name="T111" fmla="*/ 254 h 524"/>
                  <a:gd name="T112" fmla="*/ 42 w 1439"/>
                  <a:gd name="T113" fmla="*/ 184 h 524"/>
                  <a:gd name="T114" fmla="*/ 13 w 1439"/>
                  <a:gd name="T115" fmla="*/ 137 h 524"/>
                  <a:gd name="T116" fmla="*/ 18 w 1439"/>
                  <a:gd name="T117" fmla="*/ 75 h 524"/>
                  <a:gd name="T118" fmla="*/ 0 w 1439"/>
                  <a:gd name="T119" fmla="*/ 39 h 524"/>
                  <a:gd name="T120" fmla="*/ 12 w 1439"/>
                  <a:gd name="T121" fmla="*/ 24 h 524"/>
                  <a:gd name="T122" fmla="*/ 75 w 1439"/>
                  <a:gd name="T123" fmla="*/ 61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39" h="524">
                    <a:moveTo>
                      <a:pt x="1401" y="208"/>
                    </a:moveTo>
                    <a:lnTo>
                      <a:pt x="1346" y="237"/>
                    </a:lnTo>
                    <a:lnTo>
                      <a:pt x="1281" y="223"/>
                    </a:lnTo>
                    <a:lnTo>
                      <a:pt x="1194" y="223"/>
                    </a:lnTo>
                    <a:lnTo>
                      <a:pt x="1171" y="320"/>
                    </a:lnTo>
                    <a:lnTo>
                      <a:pt x="1143" y="349"/>
                    </a:lnTo>
                    <a:lnTo>
                      <a:pt x="1107" y="468"/>
                    </a:lnTo>
                    <a:lnTo>
                      <a:pt x="1045" y="486"/>
                    </a:lnTo>
                    <a:lnTo>
                      <a:pt x="974" y="462"/>
                    </a:lnTo>
                    <a:lnTo>
                      <a:pt x="938" y="469"/>
                    </a:lnTo>
                    <a:lnTo>
                      <a:pt x="894" y="512"/>
                    </a:lnTo>
                    <a:lnTo>
                      <a:pt x="846" y="506"/>
                    </a:lnTo>
                    <a:lnTo>
                      <a:pt x="798" y="524"/>
                    </a:lnTo>
                    <a:lnTo>
                      <a:pt x="746" y="476"/>
                    </a:lnTo>
                    <a:lnTo>
                      <a:pt x="733" y="419"/>
                    </a:lnTo>
                    <a:lnTo>
                      <a:pt x="788" y="448"/>
                    </a:lnTo>
                    <a:lnTo>
                      <a:pt x="846" y="432"/>
                    </a:lnTo>
                    <a:lnTo>
                      <a:pt x="860" y="360"/>
                    </a:lnTo>
                    <a:lnTo>
                      <a:pt x="892" y="344"/>
                    </a:lnTo>
                    <a:lnTo>
                      <a:pt x="981" y="325"/>
                    </a:lnTo>
                    <a:lnTo>
                      <a:pt x="1033" y="258"/>
                    </a:lnTo>
                    <a:lnTo>
                      <a:pt x="1068" y="204"/>
                    </a:lnTo>
                    <a:lnTo>
                      <a:pt x="1104" y="248"/>
                    </a:lnTo>
                    <a:lnTo>
                      <a:pt x="1119" y="219"/>
                    </a:lnTo>
                    <a:lnTo>
                      <a:pt x="1155" y="222"/>
                    </a:lnTo>
                    <a:lnTo>
                      <a:pt x="1157" y="168"/>
                    </a:lnTo>
                    <a:lnTo>
                      <a:pt x="1159" y="126"/>
                    </a:lnTo>
                    <a:lnTo>
                      <a:pt x="1214" y="66"/>
                    </a:lnTo>
                    <a:lnTo>
                      <a:pt x="1248" y="0"/>
                    </a:lnTo>
                    <a:lnTo>
                      <a:pt x="1278" y="0"/>
                    </a:lnTo>
                    <a:lnTo>
                      <a:pt x="1319" y="43"/>
                    </a:lnTo>
                    <a:lnTo>
                      <a:pt x="1325" y="80"/>
                    </a:lnTo>
                    <a:lnTo>
                      <a:pt x="1375" y="103"/>
                    </a:lnTo>
                    <a:lnTo>
                      <a:pt x="1439" y="129"/>
                    </a:lnTo>
                    <a:lnTo>
                      <a:pt x="1436" y="162"/>
                    </a:lnTo>
                    <a:lnTo>
                      <a:pt x="1385" y="167"/>
                    </a:lnTo>
                    <a:lnTo>
                      <a:pt x="1401" y="208"/>
                    </a:lnTo>
                    <a:moveTo>
                      <a:pt x="75" y="61"/>
                    </a:moveTo>
                    <a:lnTo>
                      <a:pt x="83" y="105"/>
                    </a:lnTo>
                    <a:lnTo>
                      <a:pt x="133" y="95"/>
                    </a:lnTo>
                    <a:lnTo>
                      <a:pt x="155" y="60"/>
                    </a:lnTo>
                    <a:lnTo>
                      <a:pt x="173" y="68"/>
                    </a:lnTo>
                    <a:lnTo>
                      <a:pt x="220" y="119"/>
                    </a:lnTo>
                    <a:lnTo>
                      <a:pt x="254" y="176"/>
                    </a:lnTo>
                    <a:lnTo>
                      <a:pt x="260" y="233"/>
                    </a:lnTo>
                    <a:lnTo>
                      <a:pt x="253" y="272"/>
                    </a:lnTo>
                    <a:lnTo>
                      <a:pt x="261" y="301"/>
                    </a:lnTo>
                    <a:lnTo>
                      <a:pt x="268" y="352"/>
                    </a:lnTo>
                    <a:lnTo>
                      <a:pt x="295" y="375"/>
                    </a:lnTo>
                    <a:lnTo>
                      <a:pt x="326" y="451"/>
                    </a:lnTo>
                    <a:lnTo>
                      <a:pt x="325" y="479"/>
                    </a:lnTo>
                    <a:lnTo>
                      <a:pt x="271" y="485"/>
                    </a:lnTo>
                    <a:lnTo>
                      <a:pt x="199" y="422"/>
                    </a:lnTo>
                    <a:lnTo>
                      <a:pt x="109" y="354"/>
                    </a:lnTo>
                    <a:lnTo>
                      <a:pt x="99" y="311"/>
                    </a:lnTo>
                    <a:lnTo>
                      <a:pt x="54" y="254"/>
                    </a:lnTo>
                    <a:lnTo>
                      <a:pt x="42" y="184"/>
                    </a:lnTo>
                    <a:lnTo>
                      <a:pt x="13" y="137"/>
                    </a:lnTo>
                    <a:lnTo>
                      <a:pt x="18" y="75"/>
                    </a:lnTo>
                    <a:lnTo>
                      <a:pt x="0" y="39"/>
                    </a:lnTo>
                    <a:lnTo>
                      <a:pt x="12" y="24"/>
                    </a:lnTo>
                    <a:lnTo>
                      <a:pt x="75" y="61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30" name="Freeform 130">
                <a:extLst>
                  <a:ext uri="{FF2B5EF4-FFF2-40B4-BE49-F238E27FC236}">
                    <a16:creationId xmlns:a16="http://schemas.microsoft.com/office/drawing/2014/main" id="{F10D5699-D85B-4F65-A63A-EB1A34D73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9625" y="4467193"/>
                <a:ext cx="384176" cy="400047"/>
              </a:xfrm>
              <a:custGeom>
                <a:avLst/>
                <a:gdLst>
                  <a:gd name="T0" fmla="*/ 76 w 242"/>
                  <a:gd name="T1" fmla="*/ 242 h 252"/>
                  <a:gd name="T2" fmla="*/ 64 w 242"/>
                  <a:gd name="T3" fmla="*/ 226 h 252"/>
                  <a:gd name="T4" fmla="*/ 58 w 242"/>
                  <a:gd name="T5" fmla="*/ 211 h 252"/>
                  <a:gd name="T6" fmla="*/ 54 w 242"/>
                  <a:gd name="T7" fmla="*/ 191 h 252"/>
                  <a:gd name="T8" fmla="*/ 50 w 242"/>
                  <a:gd name="T9" fmla="*/ 176 h 252"/>
                  <a:gd name="T10" fmla="*/ 45 w 242"/>
                  <a:gd name="T11" fmla="*/ 144 h 252"/>
                  <a:gd name="T12" fmla="*/ 46 w 242"/>
                  <a:gd name="T13" fmla="*/ 119 h 252"/>
                  <a:gd name="T14" fmla="*/ 44 w 242"/>
                  <a:gd name="T15" fmla="*/ 108 h 252"/>
                  <a:gd name="T16" fmla="*/ 37 w 242"/>
                  <a:gd name="T17" fmla="*/ 99 h 252"/>
                  <a:gd name="T18" fmla="*/ 28 w 242"/>
                  <a:gd name="T19" fmla="*/ 82 h 252"/>
                  <a:gd name="T20" fmla="*/ 19 w 242"/>
                  <a:gd name="T21" fmla="*/ 57 h 252"/>
                  <a:gd name="T22" fmla="*/ 15 w 242"/>
                  <a:gd name="T23" fmla="*/ 44 h 252"/>
                  <a:gd name="T24" fmla="*/ 1 w 242"/>
                  <a:gd name="T25" fmla="*/ 24 h 252"/>
                  <a:gd name="T26" fmla="*/ 0 w 242"/>
                  <a:gd name="T27" fmla="*/ 8 h 252"/>
                  <a:gd name="T28" fmla="*/ 9 w 242"/>
                  <a:gd name="T29" fmla="*/ 4 h 252"/>
                  <a:gd name="T30" fmla="*/ 20 w 242"/>
                  <a:gd name="T31" fmla="*/ 0 h 252"/>
                  <a:gd name="T32" fmla="*/ 32 w 242"/>
                  <a:gd name="T33" fmla="*/ 1 h 252"/>
                  <a:gd name="T34" fmla="*/ 42 w 242"/>
                  <a:gd name="T35" fmla="*/ 10 h 252"/>
                  <a:gd name="T36" fmla="*/ 45 w 242"/>
                  <a:gd name="T37" fmla="*/ 9 h 252"/>
                  <a:gd name="T38" fmla="*/ 119 w 242"/>
                  <a:gd name="T39" fmla="*/ 8 h 252"/>
                  <a:gd name="T40" fmla="*/ 131 w 242"/>
                  <a:gd name="T41" fmla="*/ 18 h 252"/>
                  <a:gd name="T42" fmla="*/ 175 w 242"/>
                  <a:gd name="T43" fmla="*/ 21 h 252"/>
                  <a:gd name="T44" fmla="*/ 208 w 242"/>
                  <a:gd name="T45" fmla="*/ 13 h 252"/>
                  <a:gd name="T46" fmla="*/ 223 w 242"/>
                  <a:gd name="T47" fmla="*/ 8 h 252"/>
                  <a:gd name="T48" fmla="*/ 235 w 242"/>
                  <a:gd name="T49" fmla="*/ 9 h 252"/>
                  <a:gd name="T50" fmla="*/ 242 w 242"/>
                  <a:gd name="T51" fmla="*/ 14 h 252"/>
                  <a:gd name="T52" fmla="*/ 242 w 242"/>
                  <a:gd name="T53" fmla="*/ 15 h 252"/>
                  <a:gd name="T54" fmla="*/ 232 w 242"/>
                  <a:gd name="T55" fmla="*/ 20 h 252"/>
                  <a:gd name="T56" fmla="*/ 226 w 242"/>
                  <a:gd name="T57" fmla="*/ 20 h 252"/>
                  <a:gd name="T58" fmla="*/ 214 w 242"/>
                  <a:gd name="T59" fmla="*/ 28 h 252"/>
                  <a:gd name="T60" fmla="*/ 208 w 242"/>
                  <a:gd name="T61" fmla="*/ 20 h 252"/>
                  <a:gd name="T62" fmla="*/ 179 w 242"/>
                  <a:gd name="T63" fmla="*/ 27 h 252"/>
                  <a:gd name="T64" fmla="*/ 166 w 242"/>
                  <a:gd name="T65" fmla="*/ 28 h 252"/>
                  <a:gd name="T66" fmla="*/ 163 w 242"/>
                  <a:gd name="T67" fmla="*/ 102 h 252"/>
                  <a:gd name="T68" fmla="*/ 145 w 242"/>
                  <a:gd name="T69" fmla="*/ 102 h 252"/>
                  <a:gd name="T70" fmla="*/ 143 w 242"/>
                  <a:gd name="T71" fmla="*/ 163 h 252"/>
                  <a:gd name="T72" fmla="*/ 139 w 242"/>
                  <a:gd name="T73" fmla="*/ 240 h 252"/>
                  <a:gd name="T74" fmla="*/ 123 w 242"/>
                  <a:gd name="T75" fmla="*/ 250 h 252"/>
                  <a:gd name="T76" fmla="*/ 114 w 242"/>
                  <a:gd name="T77" fmla="*/ 252 h 252"/>
                  <a:gd name="T78" fmla="*/ 103 w 242"/>
                  <a:gd name="T79" fmla="*/ 248 h 252"/>
                  <a:gd name="T80" fmla="*/ 95 w 242"/>
                  <a:gd name="T81" fmla="*/ 246 h 252"/>
                  <a:gd name="T82" fmla="*/ 92 w 242"/>
                  <a:gd name="T83" fmla="*/ 238 h 252"/>
                  <a:gd name="T84" fmla="*/ 85 w 242"/>
                  <a:gd name="T85" fmla="*/ 232 h 252"/>
                  <a:gd name="T86" fmla="*/ 76 w 242"/>
                  <a:gd name="T87" fmla="*/ 24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2" h="252">
                    <a:moveTo>
                      <a:pt x="76" y="242"/>
                    </a:moveTo>
                    <a:lnTo>
                      <a:pt x="64" y="226"/>
                    </a:lnTo>
                    <a:lnTo>
                      <a:pt x="58" y="211"/>
                    </a:lnTo>
                    <a:lnTo>
                      <a:pt x="54" y="191"/>
                    </a:lnTo>
                    <a:lnTo>
                      <a:pt x="50" y="176"/>
                    </a:lnTo>
                    <a:lnTo>
                      <a:pt x="45" y="144"/>
                    </a:lnTo>
                    <a:lnTo>
                      <a:pt x="46" y="119"/>
                    </a:lnTo>
                    <a:lnTo>
                      <a:pt x="44" y="108"/>
                    </a:lnTo>
                    <a:lnTo>
                      <a:pt x="37" y="99"/>
                    </a:lnTo>
                    <a:lnTo>
                      <a:pt x="28" y="82"/>
                    </a:lnTo>
                    <a:lnTo>
                      <a:pt x="19" y="57"/>
                    </a:lnTo>
                    <a:lnTo>
                      <a:pt x="15" y="44"/>
                    </a:lnTo>
                    <a:lnTo>
                      <a:pt x="1" y="24"/>
                    </a:lnTo>
                    <a:lnTo>
                      <a:pt x="0" y="8"/>
                    </a:lnTo>
                    <a:lnTo>
                      <a:pt x="9" y="4"/>
                    </a:lnTo>
                    <a:lnTo>
                      <a:pt x="20" y="0"/>
                    </a:lnTo>
                    <a:lnTo>
                      <a:pt x="32" y="1"/>
                    </a:lnTo>
                    <a:lnTo>
                      <a:pt x="42" y="10"/>
                    </a:lnTo>
                    <a:lnTo>
                      <a:pt x="45" y="9"/>
                    </a:lnTo>
                    <a:lnTo>
                      <a:pt x="119" y="8"/>
                    </a:lnTo>
                    <a:lnTo>
                      <a:pt x="131" y="18"/>
                    </a:lnTo>
                    <a:lnTo>
                      <a:pt x="175" y="21"/>
                    </a:lnTo>
                    <a:lnTo>
                      <a:pt x="208" y="13"/>
                    </a:lnTo>
                    <a:lnTo>
                      <a:pt x="223" y="8"/>
                    </a:lnTo>
                    <a:lnTo>
                      <a:pt x="235" y="9"/>
                    </a:lnTo>
                    <a:lnTo>
                      <a:pt x="242" y="14"/>
                    </a:lnTo>
                    <a:lnTo>
                      <a:pt x="242" y="15"/>
                    </a:lnTo>
                    <a:lnTo>
                      <a:pt x="232" y="20"/>
                    </a:lnTo>
                    <a:lnTo>
                      <a:pt x="226" y="20"/>
                    </a:lnTo>
                    <a:lnTo>
                      <a:pt x="214" y="28"/>
                    </a:lnTo>
                    <a:lnTo>
                      <a:pt x="208" y="20"/>
                    </a:lnTo>
                    <a:lnTo>
                      <a:pt x="179" y="27"/>
                    </a:lnTo>
                    <a:lnTo>
                      <a:pt x="166" y="28"/>
                    </a:lnTo>
                    <a:lnTo>
                      <a:pt x="163" y="102"/>
                    </a:lnTo>
                    <a:lnTo>
                      <a:pt x="145" y="102"/>
                    </a:lnTo>
                    <a:lnTo>
                      <a:pt x="143" y="163"/>
                    </a:lnTo>
                    <a:lnTo>
                      <a:pt x="139" y="240"/>
                    </a:lnTo>
                    <a:lnTo>
                      <a:pt x="123" y="250"/>
                    </a:lnTo>
                    <a:lnTo>
                      <a:pt x="114" y="252"/>
                    </a:lnTo>
                    <a:lnTo>
                      <a:pt x="103" y="248"/>
                    </a:lnTo>
                    <a:lnTo>
                      <a:pt x="95" y="246"/>
                    </a:lnTo>
                    <a:lnTo>
                      <a:pt x="92" y="238"/>
                    </a:lnTo>
                    <a:lnTo>
                      <a:pt x="85" y="232"/>
                    </a:lnTo>
                    <a:lnTo>
                      <a:pt x="76" y="24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31" name="Freeform 131">
                <a:extLst>
                  <a:ext uri="{FF2B5EF4-FFF2-40B4-BE49-F238E27FC236}">
                    <a16:creationId xmlns:a16="http://schemas.microsoft.com/office/drawing/2014/main" id="{0AFBAEE2-F4DF-4BAE-9E20-43C678964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2089" y="4571968"/>
                <a:ext cx="68264" cy="76199"/>
              </a:xfrm>
              <a:custGeom>
                <a:avLst/>
                <a:gdLst>
                  <a:gd name="T0" fmla="*/ 26 w 43"/>
                  <a:gd name="T1" fmla="*/ 20 h 48"/>
                  <a:gd name="T2" fmla="*/ 37 w 43"/>
                  <a:gd name="T3" fmla="*/ 33 h 48"/>
                  <a:gd name="T4" fmla="*/ 43 w 43"/>
                  <a:gd name="T5" fmla="*/ 43 h 48"/>
                  <a:gd name="T6" fmla="*/ 35 w 43"/>
                  <a:gd name="T7" fmla="*/ 48 h 48"/>
                  <a:gd name="T8" fmla="*/ 27 w 43"/>
                  <a:gd name="T9" fmla="*/ 42 h 48"/>
                  <a:gd name="T10" fmla="*/ 17 w 43"/>
                  <a:gd name="T11" fmla="*/ 33 h 48"/>
                  <a:gd name="T12" fmla="*/ 8 w 43"/>
                  <a:gd name="T13" fmla="*/ 22 h 48"/>
                  <a:gd name="T14" fmla="*/ 0 w 43"/>
                  <a:gd name="T15" fmla="*/ 7 h 48"/>
                  <a:gd name="T16" fmla="*/ 0 w 43"/>
                  <a:gd name="T17" fmla="*/ 0 h 48"/>
                  <a:gd name="T18" fmla="*/ 7 w 43"/>
                  <a:gd name="T19" fmla="*/ 0 h 48"/>
                  <a:gd name="T20" fmla="*/ 16 w 43"/>
                  <a:gd name="T21" fmla="*/ 8 h 48"/>
                  <a:gd name="T22" fmla="*/ 22 w 43"/>
                  <a:gd name="T23" fmla="*/ 15 h 48"/>
                  <a:gd name="T24" fmla="*/ 26 w 43"/>
                  <a:gd name="T25" fmla="*/ 2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8">
                    <a:moveTo>
                      <a:pt x="26" y="20"/>
                    </a:moveTo>
                    <a:lnTo>
                      <a:pt x="37" y="33"/>
                    </a:lnTo>
                    <a:lnTo>
                      <a:pt x="43" y="43"/>
                    </a:lnTo>
                    <a:lnTo>
                      <a:pt x="35" y="48"/>
                    </a:lnTo>
                    <a:lnTo>
                      <a:pt x="27" y="42"/>
                    </a:lnTo>
                    <a:lnTo>
                      <a:pt x="17" y="33"/>
                    </a:lnTo>
                    <a:lnTo>
                      <a:pt x="8" y="22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6" y="8"/>
                    </a:lnTo>
                    <a:lnTo>
                      <a:pt x="22" y="15"/>
                    </a:lnTo>
                    <a:lnTo>
                      <a:pt x="26" y="2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32" name="Freeform 132">
                <a:extLst>
                  <a:ext uri="{FF2B5EF4-FFF2-40B4-BE49-F238E27FC236}">
                    <a16:creationId xmlns:a16="http://schemas.microsoft.com/office/drawing/2014/main" id="{CDF356D1-8D2B-450F-9A6E-888CBFBFC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1012" y="3135289"/>
                <a:ext cx="446089" cy="388935"/>
              </a:xfrm>
              <a:custGeom>
                <a:avLst/>
                <a:gdLst>
                  <a:gd name="T0" fmla="*/ 34 w 281"/>
                  <a:gd name="T1" fmla="*/ 239 h 245"/>
                  <a:gd name="T2" fmla="*/ 34 w 281"/>
                  <a:gd name="T3" fmla="*/ 225 h 245"/>
                  <a:gd name="T4" fmla="*/ 13 w 281"/>
                  <a:gd name="T5" fmla="*/ 220 h 245"/>
                  <a:gd name="T6" fmla="*/ 12 w 281"/>
                  <a:gd name="T7" fmla="*/ 210 h 245"/>
                  <a:gd name="T8" fmla="*/ 2 w 281"/>
                  <a:gd name="T9" fmla="*/ 197 h 245"/>
                  <a:gd name="T10" fmla="*/ 0 w 281"/>
                  <a:gd name="T11" fmla="*/ 187 h 245"/>
                  <a:gd name="T12" fmla="*/ 1 w 281"/>
                  <a:gd name="T13" fmla="*/ 177 h 245"/>
                  <a:gd name="T14" fmla="*/ 13 w 281"/>
                  <a:gd name="T15" fmla="*/ 176 h 245"/>
                  <a:gd name="T16" fmla="*/ 19 w 281"/>
                  <a:gd name="T17" fmla="*/ 169 h 245"/>
                  <a:gd name="T18" fmla="*/ 44 w 281"/>
                  <a:gd name="T19" fmla="*/ 167 h 245"/>
                  <a:gd name="T20" fmla="*/ 60 w 281"/>
                  <a:gd name="T21" fmla="*/ 164 h 245"/>
                  <a:gd name="T22" fmla="*/ 62 w 281"/>
                  <a:gd name="T23" fmla="*/ 151 h 245"/>
                  <a:gd name="T24" fmla="*/ 72 w 281"/>
                  <a:gd name="T25" fmla="*/ 137 h 245"/>
                  <a:gd name="T26" fmla="*/ 71 w 281"/>
                  <a:gd name="T27" fmla="*/ 89 h 245"/>
                  <a:gd name="T28" fmla="*/ 97 w 281"/>
                  <a:gd name="T29" fmla="*/ 80 h 245"/>
                  <a:gd name="T30" fmla="*/ 149 w 281"/>
                  <a:gd name="T31" fmla="*/ 39 h 245"/>
                  <a:gd name="T32" fmla="*/ 209 w 281"/>
                  <a:gd name="T33" fmla="*/ 0 h 245"/>
                  <a:gd name="T34" fmla="*/ 238 w 281"/>
                  <a:gd name="T35" fmla="*/ 9 h 245"/>
                  <a:gd name="T36" fmla="*/ 248 w 281"/>
                  <a:gd name="T37" fmla="*/ 20 h 245"/>
                  <a:gd name="T38" fmla="*/ 261 w 281"/>
                  <a:gd name="T39" fmla="*/ 12 h 245"/>
                  <a:gd name="T40" fmla="*/ 266 w 281"/>
                  <a:gd name="T41" fmla="*/ 45 h 245"/>
                  <a:gd name="T42" fmla="*/ 273 w 281"/>
                  <a:gd name="T43" fmla="*/ 50 h 245"/>
                  <a:gd name="T44" fmla="*/ 274 w 281"/>
                  <a:gd name="T45" fmla="*/ 57 h 245"/>
                  <a:gd name="T46" fmla="*/ 281 w 281"/>
                  <a:gd name="T47" fmla="*/ 64 h 245"/>
                  <a:gd name="T48" fmla="*/ 278 w 281"/>
                  <a:gd name="T49" fmla="*/ 73 h 245"/>
                  <a:gd name="T50" fmla="*/ 271 w 281"/>
                  <a:gd name="T51" fmla="*/ 115 h 245"/>
                  <a:gd name="T52" fmla="*/ 271 w 281"/>
                  <a:gd name="T53" fmla="*/ 142 h 245"/>
                  <a:gd name="T54" fmla="*/ 248 w 281"/>
                  <a:gd name="T55" fmla="*/ 162 h 245"/>
                  <a:gd name="T56" fmla="*/ 241 w 281"/>
                  <a:gd name="T57" fmla="*/ 189 h 245"/>
                  <a:gd name="T58" fmla="*/ 249 w 281"/>
                  <a:gd name="T59" fmla="*/ 197 h 245"/>
                  <a:gd name="T60" fmla="*/ 249 w 281"/>
                  <a:gd name="T61" fmla="*/ 210 h 245"/>
                  <a:gd name="T62" fmla="*/ 260 w 281"/>
                  <a:gd name="T63" fmla="*/ 210 h 245"/>
                  <a:gd name="T64" fmla="*/ 259 w 281"/>
                  <a:gd name="T65" fmla="*/ 220 h 245"/>
                  <a:gd name="T66" fmla="*/ 254 w 281"/>
                  <a:gd name="T67" fmla="*/ 221 h 245"/>
                  <a:gd name="T68" fmla="*/ 253 w 281"/>
                  <a:gd name="T69" fmla="*/ 228 h 245"/>
                  <a:gd name="T70" fmla="*/ 250 w 281"/>
                  <a:gd name="T71" fmla="*/ 228 h 245"/>
                  <a:gd name="T72" fmla="*/ 237 w 281"/>
                  <a:gd name="T73" fmla="*/ 206 h 245"/>
                  <a:gd name="T74" fmla="*/ 233 w 281"/>
                  <a:gd name="T75" fmla="*/ 205 h 245"/>
                  <a:gd name="T76" fmla="*/ 219 w 281"/>
                  <a:gd name="T77" fmla="*/ 216 h 245"/>
                  <a:gd name="T78" fmla="*/ 205 w 281"/>
                  <a:gd name="T79" fmla="*/ 210 h 245"/>
                  <a:gd name="T80" fmla="*/ 195 w 281"/>
                  <a:gd name="T81" fmla="*/ 209 h 245"/>
                  <a:gd name="T82" fmla="*/ 189 w 281"/>
                  <a:gd name="T83" fmla="*/ 212 h 245"/>
                  <a:gd name="T84" fmla="*/ 179 w 281"/>
                  <a:gd name="T85" fmla="*/ 212 h 245"/>
                  <a:gd name="T86" fmla="*/ 168 w 281"/>
                  <a:gd name="T87" fmla="*/ 220 h 245"/>
                  <a:gd name="T88" fmla="*/ 159 w 281"/>
                  <a:gd name="T89" fmla="*/ 221 h 245"/>
                  <a:gd name="T90" fmla="*/ 137 w 281"/>
                  <a:gd name="T91" fmla="*/ 210 h 245"/>
                  <a:gd name="T92" fmla="*/ 128 w 281"/>
                  <a:gd name="T93" fmla="*/ 215 h 245"/>
                  <a:gd name="T94" fmla="*/ 119 w 281"/>
                  <a:gd name="T95" fmla="*/ 215 h 245"/>
                  <a:gd name="T96" fmla="*/ 112 w 281"/>
                  <a:gd name="T97" fmla="*/ 207 h 245"/>
                  <a:gd name="T98" fmla="*/ 93 w 281"/>
                  <a:gd name="T99" fmla="*/ 199 h 245"/>
                  <a:gd name="T100" fmla="*/ 74 w 281"/>
                  <a:gd name="T101" fmla="*/ 202 h 245"/>
                  <a:gd name="T102" fmla="*/ 69 w 281"/>
                  <a:gd name="T103" fmla="*/ 206 h 245"/>
                  <a:gd name="T104" fmla="*/ 67 w 281"/>
                  <a:gd name="T105" fmla="*/ 218 h 245"/>
                  <a:gd name="T106" fmla="*/ 61 w 281"/>
                  <a:gd name="T107" fmla="*/ 227 h 245"/>
                  <a:gd name="T108" fmla="*/ 60 w 281"/>
                  <a:gd name="T109" fmla="*/ 245 h 245"/>
                  <a:gd name="T110" fmla="*/ 46 w 281"/>
                  <a:gd name="T111" fmla="*/ 233 h 245"/>
                  <a:gd name="T112" fmla="*/ 40 w 281"/>
                  <a:gd name="T113" fmla="*/ 233 h 245"/>
                  <a:gd name="T114" fmla="*/ 34 w 281"/>
                  <a:gd name="T115" fmla="*/ 239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1" h="245">
                    <a:moveTo>
                      <a:pt x="34" y="239"/>
                    </a:moveTo>
                    <a:lnTo>
                      <a:pt x="34" y="225"/>
                    </a:lnTo>
                    <a:lnTo>
                      <a:pt x="13" y="220"/>
                    </a:lnTo>
                    <a:lnTo>
                      <a:pt x="12" y="210"/>
                    </a:lnTo>
                    <a:lnTo>
                      <a:pt x="2" y="197"/>
                    </a:lnTo>
                    <a:lnTo>
                      <a:pt x="0" y="187"/>
                    </a:lnTo>
                    <a:lnTo>
                      <a:pt x="1" y="177"/>
                    </a:lnTo>
                    <a:lnTo>
                      <a:pt x="13" y="176"/>
                    </a:lnTo>
                    <a:lnTo>
                      <a:pt x="19" y="169"/>
                    </a:lnTo>
                    <a:lnTo>
                      <a:pt x="44" y="167"/>
                    </a:lnTo>
                    <a:lnTo>
                      <a:pt x="60" y="164"/>
                    </a:lnTo>
                    <a:lnTo>
                      <a:pt x="62" y="151"/>
                    </a:lnTo>
                    <a:lnTo>
                      <a:pt x="72" y="137"/>
                    </a:lnTo>
                    <a:lnTo>
                      <a:pt x="71" y="89"/>
                    </a:lnTo>
                    <a:lnTo>
                      <a:pt x="97" y="80"/>
                    </a:lnTo>
                    <a:lnTo>
                      <a:pt x="149" y="39"/>
                    </a:lnTo>
                    <a:lnTo>
                      <a:pt x="209" y="0"/>
                    </a:lnTo>
                    <a:lnTo>
                      <a:pt x="238" y="9"/>
                    </a:lnTo>
                    <a:lnTo>
                      <a:pt x="248" y="20"/>
                    </a:lnTo>
                    <a:lnTo>
                      <a:pt x="261" y="12"/>
                    </a:lnTo>
                    <a:lnTo>
                      <a:pt x="266" y="45"/>
                    </a:lnTo>
                    <a:lnTo>
                      <a:pt x="273" y="50"/>
                    </a:lnTo>
                    <a:lnTo>
                      <a:pt x="274" y="57"/>
                    </a:lnTo>
                    <a:lnTo>
                      <a:pt x="281" y="64"/>
                    </a:lnTo>
                    <a:lnTo>
                      <a:pt x="278" y="73"/>
                    </a:lnTo>
                    <a:lnTo>
                      <a:pt x="271" y="115"/>
                    </a:lnTo>
                    <a:lnTo>
                      <a:pt x="271" y="142"/>
                    </a:lnTo>
                    <a:lnTo>
                      <a:pt x="248" y="162"/>
                    </a:lnTo>
                    <a:lnTo>
                      <a:pt x="241" y="189"/>
                    </a:lnTo>
                    <a:lnTo>
                      <a:pt x="249" y="197"/>
                    </a:lnTo>
                    <a:lnTo>
                      <a:pt x="249" y="210"/>
                    </a:lnTo>
                    <a:lnTo>
                      <a:pt x="260" y="210"/>
                    </a:lnTo>
                    <a:lnTo>
                      <a:pt x="259" y="220"/>
                    </a:lnTo>
                    <a:lnTo>
                      <a:pt x="254" y="221"/>
                    </a:lnTo>
                    <a:lnTo>
                      <a:pt x="253" y="228"/>
                    </a:lnTo>
                    <a:lnTo>
                      <a:pt x="250" y="228"/>
                    </a:lnTo>
                    <a:lnTo>
                      <a:pt x="237" y="206"/>
                    </a:lnTo>
                    <a:lnTo>
                      <a:pt x="233" y="205"/>
                    </a:lnTo>
                    <a:lnTo>
                      <a:pt x="219" y="216"/>
                    </a:lnTo>
                    <a:lnTo>
                      <a:pt x="205" y="210"/>
                    </a:lnTo>
                    <a:lnTo>
                      <a:pt x="195" y="209"/>
                    </a:lnTo>
                    <a:lnTo>
                      <a:pt x="189" y="212"/>
                    </a:lnTo>
                    <a:lnTo>
                      <a:pt x="179" y="212"/>
                    </a:lnTo>
                    <a:lnTo>
                      <a:pt x="168" y="220"/>
                    </a:lnTo>
                    <a:lnTo>
                      <a:pt x="159" y="221"/>
                    </a:lnTo>
                    <a:lnTo>
                      <a:pt x="137" y="210"/>
                    </a:lnTo>
                    <a:lnTo>
                      <a:pt x="128" y="215"/>
                    </a:lnTo>
                    <a:lnTo>
                      <a:pt x="119" y="215"/>
                    </a:lnTo>
                    <a:lnTo>
                      <a:pt x="112" y="207"/>
                    </a:lnTo>
                    <a:lnTo>
                      <a:pt x="93" y="199"/>
                    </a:lnTo>
                    <a:lnTo>
                      <a:pt x="74" y="202"/>
                    </a:lnTo>
                    <a:lnTo>
                      <a:pt x="69" y="206"/>
                    </a:lnTo>
                    <a:lnTo>
                      <a:pt x="67" y="218"/>
                    </a:lnTo>
                    <a:lnTo>
                      <a:pt x="61" y="227"/>
                    </a:lnTo>
                    <a:lnTo>
                      <a:pt x="60" y="245"/>
                    </a:lnTo>
                    <a:lnTo>
                      <a:pt x="46" y="233"/>
                    </a:lnTo>
                    <a:lnTo>
                      <a:pt x="40" y="233"/>
                    </a:lnTo>
                    <a:lnTo>
                      <a:pt x="34" y="2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33" name="Freeform 133">
                <a:extLst>
                  <a:ext uri="{FF2B5EF4-FFF2-40B4-BE49-F238E27FC236}">
                    <a16:creationId xmlns:a16="http://schemas.microsoft.com/office/drawing/2014/main" id="{2C482ED3-E5ED-4A06-A2DE-7E7E39C9B5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0862" y="3451201"/>
                <a:ext cx="342901" cy="317497"/>
              </a:xfrm>
              <a:custGeom>
                <a:avLst/>
                <a:gdLst>
                  <a:gd name="T0" fmla="*/ 106 w 216"/>
                  <a:gd name="T1" fmla="*/ 189 h 200"/>
                  <a:gd name="T2" fmla="*/ 87 w 216"/>
                  <a:gd name="T3" fmla="*/ 197 h 200"/>
                  <a:gd name="T4" fmla="*/ 80 w 216"/>
                  <a:gd name="T5" fmla="*/ 196 h 200"/>
                  <a:gd name="T6" fmla="*/ 73 w 216"/>
                  <a:gd name="T7" fmla="*/ 200 h 200"/>
                  <a:gd name="T8" fmla="*/ 59 w 216"/>
                  <a:gd name="T9" fmla="*/ 200 h 200"/>
                  <a:gd name="T10" fmla="*/ 49 w 216"/>
                  <a:gd name="T11" fmla="*/ 187 h 200"/>
                  <a:gd name="T12" fmla="*/ 43 w 216"/>
                  <a:gd name="T13" fmla="*/ 172 h 200"/>
                  <a:gd name="T14" fmla="*/ 30 w 216"/>
                  <a:gd name="T15" fmla="*/ 158 h 200"/>
                  <a:gd name="T16" fmla="*/ 16 w 216"/>
                  <a:gd name="T17" fmla="*/ 158 h 200"/>
                  <a:gd name="T18" fmla="*/ 0 w 216"/>
                  <a:gd name="T19" fmla="*/ 158 h 200"/>
                  <a:gd name="T20" fmla="*/ 1 w 216"/>
                  <a:gd name="T21" fmla="*/ 125 h 200"/>
                  <a:gd name="T22" fmla="*/ 0 w 216"/>
                  <a:gd name="T23" fmla="*/ 112 h 200"/>
                  <a:gd name="T24" fmla="*/ 4 w 216"/>
                  <a:gd name="T25" fmla="*/ 98 h 200"/>
                  <a:gd name="T26" fmla="*/ 9 w 216"/>
                  <a:gd name="T27" fmla="*/ 92 h 200"/>
                  <a:gd name="T28" fmla="*/ 18 w 216"/>
                  <a:gd name="T29" fmla="*/ 79 h 200"/>
                  <a:gd name="T30" fmla="*/ 16 w 216"/>
                  <a:gd name="T31" fmla="*/ 74 h 200"/>
                  <a:gd name="T32" fmla="*/ 20 w 216"/>
                  <a:gd name="T33" fmla="*/ 65 h 200"/>
                  <a:gd name="T34" fmla="*/ 16 w 216"/>
                  <a:gd name="T35" fmla="*/ 53 h 200"/>
                  <a:gd name="T36" fmla="*/ 16 w 216"/>
                  <a:gd name="T37" fmla="*/ 46 h 200"/>
                  <a:gd name="T38" fmla="*/ 17 w 216"/>
                  <a:gd name="T39" fmla="*/ 28 h 200"/>
                  <a:gd name="T40" fmla="*/ 23 w 216"/>
                  <a:gd name="T41" fmla="*/ 19 h 200"/>
                  <a:gd name="T42" fmla="*/ 25 w 216"/>
                  <a:gd name="T43" fmla="*/ 7 h 200"/>
                  <a:gd name="T44" fmla="*/ 30 w 216"/>
                  <a:gd name="T45" fmla="*/ 3 h 200"/>
                  <a:gd name="T46" fmla="*/ 49 w 216"/>
                  <a:gd name="T47" fmla="*/ 0 h 200"/>
                  <a:gd name="T48" fmla="*/ 68 w 216"/>
                  <a:gd name="T49" fmla="*/ 8 h 200"/>
                  <a:gd name="T50" fmla="*/ 75 w 216"/>
                  <a:gd name="T51" fmla="*/ 16 h 200"/>
                  <a:gd name="T52" fmla="*/ 84 w 216"/>
                  <a:gd name="T53" fmla="*/ 16 h 200"/>
                  <a:gd name="T54" fmla="*/ 93 w 216"/>
                  <a:gd name="T55" fmla="*/ 11 h 200"/>
                  <a:gd name="T56" fmla="*/ 115 w 216"/>
                  <a:gd name="T57" fmla="*/ 22 h 200"/>
                  <a:gd name="T58" fmla="*/ 124 w 216"/>
                  <a:gd name="T59" fmla="*/ 21 h 200"/>
                  <a:gd name="T60" fmla="*/ 135 w 216"/>
                  <a:gd name="T61" fmla="*/ 13 h 200"/>
                  <a:gd name="T62" fmla="*/ 145 w 216"/>
                  <a:gd name="T63" fmla="*/ 13 h 200"/>
                  <a:gd name="T64" fmla="*/ 151 w 216"/>
                  <a:gd name="T65" fmla="*/ 10 h 200"/>
                  <a:gd name="T66" fmla="*/ 161 w 216"/>
                  <a:gd name="T67" fmla="*/ 11 h 200"/>
                  <a:gd name="T68" fmla="*/ 175 w 216"/>
                  <a:gd name="T69" fmla="*/ 17 h 200"/>
                  <a:gd name="T70" fmla="*/ 189 w 216"/>
                  <a:gd name="T71" fmla="*/ 6 h 200"/>
                  <a:gd name="T72" fmla="*/ 193 w 216"/>
                  <a:gd name="T73" fmla="*/ 7 h 200"/>
                  <a:gd name="T74" fmla="*/ 206 w 216"/>
                  <a:gd name="T75" fmla="*/ 29 h 200"/>
                  <a:gd name="T76" fmla="*/ 209 w 216"/>
                  <a:gd name="T77" fmla="*/ 29 h 200"/>
                  <a:gd name="T78" fmla="*/ 216 w 216"/>
                  <a:gd name="T79" fmla="*/ 37 h 200"/>
                  <a:gd name="T80" fmla="*/ 214 w 216"/>
                  <a:gd name="T81" fmla="*/ 41 h 200"/>
                  <a:gd name="T82" fmla="*/ 214 w 216"/>
                  <a:gd name="T83" fmla="*/ 48 h 200"/>
                  <a:gd name="T84" fmla="*/ 199 w 216"/>
                  <a:gd name="T85" fmla="*/ 64 h 200"/>
                  <a:gd name="T86" fmla="*/ 194 w 216"/>
                  <a:gd name="T87" fmla="*/ 77 h 200"/>
                  <a:gd name="T88" fmla="*/ 191 w 216"/>
                  <a:gd name="T89" fmla="*/ 88 h 200"/>
                  <a:gd name="T90" fmla="*/ 187 w 216"/>
                  <a:gd name="T91" fmla="*/ 93 h 200"/>
                  <a:gd name="T92" fmla="*/ 184 w 216"/>
                  <a:gd name="T93" fmla="*/ 107 h 200"/>
                  <a:gd name="T94" fmla="*/ 174 w 216"/>
                  <a:gd name="T95" fmla="*/ 116 h 200"/>
                  <a:gd name="T96" fmla="*/ 172 w 216"/>
                  <a:gd name="T97" fmla="*/ 126 h 200"/>
                  <a:gd name="T98" fmla="*/ 167 w 216"/>
                  <a:gd name="T99" fmla="*/ 135 h 200"/>
                  <a:gd name="T100" fmla="*/ 166 w 216"/>
                  <a:gd name="T101" fmla="*/ 143 h 200"/>
                  <a:gd name="T102" fmla="*/ 153 w 216"/>
                  <a:gd name="T103" fmla="*/ 150 h 200"/>
                  <a:gd name="T104" fmla="*/ 143 w 216"/>
                  <a:gd name="T105" fmla="*/ 142 h 200"/>
                  <a:gd name="T106" fmla="*/ 136 w 216"/>
                  <a:gd name="T107" fmla="*/ 142 h 200"/>
                  <a:gd name="T108" fmla="*/ 125 w 216"/>
                  <a:gd name="T109" fmla="*/ 154 h 200"/>
                  <a:gd name="T110" fmla="*/ 120 w 216"/>
                  <a:gd name="T111" fmla="*/ 155 h 200"/>
                  <a:gd name="T112" fmla="*/ 111 w 216"/>
                  <a:gd name="T113" fmla="*/ 175 h 200"/>
                  <a:gd name="T114" fmla="*/ 106 w 216"/>
                  <a:gd name="T115" fmla="*/ 18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6" h="200">
                    <a:moveTo>
                      <a:pt x="106" y="189"/>
                    </a:moveTo>
                    <a:lnTo>
                      <a:pt x="87" y="197"/>
                    </a:lnTo>
                    <a:lnTo>
                      <a:pt x="80" y="196"/>
                    </a:lnTo>
                    <a:lnTo>
                      <a:pt x="73" y="200"/>
                    </a:lnTo>
                    <a:lnTo>
                      <a:pt x="59" y="200"/>
                    </a:lnTo>
                    <a:lnTo>
                      <a:pt x="49" y="187"/>
                    </a:lnTo>
                    <a:lnTo>
                      <a:pt x="43" y="172"/>
                    </a:lnTo>
                    <a:lnTo>
                      <a:pt x="30" y="158"/>
                    </a:lnTo>
                    <a:lnTo>
                      <a:pt x="16" y="158"/>
                    </a:lnTo>
                    <a:lnTo>
                      <a:pt x="0" y="158"/>
                    </a:lnTo>
                    <a:lnTo>
                      <a:pt x="1" y="125"/>
                    </a:lnTo>
                    <a:lnTo>
                      <a:pt x="0" y="112"/>
                    </a:lnTo>
                    <a:lnTo>
                      <a:pt x="4" y="98"/>
                    </a:lnTo>
                    <a:lnTo>
                      <a:pt x="9" y="92"/>
                    </a:lnTo>
                    <a:lnTo>
                      <a:pt x="18" y="79"/>
                    </a:lnTo>
                    <a:lnTo>
                      <a:pt x="16" y="74"/>
                    </a:lnTo>
                    <a:lnTo>
                      <a:pt x="20" y="65"/>
                    </a:lnTo>
                    <a:lnTo>
                      <a:pt x="16" y="53"/>
                    </a:lnTo>
                    <a:lnTo>
                      <a:pt x="16" y="4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5" y="7"/>
                    </a:lnTo>
                    <a:lnTo>
                      <a:pt x="30" y="3"/>
                    </a:lnTo>
                    <a:lnTo>
                      <a:pt x="49" y="0"/>
                    </a:lnTo>
                    <a:lnTo>
                      <a:pt x="68" y="8"/>
                    </a:lnTo>
                    <a:lnTo>
                      <a:pt x="75" y="16"/>
                    </a:lnTo>
                    <a:lnTo>
                      <a:pt x="84" y="16"/>
                    </a:lnTo>
                    <a:lnTo>
                      <a:pt x="93" y="11"/>
                    </a:lnTo>
                    <a:lnTo>
                      <a:pt x="115" y="22"/>
                    </a:lnTo>
                    <a:lnTo>
                      <a:pt x="124" y="21"/>
                    </a:lnTo>
                    <a:lnTo>
                      <a:pt x="135" y="13"/>
                    </a:lnTo>
                    <a:lnTo>
                      <a:pt x="145" y="13"/>
                    </a:lnTo>
                    <a:lnTo>
                      <a:pt x="151" y="10"/>
                    </a:lnTo>
                    <a:lnTo>
                      <a:pt x="161" y="11"/>
                    </a:lnTo>
                    <a:lnTo>
                      <a:pt x="175" y="17"/>
                    </a:lnTo>
                    <a:lnTo>
                      <a:pt x="189" y="6"/>
                    </a:lnTo>
                    <a:lnTo>
                      <a:pt x="193" y="7"/>
                    </a:lnTo>
                    <a:lnTo>
                      <a:pt x="206" y="29"/>
                    </a:lnTo>
                    <a:lnTo>
                      <a:pt x="209" y="29"/>
                    </a:lnTo>
                    <a:lnTo>
                      <a:pt x="216" y="37"/>
                    </a:lnTo>
                    <a:lnTo>
                      <a:pt x="214" y="41"/>
                    </a:lnTo>
                    <a:lnTo>
                      <a:pt x="214" y="48"/>
                    </a:lnTo>
                    <a:lnTo>
                      <a:pt x="199" y="64"/>
                    </a:lnTo>
                    <a:lnTo>
                      <a:pt x="194" y="77"/>
                    </a:lnTo>
                    <a:lnTo>
                      <a:pt x="191" y="88"/>
                    </a:lnTo>
                    <a:lnTo>
                      <a:pt x="187" y="93"/>
                    </a:lnTo>
                    <a:lnTo>
                      <a:pt x="184" y="107"/>
                    </a:lnTo>
                    <a:lnTo>
                      <a:pt x="174" y="116"/>
                    </a:lnTo>
                    <a:lnTo>
                      <a:pt x="172" y="126"/>
                    </a:lnTo>
                    <a:lnTo>
                      <a:pt x="167" y="135"/>
                    </a:lnTo>
                    <a:lnTo>
                      <a:pt x="166" y="143"/>
                    </a:lnTo>
                    <a:lnTo>
                      <a:pt x="153" y="150"/>
                    </a:lnTo>
                    <a:lnTo>
                      <a:pt x="143" y="142"/>
                    </a:lnTo>
                    <a:lnTo>
                      <a:pt x="136" y="142"/>
                    </a:lnTo>
                    <a:lnTo>
                      <a:pt x="125" y="154"/>
                    </a:lnTo>
                    <a:lnTo>
                      <a:pt x="120" y="155"/>
                    </a:lnTo>
                    <a:lnTo>
                      <a:pt x="111" y="175"/>
                    </a:lnTo>
                    <a:lnTo>
                      <a:pt x="106" y="18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34" name="Freeform 134">
                <a:extLst>
                  <a:ext uri="{FF2B5EF4-FFF2-40B4-BE49-F238E27FC236}">
                    <a16:creationId xmlns:a16="http://schemas.microsoft.com/office/drawing/2014/main" id="{9291B51A-F9E2-4C04-91AF-CD9205834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3065" y="3413101"/>
                <a:ext cx="136526" cy="142873"/>
              </a:xfrm>
              <a:custGeom>
                <a:avLst/>
                <a:gdLst>
                  <a:gd name="T0" fmla="*/ 33 w 86"/>
                  <a:gd name="T1" fmla="*/ 82 h 90"/>
                  <a:gd name="T2" fmla="*/ 27 w 86"/>
                  <a:gd name="T3" fmla="*/ 75 h 90"/>
                  <a:gd name="T4" fmla="*/ 19 w 86"/>
                  <a:gd name="T5" fmla="*/ 67 h 90"/>
                  <a:gd name="T6" fmla="*/ 15 w 86"/>
                  <a:gd name="T7" fmla="*/ 60 h 90"/>
                  <a:gd name="T8" fmla="*/ 8 w 86"/>
                  <a:gd name="T9" fmla="*/ 54 h 90"/>
                  <a:gd name="T10" fmla="*/ 0 w 86"/>
                  <a:gd name="T11" fmla="*/ 44 h 90"/>
                  <a:gd name="T12" fmla="*/ 2 w 86"/>
                  <a:gd name="T13" fmla="*/ 41 h 90"/>
                  <a:gd name="T14" fmla="*/ 5 w 86"/>
                  <a:gd name="T15" fmla="*/ 44 h 90"/>
                  <a:gd name="T16" fmla="*/ 6 w 86"/>
                  <a:gd name="T17" fmla="*/ 43 h 90"/>
                  <a:gd name="T18" fmla="*/ 12 w 86"/>
                  <a:gd name="T19" fmla="*/ 42 h 90"/>
                  <a:gd name="T20" fmla="*/ 15 w 86"/>
                  <a:gd name="T21" fmla="*/ 37 h 90"/>
                  <a:gd name="T22" fmla="*/ 18 w 86"/>
                  <a:gd name="T23" fmla="*/ 37 h 90"/>
                  <a:gd name="T24" fmla="*/ 18 w 86"/>
                  <a:gd name="T25" fmla="*/ 27 h 90"/>
                  <a:gd name="T26" fmla="*/ 23 w 86"/>
                  <a:gd name="T27" fmla="*/ 26 h 90"/>
                  <a:gd name="T28" fmla="*/ 26 w 86"/>
                  <a:gd name="T29" fmla="*/ 26 h 90"/>
                  <a:gd name="T30" fmla="*/ 31 w 86"/>
                  <a:gd name="T31" fmla="*/ 21 h 90"/>
                  <a:gd name="T32" fmla="*/ 36 w 86"/>
                  <a:gd name="T33" fmla="*/ 25 h 90"/>
                  <a:gd name="T34" fmla="*/ 38 w 86"/>
                  <a:gd name="T35" fmla="*/ 22 h 90"/>
                  <a:gd name="T36" fmla="*/ 41 w 86"/>
                  <a:gd name="T37" fmla="*/ 20 h 90"/>
                  <a:gd name="T38" fmla="*/ 48 w 86"/>
                  <a:gd name="T39" fmla="*/ 14 h 90"/>
                  <a:gd name="T40" fmla="*/ 49 w 86"/>
                  <a:gd name="T41" fmla="*/ 10 h 90"/>
                  <a:gd name="T42" fmla="*/ 51 w 86"/>
                  <a:gd name="T43" fmla="*/ 10 h 90"/>
                  <a:gd name="T44" fmla="*/ 54 w 86"/>
                  <a:gd name="T45" fmla="*/ 5 h 90"/>
                  <a:gd name="T46" fmla="*/ 56 w 86"/>
                  <a:gd name="T47" fmla="*/ 5 h 90"/>
                  <a:gd name="T48" fmla="*/ 58 w 86"/>
                  <a:gd name="T49" fmla="*/ 8 h 90"/>
                  <a:gd name="T50" fmla="*/ 62 w 86"/>
                  <a:gd name="T51" fmla="*/ 9 h 90"/>
                  <a:gd name="T52" fmla="*/ 66 w 86"/>
                  <a:gd name="T53" fmla="*/ 6 h 90"/>
                  <a:gd name="T54" fmla="*/ 71 w 86"/>
                  <a:gd name="T55" fmla="*/ 6 h 90"/>
                  <a:gd name="T56" fmla="*/ 77 w 86"/>
                  <a:gd name="T57" fmla="*/ 3 h 90"/>
                  <a:gd name="T58" fmla="*/ 80 w 86"/>
                  <a:gd name="T59" fmla="*/ 0 h 90"/>
                  <a:gd name="T60" fmla="*/ 86 w 86"/>
                  <a:gd name="T61" fmla="*/ 1 h 90"/>
                  <a:gd name="T62" fmla="*/ 85 w 86"/>
                  <a:gd name="T63" fmla="*/ 3 h 90"/>
                  <a:gd name="T64" fmla="*/ 83 w 86"/>
                  <a:gd name="T65" fmla="*/ 8 h 90"/>
                  <a:gd name="T66" fmla="*/ 84 w 86"/>
                  <a:gd name="T67" fmla="*/ 15 h 90"/>
                  <a:gd name="T68" fmla="*/ 79 w 86"/>
                  <a:gd name="T69" fmla="*/ 22 h 90"/>
                  <a:gd name="T70" fmla="*/ 77 w 86"/>
                  <a:gd name="T71" fmla="*/ 30 h 90"/>
                  <a:gd name="T72" fmla="*/ 76 w 86"/>
                  <a:gd name="T73" fmla="*/ 40 h 90"/>
                  <a:gd name="T74" fmla="*/ 76 w 86"/>
                  <a:gd name="T75" fmla="*/ 45 h 90"/>
                  <a:gd name="T76" fmla="*/ 76 w 86"/>
                  <a:gd name="T77" fmla="*/ 54 h 90"/>
                  <a:gd name="T78" fmla="*/ 73 w 86"/>
                  <a:gd name="T79" fmla="*/ 56 h 90"/>
                  <a:gd name="T80" fmla="*/ 70 w 86"/>
                  <a:gd name="T81" fmla="*/ 65 h 90"/>
                  <a:gd name="T82" fmla="*/ 71 w 86"/>
                  <a:gd name="T83" fmla="*/ 71 h 90"/>
                  <a:gd name="T84" fmla="*/ 67 w 86"/>
                  <a:gd name="T85" fmla="*/ 76 h 90"/>
                  <a:gd name="T86" fmla="*/ 67 w 86"/>
                  <a:gd name="T87" fmla="*/ 82 h 90"/>
                  <a:gd name="T88" fmla="*/ 70 w 86"/>
                  <a:gd name="T89" fmla="*/ 85 h 90"/>
                  <a:gd name="T90" fmla="*/ 65 w 86"/>
                  <a:gd name="T91" fmla="*/ 90 h 90"/>
                  <a:gd name="T92" fmla="*/ 60 w 86"/>
                  <a:gd name="T93" fmla="*/ 88 h 90"/>
                  <a:gd name="T94" fmla="*/ 57 w 86"/>
                  <a:gd name="T95" fmla="*/ 84 h 90"/>
                  <a:gd name="T96" fmla="*/ 52 w 86"/>
                  <a:gd name="T97" fmla="*/ 82 h 90"/>
                  <a:gd name="T98" fmla="*/ 47 w 86"/>
                  <a:gd name="T99" fmla="*/ 85 h 90"/>
                  <a:gd name="T100" fmla="*/ 36 w 86"/>
                  <a:gd name="T101" fmla="*/ 79 h 90"/>
                  <a:gd name="T102" fmla="*/ 33 w 86"/>
                  <a:gd name="T103" fmla="*/ 8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6" h="90">
                    <a:moveTo>
                      <a:pt x="33" y="82"/>
                    </a:moveTo>
                    <a:lnTo>
                      <a:pt x="27" y="75"/>
                    </a:lnTo>
                    <a:lnTo>
                      <a:pt x="19" y="67"/>
                    </a:lnTo>
                    <a:lnTo>
                      <a:pt x="15" y="60"/>
                    </a:lnTo>
                    <a:lnTo>
                      <a:pt x="8" y="54"/>
                    </a:lnTo>
                    <a:lnTo>
                      <a:pt x="0" y="44"/>
                    </a:lnTo>
                    <a:lnTo>
                      <a:pt x="2" y="41"/>
                    </a:lnTo>
                    <a:lnTo>
                      <a:pt x="5" y="44"/>
                    </a:lnTo>
                    <a:lnTo>
                      <a:pt x="6" y="43"/>
                    </a:lnTo>
                    <a:lnTo>
                      <a:pt x="12" y="42"/>
                    </a:lnTo>
                    <a:lnTo>
                      <a:pt x="15" y="37"/>
                    </a:lnTo>
                    <a:lnTo>
                      <a:pt x="18" y="37"/>
                    </a:lnTo>
                    <a:lnTo>
                      <a:pt x="18" y="27"/>
                    </a:lnTo>
                    <a:lnTo>
                      <a:pt x="23" y="26"/>
                    </a:lnTo>
                    <a:lnTo>
                      <a:pt x="26" y="26"/>
                    </a:lnTo>
                    <a:lnTo>
                      <a:pt x="31" y="21"/>
                    </a:lnTo>
                    <a:lnTo>
                      <a:pt x="36" y="25"/>
                    </a:lnTo>
                    <a:lnTo>
                      <a:pt x="38" y="22"/>
                    </a:lnTo>
                    <a:lnTo>
                      <a:pt x="41" y="20"/>
                    </a:lnTo>
                    <a:lnTo>
                      <a:pt x="48" y="14"/>
                    </a:lnTo>
                    <a:lnTo>
                      <a:pt x="49" y="10"/>
                    </a:lnTo>
                    <a:lnTo>
                      <a:pt x="51" y="10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8" y="8"/>
                    </a:lnTo>
                    <a:lnTo>
                      <a:pt x="62" y="9"/>
                    </a:lnTo>
                    <a:lnTo>
                      <a:pt x="66" y="6"/>
                    </a:lnTo>
                    <a:lnTo>
                      <a:pt x="71" y="6"/>
                    </a:lnTo>
                    <a:lnTo>
                      <a:pt x="77" y="3"/>
                    </a:lnTo>
                    <a:lnTo>
                      <a:pt x="80" y="0"/>
                    </a:lnTo>
                    <a:lnTo>
                      <a:pt x="86" y="1"/>
                    </a:lnTo>
                    <a:lnTo>
                      <a:pt x="85" y="3"/>
                    </a:lnTo>
                    <a:lnTo>
                      <a:pt x="83" y="8"/>
                    </a:lnTo>
                    <a:lnTo>
                      <a:pt x="84" y="15"/>
                    </a:lnTo>
                    <a:lnTo>
                      <a:pt x="79" y="22"/>
                    </a:lnTo>
                    <a:lnTo>
                      <a:pt x="77" y="30"/>
                    </a:lnTo>
                    <a:lnTo>
                      <a:pt x="76" y="40"/>
                    </a:lnTo>
                    <a:lnTo>
                      <a:pt x="76" y="45"/>
                    </a:lnTo>
                    <a:lnTo>
                      <a:pt x="76" y="54"/>
                    </a:lnTo>
                    <a:lnTo>
                      <a:pt x="73" y="56"/>
                    </a:lnTo>
                    <a:lnTo>
                      <a:pt x="70" y="65"/>
                    </a:lnTo>
                    <a:lnTo>
                      <a:pt x="71" y="71"/>
                    </a:lnTo>
                    <a:lnTo>
                      <a:pt x="67" y="76"/>
                    </a:lnTo>
                    <a:lnTo>
                      <a:pt x="67" y="82"/>
                    </a:lnTo>
                    <a:lnTo>
                      <a:pt x="70" y="85"/>
                    </a:lnTo>
                    <a:lnTo>
                      <a:pt x="65" y="90"/>
                    </a:lnTo>
                    <a:lnTo>
                      <a:pt x="60" y="88"/>
                    </a:lnTo>
                    <a:lnTo>
                      <a:pt x="57" y="84"/>
                    </a:lnTo>
                    <a:lnTo>
                      <a:pt x="52" y="82"/>
                    </a:lnTo>
                    <a:lnTo>
                      <a:pt x="47" y="85"/>
                    </a:lnTo>
                    <a:lnTo>
                      <a:pt x="36" y="79"/>
                    </a:lnTo>
                    <a:lnTo>
                      <a:pt x="33" y="8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35" name="Freeform 135">
                <a:extLst>
                  <a:ext uri="{FF2B5EF4-FFF2-40B4-BE49-F238E27FC236}">
                    <a16:creationId xmlns:a16="http://schemas.microsoft.com/office/drawing/2014/main" id="{71304BDB-8D89-48C6-9508-F46ABD7A6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5623" y="2155810"/>
                <a:ext cx="92075" cy="85724"/>
              </a:xfrm>
              <a:custGeom>
                <a:avLst/>
                <a:gdLst>
                  <a:gd name="T0" fmla="*/ 42 w 58"/>
                  <a:gd name="T1" fmla="*/ 0 h 54"/>
                  <a:gd name="T2" fmla="*/ 55 w 58"/>
                  <a:gd name="T3" fmla="*/ 0 h 54"/>
                  <a:gd name="T4" fmla="*/ 58 w 58"/>
                  <a:gd name="T5" fmla="*/ 7 h 54"/>
                  <a:gd name="T6" fmla="*/ 55 w 58"/>
                  <a:gd name="T7" fmla="*/ 25 h 54"/>
                  <a:gd name="T8" fmla="*/ 51 w 58"/>
                  <a:gd name="T9" fmla="*/ 33 h 54"/>
                  <a:gd name="T10" fmla="*/ 42 w 58"/>
                  <a:gd name="T11" fmla="*/ 33 h 54"/>
                  <a:gd name="T12" fmla="*/ 45 w 58"/>
                  <a:gd name="T13" fmla="*/ 54 h 54"/>
                  <a:gd name="T14" fmla="*/ 36 w 58"/>
                  <a:gd name="T15" fmla="*/ 49 h 54"/>
                  <a:gd name="T16" fmla="*/ 26 w 58"/>
                  <a:gd name="T17" fmla="*/ 40 h 54"/>
                  <a:gd name="T18" fmla="*/ 11 w 58"/>
                  <a:gd name="T19" fmla="*/ 44 h 54"/>
                  <a:gd name="T20" fmla="*/ 0 w 58"/>
                  <a:gd name="T21" fmla="*/ 43 h 54"/>
                  <a:gd name="T22" fmla="*/ 8 w 58"/>
                  <a:gd name="T23" fmla="*/ 37 h 54"/>
                  <a:gd name="T24" fmla="*/ 21 w 58"/>
                  <a:gd name="T25" fmla="*/ 8 h 54"/>
                  <a:gd name="T26" fmla="*/ 42 w 58"/>
                  <a:gd name="T2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54">
                    <a:moveTo>
                      <a:pt x="42" y="0"/>
                    </a:moveTo>
                    <a:lnTo>
                      <a:pt x="55" y="0"/>
                    </a:lnTo>
                    <a:lnTo>
                      <a:pt x="58" y="7"/>
                    </a:lnTo>
                    <a:lnTo>
                      <a:pt x="55" y="25"/>
                    </a:lnTo>
                    <a:lnTo>
                      <a:pt x="51" y="33"/>
                    </a:lnTo>
                    <a:lnTo>
                      <a:pt x="42" y="33"/>
                    </a:lnTo>
                    <a:lnTo>
                      <a:pt x="45" y="54"/>
                    </a:lnTo>
                    <a:lnTo>
                      <a:pt x="36" y="49"/>
                    </a:lnTo>
                    <a:lnTo>
                      <a:pt x="26" y="40"/>
                    </a:lnTo>
                    <a:lnTo>
                      <a:pt x="11" y="44"/>
                    </a:lnTo>
                    <a:lnTo>
                      <a:pt x="0" y="43"/>
                    </a:lnTo>
                    <a:lnTo>
                      <a:pt x="8" y="37"/>
                    </a:lnTo>
                    <a:lnTo>
                      <a:pt x="21" y="8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36" name="Freeform 136">
                <a:extLst>
                  <a:ext uri="{FF2B5EF4-FFF2-40B4-BE49-F238E27FC236}">
                    <a16:creationId xmlns:a16="http://schemas.microsoft.com/office/drawing/2014/main" id="{83BD93E0-D214-4527-9851-DBBF879BF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787" y="1628763"/>
                <a:ext cx="539752" cy="382586"/>
              </a:xfrm>
              <a:custGeom>
                <a:avLst/>
                <a:gdLst>
                  <a:gd name="T0" fmla="*/ 294 w 340"/>
                  <a:gd name="T1" fmla="*/ 0 h 241"/>
                  <a:gd name="T2" fmla="*/ 338 w 340"/>
                  <a:gd name="T3" fmla="*/ 13 h 241"/>
                  <a:gd name="T4" fmla="*/ 322 w 340"/>
                  <a:gd name="T5" fmla="*/ 17 h 241"/>
                  <a:gd name="T6" fmla="*/ 340 w 340"/>
                  <a:gd name="T7" fmla="*/ 28 h 241"/>
                  <a:gd name="T8" fmla="*/ 319 w 340"/>
                  <a:gd name="T9" fmla="*/ 35 h 241"/>
                  <a:gd name="T10" fmla="*/ 309 w 340"/>
                  <a:gd name="T11" fmla="*/ 37 h 241"/>
                  <a:gd name="T12" fmla="*/ 311 w 340"/>
                  <a:gd name="T13" fmla="*/ 24 h 241"/>
                  <a:gd name="T14" fmla="*/ 293 w 340"/>
                  <a:gd name="T15" fmla="*/ 18 h 241"/>
                  <a:gd name="T16" fmla="*/ 274 w 340"/>
                  <a:gd name="T17" fmla="*/ 23 h 241"/>
                  <a:gd name="T18" fmla="*/ 270 w 340"/>
                  <a:gd name="T19" fmla="*/ 36 h 241"/>
                  <a:gd name="T20" fmla="*/ 259 w 340"/>
                  <a:gd name="T21" fmla="*/ 44 h 241"/>
                  <a:gd name="T22" fmla="*/ 244 w 340"/>
                  <a:gd name="T23" fmla="*/ 40 h 241"/>
                  <a:gd name="T24" fmla="*/ 227 w 340"/>
                  <a:gd name="T25" fmla="*/ 40 h 241"/>
                  <a:gd name="T26" fmla="*/ 210 w 340"/>
                  <a:gd name="T27" fmla="*/ 31 h 241"/>
                  <a:gd name="T28" fmla="*/ 203 w 340"/>
                  <a:gd name="T29" fmla="*/ 36 h 241"/>
                  <a:gd name="T30" fmla="*/ 195 w 340"/>
                  <a:gd name="T31" fmla="*/ 37 h 241"/>
                  <a:gd name="T32" fmla="*/ 195 w 340"/>
                  <a:gd name="T33" fmla="*/ 48 h 241"/>
                  <a:gd name="T34" fmla="*/ 170 w 340"/>
                  <a:gd name="T35" fmla="*/ 45 h 241"/>
                  <a:gd name="T36" fmla="*/ 168 w 340"/>
                  <a:gd name="T37" fmla="*/ 55 h 241"/>
                  <a:gd name="T38" fmla="*/ 155 w 340"/>
                  <a:gd name="T39" fmla="*/ 55 h 241"/>
                  <a:gd name="T40" fmla="*/ 148 w 340"/>
                  <a:gd name="T41" fmla="*/ 68 h 241"/>
                  <a:gd name="T42" fmla="*/ 137 w 340"/>
                  <a:gd name="T43" fmla="*/ 88 h 241"/>
                  <a:gd name="T44" fmla="*/ 118 w 340"/>
                  <a:gd name="T45" fmla="*/ 114 h 241"/>
                  <a:gd name="T46" fmla="*/ 124 w 340"/>
                  <a:gd name="T47" fmla="*/ 120 h 241"/>
                  <a:gd name="T48" fmla="*/ 120 w 340"/>
                  <a:gd name="T49" fmla="*/ 127 h 241"/>
                  <a:gd name="T50" fmla="*/ 106 w 340"/>
                  <a:gd name="T51" fmla="*/ 127 h 241"/>
                  <a:gd name="T52" fmla="*/ 98 w 340"/>
                  <a:gd name="T53" fmla="*/ 145 h 241"/>
                  <a:gd name="T54" fmla="*/ 102 w 340"/>
                  <a:gd name="T55" fmla="*/ 170 h 241"/>
                  <a:gd name="T56" fmla="*/ 112 w 340"/>
                  <a:gd name="T57" fmla="*/ 179 h 241"/>
                  <a:gd name="T58" fmla="*/ 109 w 340"/>
                  <a:gd name="T59" fmla="*/ 202 h 241"/>
                  <a:gd name="T60" fmla="*/ 98 w 340"/>
                  <a:gd name="T61" fmla="*/ 215 h 241"/>
                  <a:gd name="T62" fmla="*/ 92 w 340"/>
                  <a:gd name="T63" fmla="*/ 226 h 241"/>
                  <a:gd name="T64" fmla="*/ 81 w 340"/>
                  <a:gd name="T65" fmla="*/ 214 h 241"/>
                  <a:gd name="T66" fmla="*/ 54 w 340"/>
                  <a:gd name="T67" fmla="*/ 237 h 241"/>
                  <a:gd name="T68" fmla="*/ 34 w 340"/>
                  <a:gd name="T69" fmla="*/ 241 h 241"/>
                  <a:gd name="T70" fmla="*/ 13 w 340"/>
                  <a:gd name="T71" fmla="*/ 231 h 241"/>
                  <a:gd name="T72" fmla="*/ 7 w 340"/>
                  <a:gd name="T73" fmla="*/ 211 h 241"/>
                  <a:gd name="T74" fmla="*/ 0 w 340"/>
                  <a:gd name="T75" fmla="*/ 166 h 241"/>
                  <a:gd name="T76" fmla="*/ 13 w 340"/>
                  <a:gd name="T77" fmla="*/ 154 h 241"/>
                  <a:gd name="T78" fmla="*/ 50 w 340"/>
                  <a:gd name="T79" fmla="*/ 139 h 241"/>
                  <a:gd name="T80" fmla="*/ 76 w 340"/>
                  <a:gd name="T81" fmla="*/ 119 h 241"/>
                  <a:gd name="T82" fmla="*/ 99 w 340"/>
                  <a:gd name="T83" fmla="*/ 94 h 241"/>
                  <a:gd name="T84" fmla="*/ 128 w 340"/>
                  <a:gd name="T85" fmla="*/ 59 h 241"/>
                  <a:gd name="T86" fmla="*/ 149 w 340"/>
                  <a:gd name="T87" fmla="*/ 45 h 241"/>
                  <a:gd name="T88" fmla="*/ 182 w 340"/>
                  <a:gd name="T89" fmla="*/ 24 h 241"/>
                  <a:gd name="T90" fmla="*/ 209 w 340"/>
                  <a:gd name="T91" fmla="*/ 16 h 241"/>
                  <a:gd name="T92" fmla="*/ 231 w 340"/>
                  <a:gd name="T93" fmla="*/ 17 h 241"/>
                  <a:gd name="T94" fmla="*/ 247 w 340"/>
                  <a:gd name="T95" fmla="*/ 3 h 241"/>
                  <a:gd name="T96" fmla="*/ 271 w 340"/>
                  <a:gd name="T97" fmla="*/ 3 h 241"/>
                  <a:gd name="T98" fmla="*/ 294 w 340"/>
                  <a:gd name="T99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40" h="241">
                    <a:moveTo>
                      <a:pt x="294" y="0"/>
                    </a:moveTo>
                    <a:lnTo>
                      <a:pt x="338" y="13"/>
                    </a:lnTo>
                    <a:lnTo>
                      <a:pt x="322" y="17"/>
                    </a:lnTo>
                    <a:lnTo>
                      <a:pt x="340" y="28"/>
                    </a:lnTo>
                    <a:lnTo>
                      <a:pt x="319" y="35"/>
                    </a:lnTo>
                    <a:lnTo>
                      <a:pt x="309" y="37"/>
                    </a:lnTo>
                    <a:lnTo>
                      <a:pt x="311" y="24"/>
                    </a:lnTo>
                    <a:lnTo>
                      <a:pt x="293" y="18"/>
                    </a:lnTo>
                    <a:lnTo>
                      <a:pt x="274" y="23"/>
                    </a:lnTo>
                    <a:lnTo>
                      <a:pt x="270" y="36"/>
                    </a:lnTo>
                    <a:lnTo>
                      <a:pt x="259" y="44"/>
                    </a:lnTo>
                    <a:lnTo>
                      <a:pt x="244" y="40"/>
                    </a:lnTo>
                    <a:lnTo>
                      <a:pt x="227" y="40"/>
                    </a:lnTo>
                    <a:lnTo>
                      <a:pt x="210" y="31"/>
                    </a:lnTo>
                    <a:lnTo>
                      <a:pt x="203" y="36"/>
                    </a:lnTo>
                    <a:lnTo>
                      <a:pt x="195" y="37"/>
                    </a:lnTo>
                    <a:lnTo>
                      <a:pt x="195" y="48"/>
                    </a:lnTo>
                    <a:lnTo>
                      <a:pt x="170" y="45"/>
                    </a:lnTo>
                    <a:lnTo>
                      <a:pt x="168" y="55"/>
                    </a:lnTo>
                    <a:lnTo>
                      <a:pt x="155" y="55"/>
                    </a:lnTo>
                    <a:lnTo>
                      <a:pt x="148" y="68"/>
                    </a:lnTo>
                    <a:lnTo>
                      <a:pt x="137" y="88"/>
                    </a:lnTo>
                    <a:lnTo>
                      <a:pt x="118" y="114"/>
                    </a:lnTo>
                    <a:lnTo>
                      <a:pt x="124" y="120"/>
                    </a:lnTo>
                    <a:lnTo>
                      <a:pt x="120" y="127"/>
                    </a:lnTo>
                    <a:lnTo>
                      <a:pt x="106" y="127"/>
                    </a:lnTo>
                    <a:lnTo>
                      <a:pt x="98" y="145"/>
                    </a:lnTo>
                    <a:lnTo>
                      <a:pt x="102" y="170"/>
                    </a:lnTo>
                    <a:lnTo>
                      <a:pt x="112" y="179"/>
                    </a:lnTo>
                    <a:lnTo>
                      <a:pt x="109" y="202"/>
                    </a:lnTo>
                    <a:lnTo>
                      <a:pt x="98" y="215"/>
                    </a:lnTo>
                    <a:lnTo>
                      <a:pt x="92" y="226"/>
                    </a:lnTo>
                    <a:lnTo>
                      <a:pt x="81" y="214"/>
                    </a:lnTo>
                    <a:lnTo>
                      <a:pt x="54" y="237"/>
                    </a:lnTo>
                    <a:lnTo>
                      <a:pt x="34" y="241"/>
                    </a:lnTo>
                    <a:lnTo>
                      <a:pt x="13" y="231"/>
                    </a:lnTo>
                    <a:lnTo>
                      <a:pt x="7" y="211"/>
                    </a:lnTo>
                    <a:lnTo>
                      <a:pt x="0" y="166"/>
                    </a:lnTo>
                    <a:lnTo>
                      <a:pt x="13" y="154"/>
                    </a:lnTo>
                    <a:lnTo>
                      <a:pt x="50" y="139"/>
                    </a:lnTo>
                    <a:lnTo>
                      <a:pt x="76" y="119"/>
                    </a:lnTo>
                    <a:lnTo>
                      <a:pt x="99" y="94"/>
                    </a:lnTo>
                    <a:lnTo>
                      <a:pt x="128" y="59"/>
                    </a:lnTo>
                    <a:lnTo>
                      <a:pt x="149" y="45"/>
                    </a:lnTo>
                    <a:lnTo>
                      <a:pt x="182" y="24"/>
                    </a:lnTo>
                    <a:lnTo>
                      <a:pt x="209" y="16"/>
                    </a:lnTo>
                    <a:lnTo>
                      <a:pt x="231" y="17"/>
                    </a:lnTo>
                    <a:lnTo>
                      <a:pt x="247" y="3"/>
                    </a:lnTo>
                    <a:lnTo>
                      <a:pt x="271" y="3"/>
                    </a:lnTo>
                    <a:lnTo>
                      <a:pt x="294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37" name="Freeform 137">
                <a:extLst>
                  <a:ext uri="{FF2B5EF4-FFF2-40B4-BE49-F238E27FC236}">
                    <a16:creationId xmlns:a16="http://schemas.microsoft.com/office/drawing/2014/main" id="{70D31883-2BC4-4ADE-82FA-DD92D46C7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425" y="1447790"/>
                <a:ext cx="76200" cy="23813"/>
              </a:xfrm>
              <a:custGeom>
                <a:avLst/>
                <a:gdLst>
                  <a:gd name="T0" fmla="*/ 48 w 48"/>
                  <a:gd name="T1" fmla="*/ 9 h 15"/>
                  <a:gd name="T2" fmla="*/ 23 w 48"/>
                  <a:gd name="T3" fmla="*/ 15 h 15"/>
                  <a:gd name="T4" fmla="*/ 1 w 48"/>
                  <a:gd name="T5" fmla="*/ 11 h 15"/>
                  <a:gd name="T6" fmla="*/ 8 w 48"/>
                  <a:gd name="T7" fmla="*/ 8 h 15"/>
                  <a:gd name="T8" fmla="*/ 0 w 48"/>
                  <a:gd name="T9" fmla="*/ 3 h 15"/>
                  <a:gd name="T10" fmla="*/ 24 w 48"/>
                  <a:gd name="T11" fmla="*/ 0 h 15"/>
                  <a:gd name="T12" fmla="*/ 30 w 48"/>
                  <a:gd name="T13" fmla="*/ 5 h 15"/>
                  <a:gd name="T14" fmla="*/ 48 w 48"/>
                  <a:gd name="T15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15">
                    <a:moveTo>
                      <a:pt x="48" y="9"/>
                    </a:moveTo>
                    <a:lnTo>
                      <a:pt x="23" y="15"/>
                    </a:lnTo>
                    <a:lnTo>
                      <a:pt x="1" y="11"/>
                    </a:lnTo>
                    <a:lnTo>
                      <a:pt x="8" y="8"/>
                    </a:lnTo>
                    <a:lnTo>
                      <a:pt x="0" y="3"/>
                    </a:lnTo>
                    <a:lnTo>
                      <a:pt x="24" y="0"/>
                    </a:lnTo>
                    <a:lnTo>
                      <a:pt x="30" y="5"/>
                    </a:lnTo>
                    <a:lnTo>
                      <a:pt x="48" y="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38" name="Freeform 138">
                <a:extLst>
                  <a:ext uri="{FF2B5EF4-FFF2-40B4-BE49-F238E27FC236}">
                    <a16:creationId xmlns:a16="http://schemas.microsoft.com/office/drawing/2014/main" id="{FF54368F-76A8-4077-AD0D-0F6DC7855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3574" y="1412865"/>
                <a:ext cx="206375" cy="74612"/>
              </a:xfrm>
              <a:custGeom>
                <a:avLst/>
                <a:gdLst>
                  <a:gd name="T0" fmla="*/ 89 w 130"/>
                  <a:gd name="T1" fmla="*/ 4 h 47"/>
                  <a:gd name="T2" fmla="*/ 130 w 130"/>
                  <a:gd name="T3" fmla="*/ 15 h 47"/>
                  <a:gd name="T4" fmla="*/ 102 w 130"/>
                  <a:gd name="T5" fmla="*/ 21 h 47"/>
                  <a:gd name="T6" fmla="*/ 98 w 130"/>
                  <a:gd name="T7" fmla="*/ 31 h 47"/>
                  <a:gd name="T8" fmla="*/ 88 w 130"/>
                  <a:gd name="T9" fmla="*/ 34 h 47"/>
                  <a:gd name="T10" fmla="*/ 85 w 130"/>
                  <a:gd name="T11" fmla="*/ 46 h 47"/>
                  <a:gd name="T12" fmla="*/ 70 w 130"/>
                  <a:gd name="T13" fmla="*/ 47 h 47"/>
                  <a:gd name="T14" fmla="*/ 43 w 130"/>
                  <a:gd name="T15" fmla="*/ 38 h 47"/>
                  <a:gd name="T16" fmla="*/ 53 w 130"/>
                  <a:gd name="T17" fmla="*/ 32 h 47"/>
                  <a:gd name="T18" fmla="*/ 35 w 130"/>
                  <a:gd name="T19" fmla="*/ 28 h 47"/>
                  <a:gd name="T20" fmla="*/ 10 w 130"/>
                  <a:gd name="T21" fmla="*/ 16 h 47"/>
                  <a:gd name="T22" fmla="*/ 0 w 130"/>
                  <a:gd name="T23" fmla="*/ 5 h 47"/>
                  <a:gd name="T24" fmla="*/ 30 w 130"/>
                  <a:gd name="T25" fmla="*/ 0 h 47"/>
                  <a:gd name="T26" fmla="*/ 37 w 130"/>
                  <a:gd name="T27" fmla="*/ 5 h 47"/>
                  <a:gd name="T28" fmla="*/ 54 w 130"/>
                  <a:gd name="T29" fmla="*/ 5 h 47"/>
                  <a:gd name="T30" fmla="*/ 57 w 130"/>
                  <a:gd name="T31" fmla="*/ 0 h 47"/>
                  <a:gd name="T32" fmla="*/ 74 w 130"/>
                  <a:gd name="T33" fmla="*/ 0 h 47"/>
                  <a:gd name="T34" fmla="*/ 89 w 130"/>
                  <a:gd name="T35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0" h="47">
                    <a:moveTo>
                      <a:pt x="89" y="4"/>
                    </a:moveTo>
                    <a:lnTo>
                      <a:pt x="130" y="15"/>
                    </a:lnTo>
                    <a:lnTo>
                      <a:pt x="102" y="21"/>
                    </a:lnTo>
                    <a:lnTo>
                      <a:pt x="98" y="31"/>
                    </a:lnTo>
                    <a:lnTo>
                      <a:pt x="88" y="34"/>
                    </a:lnTo>
                    <a:lnTo>
                      <a:pt x="85" y="46"/>
                    </a:lnTo>
                    <a:lnTo>
                      <a:pt x="70" y="47"/>
                    </a:lnTo>
                    <a:lnTo>
                      <a:pt x="43" y="38"/>
                    </a:lnTo>
                    <a:lnTo>
                      <a:pt x="53" y="32"/>
                    </a:lnTo>
                    <a:lnTo>
                      <a:pt x="35" y="28"/>
                    </a:lnTo>
                    <a:lnTo>
                      <a:pt x="10" y="16"/>
                    </a:lnTo>
                    <a:lnTo>
                      <a:pt x="0" y="5"/>
                    </a:lnTo>
                    <a:lnTo>
                      <a:pt x="30" y="0"/>
                    </a:lnTo>
                    <a:lnTo>
                      <a:pt x="37" y="5"/>
                    </a:lnTo>
                    <a:lnTo>
                      <a:pt x="54" y="5"/>
                    </a:lnTo>
                    <a:lnTo>
                      <a:pt x="57" y="0"/>
                    </a:lnTo>
                    <a:lnTo>
                      <a:pt x="74" y="0"/>
                    </a:lnTo>
                    <a:lnTo>
                      <a:pt x="89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39" name="Freeform 139">
                <a:extLst>
                  <a:ext uri="{FF2B5EF4-FFF2-40B4-BE49-F238E27FC236}">
                    <a16:creationId xmlns:a16="http://schemas.microsoft.com/office/drawing/2014/main" id="{91191422-9961-4692-BACB-0B31A821B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5813" y="1400166"/>
                <a:ext cx="184151" cy="26987"/>
              </a:xfrm>
              <a:custGeom>
                <a:avLst/>
                <a:gdLst>
                  <a:gd name="T0" fmla="*/ 92 w 116"/>
                  <a:gd name="T1" fmla="*/ 3 h 17"/>
                  <a:gd name="T2" fmla="*/ 116 w 116"/>
                  <a:gd name="T3" fmla="*/ 8 h 17"/>
                  <a:gd name="T4" fmla="*/ 101 w 116"/>
                  <a:gd name="T5" fmla="*/ 15 h 17"/>
                  <a:gd name="T6" fmla="*/ 68 w 116"/>
                  <a:gd name="T7" fmla="*/ 17 h 17"/>
                  <a:gd name="T8" fmla="*/ 34 w 116"/>
                  <a:gd name="T9" fmla="*/ 14 h 17"/>
                  <a:gd name="T10" fmla="*/ 31 w 116"/>
                  <a:gd name="T11" fmla="*/ 11 h 17"/>
                  <a:gd name="T12" fmla="*/ 14 w 116"/>
                  <a:gd name="T13" fmla="*/ 11 h 17"/>
                  <a:gd name="T14" fmla="*/ 0 w 116"/>
                  <a:gd name="T15" fmla="*/ 4 h 17"/>
                  <a:gd name="T16" fmla="*/ 35 w 116"/>
                  <a:gd name="T17" fmla="*/ 1 h 17"/>
                  <a:gd name="T18" fmla="*/ 52 w 116"/>
                  <a:gd name="T19" fmla="*/ 4 h 17"/>
                  <a:gd name="T20" fmla="*/ 62 w 116"/>
                  <a:gd name="T21" fmla="*/ 0 h 17"/>
                  <a:gd name="T22" fmla="*/ 92 w 116"/>
                  <a:gd name="T23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6" h="17">
                    <a:moveTo>
                      <a:pt x="92" y="3"/>
                    </a:moveTo>
                    <a:lnTo>
                      <a:pt x="116" y="8"/>
                    </a:lnTo>
                    <a:lnTo>
                      <a:pt x="101" y="15"/>
                    </a:lnTo>
                    <a:lnTo>
                      <a:pt x="68" y="17"/>
                    </a:lnTo>
                    <a:lnTo>
                      <a:pt x="34" y="14"/>
                    </a:lnTo>
                    <a:lnTo>
                      <a:pt x="31" y="11"/>
                    </a:lnTo>
                    <a:lnTo>
                      <a:pt x="14" y="11"/>
                    </a:lnTo>
                    <a:lnTo>
                      <a:pt x="0" y="4"/>
                    </a:lnTo>
                    <a:lnTo>
                      <a:pt x="35" y="1"/>
                    </a:lnTo>
                    <a:lnTo>
                      <a:pt x="52" y="4"/>
                    </a:lnTo>
                    <a:lnTo>
                      <a:pt x="62" y="0"/>
                    </a:lnTo>
                    <a:lnTo>
                      <a:pt x="9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40" name="Freeform 140">
                <a:extLst>
                  <a:ext uri="{FF2B5EF4-FFF2-40B4-BE49-F238E27FC236}">
                    <a16:creationId xmlns:a16="http://schemas.microsoft.com/office/drawing/2014/main" id="{DEFD6DA3-6FF5-4D60-8DAB-80D40F42D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9393" y="2906692"/>
                <a:ext cx="241301" cy="131763"/>
              </a:xfrm>
              <a:custGeom>
                <a:avLst/>
                <a:gdLst>
                  <a:gd name="T0" fmla="*/ 146 w 152"/>
                  <a:gd name="T1" fmla="*/ 52 h 83"/>
                  <a:gd name="T2" fmla="*/ 146 w 152"/>
                  <a:gd name="T3" fmla="*/ 61 h 83"/>
                  <a:gd name="T4" fmla="*/ 152 w 152"/>
                  <a:gd name="T5" fmla="*/ 75 h 83"/>
                  <a:gd name="T6" fmla="*/ 151 w 152"/>
                  <a:gd name="T7" fmla="*/ 83 h 83"/>
                  <a:gd name="T8" fmla="*/ 136 w 152"/>
                  <a:gd name="T9" fmla="*/ 83 h 83"/>
                  <a:gd name="T10" fmla="*/ 114 w 152"/>
                  <a:gd name="T11" fmla="*/ 78 h 83"/>
                  <a:gd name="T12" fmla="*/ 100 w 152"/>
                  <a:gd name="T13" fmla="*/ 76 h 83"/>
                  <a:gd name="T14" fmla="*/ 88 w 152"/>
                  <a:gd name="T15" fmla="*/ 66 h 83"/>
                  <a:gd name="T16" fmla="*/ 63 w 152"/>
                  <a:gd name="T17" fmla="*/ 63 h 83"/>
                  <a:gd name="T18" fmla="*/ 37 w 152"/>
                  <a:gd name="T19" fmla="*/ 51 h 83"/>
                  <a:gd name="T20" fmla="*/ 18 w 152"/>
                  <a:gd name="T21" fmla="*/ 41 h 83"/>
                  <a:gd name="T22" fmla="*/ 0 w 152"/>
                  <a:gd name="T23" fmla="*/ 33 h 83"/>
                  <a:gd name="T24" fmla="*/ 3 w 152"/>
                  <a:gd name="T25" fmla="*/ 14 h 83"/>
                  <a:gd name="T26" fmla="*/ 12 w 152"/>
                  <a:gd name="T27" fmla="*/ 4 h 83"/>
                  <a:gd name="T28" fmla="*/ 18 w 152"/>
                  <a:gd name="T29" fmla="*/ 0 h 83"/>
                  <a:gd name="T30" fmla="*/ 34 w 152"/>
                  <a:gd name="T31" fmla="*/ 6 h 83"/>
                  <a:gd name="T32" fmla="*/ 54 w 152"/>
                  <a:gd name="T33" fmla="*/ 19 h 83"/>
                  <a:gd name="T34" fmla="*/ 65 w 152"/>
                  <a:gd name="T35" fmla="*/ 22 h 83"/>
                  <a:gd name="T36" fmla="*/ 73 w 152"/>
                  <a:gd name="T37" fmla="*/ 32 h 83"/>
                  <a:gd name="T38" fmla="*/ 88 w 152"/>
                  <a:gd name="T39" fmla="*/ 36 h 83"/>
                  <a:gd name="T40" fmla="*/ 104 w 152"/>
                  <a:gd name="T41" fmla="*/ 45 h 83"/>
                  <a:gd name="T42" fmla="*/ 125 w 152"/>
                  <a:gd name="T43" fmla="*/ 50 h 83"/>
                  <a:gd name="T44" fmla="*/ 146 w 152"/>
                  <a:gd name="T45" fmla="*/ 5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83">
                    <a:moveTo>
                      <a:pt x="146" y="52"/>
                    </a:moveTo>
                    <a:lnTo>
                      <a:pt x="146" y="61"/>
                    </a:lnTo>
                    <a:lnTo>
                      <a:pt x="152" y="75"/>
                    </a:lnTo>
                    <a:lnTo>
                      <a:pt x="151" y="83"/>
                    </a:lnTo>
                    <a:lnTo>
                      <a:pt x="136" y="83"/>
                    </a:lnTo>
                    <a:lnTo>
                      <a:pt x="114" y="78"/>
                    </a:lnTo>
                    <a:lnTo>
                      <a:pt x="100" y="76"/>
                    </a:lnTo>
                    <a:lnTo>
                      <a:pt x="88" y="66"/>
                    </a:lnTo>
                    <a:lnTo>
                      <a:pt x="63" y="63"/>
                    </a:lnTo>
                    <a:lnTo>
                      <a:pt x="37" y="51"/>
                    </a:lnTo>
                    <a:lnTo>
                      <a:pt x="18" y="41"/>
                    </a:lnTo>
                    <a:lnTo>
                      <a:pt x="0" y="33"/>
                    </a:lnTo>
                    <a:lnTo>
                      <a:pt x="3" y="14"/>
                    </a:lnTo>
                    <a:lnTo>
                      <a:pt x="12" y="4"/>
                    </a:lnTo>
                    <a:lnTo>
                      <a:pt x="18" y="0"/>
                    </a:lnTo>
                    <a:lnTo>
                      <a:pt x="34" y="6"/>
                    </a:lnTo>
                    <a:lnTo>
                      <a:pt x="54" y="19"/>
                    </a:lnTo>
                    <a:lnTo>
                      <a:pt x="65" y="22"/>
                    </a:lnTo>
                    <a:lnTo>
                      <a:pt x="73" y="32"/>
                    </a:lnTo>
                    <a:lnTo>
                      <a:pt x="88" y="36"/>
                    </a:lnTo>
                    <a:lnTo>
                      <a:pt x="104" y="45"/>
                    </a:lnTo>
                    <a:lnTo>
                      <a:pt x="125" y="50"/>
                    </a:lnTo>
                    <a:lnTo>
                      <a:pt x="146" y="5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41" name="Freeform 141">
                <a:extLst>
                  <a:ext uri="{FF2B5EF4-FFF2-40B4-BE49-F238E27FC236}">
                    <a16:creationId xmlns:a16="http://schemas.microsoft.com/office/drawing/2014/main" id="{0D8D7CBB-A501-4D5C-9D7B-F6642DB96C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12200" y="5045039"/>
                <a:ext cx="517527" cy="398460"/>
              </a:xfrm>
              <a:custGeom>
                <a:avLst/>
                <a:gdLst>
                  <a:gd name="T0" fmla="*/ 1141 w 1337"/>
                  <a:gd name="T1" fmla="*/ 233 h 1028"/>
                  <a:gd name="T2" fmla="*/ 1195 w 1337"/>
                  <a:gd name="T3" fmla="*/ 199 h 1028"/>
                  <a:gd name="T4" fmla="*/ 1204 w 1337"/>
                  <a:gd name="T5" fmla="*/ 290 h 1028"/>
                  <a:gd name="T6" fmla="*/ 1308 w 1337"/>
                  <a:gd name="T7" fmla="*/ 265 h 1028"/>
                  <a:gd name="T8" fmla="*/ 1271 w 1337"/>
                  <a:gd name="T9" fmla="*/ 350 h 1028"/>
                  <a:gd name="T10" fmla="*/ 1164 w 1337"/>
                  <a:gd name="T11" fmla="*/ 397 h 1028"/>
                  <a:gd name="T12" fmla="*/ 1109 w 1337"/>
                  <a:gd name="T13" fmla="*/ 459 h 1028"/>
                  <a:gd name="T14" fmla="*/ 1030 w 1337"/>
                  <a:gd name="T15" fmla="*/ 521 h 1028"/>
                  <a:gd name="T16" fmla="*/ 876 w 1337"/>
                  <a:gd name="T17" fmla="*/ 612 h 1028"/>
                  <a:gd name="T18" fmla="*/ 861 w 1337"/>
                  <a:gd name="T19" fmla="*/ 578 h 1028"/>
                  <a:gd name="T20" fmla="*/ 960 w 1337"/>
                  <a:gd name="T21" fmla="*/ 462 h 1028"/>
                  <a:gd name="T22" fmla="*/ 931 w 1337"/>
                  <a:gd name="T23" fmla="*/ 397 h 1028"/>
                  <a:gd name="T24" fmla="*/ 1055 w 1337"/>
                  <a:gd name="T25" fmla="*/ 303 h 1028"/>
                  <a:gd name="T26" fmla="*/ 1093 w 1337"/>
                  <a:gd name="T27" fmla="*/ 191 h 1028"/>
                  <a:gd name="T28" fmla="*/ 1092 w 1337"/>
                  <a:gd name="T29" fmla="*/ 141 h 1028"/>
                  <a:gd name="T30" fmla="*/ 1084 w 1337"/>
                  <a:gd name="T31" fmla="*/ 6 h 1028"/>
                  <a:gd name="T32" fmla="*/ 1126 w 1337"/>
                  <a:gd name="T33" fmla="*/ 47 h 1028"/>
                  <a:gd name="T34" fmla="*/ 1144 w 1337"/>
                  <a:gd name="T35" fmla="*/ 144 h 1028"/>
                  <a:gd name="T36" fmla="*/ 761 w 1337"/>
                  <a:gd name="T37" fmla="*/ 582 h 1028"/>
                  <a:gd name="T38" fmla="*/ 829 w 1337"/>
                  <a:gd name="T39" fmla="*/ 583 h 1028"/>
                  <a:gd name="T40" fmla="*/ 749 w 1337"/>
                  <a:gd name="T41" fmla="*/ 658 h 1028"/>
                  <a:gd name="T42" fmla="*/ 597 w 1337"/>
                  <a:gd name="T43" fmla="*/ 754 h 1028"/>
                  <a:gd name="T44" fmla="*/ 537 w 1337"/>
                  <a:gd name="T45" fmla="*/ 795 h 1028"/>
                  <a:gd name="T46" fmla="*/ 393 w 1337"/>
                  <a:gd name="T47" fmla="*/ 882 h 1028"/>
                  <a:gd name="T48" fmla="*/ 202 w 1337"/>
                  <a:gd name="T49" fmla="*/ 1004 h 1028"/>
                  <a:gd name="T50" fmla="*/ 88 w 1337"/>
                  <a:gd name="T51" fmla="*/ 1026 h 1028"/>
                  <a:gd name="T52" fmla="*/ 0 w 1337"/>
                  <a:gd name="T53" fmla="*/ 993 h 1028"/>
                  <a:gd name="T54" fmla="*/ 99 w 1337"/>
                  <a:gd name="T55" fmla="*/ 900 h 1028"/>
                  <a:gd name="T56" fmla="*/ 304 w 1337"/>
                  <a:gd name="T57" fmla="*/ 801 h 1028"/>
                  <a:gd name="T58" fmla="*/ 469 w 1337"/>
                  <a:gd name="T59" fmla="*/ 725 h 1028"/>
                  <a:gd name="T60" fmla="*/ 619 w 1337"/>
                  <a:gd name="T61" fmla="*/ 619 h 1028"/>
                  <a:gd name="T62" fmla="*/ 704 w 1337"/>
                  <a:gd name="T63" fmla="*/ 550 h 1028"/>
                  <a:gd name="T64" fmla="*/ 770 w 1337"/>
                  <a:gd name="T65" fmla="*/ 547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37" h="1028">
                    <a:moveTo>
                      <a:pt x="1144" y="144"/>
                    </a:moveTo>
                    <a:lnTo>
                      <a:pt x="1141" y="233"/>
                    </a:lnTo>
                    <a:lnTo>
                      <a:pt x="1178" y="176"/>
                    </a:lnTo>
                    <a:lnTo>
                      <a:pt x="1195" y="199"/>
                    </a:lnTo>
                    <a:lnTo>
                      <a:pt x="1166" y="263"/>
                    </a:lnTo>
                    <a:lnTo>
                      <a:pt x="1204" y="290"/>
                    </a:lnTo>
                    <a:lnTo>
                      <a:pt x="1247" y="297"/>
                    </a:lnTo>
                    <a:lnTo>
                      <a:pt x="1308" y="265"/>
                    </a:lnTo>
                    <a:lnTo>
                      <a:pt x="1337" y="275"/>
                    </a:lnTo>
                    <a:lnTo>
                      <a:pt x="1271" y="350"/>
                    </a:lnTo>
                    <a:lnTo>
                      <a:pt x="1216" y="399"/>
                    </a:lnTo>
                    <a:lnTo>
                      <a:pt x="1164" y="397"/>
                    </a:lnTo>
                    <a:lnTo>
                      <a:pt x="1128" y="423"/>
                    </a:lnTo>
                    <a:lnTo>
                      <a:pt x="1109" y="459"/>
                    </a:lnTo>
                    <a:lnTo>
                      <a:pt x="1088" y="475"/>
                    </a:lnTo>
                    <a:lnTo>
                      <a:pt x="1030" y="521"/>
                    </a:lnTo>
                    <a:lnTo>
                      <a:pt x="954" y="578"/>
                    </a:lnTo>
                    <a:lnTo>
                      <a:pt x="876" y="612"/>
                    </a:lnTo>
                    <a:lnTo>
                      <a:pt x="881" y="590"/>
                    </a:lnTo>
                    <a:lnTo>
                      <a:pt x="861" y="578"/>
                    </a:lnTo>
                    <a:lnTo>
                      <a:pt x="950" y="508"/>
                    </a:lnTo>
                    <a:lnTo>
                      <a:pt x="960" y="462"/>
                    </a:lnTo>
                    <a:lnTo>
                      <a:pt x="908" y="428"/>
                    </a:lnTo>
                    <a:lnTo>
                      <a:pt x="931" y="397"/>
                    </a:lnTo>
                    <a:lnTo>
                      <a:pt x="1001" y="368"/>
                    </a:lnTo>
                    <a:lnTo>
                      <a:pt x="1055" y="303"/>
                    </a:lnTo>
                    <a:lnTo>
                      <a:pt x="1087" y="248"/>
                    </a:lnTo>
                    <a:lnTo>
                      <a:pt x="1093" y="191"/>
                    </a:lnTo>
                    <a:lnTo>
                      <a:pt x="1104" y="176"/>
                    </a:lnTo>
                    <a:lnTo>
                      <a:pt x="1092" y="141"/>
                    </a:lnTo>
                    <a:lnTo>
                      <a:pt x="1080" y="66"/>
                    </a:lnTo>
                    <a:lnTo>
                      <a:pt x="1084" y="6"/>
                    </a:lnTo>
                    <a:lnTo>
                      <a:pt x="1114" y="0"/>
                    </a:lnTo>
                    <a:lnTo>
                      <a:pt x="1126" y="47"/>
                    </a:lnTo>
                    <a:lnTo>
                      <a:pt x="1169" y="69"/>
                    </a:lnTo>
                    <a:lnTo>
                      <a:pt x="1144" y="144"/>
                    </a:lnTo>
                    <a:moveTo>
                      <a:pt x="770" y="547"/>
                    </a:moveTo>
                    <a:lnTo>
                      <a:pt x="761" y="582"/>
                    </a:lnTo>
                    <a:lnTo>
                      <a:pt x="834" y="548"/>
                    </a:lnTo>
                    <a:lnTo>
                      <a:pt x="829" y="583"/>
                    </a:lnTo>
                    <a:lnTo>
                      <a:pt x="803" y="619"/>
                    </a:lnTo>
                    <a:lnTo>
                      <a:pt x="749" y="658"/>
                    </a:lnTo>
                    <a:lnTo>
                      <a:pt x="657" y="720"/>
                    </a:lnTo>
                    <a:lnTo>
                      <a:pt x="597" y="754"/>
                    </a:lnTo>
                    <a:lnTo>
                      <a:pt x="590" y="794"/>
                    </a:lnTo>
                    <a:lnTo>
                      <a:pt x="537" y="795"/>
                    </a:lnTo>
                    <a:lnTo>
                      <a:pt x="454" y="827"/>
                    </a:lnTo>
                    <a:lnTo>
                      <a:pt x="393" y="882"/>
                    </a:lnTo>
                    <a:lnTo>
                      <a:pt x="285" y="966"/>
                    </a:lnTo>
                    <a:lnTo>
                      <a:pt x="202" y="1004"/>
                    </a:lnTo>
                    <a:lnTo>
                      <a:pt x="148" y="1028"/>
                    </a:lnTo>
                    <a:lnTo>
                      <a:pt x="88" y="1026"/>
                    </a:lnTo>
                    <a:lnTo>
                      <a:pt x="68" y="998"/>
                    </a:lnTo>
                    <a:lnTo>
                      <a:pt x="0" y="993"/>
                    </a:lnTo>
                    <a:lnTo>
                      <a:pt x="13" y="962"/>
                    </a:lnTo>
                    <a:lnTo>
                      <a:pt x="99" y="900"/>
                    </a:lnTo>
                    <a:lnTo>
                      <a:pt x="248" y="817"/>
                    </a:lnTo>
                    <a:lnTo>
                      <a:pt x="304" y="801"/>
                    </a:lnTo>
                    <a:lnTo>
                      <a:pt x="378" y="769"/>
                    </a:lnTo>
                    <a:lnTo>
                      <a:pt x="469" y="725"/>
                    </a:lnTo>
                    <a:lnTo>
                      <a:pt x="543" y="681"/>
                    </a:lnTo>
                    <a:lnTo>
                      <a:pt x="619" y="619"/>
                    </a:lnTo>
                    <a:lnTo>
                      <a:pt x="661" y="597"/>
                    </a:lnTo>
                    <a:lnTo>
                      <a:pt x="704" y="550"/>
                    </a:lnTo>
                    <a:lnTo>
                      <a:pt x="780" y="511"/>
                    </a:lnTo>
                    <a:lnTo>
                      <a:pt x="770" y="547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42" name="Freeform 142">
                <a:extLst>
                  <a:ext uri="{FF2B5EF4-FFF2-40B4-BE49-F238E27FC236}">
                    <a16:creationId xmlns:a16="http://schemas.microsoft.com/office/drawing/2014/main" id="{492A7EB5-D8A4-4395-80E3-7DAFB4DE7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5328" y="3087665"/>
                <a:ext cx="212726" cy="273047"/>
              </a:xfrm>
              <a:custGeom>
                <a:avLst/>
                <a:gdLst>
                  <a:gd name="T0" fmla="*/ 120 w 134"/>
                  <a:gd name="T1" fmla="*/ 79 h 172"/>
                  <a:gd name="T2" fmla="*/ 114 w 134"/>
                  <a:gd name="T3" fmla="*/ 93 h 172"/>
                  <a:gd name="T4" fmla="*/ 106 w 134"/>
                  <a:gd name="T5" fmla="*/ 92 h 172"/>
                  <a:gd name="T6" fmla="*/ 103 w 134"/>
                  <a:gd name="T7" fmla="*/ 97 h 172"/>
                  <a:gd name="T8" fmla="*/ 101 w 134"/>
                  <a:gd name="T9" fmla="*/ 107 h 172"/>
                  <a:gd name="T10" fmla="*/ 104 w 134"/>
                  <a:gd name="T11" fmla="*/ 121 h 172"/>
                  <a:gd name="T12" fmla="*/ 103 w 134"/>
                  <a:gd name="T13" fmla="*/ 124 h 172"/>
                  <a:gd name="T14" fmla="*/ 95 w 134"/>
                  <a:gd name="T15" fmla="*/ 124 h 172"/>
                  <a:gd name="T16" fmla="*/ 84 w 134"/>
                  <a:gd name="T17" fmla="*/ 132 h 172"/>
                  <a:gd name="T18" fmla="*/ 83 w 134"/>
                  <a:gd name="T19" fmla="*/ 142 h 172"/>
                  <a:gd name="T20" fmla="*/ 79 w 134"/>
                  <a:gd name="T21" fmla="*/ 146 h 172"/>
                  <a:gd name="T22" fmla="*/ 68 w 134"/>
                  <a:gd name="T23" fmla="*/ 146 h 172"/>
                  <a:gd name="T24" fmla="*/ 61 w 134"/>
                  <a:gd name="T25" fmla="*/ 151 h 172"/>
                  <a:gd name="T26" fmla="*/ 62 w 134"/>
                  <a:gd name="T27" fmla="*/ 159 h 172"/>
                  <a:gd name="T28" fmla="*/ 54 w 134"/>
                  <a:gd name="T29" fmla="*/ 165 h 172"/>
                  <a:gd name="T30" fmla="*/ 43 w 134"/>
                  <a:gd name="T31" fmla="*/ 163 h 172"/>
                  <a:gd name="T32" fmla="*/ 32 w 134"/>
                  <a:gd name="T33" fmla="*/ 170 h 172"/>
                  <a:gd name="T34" fmla="*/ 23 w 134"/>
                  <a:gd name="T35" fmla="*/ 172 h 172"/>
                  <a:gd name="T36" fmla="*/ 16 w 134"/>
                  <a:gd name="T37" fmla="*/ 157 h 172"/>
                  <a:gd name="T38" fmla="*/ 0 w 134"/>
                  <a:gd name="T39" fmla="*/ 123 h 172"/>
                  <a:gd name="T40" fmla="*/ 52 w 134"/>
                  <a:gd name="T41" fmla="*/ 102 h 172"/>
                  <a:gd name="T42" fmla="*/ 60 w 134"/>
                  <a:gd name="T43" fmla="*/ 60 h 172"/>
                  <a:gd name="T44" fmla="*/ 51 w 134"/>
                  <a:gd name="T45" fmla="*/ 46 h 172"/>
                  <a:gd name="T46" fmla="*/ 50 w 134"/>
                  <a:gd name="T47" fmla="*/ 37 h 172"/>
                  <a:gd name="T48" fmla="*/ 54 w 134"/>
                  <a:gd name="T49" fmla="*/ 29 h 172"/>
                  <a:gd name="T50" fmla="*/ 54 w 134"/>
                  <a:gd name="T51" fmla="*/ 20 h 172"/>
                  <a:gd name="T52" fmla="*/ 61 w 134"/>
                  <a:gd name="T53" fmla="*/ 16 h 172"/>
                  <a:gd name="T54" fmla="*/ 58 w 134"/>
                  <a:gd name="T55" fmla="*/ 13 h 172"/>
                  <a:gd name="T56" fmla="*/ 57 w 134"/>
                  <a:gd name="T57" fmla="*/ 0 h 172"/>
                  <a:gd name="T58" fmla="*/ 67 w 134"/>
                  <a:gd name="T59" fmla="*/ 0 h 172"/>
                  <a:gd name="T60" fmla="*/ 76 w 134"/>
                  <a:gd name="T61" fmla="*/ 14 h 172"/>
                  <a:gd name="T62" fmla="*/ 87 w 134"/>
                  <a:gd name="T63" fmla="*/ 21 h 172"/>
                  <a:gd name="T64" fmla="*/ 101 w 134"/>
                  <a:gd name="T65" fmla="*/ 24 h 172"/>
                  <a:gd name="T66" fmla="*/ 112 w 134"/>
                  <a:gd name="T67" fmla="*/ 28 h 172"/>
                  <a:gd name="T68" fmla="*/ 121 w 134"/>
                  <a:gd name="T69" fmla="*/ 40 h 172"/>
                  <a:gd name="T70" fmla="*/ 127 w 134"/>
                  <a:gd name="T71" fmla="*/ 47 h 172"/>
                  <a:gd name="T72" fmla="*/ 134 w 134"/>
                  <a:gd name="T73" fmla="*/ 49 h 172"/>
                  <a:gd name="T74" fmla="*/ 134 w 134"/>
                  <a:gd name="T75" fmla="*/ 54 h 172"/>
                  <a:gd name="T76" fmla="*/ 129 w 134"/>
                  <a:gd name="T77" fmla="*/ 66 h 172"/>
                  <a:gd name="T78" fmla="*/ 127 w 134"/>
                  <a:gd name="T79" fmla="*/ 72 h 172"/>
                  <a:gd name="T80" fmla="*/ 120 w 134"/>
                  <a:gd name="T81" fmla="*/ 79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4" h="172">
                    <a:moveTo>
                      <a:pt x="120" y="79"/>
                    </a:moveTo>
                    <a:lnTo>
                      <a:pt x="114" y="93"/>
                    </a:lnTo>
                    <a:lnTo>
                      <a:pt x="106" y="92"/>
                    </a:lnTo>
                    <a:lnTo>
                      <a:pt x="103" y="97"/>
                    </a:lnTo>
                    <a:lnTo>
                      <a:pt x="101" y="107"/>
                    </a:lnTo>
                    <a:lnTo>
                      <a:pt x="104" y="121"/>
                    </a:lnTo>
                    <a:lnTo>
                      <a:pt x="103" y="124"/>
                    </a:lnTo>
                    <a:lnTo>
                      <a:pt x="95" y="124"/>
                    </a:lnTo>
                    <a:lnTo>
                      <a:pt x="84" y="132"/>
                    </a:lnTo>
                    <a:lnTo>
                      <a:pt x="83" y="142"/>
                    </a:lnTo>
                    <a:lnTo>
                      <a:pt x="79" y="146"/>
                    </a:lnTo>
                    <a:lnTo>
                      <a:pt x="68" y="146"/>
                    </a:lnTo>
                    <a:lnTo>
                      <a:pt x="61" y="151"/>
                    </a:lnTo>
                    <a:lnTo>
                      <a:pt x="62" y="159"/>
                    </a:lnTo>
                    <a:lnTo>
                      <a:pt x="54" y="165"/>
                    </a:lnTo>
                    <a:lnTo>
                      <a:pt x="43" y="163"/>
                    </a:lnTo>
                    <a:lnTo>
                      <a:pt x="32" y="170"/>
                    </a:lnTo>
                    <a:lnTo>
                      <a:pt x="23" y="172"/>
                    </a:lnTo>
                    <a:lnTo>
                      <a:pt x="16" y="157"/>
                    </a:lnTo>
                    <a:lnTo>
                      <a:pt x="0" y="123"/>
                    </a:lnTo>
                    <a:lnTo>
                      <a:pt x="52" y="102"/>
                    </a:lnTo>
                    <a:lnTo>
                      <a:pt x="60" y="60"/>
                    </a:lnTo>
                    <a:lnTo>
                      <a:pt x="51" y="46"/>
                    </a:lnTo>
                    <a:lnTo>
                      <a:pt x="50" y="37"/>
                    </a:lnTo>
                    <a:lnTo>
                      <a:pt x="54" y="29"/>
                    </a:lnTo>
                    <a:lnTo>
                      <a:pt x="54" y="20"/>
                    </a:lnTo>
                    <a:lnTo>
                      <a:pt x="61" y="16"/>
                    </a:lnTo>
                    <a:lnTo>
                      <a:pt x="58" y="13"/>
                    </a:lnTo>
                    <a:lnTo>
                      <a:pt x="57" y="0"/>
                    </a:lnTo>
                    <a:lnTo>
                      <a:pt x="67" y="0"/>
                    </a:lnTo>
                    <a:lnTo>
                      <a:pt x="76" y="14"/>
                    </a:lnTo>
                    <a:lnTo>
                      <a:pt x="87" y="21"/>
                    </a:lnTo>
                    <a:lnTo>
                      <a:pt x="101" y="24"/>
                    </a:lnTo>
                    <a:lnTo>
                      <a:pt x="112" y="28"/>
                    </a:lnTo>
                    <a:lnTo>
                      <a:pt x="121" y="40"/>
                    </a:lnTo>
                    <a:lnTo>
                      <a:pt x="127" y="47"/>
                    </a:lnTo>
                    <a:lnTo>
                      <a:pt x="134" y="49"/>
                    </a:lnTo>
                    <a:lnTo>
                      <a:pt x="134" y="54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0" y="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43" name="Freeform 143">
                <a:extLst>
                  <a:ext uri="{FF2B5EF4-FFF2-40B4-BE49-F238E27FC236}">
                    <a16:creationId xmlns:a16="http://schemas.microsoft.com/office/drawing/2014/main" id="{31C417CC-9F7E-4D14-A589-44A5F2791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4880" y="2686030"/>
                <a:ext cx="430215" cy="441322"/>
              </a:xfrm>
              <a:custGeom>
                <a:avLst/>
                <a:gdLst>
                  <a:gd name="T0" fmla="*/ 232 w 271"/>
                  <a:gd name="T1" fmla="*/ 9 h 278"/>
                  <a:gd name="T2" fmla="*/ 271 w 271"/>
                  <a:gd name="T3" fmla="*/ 33 h 278"/>
                  <a:gd name="T4" fmla="*/ 241 w 271"/>
                  <a:gd name="T5" fmla="*/ 54 h 278"/>
                  <a:gd name="T6" fmla="*/ 207 w 271"/>
                  <a:gd name="T7" fmla="*/ 58 h 278"/>
                  <a:gd name="T8" fmla="*/ 226 w 271"/>
                  <a:gd name="T9" fmla="*/ 90 h 278"/>
                  <a:gd name="T10" fmla="*/ 230 w 271"/>
                  <a:gd name="T11" fmla="*/ 112 h 278"/>
                  <a:gd name="T12" fmla="*/ 221 w 271"/>
                  <a:gd name="T13" fmla="*/ 148 h 278"/>
                  <a:gd name="T14" fmla="*/ 199 w 271"/>
                  <a:gd name="T15" fmla="*/ 191 h 278"/>
                  <a:gd name="T16" fmla="*/ 162 w 271"/>
                  <a:gd name="T17" fmla="*/ 211 h 278"/>
                  <a:gd name="T18" fmla="*/ 180 w 271"/>
                  <a:gd name="T19" fmla="*/ 236 h 278"/>
                  <a:gd name="T20" fmla="*/ 198 w 271"/>
                  <a:gd name="T21" fmla="*/ 265 h 278"/>
                  <a:gd name="T22" fmla="*/ 149 w 271"/>
                  <a:gd name="T23" fmla="*/ 278 h 278"/>
                  <a:gd name="T24" fmla="*/ 127 w 271"/>
                  <a:gd name="T25" fmla="*/ 258 h 278"/>
                  <a:gd name="T26" fmla="*/ 79 w 271"/>
                  <a:gd name="T27" fmla="*/ 246 h 278"/>
                  <a:gd name="T28" fmla="*/ 25 w 271"/>
                  <a:gd name="T29" fmla="*/ 249 h 278"/>
                  <a:gd name="T30" fmla="*/ 53 w 271"/>
                  <a:gd name="T31" fmla="*/ 214 h 278"/>
                  <a:gd name="T32" fmla="*/ 41 w 271"/>
                  <a:gd name="T33" fmla="*/ 202 h 278"/>
                  <a:gd name="T34" fmla="*/ 19 w 271"/>
                  <a:gd name="T35" fmla="*/ 174 h 278"/>
                  <a:gd name="T36" fmla="*/ 0 w 271"/>
                  <a:gd name="T37" fmla="*/ 151 h 278"/>
                  <a:gd name="T38" fmla="*/ 48 w 271"/>
                  <a:gd name="T39" fmla="*/ 158 h 278"/>
                  <a:gd name="T40" fmla="*/ 62 w 271"/>
                  <a:gd name="T41" fmla="*/ 156 h 278"/>
                  <a:gd name="T42" fmla="*/ 96 w 271"/>
                  <a:gd name="T43" fmla="*/ 150 h 278"/>
                  <a:gd name="T44" fmla="*/ 101 w 271"/>
                  <a:gd name="T45" fmla="*/ 120 h 278"/>
                  <a:gd name="T46" fmla="*/ 115 w 271"/>
                  <a:gd name="T47" fmla="*/ 114 h 278"/>
                  <a:gd name="T48" fmla="*/ 135 w 271"/>
                  <a:gd name="T49" fmla="*/ 114 h 278"/>
                  <a:gd name="T50" fmla="*/ 137 w 271"/>
                  <a:gd name="T51" fmla="*/ 95 h 278"/>
                  <a:gd name="T52" fmla="*/ 152 w 271"/>
                  <a:gd name="T53" fmla="*/ 78 h 278"/>
                  <a:gd name="T54" fmla="*/ 158 w 271"/>
                  <a:gd name="T55" fmla="*/ 65 h 278"/>
                  <a:gd name="T56" fmla="*/ 159 w 271"/>
                  <a:gd name="T57" fmla="*/ 49 h 278"/>
                  <a:gd name="T58" fmla="*/ 161 w 271"/>
                  <a:gd name="T59" fmla="*/ 30 h 278"/>
                  <a:gd name="T60" fmla="*/ 163 w 271"/>
                  <a:gd name="T61" fmla="*/ 12 h 278"/>
                  <a:gd name="T62" fmla="*/ 199 w 271"/>
                  <a:gd name="T63" fmla="*/ 6 h 278"/>
                  <a:gd name="T64" fmla="*/ 216 w 271"/>
                  <a:gd name="T6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1" h="278">
                    <a:moveTo>
                      <a:pt x="216" y="0"/>
                    </a:moveTo>
                    <a:lnTo>
                      <a:pt x="232" y="9"/>
                    </a:lnTo>
                    <a:lnTo>
                      <a:pt x="241" y="25"/>
                    </a:lnTo>
                    <a:lnTo>
                      <a:pt x="271" y="33"/>
                    </a:lnTo>
                    <a:lnTo>
                      <a:pt x="259" y="51"/>
                    </a:lnTo>
                    <a:lnTo>
                      <a:pt x="241" y="54"/>
                    </a:lnTo>
                    <a:lnTo>
                      <a:pt x="213" y="49"/>
                    </a:lnTo>
                    <a:lnTo>
                      <a:pt x="207" y="58"/>
                    </a:lnTo>
                    <a:lnTo>
                      <a:pt x="217" y="76"/>
                    </a:lnTo>
                    <a:lnTo>
                      <a:pt x="226" y="90"/>
                    </a:lnTo>
                    <a:lnTo>
                      <a:pt x="243" y="100"/>
                    </a:lnTo>
                    <a:lnTo>
                      <a:pt x="230" y="112"/>
                    </a:lnTo>
                    <a:lnTo>
                      <a:pt x="234" y="127"/>
                    </a:lnTo>
                    <a:lnTo>
                      <a:pt x="221" y="148"/>
                    </a:lnTo>
                    <a:lnTo>
                      <a:pt x="214" y="169"/>
                    </a:lnTo>
                    <a:lnTo>
                      <a:pt x="199" y="191"/>
                    </a:lnTo>
                    <a:lnTo>
                      <a:pt x="178" y="189"/>
                    </a:lnTo>
                    <a:lnTo>
                      <a:pt x="162" y="211"/>
                    </a:lnTo>
                    <a:lnTo>
                      <a:pt x="176" y="220"/>
                    </a:lnTo>
                    <a:lnTo>
                      <a:pt x="180" y="236"/>
                    </a:lnTo>
                    <a:lnTo>
                      <a:pt x="192" y="246"/>
                    </a:lnTo>
                    <a:lnTo>
                      <a:pt x="198" y="265"/>
                    </a:lnTo>
                    <a:lnTo>
                      <a:pt x="159" y="264"/>
                    </a:lnTo>
                    <a:lnTo>
                      <a:pt x="149" y="278"/>
                    </a:lnTo>
                    <a:lnTo>
                      <a:pt x="135" y="273"/>
                    </a:lnTo>
                    <a:lnTo>
                      <a:pt x="127" y="258"/>
                    </a:lnTo>
                    <a:lnTo>
                      <a:pt x="111" y="242"/>
                    </a:lnTo>
                    <a:lnTo>
                      <a:pt x="79" y="246"/>
                    </a:lnTo>
                    <a:lnTo>
                      <a:pt x="50" y="246"/>
                    </a:lnTo>
                    <a:lnTo>
                      <a:pt x="25" y="249"/>
                    </a:lnTo>
                    <a:lnTo>
                      <a:pt x="29" y="225"/>
                    </a:lnTo>
                    <a:lnTo>
                      <a:pt x="53" y="214"/>
                    </a:lnTo>
                    <a:lnTo>
                      <a:pt x="50" y="205"/>
                    </a:lnTo>
                    <a:lnTo>
                      <a:pt x="41" y="202"/>
                    </a:lnTo>
                    <a:lnTo>
                      <a:pt x="38" y="183"/>
                    </a:lnTo>
                    <a:lnTo>
                      <a:pt x="19" y="174"/>
                    </a:lnTo>
                    <a:lnTo>
                      <a:pt x="10" y="162"/>
                    </a:lnTo>
                    <a:lnTo>
                      <a:pt x="0" y="151"/>
                    </a:lnTo>
                    <a:lnTo>
                      <a:pt x="31" y="161"/>
                    </a:lnTo>
                    <a:lnTo>
                      <a:pt x="48" y="158"/>
                    </a:lnTo>
                    <a:lnTo>
                      <a:pt x="59" y="161"/>
                    </a:lnTo>
                    <a:lnTo>
                      <a:pt x="62" y="156"/>
                    </a:lnTo>
                    <a:lnTo>
                      <a:pt x="75" y="158"/>
                    </a:lnTo>
                    <a:lnTo>
                      <a:pt x="96" y="150"/>
                    </a:lnTo>
                    <a:lnTo>
                      <a:pt x="93" y="132"/>
                    </a:lnTo>
                    <a:lnTo>
                      <a:pt x="101" y="120"/>
                    </a:lnTo>
                    <a:lnTo>
                      <a:pt x="114" y="120"/>
                    </a:lnTo>
                    <a:lnTo>
                      <a:pt x="115" y="114"/>
                    </a:lnTo>
                    <a:lnTo>
                      <a:pt x="128" y="112"/>
                    </a:lnTo>
                    <a:lnTo>
                      <a:pt x="135" y="114"/>
                    </a:lnTo>
                    <a:lnTo>
                      <a:pt x="140" y="108"/>
                    </a:lnTo>
                    <a:lnTo>
                      <a:pt x="137" y="95"/>
                    </a:lnTo>
                    <a:lnTo>
                      <a:pt x="142" y="83"/>
                    </a:lnTo>
                    <a:lnTo>
                      <a:pt x="152" y="78"/>
                    </a:lnTo>
                    <a:lnTo>
                      <a:pt x="142" y="64"/>
                    </a:lnTo>
                    <a:lnTo>
                      <a:pt x="158" y="65"/>
                    </a:lnTo>
                    <a:lnTo>
                      <a:pt x="162" y="57"/>
                    </a:lnTo>
                    <a:lnTo>
                      <a:pt x="159" y="49"/>
                    </a:lnTo>
                    <a:lnTo>
                      <a:pt x="165" y="41"/>
                    </a:lnTo>
                    <a:lnTo>
                      <a:pt x="161" y="30"/>
                    </a:lnTo>
                    <a:lnTo>
                      <a:pt x="155" y="22"/>
                    </a:lnTo>
                    <a:lnTo>
                      <a:pt x="163" y="12"/>
                    </a:lnTo>
                    <a:lnTo>
                      <a:pt x="180" y="8"/>
                    </a:lnTo>
                    <a:lnTo>
                      <a:pt x="199" y="6"/>
                    </a:lnTo>
                    <a:lnTo>
                      <a:pt x="207" y="2"/>
                    </a:lnTo>
                    <a:lnTo>
                      <a:pt x="216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44" name="Freeform 144">
                <a:extLst>
                  <a:ext uri="{FF2B5EF4-FFF2-40B4-BE49-F238E27FC236}">
                    <a16:creationId xmlns:a16="http://schemas.microsoft.com/office/drawing/2014/main" id="{E770EED2-F5D8-44A9-A9B4-48CFF447D2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8479" y="3592488"/>
                <a:ext cx="166688" cy="77788"/>
              </a:xfrm>
              <a:custGeom>
                <a:avLst/>
                <a:gdLst>
                  <a:gd name="T0" fmla="*/ 92 w 105"/>
                  <a:gd name="T1" fmla="*/ 49 h 49"/>
                  <a:gd name="T2" fmla="*/ 87 w 105"/>
                  <a:gd name="T3" fmla="*/ 43 h 49"/>
                  <a:gd name="T4" fmla="*/ 83 w 105"/>
                  <a:gd name="T5" fmla="*/ 32 h 49"/>
                  <a:gd name="T6" fmla="*/ 88 w 105"/>
                  <a:gd name="T7" fmla="*/ 27 h 49"/>
                  <a:gd name="T8" fmla="*/ 83 w 105"/>
                  <a:gd name="T9" fmla="*/ 25 h 49"/>
                  <a:gd name="T10" fmla="*/ 80 w 105"/>
                  <a:gd name="T11" fmla="*/ 18 h 49"/>
                  <a:gd name="T12" fmla="*/ 72 w 105"/>
                  <a:gd name="T13" fmla="*/ 12 h 49"/>
                  <a:gd name="T14" fmla="*/ 63 w 105"/>
                  <a:gd name="T15" fmla="*/ 14 h 49"/>
                  <a:gd name="T16" fmla="*/ 59 w 105"/>
                  <a:gd name="T17" fmla="*/ 21 h 49"/>
                  <a:gd name="T18" fmla="*/ 52 w 105"/>
                  <a:gd name="T19" fmla="*/ 26 h 49"/>
                  <a:gd name="T20" fmla="*/ 48 w 105"/>
                  <a:gd name="T21" fmla="*/ 27 h 49"/>
                  <a:gd name="T22" fmla="*/ 46 w 105"/>
                  <a:gd name="T23" fmla="*/ 31 h 49"/>
                  <a:gd name="T24" fmla="*/ 54 w 105"/>
                  <a:gd name="T25" fmla="*/ 43 h 49"/>
                  <a:gd name="T26" fmla="*/ 49 w 105"/>
                  <a:gd name="T27" fmla="*/ 45 h 49"/>
                  <a:gd name="T28" fmla="*/ 46 w 105"/>
                  <a:gd name="T29" fmla="*/ 48 h 49"/>
                  <a:gd name="T30" fmla="*/ 37 w 105"/>
                  <a:gd name="T31" fmla="*/ 49 h 49"/>
                  <a:gd name="T32" fmla="*/ 35 w 105"/>
                  <a:gd name="T33" fmla="*/ 37 h 49"/>
                  <a:gd name="T34" fmla="*/ 32 w 105"/>
                  <a:gd name="T35" fmla="*/ 40 h 49"/>
                  <a:gd name="T36" fmla="*/ 26 w 105"/>
                  <a:gd name="T37" fmla="*/ 39 h 49"/>
                  <a:gd name="T38" fmla="*/ 23 w 105"/>
                  <a:gd name="T39" fmla="*/ 31 h 49"/>
                  <a:gd name="T40" fmla="*/ 16 w 105"/>
                  <a:gd name="T41" fmla="*/ 29 h 49"/>
                  <a:gd name="T42" fmla="*/ 11 w 105"/>
                  <a:gd name="T43" fmla="*/ 27 h 49"/>
                  <a:gd name="T44" fmla="*/ 3 w 105"/>
                  <a:gd name="T45" fmla="*/ 27 h 49"/>
                  <a:gd name="T46" fmla="*/ 2 w 105"/>
                  <a:gd name="T47" fmla="*/ 32 h 49"/>
                  <a:gd name="T48" fmla="*/ 0 w 105"/>
                  <a:gd name="T49" fmla="*/ 29 h 49"/>
                  <a:gd name="T50" fmla="*/ 1 w 105"/>
                  <a:gd name="T51" fmla="*/ 24 h 49"/>
                  <a:gd name="T52" fmla="*/ 3 w 105"/>
                  <a:gd name="T53" fmla="*/ 20 h 49"/>
                  <a:gd name="T54" fmla="*/ 3 w 105"/>
                  <a:gd name="T55" fmla="*/ 16 h 49"/>
                  <a:gd name="T56" fmla="*/ 6 w 105"/>
                  <a:gd name="T57" fmla="*/ 14 h 49"/>
                  <a:gd name="T58" fmla="*/ 2 w 105"/>
                  <a:gd name="T59" fmla="*/ 11 h 49"/>
                  <a:gd name="T60" fmla="*/ 2 w 105"/>
                  <a:gd name="T61" fmla="*/ 2 h 49"/>
                  <a:gd name="T62" fmla="*/ 9 w 105"/>
                  <a:gd name="T63" fmla="*/ 1 h 49"/>
                  <a:gd name="T64" fmla="*/ 16 w 105"/>
                  <a:gd name="T65" fmla="*/ 8 h 49"/>
                  <a:gd name="T66" fmla="*/ 15 w 105"/>
                  <a:gd name="T67" fmla="*/ 12 h 49"/>
                  <a:gd name="T68" fmla="*/ 22 w 105"/>
                  <a:gd name="T69" fmla="*/ 13 h 49"/>
                  <a:gd name="T70" fmla="*/ 24 w 105"/>
                  <a:gd name="T71" fmla="*/ 12 h 49"/>
                  <a:gd name="T72" fmla="*/ 29 w 105"/>
                  <a:gd name="T73" fmla="*/ 17 h 49"/>
                  <a:gd name="T74" fmla="*/ 38 w 105"/>
                  <a:gd name="T75" fmla="*/ 15 h 49"/>
                  <a:gd name="T76" fmla="*/ 46 w 105"/>
                  <a:gd name="T77" fmla="*/ 10 h 49"/>
                  <a:gd name="T78" fmla="*/ 57 w 105"/>
                  <a:gd name="T79" fmla="*/ 6 h 49"/>
                  <a:gd name="T80" fmla="*/ 64 w 105"/>
                  <a:gd name="T81" fmla="*/ 0 h 49"/>
                  <a:gd name="T82" fmla="*/ 74 w 105"/>
                  <a:gd name="T83" fmla="*/ 1 h 49"/>
                  <a:gd name="T84" fmla="*/ 73 w 105"/>
                  <a:gd name="T85" fmla="*/ 3 h 49"/>
                  <a:gd name="T86" fmla="*/ 83 w 105"/>
                  <a:gd name="T87" fmla="*/ 4 h 49"/>
                  <a:gd name="T88" fmla="*/ 91 w 105"/>
                  <a:gd name="T89" fmla="*/ 7 h 49"/>
                  <a:gd name="T90" fmla="*/ 97 w 105"/>
                  <a:gd name="T91" fmla="*/ 14 h 49"/>
                  <a:gd name="T92" fmla="*/ 103 w 105"/>
                  <a:gd name="T93" fmla="*/ 19 h 49"/>
                  <a:gd name="T94" fmla="*/ 101 w 105"/>
                  <a:gd name="T95" fmla="*/ 22 h 49"/>
                  <a:gd name="T96" fmla="*/ 105 w 105"/>
                  <a:gd name="T97" fmla="*/ 35 h 49"/>
                  <a:gd name="T98" fmla="*/ 101 w 105"/>
                  <a:gd name="T99" fmla="*/ 41 h 49"/>
                  <a:gd name="T100" fmla="*/ 95 w 105"/>
                  <a:gd name="T101" fmla="*/ 39 h 49"/>
                  <a:gd name="T102" fmla="*/ 92 w 105"/>
                  <a:gd name="T10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5" h="49">
                    <a:moveTo>
                      <a:pt x="92" y="49"/>
                    </a:moveTo>
                    <a:lnTo>
                      <a:pt x="87" y="43"/>
                    </a:lnTo>
                    <a:lnTo>
                      <a:pt x="83" y="32"/>
                    </a:lnTo>
                    <a:lnTo>
                      <a:pt x="88" y="27"/>
                    </a:lnTo>
                    <a:lnTo>
                      <a:pt x="83" y="25"/>
                    </a:lnTo>
                    <a:lnTo>
                      <a:pt x="80" y="18"/>
                    </a:lnTo>
                    <a:lnTo>
                      <a:pt x="72" y="12"/>
                    </a:lnTo>
                    <a:lnTo>
                      <a:pt x="63" y="14"/>
                    </a:lnTo>
                    <a:lnTo>
                      <a:pt x="59" y="21"/>
                    </a:lnTo>
                    <a:lnTo>
                      <a:pt x="52" y="26"/>
                    </a:lnTo>
                    <a:lnTo>
                      <a:pt x="48" y="27"/>
                    </a:lnTo>
                    <a:lnTo>
                      <a:pt x="46" y="31"/>
                    </a:lnTo>
                    <a:lnTo>
                      <a:pt x="54" y="43"/>
                    </a:lnTo>
                    <a:lnTo>
                      <a:pt x="49" y="45"/>
                    </a:lnTo>
                    <a:lnTo>
                      <a:pt x="46" y="48"/>
                    </a:lnTo>
                    <a:lnTo>
                      <a:pt x="37" y="49"/>
                    </a:lnTo>
                    <a:lnTo>
                      <a:pt x="35" y="37"/>
                    </a:lnTo>
                    <a:lnTo>
                      <a:pt x="32" y="40"/>
                    </a:lnTo>
                    <a:lnTo>
                      <a:pt x="26" y="39"/>
                    </a:lnTo>
                    <a:lnTo>
                      <a:pt x="23" y="31"/>
                    </a:lnTo>
                    <a:lnTo>
                      <a:pt x="16" y="29"/>
                    </a:lnTo>
                    <a:lnTo>
                      <a:pt x="11" y="27"/>
                    </a:lnTo>
                    <a:lnTo>
                      <a:pt x="3" y="27"/>
                    </a:lnTo>
                    <a:lnTo>
                      <a:pt x="2" y="32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3" y="20"/>
                    </a:lnTo>
                    <a:lnTo>
                      <a:pt x="3" y="16"/>
                    </a:lnTo>
                    <a:lnTo>
                      <a:pt x="6" y="14"/>
                    </a:lnTo>
                    <a:lnTo>
                      <a:pt x="2" y="11"/>
                    </a:lnTo>
                    <a:lnTo>
                      <a:pt x="2" y="2"/>
                    </a:lnTo>
                    <a:lnTo>
                      <a:pt x="9" y="1"/>
                    </a:lnTo>
                    <a:lnTo>
                      <a:pt x="16" y="8"/>
                    </a:lnTo>
                    <a:lnTo>
                      <a:pt x="15" y="12"/>
                    </a:lnTo>
                    <a:lnTo>
                      <a:pt x="22" y="13"/>
                    </a:lnTo>
                    <a:lnTo>
                      <a:pt x="24" y="12"/>
                    </a:lnTo>
                    <a:lnTo>
                      <a:pt x="29" y="17"/>
                    </a:lnTo>
                    <a:lnTo>
                      <a:pt x="38" y="15"/>
                    </a:lnTo>
                    <a:lnTo>
                      <a:pt x="46" y="10"/>
                    </a:lnTo>
                    <a:lnTo>
                      <a:pt x="57" y="6"/>
                    </a:lnTo>
                    <a:lnTo>
                      <a:pt x="64" y="0"/>
                    </a:lnTo>
                    <a:lnTo>
                      <a:pt x="74" y="1"/>
                    </a:lnTo>
                    <a:lnTo>
                      <a:pt x="73" y="3"/>
                    </a:lnTo>
                    <a:lnTo>
                      <a:pt x="83" y="4"/>
                    </a:lnTo>
                    <a:lnTo>
                      <a:pt x="91" y="7"/>
                    </a:lnTo>
                    <a:lnTo>
                      <a:pt x="97" y="14"/>
                    </a:lnTo>
                    <a:lnTo>
                      <a:pt x="103" y="19"/>
                    </a:lnTo>
                    <a:lnTo>
                      <a:pt x="101" y="22"/>
                    </a:lnTo>
                    <a:lnTo>
                      <a:pt x="105" y="35"/>
                    </a:lnTo>
                    <a:lnTo>
                      <a:pt x="101" y="41"/>
                    </a:lnTo>
                    <a:lnTo>
                      <a:pt x="95" y="39"/>
                    </a:lnTo>
                    <a:lnTo>
                      <a:pt x="92" y="4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45" name="Freeform 145">
                <a:extLst>
                  <a:ext uri="{FF2B5EF4-FFF2-40B4-BE49-F238E27FC236}">
                    <a16:creationId xmlns:a16="http://schemas.microsoft.com/office/drawing/2014/main" id="{0EAFD78A-92FC-4680-9B76-4BBE3FEEF8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9755" y="3911573"/>
                <a:ext cx="384176" cy="603246"/>
              </a:xfrm>
              <a:custGeom>
                <a:avLst/>
                <a:gdLst>
                  <a:gd name="T0" fmla="*/ 229 w 242"/>
                  <a:gd name="T1" fmla="*/ 374 h 380"/>
                  <a:gd name="T2" fmla="*/ 201 w 242"/>
                  <a:gd name="T3" fmla="*/ 368 h 380"/>
                  <a:gd name="T4" fmla="*/ 160 w 242"/>
                  <a:gd name="T5" fmla="*/ 338 h 380"/>
                  <a:gd name="T6" fmla="*/ 111 w 242"/>
                  <a:gd name="T7" fmla="*/ 303 h 380"/>
                  <a:gd name="T8" fmla="*/ 104 w 242"/>
                  <a:gd name="T9" fmla="*/ 280 h 380"/>
                  <a:gd name="T10" fmla="*/ 66 w 242"/>
                  <a:gd name="T11" fmla="*/ 214 h 380"/>
                  <a:gd name="T12" fmla="*/ 38 w 242"/>
                  <a:gd name="T13" fmla="*/ 163 h 380"/>
                  <a:gd name="T14" fmla="*/ 17 w 242"/>
                  <a:gd name="T15" fmla="*/ 134 h 380"/>
                  <a:gd name="T16" fmla="*/ 9 w 242"/>
                  <a:gd name="T17" fmla="*/ 117 h 380"/>
                  <a:gd name="T18" fmla="*/ 5 w 242"/>
                  <a:gd name="T19" fmla="*/ 82 h 380"/>
                  <a:gd name="T20" fmla="*/ 22 w 242"/>
                  <a:gd name="T21" fmla="*/ 78 h 380"/>
                  <a:gd name="T22" fmla="*/ 17 w 242"/>
                  <a:gd name="T23" fmla="*/ 90 h 380"/>
                  <a:gd name="T24" fmla="*/ 33 w 242"/>
                  <a:gd name="T25" fmla="*/ 91 h 380"/>
                  <a:gd name="T26" fmla="*/ 51 w 242"/>
                  <a:gd name="T27" fmla="*/ 93 h 380"/>
                  <a:gd name="T28" fmla="*/ 65 w 242"/>
                  <a:gd name="T29" fmla="*/ 61 h 380"/>
                  <a:gd name="T30" fmla="*/ 106 w 242"/>
                  <a:gd name="T31" fmla="*/ 31 h 380"/>
                  <a:gd name="T32" fmla="*/ 109 w 242"/>
                  <a:gd name="T33" fmla="*/ 1 h 380"/>
                  <a:gd name="T34" fmla="*/ 127 w 242"/>
                  <a:gd name="T35" fmla="*/ 10 h 380"/>
                  <a:gd name="T36" fmla="*/ 141 w 242"/>
                  <a:gd name="T37" fmla="*/ 25 h 380"/>
                  <a:gd name="T38" fmla="*/ 166 w 242"/>
                  <a:gd name="T39" fmla="*/ 49 h 380"/>
                  <a:gd name="T40" fmla="*/ 182 w 242"/>
                  <a:gd name="T41" fmla="*/ 47 h 380"/>
                  <a:gd name="T42" fmla="*/ 208 w 242"/>
                  <a:gd name="T43" fmla="*/ 55 h 380"/>
                  <a:gd name="T44" fmla="*/ 202 w 242"/>
                  <a:gd name="T45" fmla="*/ 77 h 380"/>
                  <a:gd name="T46" fmla="*/ 194 w 242"/>
                  <a:gd name="T47" fmla="*/ 87 h 380"/>
                  <a:gd name="T48" fmla="*/ 177 w 242"/>
                  <a:gd name="T49" fmla="*/ 94 h 380"/>
                  <a:gd name="T50" fmla="*/ 156 w 242"/>
                  <a:gd name="T51" fmla="*/ 118 h 380"/>
                  <a:gd name="T52" fmla="*/ 153 w 242"/>
                  <a:gd name="T53" fmla="*/ 136 h 380"/>
                  <a:gd name="T54" fmla="*/ 143 w 242"/>
                  <a:gd name="T55" fmla="*/ 151 h 380"/>
                  <a:gd name="T56" fmla="*/ 147 w 242"/>
                  <a:gd name="T57" fmla="*/ 173 h 380"/>
                  <a:gd name="T58" fmla="*/ 154 w 242"/>
                  <a:gd name="T59" fmla="*/ 195 h 380"/>
                  <a:gd name="T60" fmla="*/ 174 w 242"/>
                  <a:gd name="T61" fmla="*/ 207 h 380"/>
                  <a:gd name="T62" fmla="*/ 204 w 242"/>
                  <a:gd name="T63" fmla="*/ 196 h 380"/>
                  <a:gd name="T64" fmla="*/ 213 w 242"/>
                  <a:gd name="T65" fmla="*/ 230 h 380"/>
                  <a:gd name="T66" fmla="*/ 241 w 242"/>
                  <a:gd name="T67" fmla="*/ 259 h 380"/>
                  <a:gd name="T68" fmla="*/ 238 w 242"/>
                  <a:gd name="T69" fmla="*/ 281 h 380"/>
                  <a:gd name="T70" fmla="*/ 233 w 242"/>
                  <a:gd name="T71" fmla="*/ 309 h 380"/>
                  <a:gd name="T72" fmla="*/ 233 w 242"/>
                  <a:gd name="T73" fmla="*/ 324 h 380"/>
                  <a:gd name="T74" fmla="*/ 233 w 242"/>
                  <a:gd name="T75" fmla="*/ 364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42" h="380">
                    <a:moveTo>
                      <a:pt x="233" y="364"/>
                    </a:moveTo>
                    <a:lnTo>
                      <a:pt x="229" y="374"/>
                    </a:lnTo>
                    <a:lnTo>
                      <a:pt x="220" y="380"/>
                    </a:lnTo>
                    <a:lnTo>
                      <a:pt x="201" y="368"/>
                    </a:lnTo>
                    <a:lnTo>
                      <a:pt x="199" y="359"/>
                    </a:lnTo>
                    <a:lnTo>
                      <a:pt x="160" y="338"/>
                    </a:lnTo>
                    <a:lnTo>
                      <a:pt x="126" y="315"/>
                    </a:lnTo>
                    <a:lnTo>
                      <a:pt x="111" y="303"/>
                    </a:lnTo>
                    <a:lnTo>
                      <a:pt x="102" y="286"/>
                    </a:lnTo>
                    <a:lnTo>
                      <a:pt x="104" y="280"/>
                    </a:lnTo>
                    <a:lnTo>
                      <a:pt x="87" y="252"/>
                    </a:lnTo>
                    <a:lnTo>
                      <a:pt x="66" y="214"/>
                    </a:lnTo>
                    <a:lnTo>
                      <a:pt x="46" y="173"/>
                    </a:lnTo>
                    <a:lnTo>
                      <a:pt x="38" y="163"/>
                    </a:lnTo>
                    <a:lnTo>
                      <a:pt x="32" y="148"/>
                    </a:lnTo>
                    <a:lnTo>
                      <a:pt x="17" y="134"/>
                    </a:lnTo>
                    <a:lnTo>
                      <a:pt x="4" y="126"/>
                    </a:lnTo>
                    <a:lnTo>
                      <a:pt x="9" y="117"/>
                    </a:lnTo>
                    <a:lnTo>
                      <a:pt x="0" y="97"/>
                    </a:lnTo>
                    <a:lnTo>
                      <a:pt x="5" y="82"/>
                    </a:lnTo>
                    <a:lnTo>
                      <a:pt x="20" y="69"/>
                    </a:lnTo>
                    <a:lnTo>
                      <a:pt x="22" y="78"/>
                    </a:lnTo>
                    <a:lnTo>
                      <a:pt x="17" y="83"/>
                    </a:lnTo>
                    <a:lnTo>
                      <a:pt x="17" y="90"/>
                    </a:lnTo>
                    <a:lnTo>
                      <a:pt x="25" y="89"/>
                    </a:lnTo>
                    <a:lnTo>
                      <a:pt x="33" y="91"/>
                    </a:lnTo>
                    <a:lnTo>
                      <a:pt x="41" y="101"/>
                    </a:lnTo>
                    <a:lnTo>
                      <a:pt x="51" y="93"/>
                    </a:lnTo>
                    <a:lnTo>
                      <a:pt x="54" y="79"/>
                    </a:lnTo>
                    <a:lnTo>
                      <a:pt x="65" y="61"/>
                    </a:lnTo>
                    <a:lnTo>
                      <a:pt x="87" y="53"/>
                    </a:lnTo>
                    <a:lnTo>
                      <a:pt x="106" y="31"/>
                    </a:lnTo>
                    <a:lnTo>
                      <a:pt x="112" y="17"/>
                    </a:lnTo>
                    <a:lnTo>
                      <a:pt x="109" y="1"/>
                    </a:lnTo>
                    <a:lnTo>
                      <a:pt x="114" y="0"/>
                    </a:lnTo>
                    <a:lnTo>
                      <a:pt x="127" y="10"/>
                    </a:lnTo>
                    <a:lnTo>
                      <a:pt x="132" y="19"/>
                    </a:lnTo>
                    <a:lnTo>
                      <a:pt x="141" y="25"/>
                    </a:lnTo>
                    <a:lnTo>
                      <a:pt x="152" y="46"/>
                    </a:lnTo>
                    <a:lnTo>
                      <a:pt x="166" y="49"/>
                    </a:lnTo>
                    <a:lnTo>
                      <a:pt x="176" y="43"/>
                    </a:lnTo>
                    <a:lnTo>
                      <a:pt x="182" y="47"/>
                    </a:lnTo>
                    <a:lnTo>
                      <a:pt x="193" y="45"/>
                    </a:lnTo>
                    <a:lnTo>
                      <a:pt x="208" y="55"/>
                    </a:lnTo>
                    <a:lnTo>
                      <a:pt x="196" y="76"/>
                    </a:lnTo>
                    <a:lnTo>
                      <a:pt x="202" y="77"/>
                    </a:lnTo>
                    <a:lnTo>
                      <a:pt x="211" y="88"/>
                    </a:lnTo>
                    <a:lnTo>
                      <a:pt x="194" y="87"/>
                    </a:lnTo>
                    <a:lnTo>
                      <a:pt x="192" y="90"/>
                    </a:lnTo>
                    <a:lnTo>
                      <a:pt x="177" y="94"/>
                    </a:lnTo>
                    <a:lnTo>
                      <a:pt x="157" y="108"/>
                    </a:lnTo>
                    <a:lnTo>
                      <a:pt x="156" y="118"/>
                    </a:lnTo>
                    <a:lnTo>
                      <a:pt x="151" y="125"/>
                    </a:lnTo>
                    <a:lnTo>
                      <a:pt x="153" y="136"/>
                    </a:lnTo>
                    <a:lnTo>
                      <a:pt x="142" y="142"/>
                    </a:lnTo>
                    <a:lnTo>
                      <a:pt x="143" y="151"/>
                    </a:lnTo>
                    <a:lnTo>
                      <a:pt x="138" y="155"/>
                    </a:lnTo>
                    <a:lnTo>
                      <a:pt x="147" y="173"/>
                    </a:lnTo>
                    <a:lnTo>
                      <a:pt x="157" y="186"/>
                    </a:lnTo>
                    <a:lnTo>
                      <a:pt x="154" y="195"/>
                    </a:lnTo>
                    <a:lnTo>
                      <a:pt x="166" y="196"/>
                    </a:lnTo>
                    <a:lnTo>
                      <a:pt x="174" y="207"/>
                    </a:lnTo>
                    <a:lnTo>
                      <a:pt x="190" y="208"/>
                    </a:lnTo>
                    <a:lnTo>
                      <a:pt x="204" y="196"/>
                    </a:lnTo>
                    <a:lnTo>
                      <a:pt x="205" y="227"/>
                    </a:lnTo>
                    <a:lnTo>
                      <a:pt x="213" y="230"/>
                    </a:lnTo>
                    <a:lnTo>
                      <a:pt x="223" y="226"/>
                    </a:lnTo>
                    <a:lnTo>
                      <a:pt x="241" y="259"/>
                    </a:lnTo>
                    <a:lnTo>
                      <a:pt x="238" y="266"/>
                    </a:lnTo>
                    <a:lnTo>
                      <a:pt x="238" y="281"/>
                    </a:lnTo>
                    <a:lnTo>
                      <a:pt x="239" y="299"/>
                    </a:lnTo>
                    <a:lnTo>
                      <a:pt x="233" y="309"/>
                    </a:lnTo>
                    <a:lnTo>
                      <a:pt x="236" y="317"/>
                    </a:lnTo>
                    <a:lnTo>
                      <a:pt x="233" y="324"/>
                    </a:lnTo>
                    <a:lnTo>
                      <a:pt x="242" y="341"/>
                    </a:lnTo>
                    <a:lnTo>
                      <a:pt x="233" y="36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46" name="Freeform 146">
                <a:extLst>
                  <a:ext uri="{FF2B5EF4-FFF2-40B4-BE49-F238E27FC236}">
                    <a16:creationId xmlns:a16="http://schemas.microsoft.com/office/drawing/2014/main" id="{D56BE721-57CC-431E-B6C6-43EB0989F0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89860" y="3298801"/>
                <a:ext cx="274639" cy="425447"/>
              </a:xfrm>
              <a:custGeom>
                <a:avLst/>
                <a:gdLst>
                  <a:gd name="T0" fmla="*/ 252 w 710"/>
                  <a:gd name="T1" fmla="*/ 24 h 1100"/>
                  <a:gd name="T2" fmla="*/ 282 w 710"/>
                  <a:gd name="T3" fmla="*/ 24 h 1100"/>
                  <a:gd name="T4" fmla="*/ 311 w 710"/>
                  <a:gd name="T5" fmla="*/ 120 h 1100"/>
                  <a:gd name="T6" fmla="*/ 264 w 710"/>
                  <a:gd name="T7" fmla="*/ 219 h 1100"/>
                  <a:gd name="T8" fmla="*/ 288 w 710"/>
                  <a:gd name="T9" fmla="*/ 355 h 1100"/>
                  <a:gd name="T10" fmla="*/ 361 w 710"/>
                  <a:gd name="T11" fmla="*/ 355 h 1100"/>
                  <a:gd name="T12" fmla="*/ 459 w 710"/>
                  <a:gd name="T13" fmla="*/ 448 h 1100"/>
                  <a:gd name="T14" fmla="*/ 483 w 710"/>
                  <a:gd name="T15" fmla="*/ 508 h 1100"/>
                  <a:gd name="T16" fmla="*/ 387 w 710"/>
                  <a:gd name="T17" fmla="*/ 421 h 1100"/>
                  <a:gd name="T18" fmla="*/ 317 w 710"/>
                  <a:gd name="T19" fmla="*/ 402 h 1100"/>
                  <a:gd name="T20" fmla="*/ 212 w 710"/>
                  <a:gd name="T21" fmla="*/ 395 h 1100"/>
                  <a:gd name="T22" fmla="*/ 231 w 710"/>
                  <a:gd name="T23" fmla="*/ 339 h 1100"/>
                  <a:gd name="T24" fmla="*/ 201 w 710"/>
                  <a:gd name="T25" fmla="*/ 350 h 1100"/>
                  <a:gd name="T26" fmla="*/ 141 w 710"/>
                  <a:gd name="T27" fmla="*/ 264 h 1100"/>
                  <a:gd name="T28" fmla="*/ 160 w 710"/>
                  <a:gd name="T29" fmla="*/ 210 h 1100"/>
                  <a:gd name="T30" fmla="*/ 157 w 710"/>
                  <a:gd name="T31" fmla="*/ 0 h 1100"/>
                  <a:gd name="T32" fmla="*/ 287 w 710"/>
                  <a:gd name="T33" fmla="*/ 463 h 1100"/>
                  <a:gd name="T34" fmla="*/ 239 w 710"/>
                  <a:gd name="T35" fmla="*/ 494 h 1100"/>
                  <a:gd name="T36" fmla="*/ 257 w 710"/>
                  <a:gd name="T37" fmla="*/ 432 h 1100"/>
                  <a:gd name="T38" fmla="*/ 594 w 710"/>
                  <a:gd name="T39" fmla="*/ 540 h 1100"/>
                  <a:gd name="T40" fmla="*/ 565 w 710"/>
                  <a:gd name="T41" fmla="*/ 612 h 1100"/>
                  <a:gd name="T42" fmla="*/ 593 w 710"/>
                  <a:gd name="T43" fmla="*/ 693 h 1100"/>
                  <a:gd name="T44" fmla="*/ 550 w 710"/>
                  <a:gd name="T45" fmla="*/ 653 h 1100"/>
                  <a:gd name="T46" fmla="*/ 510 w 710"/>
                  <a:gd name="T47" fmla="*/ 597 h 1100"/>
                  <a:gd name="T48" fmla="*/ 550 w 710"/>
                  <a:gd name="T49" fmla="*/ 571 h 1100"/>
                  <a:gd name="T50" fmla="*/ 569 w 710"/>
                  <a:gd name="T51" fmla="*/ 508 h 1100"/>
                  <a:gd name="T52" fmla="*/ 325 w 710"/>
                  <a:gd name="T53" fmla="*/ 563 h 1100"/>
                  <a:gd name="T54" fmla="*/ 421 w 710"/>
                  <a:gd name="T55" fmla="*/ 589 h 1100"/>
                  <a:gd name="T56" fmla="*/ 392 w 710"/>
                  <a:gd name="T57" fmla="*/ 661 h 1100"/>
                  <a:gd name="T58" fmla="*/ 341 w 710"/>
                  <a:gd name="T59" fmla="*/ 647 h 1100"/>
                  <a:gd name="T60" fmla="*/ 325 w 710"/>
                  <a:gd name="T61" fmla="*/ 563 h 1100"/>
                  <a:gd name="T62" fmla="*/ 0 w 710"/>
                  <a:gd name="T63" fmla="*/ 863 h 1100"/>
                  <a:gd name="T64" fmla="*/ 82 w 710"/>
                  <a:gd name="T65" fmla="*/ 751 h 1100"/>
                  <a:gd name="T66" fmla="*/ 153 w 710"/>
                  <a:gd name="T67" fmla="*/ 607 h 1100"/>
                  <a:gd name="T68" fmla="*/ 128 w 710"/>
                  <a:gd name="T69" fmla="*/ 724 h 1100"/>
                  <a:gd name="T70" fmla="*/ 497 w 710"/>
                  <a:gd name="T71" fmla="*/ 700 h 1100"/>
                  <a:gd name="T72" fmla="*/ 454 w 710"/>
                  <a:gd name="T73" fmla="*/ 782 h 1100"/>
                  <a:gd name="T74" fmla="*/ 381 w 710"/>
                  <a:gd name="T75" fmla="*/ 748 h 1100"/>
                  <a:gd name="T76" fmla="*/ 411 w 710"/>
                  <a:gd name="T77" fmla="*/ 702 h 1100"/>
                  <a:gd name="T78" fmla="*/ 455 w 710"/>
                  <a:gd name="T79" fmla="*/ 644 h 1100"/>
                  <a:gd name="T80" fmla="*/ 496 w 710"/>
                  <a:gd name="T81" fmla="*/ 619 h 1100"/>
                  <a:gd name="T82" fmla="*/ 690 w 710"/>
                  <a:gd name="T83" fmla="*/ 859 h 1100"/>
                  <a:gd name="T84" fmla="*/ 710 w 710"/>
                  <a:gd name="T85" fmla="*/ 963 h 1100"/>
                  <a:gd name="T86" fmla="*/ 657 w 710"/>
                  <a:gd name="T87" fmla="*/ 954 h 1100"/>
                  <a:gd name="T88" fmla="*/ 652 w 710"/>
                  <a:gd name="T89" fmla="*/ 1060 h 1100"/>
                  <a:gd name="T90" fmla="*/ 542 w 710"/>
                  <a:gd name="T91" fmla="*/ 1051 h 1100"/>
                  <a:gd name="T92" fmla="*/ 537 w 710"/>
                  <a:gd name="T93" fmla="*/ 949 h 1100"/>
                  <a:gd name="T94" fmla="*/ 466 w 710"/>
                  <a:gd name="T95" fmla="*/ 944 h 1100"/>
                  <a:gd name="T96" fmla="*/ 378 w 710"/>
                  <a:gd name="T97" fmla="*/ 988 h 1100"/>
                  <a:gd name="T98" fmla="*/ 388 w 710"/>
                  <a:gd name="T99" fmla="*/ 891 h 1100"/>
                  <a:gd name="T100" fmla="*/ 472 w 710"/>
                  <a:gd name="T101" fmla="*/ 835 h 1100"/>
                  <a:gd name="T102" fmla="*/ 557 w 710"/>
                  <a:gd name="T103" fmla="*/ 850 h 1100"/>
                  <a:gd name="T104" fmla="*/ 619 w 710"/>
                  <a:gd name="T105" fmla="*/ 810 h 1100"/>
                  <a:gd name="T106" fmla="*/ 673 w 710"/>
                  <a:gd name="T107" fmla="*/ 785 h 1100"/>
                  <a:gd name="T108" fmla="*/ 690 w 710"/>
                  <a:gd name="T109" fmla="*/ 859 h 1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10" h="1100">
                    <a:moveTo>
                      <a:pt x="202" y="0"/>
                    </a:moveTo>
                    <a:lnTo>
                      <a:pt x="252" y="24"/>
                    </a:lnTo>
                    <a:lnTo>
                      <a:pt x="271" y="2"/>
                    </a:lnTo>
                    <a:lnTo>
                      <a:pt x="282" y="24"/>
                    </a:lnTo>
                    <a:lnTo>
                      <a:pt x="276" y="59"/>
                    </a:lnTo>
                    <a:lnTo>
                      <a:pt x="311" y="120"/>
                    </a:lnTo>
                    <a:lnTo>
                      <a:pt x="303" y="191"/>
                    </a:lnTo>
                    <a:lnTo>
                      <a:pt x="264" y="219"/>
                    </a:lnTo>
                    <a:lnTo>
                      <a:pt x="262" y="288"/>
                    </a:lnTo>
                    <a:lnTo>
                      <a:pt x="288" y="355"/>
                    </a:lnTo>
                    <a:lnTo>
                      <a:pt x="329" y="365"/>
                    </a:lnTo>
                    <a:lnTo>
                      <a:pt x="361" y="355"/>
                    </a:lnTo>
                    <a:lnTo>
                      <a:pt x="460" y="402"/>
                    </a:lnTo>
                    <a:lnTo>
                      <a:pt x="459" y="448"/>
                    </a:lnTo>
                    <a:lnTo>
                      <a:pt x="486" y="469"/>
                    </a:lnTo>
                    <a:lnTo>
                      <a:pt x="483" y="508"/>
                    </a:lnTo>
                    <a:lnTo>
                      <a:pt x="420" y="466"/>
                    </a:lnTo>
                    <a:lnTo>
                      <a:pt x="387" y="421"/>
                    </a:lnTo>
                    <a:lnTo>
                      <a:pt x="371" y="453"/>
                    </a:lnTo>
                    <a:lnTo>
                      <a:pt x="317" y="402"/>
                    </a:lnTo>
                    <a:lnTo>
                      <a:pt x="251" y="414"/>
                    </a:lnTo>
                    <a:lnTo>
                      <a:pt x="212" y="395"/>
                    </a:lnTo>
                    <a:lnTo>
                      <a:pt x="211" y="360"/>
                    </a:lnTo>
                    <a:lnTo>
                      <a:pt x="231" y="339"/>
                    </a:lnTo>
                    <a:lnTo>
                      <a:pt x="206" y="319"/>
                    </a:lnTo>
                    <a:lnTo>
                      <a:pt x="201" y="350"/>
                    </a:lnTo>
                    <a:lnTo>
                      <a:pt x="157" y="301"/>
                    </a:lnTo>
                    <a:lnTo>
                      <a:pt x="141" y="264"/>
                    </a:lnTo>
                    <a:lnTo>
                      <a:pt x="126" y="182"/>
                    </a:lnTo>
                    <a:lnTo>
                      <a:pt x="160" y="210"/>
                    </a:lnTo>
                    <a:lnTo>
                      <a:pt x="146" y="77"/>
                    </a:lnTo>
                    <a:lnTo>
                      <a:pt x="157" y="0"/>
                    </a:lnTo>
                    <a:lnTo>
                      <a:pt x="202" y="0"/>
                    </a:lnTo>
                    <a:moveTo>
                      <a:pt x="287" y="463"/>
                    </a:moveTo>
                    <a:lnTo>
                      <a:pt x="276" y="536"/>
                    </a:lnTo>
                    <a:lnTo>
                      <a:pt x="239" y="494"/>
                    </a:lnTo>
                    <a:lnTo>
                      <a:pt x="193" y="429"/>
                    </a:lnTo>
                    <a:lnTo>
                      <a:pt x="257" y="432"/>
                    </a:lnTo>
                    <a:lnTo>
                      <a:pt x="287" y="463"/>
                    </a:lnTo>
                    <a:moveTo>
                      <a:pt x="594" y="540"/>
                    </a:moveTo>
                    <a:lnTo>
                      <a:pt x="625" y="635"/>
                    </a:lnTo>
                    <a:lnTo>
                      <a:pt x="565" y="612"/>
                    </a:lnTo>
                    <a:lnTo>
                      <a:pt x="570" y="641"/>
                    </a:lnTo>
                    <a:lnTo>
                      <a:pt x="593" y="693"/>
                    </a:lnTo>
                    <a:lnTo>
                      <a:pt x="559" y="712"/>
                    </a:lnTo>
                    <a:lnTo>
                      <a:pt x="550" y="653"/>
                    </a:lnTo>
                    <a:lnTo>
                      <a:pt x="527" y="648"/>
                    </a:lnTo>
                    <a:lnTo>
                      <a:pt x="510" y="597"/>
                    </a:lnTo>
                    <a:lnTo>
                      <a:pt x="555" y="603"/>
                    </a:lnTo>
                    <a:lnTo>
                      <a:pt x="550" y="571"/>
                    </a:lnTo>
                    <a:lnTo>
                      <a:pt x="497" y="506"/>
                    </a:lnTo>
                    <a:lnTo>
                      <a:pt x="569" y="508"/>
                    </a:lnTo>
                    <a:lnTo>
                      <a:pt x="594" y="540"/>
                    </a:lnTo>
                    <a:moveTo>
                      <a:pt x="325" y="563"/>
                    </a:moveTo>
                    <a:lnTo>
                      <a:pt x="373" y="589"/>
                    </a:lnTo>
                    <a:lnTo>
                      <a:pt x="421" y="589"/>
                    </a:lnTo>
                    <a:lnTo>
                      <a:pt x="423" y="625"/>
                    </a:lnTo>
                    <a:lnTo>
                      <a:pt x="392" y="661"/>
                    </a:lnTo>
                    <a:lnTo>
                      <a:pt x="347" y="686"/>
                    </a:lnTo>
                    <a:lnTo>
                      <a:pt x="341" y="647"/>
                    </a:lnTo>
                    <a:lnTo>
                      <a:pt x="341" y="603"/>
                    </a:lnTo>
                    <a:lnTo>
                      <a:pt x="325" y="563"/>
                    </a:lnTo>
                    <a:moveTo>
                      <a:pt x="94" y="782"/>
                    </a:moveTo>
                    <a:lnTo>
                      <a:pt x="0" y="863"/>
                    </a:lnTo>
                    <a:lnTo>
                      <a:pt x="32" y="803"/>
                    </a:lnTo>
                    <a:lnTo>
                      <a:pt x="82" y="751"/>
                    </a:lnTo>
                    <a:lnTo>
                      <a:pt x="122" y="692"/>
                    </a:lnTo>
                    <a:lnTo>
                      <a:pt x="153" y="607"/>
                    </a:lnTo>
                    <a:lnTo>
                      <a:pt x="173" y="677"/>
                    </a:lnTo>
                    <a:lnTo>
                      <a:pt x="128" y="724"/>
                    </a:lnTo>
                    <a:lnTo>
                      <a:pt x="94" y="782"/>
                    </a:lnTo>
                    <a:moveTo>
                      <a:pt x="497" y="700"/>
                    </a:moveTo>
                    <a:lnTo>
                      <a:pt x="473" y="728"/>
                    </a:lnTo>
                    <a:lnTo>
                      <a:pt x="454" y="782"/>
                    </a:lnTo>
                    <a:lnTo>
                      <a:pt x="433" y="807"/>
                    </a:lnTo>
                    <a:lnTo>
                      <a:pt x="381" y="748"/>
                    </a:lnTo>
                    <a:lnTo>
                      <a:pt x="395" y="726"/>
                    </a:lnTo>
                    <a:lnTo>
                      <a:pt x="411" y="702"/>
                    </a:lnTo>
                    <a:lnTo>
                      <a:pt x="414" y="649"/>
                    </a:lnTo>
                    <a:lnTo>
                      <a:pt x="455" y="644"/>
                    </a:lnTo>
                    <a:lnTo>
                      <a:pt x="449" y="701"/>
                    </a:lnTo>
                    <a:lnTo>
                      <a:pt x="496" y="619"/>
                    </a:lnTo>
                    <a:lnTo>
                      <a:pt x="497" y="700"/>
                    </a:lnTo>
                    <a:moveTo>
                      <a:pt x="690" y="859"/>
                    </a:moveTo>
                    <a:lnTo>
                      <a:pt x="702" y="916"/>
                    </a:lnTo>
                    <a:lnTo>
                      <a:pt x="710" y="963"/>
                    </a:lnTo>
                    <a:lnTo>
                      <a:pt x="690" y="1041"/>
                    </a:lnTo>
                    <a:lnTo>
                      <a:pt x="657" y="954"/>
                    </a:lnTo>
                    <a:lnTo>
                      <a:pt x="624" y="998"/>
                    </a:lnTo>
                    <a:lnTo>
                      <a:pt x="652" y="1060"/>
                    </a:lnTo>
                    <a:lnTo>
                      <a:pt x="633" y="1100"/>
                    </a:lnTo>
                    <a:lnTo>
                      <a:pt x="542" y="1051"/>
                    </a:lnTo>
                    <a:lnTo>
                      <a:pt x="517" y="989"/>
                    </a:lnTo>
                    <a:lnTo>
                      <a:pt x="537" y="949"/>
                    </a:lnTo>
                    <a:lnTo>
                      <a:pt x="487" y="908"/>
                    </a:lnTo>
                    <a:lnTo>
                      <a:pt x="466" y="944"/>
                    </a:lnTo>
                    <a:lnTo>
                      <a:pt x="430" y="940"/>
                    </a:lnTo>
                    <a:lnTo>
                      <a:pt x="378" y="988"/>
                    </a:lnTo>
                    <a:lnTo>
                      <a:pt x="364" y="963"/>
                    </a:lnTo>
                    <a:lnTo>
                      <a:pt x="388" y="891"/>
                    </a:lnTo>
                    <a:lnTo>
                      <a:pt x="433" y="867"/>
                    </a:lnTo>
                    <a:lnTo>
                      <a:pt x="472" y="835"/>
                    </a:lnTo>
                    <a:lnTo>
                      <a:pt x="501" y="874"/>
                    </a:lnTo>
                    <a:lnTo>
                      <a:pt x="557" y="850"/>
                    </a:lnTo>
                    <a:lnTo>
                      <a:pt x="566" y="812"/>
                    </a:lnTo>
                    <a:lnTo>
                      <a:pt x="619" y="810"/>
                    </a:lnTo>
                    <a:lnTo>
                      <a:pt x="608" y="744"/>
                    </a:lnTo>
                    <a:lnTo>
                      <a:pt x="673" y="785"/>
                    </a:lnTo>
                    <a:lnTo>
                      <a:pt x="683" y="828"/>
                    </a:lnTo>
                    <a:lnTo>
                      <a:pt x="690" y="859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47" name="Freeform 147">
                <a:extLst>
                  <a:ext uri="{FF2B5EF4-FFF2-40B4-BE49-F238E27FC236}">
                    <a16:creationId xmlns:a16="http://schemas.microsoft.com/office/drawing/2014/main" id="{94C42856-950F-4C7A-B751-7AB984250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3651" y="4075084"/>
                <a:ext cx="41275" cy="61912"/>
              </a:xfrm>
              <a:custGeom>
                <a:avLst/>
                <a:gdLst>
                  <a:gd name="T0" fmla="*/ 23 w 26"/>
                  <a:gd name="T1" fmla="*/ 37 h 39"/>
                  <a:gd name="T2" fmla="*/ 18 w 26"/>
                  <a:gd name="T3" fmla="*/ 39 h 39"/>
                  <a:gd name="T4" fmla="*/ 10 w 26"/>
                  <a:gd name="T5" fmla="*/ 31 h 39"/>
                  <a:gd name="T6" fmla="*/ 3 w 26"/>
                  <a:gd name="T7" fmla="*/ 18 h 39"/>
                  <a:gd name="T8" fmla="*/ 0 w 26"/>
                  <a:gd name="T9" fmla="*/ 2 h 39"/>
                  <a:gd name="T10" fmla="*/ 3 w 26"/>
                  <a:gd name="T11" fmla="*/ 0 h 39"/>
                  <a:gd name="T12" fmla="*/ 5 w 26"/>
                  <a:gd name="T13" fmla="*/ 6 h 39"/>
                  <a:gd name="T14" fmla="*/ 10 w 26"/>
                  <a:gd name="T15" fmla="*/ 11 h 39"/>
                  <a:gd name="T16" fmla="*/ 18 w 26"/>
                  <a:gd name="T17" fmla="*/ 24 h 39"/>
                  <a:gd name="T18" fmla="*/ 26 w 26"/>
                  <a:gd name="T19" fmla="*/ 31 h 39"/>
                  <a:gd name="T20" fmla="*/ 23 w 26"/>
                  <a:gd name="T21" fmla="*/ 3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39">
                    <a:moveTo>
                      <a:pt x="23" y="37"/>
                    </a:moveTo>
                    <a:lnTo>
                      <a:pt x="18" y="39"/>
                    </a:lnTo>
                    <a:lnTo>
                      <a:pt x="10" y="31"/>
                    </a:lnTo>
                    <a:lnTo>
                      <a:pt x="3" y="18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6"/>
                    </a:lnTo>
                    <a:lnTo>
                      <a:pt x="10" y="11"/>
                    </a:lnTo>
                    <a:lnTo>
                      <a:pt x="18" y="24"/>
                    </a:lnTo>
                    <a:lnTo>
                      <a:pt x="26" y="31"/>
                    </a:lnTo>
                    <a:lnTo>
                      <a:pt x="23" y="3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48" name="Freeform 148">
                <a:extLst>
                  <a:ext uri="{FF2B5EF4-FFF2-40B4-BE49-F238E27FC236}">
                    <a16:creationId xmlns:a16="http://schemas.microsoft.com/office/drawing/2014/main" id="{9DB90E36-272A-4AF6-AF78-1D72816AD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2675" y="4046510"/>
                <a:ext cx="119063" cy="71437"/>
              </a:xfrm>
              <a:custGeom>
                <a:avLst/>
                <a:gdLst>
                  <a:gd name="T0" fmla="*/ 68 w 75"/>
                  <a:gd name="T1" fmla="*/ 27 h 45"/>
                  <a:gd name="T2" fmla="*/ 58 w 75"/>
                  <a:gd name="T3" fmla="*/ 29 h 45"/>
                  <a:gd name="T4" fmla="*/ 54 w 75"/>
                  <a:gd name="T5" fmla="*/ 35 h 45"/>
                  <a:gd name="T6" fmla="*/ 44 w 75"/>
                  <a:gd name="T7" fmla="*/ 40 h 45"/>
                  <a:gd name="T8" fmla="*/ 34 w 75"/>
                  <a:gd name="T9" fmla="*/ 45 h 45"/>
                  <a:gd name="T10" fmla="*/ 25 w 75"/>
                  <a:gd name="T11" fmla="*/ 45 h 45"/>
                  <a:gd name="T12" fmla="*/ 10 w 75"/>
                  <a:gd name="T13" fmla="*/ 39 h 45"/>
                  <a:gd name="T14" fmla="*/ 0 w 75"/>
                  <a:gd name="T15" fmla="*/ 33 h 45"/>
                  <a:gd name="T16" fmla="*/ 2 w 75"/>
                  <a:gd name="T17" fmla="*/ 26 h 45"/>
                  <a:gd name="T18" fmla="*/ 18 w 75"/>
                  <a:gd name="T19" fmla="*/ 29 h 45"/>
                  <a:gd name="T20" fmla="*/ 28 w 75"/>
                  <a:gd name="T21" fmla="*/ 28 h 45"/>
                  <a:gd name="T22" fmla="*/ 31 w 75"/>
                  <a:gd name="T23" fmla="*/ 18 h 45"/>
                  <a:gd name="T24" fmla="*/ 34 w 75"/>
                  <a:gd name="T25" fmla="*/ 17 h 45"/>
                  <a:gd name="T26" fmla="*/ 35 w 75"/>
                  <a:gd name="T27" fmla="*/ 28 h 45"/>
                  <a:gd name="T28" fmla="*/ 46 w 75"/>
                  <a:gd name="T29" fmla="*/ 27 h 45"/>
                  <a:gd name="T30" fmla="*/ 51 w 75"/>
                  <a:gd name="T31" fmla="*/ 20 h 45"/>
                  <a:gd name="T32" fmla="*/ 62 w 75"/>
                  <a:gd name="T33" fmla="*/ 12 h 45"/>
                  <a:gd name="T34" fmla="*/ 61 w 75"/>
                  <a:gd name="T35" fmla="*/ 0 h 45"/>
                  <a:gd name="T36" fmla="*/ 72 w 75"/>
                  <a:gd name="T37" fmla="*/ 0 h 45"/>
                  <a:gd name="T38" fmla="*/ 75 w 75"/>
                  <a:gd name="T39" fmla="*/ 3 h 45"/>
                  <a:gd name="T40" fmla="*/ 74 w 75"/>
                  <a:gd name="T41" fmla="*/ 15 h 45"/>
                  <a:gd name="T42" fmla="*/ 68 w 75"/>
                  <a:gd name="T43" fmla="*/ 2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5" h="45">
                    <a:moveTo>
                      <a:pt x="68" y="27"/>
                    </a:moveTo>
                    <a:lnTo>
                      <a:pt x="58" y="29"/>
                    </a:lnTo>
                    <a:lnTo>
                      <a:pt x="54" y="35"/>
                    </a:lnTo>
                    <a:lnTo>
                      <a:pt x="44" y="40"/>
                    </a:lnTo>
                    <a:lnTo>
                      <a:pt x="34" y="45"/>
                    </a:lnTo>
                    <a:lnTo>
                      <a:pt x="25" y="45"/>
                    </a:lnTo>
                    <a:lnTo>
                      <a:pt x="10" y="39"/>
                    </a:lnTo>
                    <a:lnTo>
                      <a:pt x="0" y="33"/>
                    </a:lnTo>
                    <a:lnTo>
                      <a:pt x="2" y="26"/>
                    </a:lnTo>
                    <a:lnTo>
                      <a:pt x="18" y="29"/>
                    </a:lnTo>
                    <a:lnTo>
                      <a:pt x="28" y="28"/>
                    </a:lnTo>
                    <a:lnTo>
                      <a:pt x="31" y="18"/>
                    </a:lnTo>
                    <a:lnTo>
                      <a:pt x="34" y="17"/>
                    </a:lnTo>
                    <a:lnTo>
                      <a:pt x="35" y="28"/>
                    </a:lnTo>
                    <a:lnTo>
                      <a:pt x="46" y="27"/>
                    </a:lnTo>
                    <a:lnTo>
                      <a:pt x="51" y="20"/>
                    </a:lnTo>
                    <a:lnTo>
                      <a:pt x="62" y="12"/>
                    </a:lnTo>
                    <a:lnTo>
                      <a:pt x="61" y="0"/>
                    </a:lnTo>
                    <a:lnTo>
                      <a:pt x="72" y="0"/>
                    </a:lnTo>
                    <a:lnTo>
                      <a:pt x="75" y="3"/>
                    </a:lnTo>
                    <a:lnTo>
                      <a:pt x="74" y="15"/>
                    </a:lnTo>
                    <a:lnTo>
                      <a:pt x="68" y="2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49" name="Freeform 149">
                <a:extLst>
                  <a:ext uri="{FF2B5EF4-FFF2-40B4-BE49-F238E27FC236}">
                    <a16:creationId xmlns:a16="http://schemas.microsoft.com/office/drawing/2014/main" id="{469C84FB-96A9-4BD4-915D-57A81C77F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2011" y="3994121"/>
                <a:ext cx="279401" cy="266698"/>
              </a:xfrm>
              <a:custGeom>
                <a:avLst/>
                <a:gdLst>
                  <a:gd name="T0" fmla="*/ 116 w 176"/>
                  <a:gd name="T1" fmla="*/ 100 h 168"/>
                  <a:gd name="T2" fmla="*/ 131 w 176"/>
                  <a:gd name="T3" fmla="*/ 114 h 168"/>
                  <a:gd name="T4" fmla="*/ 141 w 176"/>
                  <a:gd name="T5" fmla="*/ 136 h 168"/>
                  <a:gd name="T6" fmla="*/ 151 w 176"/>
                  <a:gd name="T7" fmla="*/ 135 h 168"/>
                  <a:gd name="T8" fmla="*/ 149 w 176"/>
                  <a:gd name="T9" fmla="*/ 144 h 168"/>
                  <a:gd name="T10" fmla="*/ 163 w 176"/>
                  <a:gd name="T11" fmla="*/ 148 h 168"/>
                  <a:gd name="T12" fmla="*/ 157 w 176"/>
                  <a:gd name="T13" fmla="*/ 151 h 168"/>
                  <a:gd name="T14" fmla="*/ 176 w 176"/>
                  <a:gd name="T15" fmla="*/ 160 h 168"/>
                  <a:gd name="T16" fmla="*/ 173 w 176"/>
                  <a:gd name="T17" fmla="*/ 166 h 168"/>
                  <a:gd name="T18" fmla="*/ 161 w 176"/>
                  <a:gd name="T19" fmla="*/ 168 h 168"/>
                  <a:gd name="T20" fmla="*/ 157 w 176"/>
                  <a:gd name="T21" fmla="*/ 162 h 168"/>
                  <a:gd name="T22" fmla="*/ 141 w 176"/>
                  <a:gd name="T23" fmla="*/ 160 h 168"/>
                  <a:gd name="T24" fmla="*/ 123 w 176"/>
                  <a:gd name="T25" fmla="*/ 157 h 168"/>
                  <a:gd name="T26" fmla="*/ 111 w 176"/>
                  <a:gd name="T27" fmla="*/ 144 h 168"/>
                  <a:gd name="T28" fmla="*/ 101 w 176"/>
                  <a:gd name="T29" fmla="*/ 132 h 168"/>
                  <a:gd name="T30" fmla="*/ 93 w 176"/>
                  <a:gd name="T31" fmla="*/ 114 h 168"/>
                  <a:gd name="T32" fmla="*/ 70 w 176"/>
                  <a:gd name="T33" fmla="*/ 105 h 168"/>
                  <a:gd name="T34" fmla="*/ 54 w 176"/>
                  <a:gd name="T35" fmla="*/ 111 h 168"/>
                  <a:gd name="T36" fmla="*/ 43 w 176"/>
                  <a:gd name="T37" fmla="*/ 118 h 168"/>
                  <a:gd name="T38" fmla="*/ 43 w 176"/>
                  <a:gd name="T39" fmla="*/ 133 h 168"/>
                  <a:gd name="T40" fmla="*/ 28 w 176"/>
                  <a:gd name="T41" fmla="*/ 140 h 168"/>
                  <a:gd name="T42" fmla="*/ 19 w 176"/>
                  <a:gd name="T43" fmla="*/ 137 h 168"/>
                  <a:gd name="T44" fmla="*/ 0 w 176"/>
                  <a:gd name="T45" fmla="*/ 136 h 168"/>
                  <a:gd name="T46" fmla="*/ 5 w 176"/>
                  <a:gd name="T47" fmla="*/ 68 h 168"/>
                  <a:gd name="T48" fmla="*/ 7 w 176"/>
                  <a:gd name="T49" fmla="*/ 0 h 168"/>
                  <a:gd name="T50" fmla="*/ 39 w 176"/>
                  <a:gd name="T51" fmla="*/ 15 h 168"/>
                  <a:gd name="T52" fmla="*/ 72 w 176"/>
                  <a:gd name="T53" fmla="*/ 27 h 168"/>
                  <a:gd name="T54" fmla="*/ 84 w 176"/>
                  <a:gd name="T55" fmla="*/ 37 h 168"/>
                  <a:gd name="T56" fmla="*/ 94 w 176"/>
                  <a:gd name="T57" fmla="*/ 48 h 168"/>
                  <a:gd name="T58" fmla="*/ 96 w 176"/>
                  <a:gd name="T59" fmla="*/ 60 h 168"/>
                  <a:gd name="T60" fmla="*/ 126 w 176"/>
                  <a:gd name="T61" fmla="*/ 73 h 168"/>
                  <a:gd name="T62" fmla="*/ 130 w 176"/>
                  <a:gd name="T63" fmla="*/ 84 h 168"/>
                  <a:gd name="T64" fmla="*/ 113 w 176"/>
                  <a:gd name="T65" fmla="*/ 86 h 168"/>
                  <a:gd name="T66" fmla="*/ 116 w 176"/>
                  <a:gd name="T67" fmla="*/ 10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6" h="168">
                    <a:moveTo>
                      <a:pt x="116" y="100"/>
                    </a:moveTo>
                    <a:lnTo>
                      <a:pt x="131" y="114"/>
                    </a:lnTo>
                    <a:lnTo>
                      <a:pt x="141" y="136"/>
                    </a:lnTo>
                    <a:lnTo>
                      <a:pt x="151" y="135"/>
                    </a:lnTo>
                    <a:lnTo>
                      <a:pt x="149" y="144"/>
                    </a:lnTo>
                    <a:lnTo>
                      <a:pt x="163" y="148"/>
                    </a:lnTo>
                    <a:lnTo>
                      <a:pt x="157" y="151"/>
                    </a:lnTo>
                    <a:lnTo>
                      <a:pt x="176" y="160"/>
                    </a:lnTo>
                    <a:lnTo>
                      <a:pt x="173" y="166"/>
                    </a:lnTo>
                    <a:lnTo>
                      <a:pt x="161" y="168"/>
                    </a:lnTo>
                    <a:lnTo>
                      <a:pt x="157" y="162"/>
                    </a:lnTo>
                    <a:lnTo>
                      <a:pt x="141" y="160"/>
                    </a:lnTo>
                    <a:lnTo>
                      <a:pt x="123" y="157"/>
                    </a:lnTo>
                    <a:lnTo>
                      <a:pt x="111" y="144"/>
                    </a:lnTo>
                    <a:lnTo>
                      <a:pt x="101" y="132"/>
                    </a:lnTo>
                    <a:lnTo>
                      <a:pt x="93" y="114"/>
                    </a:lnTo>
                    <a:lnTo>
                      <a:pt x="70" y="105"/>
                    </a:lnTo>
                    <a:lnTo>
                      <a:pt x="54" y="111"/>
                    </a:lnTo>
                    <a:lnTo>
                      <a:pt x="43" y="118"/>
                    </a:lnTo>
                    <a:lnTo>
                      <a:pt x="43" y="133"/>
                    </a:lnTo>
                    <a:lnTo>
                      <a:pt x="28" y="140"/>
                    </a:lnTo>
                    <a:lnTo>
                      <a:pt x="19" y="137"/>
                    </a:lnTo>
                    <a:lnTo>
                      <a:pt x="0" y="136"/>
                    </a:lnTo>
                    <a:lnTo>
                      <a:pt x="5" y="68"/>
                    </a:lnTo>
                    <a:lnTo>
                      <a:pt x="7" y="0"/>
                    </a:lnTo>
                    <a:lnTo>
                      <a:pt x="39" y="15"/>
                    </a:lnTo>
                    <a:lnTo>
                      <a:pt x="72" y="27"/>
                    </a:lnTo>
                    <a:lnTo>
                      <a:pt x="84" y="37"/>
                    </a:lnTo>
                    <a:lnTo>
                      <a:pt x="94" y="48"/>
                    </a:lnTo>
                    <a:lnTo>
                      <a:pt x="96" y="60"/>
                    </a:lnTo>
                    <a:lnTo>
                      <a:pt x="126" y="73"/>
                    </a:lnTo>
                    <a:lnTo>
                      <a:pt x="130" y="84"/>
                    </a:lnTo>
                    <a:lnTo>
                      <a:pt x="113" y="86"/>
                    </a:lnTo>
                    <a:lnTo>
                      <a:pt x="116" y="10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50" name="Freeform 150">
                <a:extLst>
                  <a:ext uri="{FF2B5EF4-FFF2-40B4-BE49-F238E27FC236}">
                    <a16:creationId xmlns:a16="http://schemas.microsoft.com/office/drawing/2014/main" id="{228524B9-D40A-494E-B9D0-66A031BB8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5700" y="3990946"/>
                <a:ext cx="69851" cy="74612"/>
              </a:xfrm>
              <a:custGeom>
                <a:avLst/>
                <a:gdLst>
                  <a:gd name="T0" fmla="*/ 44 w 44"/>
                  <a:gd name="T1" fmla="*/ 42 h 47"/>
                  <a:gd name="T2" fmla="*/ 38 w 44"/>
                  <a:gd name="T3" fmla="*/ 47 h 47"/>
                  <a:gd name="T4" fmla="*/ 35 w 44"/>
                  <a:gd name="T5" fmla="*/ 35 h 47"/>
                  <a:gd name="T6" fmla="*/ 31 w 44"/>
                  <a:gd name="T7" fmla="*/ 27 h 47"/>
                  <a:gd name="T8" fmla="*/ 23 w 44"/>
                  <a:gd name="T9" fmla="*/ 20 h 47"/>
                  <a:gd name="T10" fmla="*/ 13 w 44"/>
                  <a:gd name="T11" fmla="*/ 11 h 47"/>
                  <a:gd name="T12" fmla="*/ 0 w 44"/>
                  <a:gd name="T13" fmla="*/ 5 h 47"/>
                  <a:gd name="T14" fmla="*/ 5 w 44"/>
                  <a:gd name="T15" fmla="*/ 0 h 47"/>
                  <a:gd name="T16" fmla="*/ 15 w 44"/>
                  <a:gd name="T17" fmla="*/ 6 h 47"/>
                  <a:gd name="T18" fmla="*/ 21 w 44"/>
                  <a:gd name="T19" fmla="*/ 11 h 47"/>
                  <a:gd name="T20" fmla="*/ 28 w 44"/>
                  <a:gd name="T21" fmla="*/ 16 h 47"/>
                  <a:gd name="T22" fmla="*/ 35 w 44"/>
                  <a:gd name="T23" fmla="*/ 24 h 47"/>
                  <a:gd name="T24" fmla="*/ 42 w 44"/>
                  <a:gd name="T25" fmla="*/ 31 h 47"/>
                  <a:gd name="T26" fmla="*/ 44 w 44"/>
                  <a:gd name="T27" fmla="*/ 4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47">
                    <a:moveTo>
                      <a:pt x="44" y="42"/>
                    </a:moveTo>
                    <a:lnTo>
                      <a:pt x="38" y="47"/>
                    </a:lnTo>
                    <a:lnTo>
                      <a:pt x="35" y="35"/>
                    </a:lnTo>
                    <a:lnTo>
                      <a:pt x="31" y="27"/>
                    </a:lnTo>
                    <a:lnTo>
                      <a:pt x="23" y="20"/>
                    </a:lnTo>
                    <a:lnTo>
                      <a:pt x="13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5" y="6"/>
                    </a:lnTo>
                    <a:lnTo>
                      <a:pt x="21" y="11"/>
                    </a:lnTo>
                    <a:lnTo>
                      <a:pt x="28" y="16"/>
                    </a:lnTo>
                    <a:lnTo>
                      <a:pt x="35" y="24"/>
                    </a:lnTo>
                    <a:lnTo>
                      <a:pt x="42" y="31"/>
                    </a:lnTo>
                    <a:lnTo>
                      <a:pt x="44" y="4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51" name="Freeform 151">
                <a:extLst>
                  <a:ext uri="{FF2B5EF4-FFF2-40B4-BE49-F238E27FC236}">
                    <a16:creationId xmlns:a16="http://schemas.microsoft.com/office/drawing/2014/main" id="{0F22F436-BB43-4DE8-80BB-6066C1245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0737" y="2112947"/>
                <a:ext cx="257176" cy="185736"/>
              </a:xfrm>
              <a:custGeom>
                <a:avLst/>
                <a:gdLst>
                  <a:gd name="T0" fmla="*/ 18 w 162"/>
                  <a:gd name="T1" fmla="*/ 75 h 117"/>
                  <a:gd name="T2" fmla="*/ 11 w 162"/>
                  <a:gd name="T3" fmla="*/ 62 h 117"/>
                  <a:gd name="T4" fmla="*/ 11 w 162"/>
                  <a:gd name="T5" fmla="*/ 55 h 117"/>
                  <a:gd name="T6" fmla="*/ 6 w 162"/>
                  <a:gd name="T7" fmla="*/ 44 h 117"/>
                  <a:gd name="T8" fmla="*/ 0 w 162"/>
                  <a:gd name="T9" fmla="*/ 37 h 117"/>
                  <a:gd name="T10" fmla="*/ 4 w 162"/>
                  <a:gd name="T11" fmla="*/ 32 h 117"/>
                  <a:gd name="T12" fmla="*/ 0 w 162"/>
                  <a:gd name="T13" fmla="*/ 22 h 117"/>
                  <a:gd name="T14" fmla="*/ 10 w 162"/>
                  <a:gd name="T15" fmla="*/ 16 h 117"/>
                  <a:gd name="T16" fmla="*/ 33 w 162"/>
                  <a:gd name="T17" fmla="*/ 7 h 117"/>
                  <a:gd name="T18" fmla="*/ 52 w 162"/>
                  <a:gd name="T19" fmla="*/ 0 h 117"/>
                  <a:gd name="T20" fmla="*/ 67 w 162"/>
                  <a:gd name="T21" fmla="*/ 3 h 117"/>
                  <a:gd name="T22" fmla="*/ 69 w 162"/>
                  <a:gd name="T23" fmla="*/ 8 h 117"/>
                  <a:gd name="T24" fmla="*/ 84 w 162"/>
                  <a:gd name="T25" fmla="*/ 8 h 117"/>
                  <a:gd name="T26" fmla="*/ 103 w 162"/>
                  <a:gd name="T27" fmla="*/ 10 h 117"/>
                  <a:gd name="T28" fmla="*/ 132 w 162"/>
                  <a:gd name="T29" fmla="*/ 10 h 117"/>
                  <a:gd name="T30" fmla="*/ 140 w 162"/>
                  <a:gd name="T31" fmla="*/ 12 h 117"/>
                  <a:gd name="T32" fmla="*/ 145 w 162"/>
                  <a:gd name="T33" fmla="*/ 18 h 117"/>
                  <a:gd name="T34" fmla="*/ 147 w 162"/>
                  <a:gd name="T35" fmla="*/ 27 h 117"/>
                  <a:gd name="T36" fmla="*/ 152 w 162"/>
                  <a:gd name="T37" fmla="*/ 35 h 117"/>
                  <a:gd name="T38" fmla="*/ 153 w 162"/>
                  <a:gd name="T39" fmla="*/ 43 h 117"/>
                  <a:gd name="T40" fmla="*/ 144 w 162"/>
                  <a:gd name="T41" fmla="*/ 47 h 117"/>
                  <a:gd name="T42" fmla="*/ 150 w 162"/>
                  <a:gd name="T43" fmla="*/ 56 h 117"/>
                  <a:gd name="T44" fmla="*/ 152 w 162"/>
                  <a:gd name="T45" fmla="*/ 65 h 117"/>
                  <a:gd name="T46" fmla="*/ 162 w 162"/>
                  <a:gd name="T47" fmla="*/ 83 h 117"/>
                  <a:gd name="T48" fmla="*/ 161 w 162"/>
                  <a:gd name="T49" fmla="*/ 89 h 117"/>
                  <a:gd name="T50" fmla="*/ 154 w 162"/>
                  <a:gd name="T51" fmla="*/ 91 h 117"/>
                  <a:gd name="T52" fmla="*/ 141 w 162"/>
                  <a:gd name="T53" fmla="*/ 108 h 117"/>
                  <a:gd name="T54" fmla="*/ 146 w 162"/>
                  <a:gd name="T55" fmla="*/ 117 h 117"/>
                  <a:gd name="T56" fmla="*/ 143 w 162"/>
                  <a:gd name="T57" fmla="*/ 116 h 117"/>
                  <a:gd name="T58" fmla="*/ 127 w 162"/>
                  <a:gd name="T59" fmla="*/ 108 h 117"/>
                  <a:gd name="T60" fmla="*/ 115 w 162"/>
                  <a:gd name="T61" fmla="*/ 110 h 117"/>
                  <a:gd name="T62" fmla="*/ 107 w 162"/>
                  <a:gd name="T63" fmla="*/ 109 h 117"/>
                  <a:gd name="T64" fmla="*/ 98 w 162"/>
                  <a:gd name="T65" fmla="*/ 113 h 117"/>
                  <a:gd name="T66" fmla="*/ 90 w 162"/>
                  <a:gd name="T67" fmla="*/ 106 h 117"/>
                  <a:gd name="T68" fmla="*/ 83 w 162"/>
                  <a:gd name="T69" fmla="*/ 109 h 117"/>
                  <a:gd name="T70" fmla="*/ 82 w 162"/>
                  <a:gd name="T71" fmla="*/ 107 h 117"/>
                  <a:gd name="T72" fmla="*/ 74 w 162"/>
                  <a:gd name="T73" fmla="*/ 97 h 117"/>
                  <a:gd name="T74" fmla="*/ 62 w 162"/>
                  <a:gd name="T75" fmla="*/ 96 h 117"/>
                  <a:gd name="T76" fmla="*/ 60 w 162"/>
                  <a:gd name="T77" fmla="*/ 90 h 117"/>
                  <a:gd name="T78" fmla="*/ 49 w 162"/>
                  <a:gd name="T79" fmla="*/ 88 h 117"/>
                  <a:gd name="T80" fmla="*/ 47 w 162"/>
                  <a:gd name="T81" fmla="*/ 93 h 117"/>
                  <a:gd name="T82" fmla="*/ 38 w 162"/>
                  <a:gd name="T83" fmla="*/ 89 h 117"/>
                  <a:gd name="T84" fmla="*/ 38 w 162"/>
                  <a:gd name="T85" fmla="*/ 83 h 117"/>
                  <a:gd name="T86" fmla="*/ 26 w 162"/>
                  <a:gd name="T87" fmla="*/ 81 h 117"/>
                  <a:gd name="T88" fmla="*/ 18 w 162"/>
                  <a:gd name="T89" fmla="*/ 7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2" h="117">
                    <a:moveTo>
                      <a:pt x="18" y="75"/>
                    </a:moveTo>
                    <a:lnTo>
                      <a:pt x="11" y="62"/>
                    </a:lnTo>
                    <a:lnTo>
                      <a:pt x="11" y="55"/>
                    </a:lnTo>
                    <a:lnTo>
                      <a:pt x="6" y="44"/>
                    </a:lnTo>
                    <a:lnTo>
                      <a:pt x="0" y="37"/>
                    </a:lnTo>
                    <a:lnTo>
                      <a:pt x="4" y="32"/>
                    </a:lnTo>
                    <a:lnTo>
                      <a:pt x="0" y="22"/>
                    </a:lnTo>
                    <a:lnTo>
                      <a:pt x="10" y="16"/>
                    </a:lnTo>
                    <a:lnTo>
                      <a:pt x="33" y="7"/>
                    </a:lnTo>
                    <a:lnTo>
                      <a:pt x="52" y="0"/>
                    </a:lnTo>
                    <a:lnTo>
                      <a:pt x="67" y="3"/>
                    </a:lnTo>
                    <a:lnTo>
                      <a:pt x="69" y="8"/>
                    </a:lnTo>
                    <a:lnTo>
                      <a:pt x="84" y="8"/>
                    </a:lnTo>
                    <a:lnTo>
                      <a:pt x="103" y="10"/>
                    </a:lnTo>
                    <a:lnTo>
                      <a:pt x="132" y="10"/>
                    </a:lnTo>
                    <a:lnTo>
                      <a:pt x="140" y="12"/>
                    </a:lnTo>
                    <a:lnTo>
                      <a:pt x="145" y="18"/>
                    </a:lnTo>
                    <a:lnTo>
                      <a:pt x="147" y="27"/>
                    </a:lnTo>
                    <a:lnTo>
                      <a:pt x="152" y="35"/>
                    </a:lnTo>
                    <a:lnTo>
                      <a:pt x="153" y="43"/>
                    </a:lnTo>
                    <a:lnTo>
                      <a:pt x="144" y="47"/>
                    </a:lnTo>
                    <a:lnTo>
                      <a:pt x="150" y="56"/>
                    </a:lnTo>
                    <a:lnTo>
                      <a:pt x="152" y="65"/>
                    </a:lnTo>
                    <a:lnTo>
                      <a:pt x="162" y="83"/>
                    </a:lnTo>
                    <a:lnTo>
                      <a:pt x="161" y="89"/>
                    </a:lnTo>
                    <a:lnTo>
                      <a:pt x="154" y="91"/>
                    </a:lnTo>
                    <a:lnTo>
                      <a:pt x="141" y="108"/>
                    </a:lnTo>
                    <a:lnTo>
                      <a:pt x="146" y="117"/>
                    </a:lnTo>
                    <a:lnTo>
                      <a:pt x="143" y="116"/>
                    </a:lnTo>
                    <a:lnTo>
                      <a:pt x="127" y="108"/>
                    </a:lnTo>
                    <a:lnTo>
                      <a:pt x="115" y="110"/>
                    </a:lnTo>
                    <a:lnTo>
                      <a:pt x="107" y="109"/>
                    </a:lnTo>
                    <a:lnTo>
                      <a:pt x="98" y="113"/>
                    </a:lnTo>
                    <a:lnTo>
                      <a:pt x="90" y="106"/>
                    </a:lnTo>
                    <a:lnTo>
                      <a:pt x="83" y="109"/>
                    </a:lnTo>
                    <a:lnTo>
                      <a:pt x="82" y="107"/>
                    </a:lnTo>
                    <a:lnTo>
                      <a:pt x="74" y="97"/>
                    </a:lnTo>
                    <a:lnTo>
                      <a:pt x="62" y="96"/>
                    </a:lnTo>
                    <a:lnTo>
                      <a:pt x="60" y="90"/>
                    </a:lnTo>
                    <a:lnTo>
                      <a:pt x="49" y="88"/>
                    </a:lnTo>
                    <a:lnTo>
                      <a:pt x="47" y="93"/>
                    </a:lnTo>
                    <a:lnTo>
                      <a:pt x="38" y="89"/>
                    </a:lnTo>
                    <a:lnTo>
                      <a:pt x="38" y="83"/>
                    </a:lnTo>
                    <a:lnTo>
                      <a:pt x="26" y="81"/>
                    </a:lnTo>
                    <a:lnTo>
                      <a:pt x="18" y="7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52" name="Freeform 152">
                <a:extLst>
                  <a:ext uri="{FF2B5EF4-FFF2-40B4-BE49-F238E27FC236}">
                    <a16:creationId xmlns:a16="http://schemas.microsoft.com/office/drawing/2014/main" id="{1E301EA4-931F-44F9-8857-78936DC8AA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9493" y="3298801"/>
                <a:ext cx="47625" cy="17463"/>
              </a:xfrm>
              <a:custGeom>
                <a:avLst/>
                <a:gdLst>
                  <a:gd name="T0" fmla="*/ 18 w 30"/>
                  <a:gd name="T1" fmla="*/ 0 h 11"/>
                  <a:gd name="T2" fmla="*/ 27 w 30"/>
                  <a:gd name="T3" fmla="*/ 1 h 11"/>
                  <a:gd name="T4" fmla="*/ 30 w 30"/>
                  <a:gd name="T5" fmla="*/ 6 h 11"/>
                  <a:gd name="T6" fmla="*/ 24 w 30"/>
                  <a:gd name="T7" fmla="*/ 11 h 11"/>
                  <a:gd name="T8" fmla="*/ 11 w 30"/>
                  <a:gd name="T9" fmla="*/ 11 h 11"/>
                  <a:gd name="T10" fmla="*/ 0 w 30"/>
                  <a:gd name="T11" fmla="*/ 11 h 11"/>
                  <a:gd name="T12" fmla="*/ 0 w 30"/>
                  <a:gd name="T13" fmla="*/ 3 h 11"/>
                  <a:gd name="T14" fmla="*/ 3 w 30"/>
                  <a:gd name="T15" fmla="*/ 0 h 11"/>
                  <a:gd name="T16" fmla="*/ 18 w 30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1">
                    <a:moveTo>
                      <a:pt x="18" y="0"/>
                    </a:moveTo>
                    <a:lnTo>
                      <a:pt x="27" y="1"/>
                    </a:lnTo>
                    <a:lnTo>
                      <a:pt x="30" y="6"/>
                    </a:lnTo>
                    <a:lnTo>
                      <a:pt x="24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53" name="Freeform 153">
                <a:extLst>
                  <a:ext uri="{FF2B5EF4-FFF2-40B4-BE49-F238E27FC236}">
                    <a16:creationId xmlns:a16="http://schemas.microsoft.com/office/drawing/2014/main" id="{A8ADE66E-1268-45A4-8BE8-33151E3ED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1597" y="2493944"/>
                <a:ext cx="134939" cy="174624"/>
              </a:xfrm>
              <a:custGeom>
                <a:avLst/>
                <a:gdLst>
                  <a:gd name="T0" fmla="*/ 81 w 85"/>
                  <a:gd name="T1" fmla="*/ 12 h 110"/>
                  <a:gd name="T2" fmla="*/ 85 w 85"/>
                  <a:gd name="T3" fmla="*/ 16 h 110"/>
                  <a:gd name="T4" fmla="*/ 78 w 85"/>
                  <a:gd name="T5" fmla="*/ 14 h 110"/>
                  <a:gd name="T6" fmla="*/ 75 w 85"/>
                  <a:gd name="T7" fmla="*/ 21 h 110"/>
                  <a:gd name="T8" fmla="*/ 74 w 85"/>
                  <a:gd name="T9" fmla="*/ 28 h 110"/>
                  <a:gd name="T10" fmla="*/ 82 w 85"/>
                  <a:gd name="T11" fmla="*/ 43 h 110"/>
                  <a:gd name="T12" fmla="*/ 76 w 85"/>
                  <a:gd name="T13" fmla="*/ 48 h 110"/>
                  <a:gd name="T14" fmla="*/ 75 w 85"/>
                  <a:gd name="T15" fmla="*/ 52 h 110"/>
                  <a:gd name="T16" fmla="*/ 72 w 85"/>
                  <a:gd name="T17" fmla="*/ 58 h 110"/>
                  <a:gd name="T18" fmla="*/ 62 w 85"/>
                  <a:gd name="T19" fmla="*/ 61 h 110"/>
                  <a:gd name="T20" fmla="*/ 58 w 85"/>
                  <a:gd name="T21" fmla="*/ 66 h 110"/>
                  <a:gd name="T22" fmla="*/ 61 w 85"/>
                  <a:gd name="T23" fmla="*/ 75 h 110"/>
                  <a:gd name="T24" fmla="*/ 61 w 85"/>
                  <a:gd name="T25" fmla="*/ 78 h 110"/>
                  <a:gd name="T26" fmla="*/ 69 w 85"/>
                  <a:gd name="T27" fmla="*/ 81 h 110"/>
                  <a:gd name="T28" fmla="*/ 83 w 85"/>
                  <a:gd name="T29" fmla="*/ 90 h 110"/>
                  <a:gd name="T30" fmla="*/ 83 w 85"/>
                  <a:gd name="T31" fmla="*/ 95 h 110"/>
                  <a:gd name="T32" fmla="*/ 76 w 85"/>
                  <a:gd name="T33" fmla="*/ 96 h 110"/>
                  <a:gd name="T34" fmla="*/ 65 w 85"/>
                  <a:gd name="T35" fmla="*/ 97 h 110"/>
                  <a:gd name="T36" fmla="*/ 62 w 85"/>
                  <a:gd name="T37" fmla="*/ 107 h 110"/>
                  <a:gd name="T38" fmla="*/ 55 w 85"/>
                  <a:gd name="T39" fmla="*/ 106 h 110"/>
                  <a:gd name="T40" fmla="*/ 54 w 85"/>
                  <a:gd name="T41" fmla="*/ 108 h 110"/>
                  <a:gd name="T42" fmla="*/ 44 w 85"/>
                  <a:gd name="T43" fmla="*/ 104 h 110"/>
                  <a:gd name="T44" fmla="*/ 44 w 85"/>
                  <a:gd name="T45" fmla="*/ 108 h 110"/>
                  <a:gd name="T46" fmla="*/ 40 w 85"/>
                  <a:gd name="T47" fmla="*/ 110 h 110"/>
                  <a:gd name="T48" fmla="*/ 37 w 85"/>
                  <a:gd name="T49" fmla="*/ 106 h 110"/>
                  <a:gd name="T50" fmla="*/ 32 w 85"/>
                  <a:gd name="T51" fmla="*/ 104 h 110"/>
                  <a:gd name="T52" fmla="*/ 26 w 85"/>
                  <a:gd name="T53" fmla="*/ 100 h 110"/>
                  <a:gd name="T54" fmla="*/ 26 w 85"/>
                  <a:gd name="T55" fmla="*/ 91 h 110"/>
                  <a:gd name="T56" fmla="*/ 29 w 85"/>
                  <a:gd name="T57" fmla="*/ 89 h 110"/>
                  <a:gd name="T58" fmla="*/ 26 w 85"/>
                  <a:gd name="T59" fmla="*/ 85 h 110"/>
                  <a:gd name="T60" fmla="*/ 25 w 85"/>
                  <a:gd name="T61" fmla="*/ 74 h 110"/>
                  <a:gd name="T62" fmla="*/ 22 w 85"/>
                  <a:gd name="T63" fmla="*/ 71 h 110"/>
                  <a:gd name="T64" fmla="*/ 11 w 85"/>
                  <a:gd name="T65" fmla="*/ 68 h 110"/>
                  <a:gd name="T66" fmla="*/ 0 w 85"/>
                  <a:gd name="T67" fmla="*/ 63 h 110"/>
                  <a:gd name="T68" fmla="*/ 8 w 85"/>
                  <a:gd name="T69" fmla="*/ 50 h 110"/>
                  <a:gd name="T70" fmla="*/ 20 w 85"/>
                  <a:gd name="T71" fmla="*/ 39 h 110"/>
                  <a:gd name="T72" fmla="*/ 24 w 85"/>
                  <a:gd name="T73" fmla="*/ 24 h 110"/>
                  <a:gd name="T74" fmla="*/ 36 w 85"/>
                  <a:gd name="T75" fmla="*/ 31 h 110"/>
                  <a:gd name="T76" fmla="*/ 51 w 85"/>
                  <a:gd name="T77" fmla="*/ 31 h 110"/>
                  <a:gd name="T78" fmla="*/ 42 w 85"/>
                  <a:gd name="T79" fmla="*/ 20 h 110"/>
                  <a:gd name="T80" fmla="*/ 63 w 85"/>
                  <a:gd name="T81" fmla="*/ 11 h 110"/>
                  <a:gd name="T82" fmla="*/ 63 w 85"/>
                  <a:gd name="T83" fmla="*/ 0 h 110"/>
                  <a:gd name="T84" fmla="*/ 81 w 85"/>
                  <a:gd name="T85" fmla="*/ 1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5" h="110">
                    <a:moveTo>
                      <a:pt x="81" y="12"/>
                    </a:moveTo>
                    <a:lnTo>
                      <a:pt x="85" y="16"/>
                    </a:lnTo>
                    <a:lnTo>
                      <a:pt x="78" y="14"/>
                    </a:lnTo>
                    <a:lnTo>
                      <a:pt x="75" y="21"/>
                    </a:lnTo>
                    <a:lnTo>
                      <a:pt x="74" y="28"/>
                    </a:lnTo>
                    <a:lnTo>
                      <a:pt x="82" y="43"/>
                    </a:lnTo>
                    <a:lnTo>
                      <a:pt x="76" y="48"/>
                    </a:lnTo>
                    <a:lnTo>
                      <a:pt x="75" y="52"/>
                    </a:lnTo>
                    <a:lnTo>
                      <a:pt x="72" y="58"/>
                    </a:lnTo>
                    <a:lnTo>
                      <a:pt x="62" y="61"/>
                    </a:lnTo>
                    <a:lnTo>
                      <a:pt x="58" y="66"/>
                    </a:lnTo>
                    <a:lnTo>
                      <a:pt x="61" y="75"/>
                    </a:lnTo>
                    <a:lnTo>
                      <a:pt x="61" y="78"/>
                    </a:lnTo>
                    <a:lnTo>
                      <a:pt x="69" y="81"/>
                    </a:lnTo>
                    <a:lnTo>
                      <a:pt x="83" y="90"/>
                    </a:lnTo>
                    <a:lnTo>
                      <a:pt x="83" y="95"/>
                    </a:lnTo>
                    <a:lnTo>
                      <a:pt x="76" y="96"/>
                    </a:lnTo>
                    <a:lnTo>
                      <a:pt x="65" y="97"/>
                    </a:lnTo>
                    <a:lnTo>
                      <a:pt x="62" y="107"/>
                    </a:lnTo>
                    <a:lnTo>
                      <a:pt x="55" y="106"/>
                    </a:lnTo>
                    <a:lnTo>
                      <a:pt x="54" y="108"/>
                    </a:lnTo>
                    <a:lnTo>
                      <a:pt x="44" y="104"/>
                    </a:lnTo>
                    <a:lnTo>
                      <a:pt x="44" y="108"/>
                    </a:lnTo>
                    <a:lnTo>
                      <a:pt x="40" y="110"/>
                    </a:lnTo>
                    <a:lnTo>
                      <a:pt x="37" y="106"/>
                    </a:lnTo>
                    <a:lnTo>
                      <a:pt x="32" y="104"/>
                    </a:lnTo>
                    <a:lnTo>
                      <a:pt x="26" y="100"/>
                    </a:lnTo>
                    <a:lnTo>
                      <a:pt x="26" y="91"/>
                    </a:lnTo>
                    <a:lnTo>
                      <a:pt x="29" y="89"/>
                    </a:lnTo>
                    <a:lnTo>
                      <a:pt x="26" y="85"/>
                    </a:lnTo>
                    <a:lnTo>
                      <a:pt x="25" y="74"/>
                    </a:lnTo>
                    <a:lnTo>
                      <a:pt x="22" y="71"/>
                    </a:lnTo>
                    <a:lnTo>
                      <a:pt x="11" y="68"/>
                    </a:lnTo>
                    <a:lnTo>
                      <a:pt x="0" y="63"/>
                    </a:lnTo>
                    <a:lnTo>
                      <a:pt x="8" y="50"/>
                    </a:lnTo>
                    <a:lnTo>
                      <a:pt x="20" y="39"/>
                    </a:lnTo>
                    <a:lnTo>
                      <a:pt x="24" y="24"/>
                    </a:lnTo>
                    <a:lnTo>
                      <a:pt x="36" y="31"/>
                    </a:lnTo>
                    <a:lnTo>
                      <a:pt x="51" y="31"/>
                    </a:lnTo>
                    <a:lnTo>
                      <a:pt x="42" y="20"/>
                    </a:lnTo>
                    <a:lnTo>
                      <a:pt x="63" y="11"/>
                    </a:lnTo>
                    <a:lnTo>
                      <a:pt x="63" y="0"/>
                    </a:lnTo>
                    <a:lnTo>
                      <a:pt x="81" y="1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54" name="Freeform 154">
                <a:extLst>
                  <a:ext uri="{FF2B5EF4-FFF2-40B4-BE49-F238E27FC236}">
                    <a16:creationId xmlns:a16="http://schemas.microsoft.com/office/drawing/2014/main" id="{6F6612A6-2677-415F-8F18-1146A0352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311" y="2516170"/>
                <a:ext cx="87314" cy="179387"/>
              </a:xfrm>
              <a:custGeom>
                <a:avLst/>
                <a:gdLst>
                  <a:gd name="T0" fmla="*/ 11 w 55"/>
                  <a:gd name="T1" fmla="*/ 9 h 113"/>
                  <a:gd name="T2" fmla="*/ 17 w 55"/>
                  <a:gd name="T3" fmla="*/ 3 h 113"/>
                  <a:gd name="T4" fmla="*/ 24 w 55"/>
                  <a:gd name="T5" fmla="*/ 0 h 113"/>
                  <a:gd name="T6" fmla="*/ 28 w 55"/>
                  <a:gd name="T7" fmla="*/ 10 h 113"/>
                  <a:gd name="T8" fmla="*/ 38 w 55"/>
                  <a:gd name="T9" fmla="*/ 10 h 113"/>
                  <a:gd name="T10" fmla="*/ 41 w 55"/>
                  <a:gd name="T11" fmla="*/ 8 h 113"/>
                  <a:gd name="T12" fmla="*/ 50 w 55"/>
                  <a:gd name="T13" fmla="*/ 9 h 113"/>
                  <a:gd name="T14" fmla="*/ 55 w 55"/>
                  <a:gd name="T15" fmla="*/ 19 h 113"/>
                  <a:gd name="T16" fmla="*/ 47 w 55"/>
                  <a:gd name="T17" fmla="*/ 25 h 113"/>
                  <a:gd name="T18" fmla="*/ 46 w 55"/>
                  <a:gd name="T19" fmla="*/ 41 h 113"/>
                  <a:gd name="T20" fmla="*/ 43 w 55"/>
                  <a:gd name="T21" fmla="*/ 44 h 113"/>
                  <a:gd name="T22" fmla="*/ 43 w 55"/>
                  <a:gd name="T23" fmla="*/ 53 h 113"/>
                  <a:gd name="T24" fmla="*/ 35 w 55"/>
                  <a:gd name="T25" fmla="*/ 55 h 113"/>
                  <a:gd name="T26" fmla="*/ 42 w 55"/>
                  <a:gd name="T27" fmla="*/ 67 h 113"/>
                  <a:gd name="T28" fmla="*/ 37 w 55"/>
                  <a:gd name="T29" fmla="*/ 81 h 113"/>
                  <a:gd name="T30" fmla="*/ 42 w 55"/>
                  <a:gd name="T31" fmla="*/ 87 h 113"/>
                  <a:gd name="T32" fmla="*/ 40 w 55"/>
                  <a:gd name="T33" fmla="*/ 93 h 113"/>
                  <a:gd name="T34" fmla="*/ 33 w 55"/>
                  <a:gd name="T35" fmla="*/ 100 h 113"/>
                  <a:gd name="T36" fmla="*/ 35 w 55"/>
                  <a:gd name="T37" fmla="*/ 107 h 113"/>
                  <a:gd name="T38" fmla="*/ 28 w 55"/>
                  <a:gd name="T39" fmla="*/ 113 h 113"/>
                  <a:gd name="T40" fmla="*/ 19 w 55"/>
                  <a:gd name="T41" fmla="*/ 110 h 113"/>
                  <a:gd name="T42" fmla="*/ 9 w 55"/>
                  <a:gd name="T43" fmla="*/ 112 h 113"/>
                  <a:gd name="T44" fmla="*/ 13 w 55"/>
                  <a:gd name="T45" fmla="*/ 96 h 113"/>
                  <a:gd name="T46" fmla="*/ 11 w 55"/>
                  <a:gd name="T47" fmla="*/ 83 h 113"/>
                  <a:gd name="T48" fmla="*/ 4 w 55"/>
                  <a:gd name="T49" fmla="*/ 81 h 113"/>
                  <a:gd name="T50" fmla="*/ 0 w 55"/>
                  <a:gd name="T51" fmla="*/ 73 h 113"/>
                  <a:gd name="T52" fmla="*/ 2 w 55"/>
                  <a:gd name="T53" fmla="*/ 60 h 113"/>
                  <a:gd name="T54" fmla="*/ 9 w 55"/>
                  <a:gd name="T55" fmla="*/ 52 h 113"/>
                  <a:gd name="T56" fmla="*/ 10 w 55"/>
                  <a:gd name="T57" fmla="*/ 44 h 113"/>
                  <a:gd name="T58" fmla="*/ 14 w 55"/>
                  <a:gd name="T59" fmla="*/ 32 h 113"/>
                  <a:gd name="T60" fmla="*/ 14 w 55"/>
                  <a:gd name="T61" fmla="*/ 23 h 113"/>
                  <a:gd name="T62" fmla="*/ 11 w 55"/>
                  <a:gd name="T63" fmla="*/ 16 h 113"/>
                  <a:gd name="T64" fmla="*/ 11 w 55"/>
                  <a:gd name="T65" fmla="*/ 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" h="113">
                    <a:moveTo>
                      <a:pt x="11" y="9"/>
                    </a:moveTo>
                    <a:lnTo>
                      <a:pt x="17" y="3"/>
                    </a:lnTo>
                    <a:lnTo>
                      <a:pt x="24" y="0"/>
                    </a:lnTo>
                    <a:lnTo>
                      <a:pt x="28" y="10"/>
                    </a:lnTo>
                    <a:lnTo>
                      <a:pt x="38" y="10"/>
                    </a:lnTo>
                    <a:lnTo>
                      <a:pt x="41" y="8"/>
                    </a:lnTo>
                    <a:lnTo>
                      <a:pt x="50" y="9"/>
                    </a:lnTo>
                    <a:lnTo>
                      <a:pt x="55" y="19"/>
                    </a:lnTo>
                    <a:lnTo>
                      <a:pt x="47" y="25"/>
                    </a:lnTo>
                    <a:lnTo>
                      <a:pt x="46" y="41"/>
                    </a:lnTo>
                    <a:lnTo>
                      <a:pt x="43" y="44"/>
                    </a:lnTo>
                    <a:lnTo>
                      <a:pt x="43" y="53"/>
                    </a:lnTo>
                    <a:lnTo>
                      <a:pt x="35" y="55"/>
                    </a:lnTo>
                    <a:lnTo>
                      <a:pt x="42" y="67"/>
                    </a:lnTo>
                    <a:lnTo>
                      <a:pt x="37" y="81"/>
                    </a:lnTo>
                    <a:lnTo>
                      <a:pt x="42" y="87"/>
                    </a:lnTo>
                    <a:lnTo>
                      <a:pt x="40" y="93"/>
                    </a:lnTo>
                    <a:lnTo>
                      <a:pt x="33" y="100"/>
                    </a:lnTo>
                    <a:lnTo>
                      <a:pt x="35" y="107"/>
                    </a:lnTo>
                    <a:lnTo>
                      <a:pt x="28" y="113"/>
                    </a:lnTo>
                    <a:lnTo>
                      <a:pt x="19" y="110"/>
                    </a:lnTo>
                    <a:lnTo>
                      <a:pt x="9" y="112"/>
                    </a:lnTo>
                    <a:lnTo>
                      <a:pt x="13" y="96"/>
                    </a:lnTo>
                    <a:lnTo>
                      <a:pt x="11" y="83"/>
                    </a:lnTo>
                    <a:lnTo>
                      <a:pt x="4" y="81"/>
                    </a:lnTo>
                    <a:lnTo>
                      <a:pt x="0" y="73"/>
                    </a:lnTo>
                    <a:lnTo>
                      <a:pt x="2" y="60"/>
                    </a:lnTo>
                    <a:lnTo>
                      <a:pt x="9" y="52"/>
                    </a:lnTo>
                    <a:lnTo>
                      <a:pt x="10" y="44"/>
                    </a:lnTo>
                    <a:lnTo>
                      <a:pt x="14" y="32"/>
                    </a:lnTo>
                    <a:lnTo>
                      <a:pt x="14" y="23"/>
                    </a:lnTo>
                    <a:lnTo>
                      <a:pt x="11" y="16"/>
                    </a:lnTo>
                    <a:lnTo>
                      <a:pt x="11" y="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55" name="Freeform 155">
                <a:extLst>
                  <a:ext uri="{FF2B5EF4-FFF2-40B4-BE49-F238E27FC236}">
                    <a16:creationId xmlns:a16="http://schemas.microsoft.com/office/drawing/2014/main" id="{5C525163-53D9-4C90-B660-A04F8A904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957" y="4546567"/>
                <a:ext cx="247651" cy="271461"/>
              </a:xfrm>
              <a:custGeom>
                <a:avLst/>
                <a:gdLst>
                  <a:gd name="T0" fmla="*/ 0 w 156"/>
                  <a:gd name="T1" fmla="*/ 61 h 171"/>
                  <a:gd name="T2" fmla="*/ 4 w 156"/>
                  <a:gd name="T3" fmla="*/ 36 h 171"/>
                  <a:gd name="T4" fmla="*/ 3 w 156"/>
                  <a:gd name="T5" fmla="*/ 25 h 171"/>
                  <a:gd name="T6" fmla="*/ 10 w 156"/>
                  <a:gd name="T7" fmla="*/ 6 h 171"/>
                  <a:gd name="T8" fmla="*/ 41 w 156"/>
                  <a:gd name="T9" fmla="*/ 0 h 171"/>
                  <a:gd name="T10" fmla="*/ 58 w 156"/>
                  <a:gd name="T11" fmla="*/ 1 h 171"/>
                  <a:gd name="T12" fmla="*/ 76 w 156"/>
                  <a:gd name="T13" fmla="*/ 11 h 171"/>
                  <a:gd name="T14" fmla="*/ 77 w 156"/>
                  <a:gd name="T15" fmla="*/ 18 h 171"/>
                  <a:gd name="T16" fmla="*/ 83 w 156"/>
                  <a:gd name="T17" fmla="*/ 29 h 171"/>
                  <a:gd name="T18" fmla="*/ 85 w 156"/>
                  <a:gd name="T19" fmla="*/ 57 h 171"/>
                  <a:gd name="T20" fmla="*/ 104 w 156"/>
                  <a:gd name="T21" fmla="*/ 61 h 171"/>
                  <a:gd name="T22" fmla="*/ 111 w 156"/>
                  <a:gd name="T23" fmla="*/ 57 h 171"/>
                  <a:gd name="T24" fmla="*/ 124 w 156"/>
                  <a:gd name="T25" fmla="*/ 63 h 171"/>
                  <a:gd name="T26" fmla="*/ 128 w 156"/>
                  <a:gd name="T27" fmla="*/ 69 h 171"/>
                  <a:gd name="T28" fmla="*/ 132 w 156"/>
                  <a:gd name="T29" fmla="*/ 88 h 171"/>
                  <a:gd name="T30" fmla="*/ 135 w 156"/>
                  <a:gd name="T31" fmla="*/ 96 h 171"/>
                  <a:gd name="T32" fmla="*/ 141 w 156"/>
                  <a:gd name="T33" fmla="*/ 97 h 171"/>
                  <a:gd name="T34" fmla="*/ 148 w 156"/>
                  <a:gd name="T35" fmla="*/ 94 h 171"/>
                  <a:gd name="T36" fmla="*/ 155 w 156"/>
                  <a:gd name="T37" fmla="*/ 97 h 171"/>
                  <a:gd name="T38" fmla="*/ 156 w 156"/>
                  <a:gd name="T39" fmla="*/ 109 h 171"/>
                  <a:gd name="T40" fmla="*/ 155 w 156"/>
                  <a:gd name="T41" fmla="*/ 121 h 171"/>
                  <a:gd name="T42" fmla="*/ 153 w 156"/>
                  <a:gd name="T43" fmla="*/ 133 h 171"/>
                  <a:gd name="T44" fmla="*/ 152 w 156"/>
                  <a:gd name="T45" fmla="*/ 151 h 171"/>
                  <a:gd name="T46" fmla="*/ 138 w 156"/>
                  <a:gd name="T47" fmla="*/ 167 h 171"/>
                  <a:gd name="T48" fmla="*/ 124 w 156"/>
                  <a:gd name="T49" fmla="*/ 171 h 171"/>
                  <a:gd name="T50" fmla="*/ 104 w 156"/>
                  <a:gd name="T51" fmla="*/ 167 h 171"/>
                  <a:gd name="T52" fmla="*/ 85 w 156"/>
                  <a:gd name="T53" fmla="*/ 162 h 171"/>
                  <a:gd name="T54" fmla="*/ 99 w 156"/>
                  <a:gd name="T55" fmla="*/ 130 h 171"/>
                  <a:gd name="T56" fmla="*/ 95 w 156"/>
                  <a:gd name="T57" fmla="*/ 121 h 171"/>
                  <a:gd name="T58" fmla="*/ 76 w 156"/>
                  <a:gd name="T59" fmla="*/ 113 h 171"/>
                  <a:gd name="T60" fmla="*/ 52 w 156"/>
                  <a:gd name="T61" fmla="*/ 98 h 171"/>
                  <a:gd name="T62" fmla="*/ 37 w 156"/>
                  <a:gd name="T63" fmla="*/ 95 h 171"/>
                  <a:gd name="T64" fmla="*/ 0 w 156"/>
                  <a:gd name="T65" fmla="*/ 6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171">
                    <a:moveTo>
                      <a:pt x="0" y="61"/>
                    </a:moveTo>
                    <a:lnTo>
                      <a:pt x="4" y="36"/>
                    </a:lnTo>
                    <a:lnTo>
                      <a:pt x="3" y="25"/>
                    </a:lnTo>
                    <a:lnTo>
                      <a:pt x="10" y="6"/>
                    </a:lnTo>
                    <a:lnTo>
                      <a:pt x="41" y="0"/>
                    </a:lnTo>
                    <a:lnTo>
                      <a:pt x="58" y="1"/>
                    </a:lnTo>
                    <a:lnTo>
                      <a:pt x="76" y="11"/>
                    </a:lnTo>
                    <a:lnTo>
                      <a:pt x="77" y="18"/>
                    </a:lnTo>
                    <a:lnTo>
                      <a:pt x="83" y="29"/>
                    </a:lnTo>
                    <a:lnTo>
                      <a:pt x="85" y="57"/>
                    </a:lnTo>
                    <a:lnTo>
                      <a:pt x="104" y="61"/>
                    </a:lnTo>
                    <a:lnTo>
                      <a:pt x="111" y="57"/>
                    </a:lnTo>
                    <a:lnTo>
                      <a:pt x="124" y="63"/>
                    </a:lnTo>
                    <a:lnTo>
                      <a:pt x="128" y="69"/>
                    </a:lnTo>
                    <a:lnTo>
                      <a:pt x="132" y="88"/>
                    </a:lnTo>
                    <a:lnTo>
                      <a:pt x="135" y="96"/>
                    </a:lnTo>
                    <a:lnTo>
                      <a:pt x="141" y="97"/>
                    </a:lnTo>
                    <a:lnTo>
                      <a:pt x="148" y="94"/>
                    </a:lnTo>
                    <a:lnTo>
                      <a:pt x="155" y="97"/>
                    </a:lnTo>
                    <a:lnTo>
                      <a:pt x="156" y="109"/>
                    </a:lnTo>
                    <a:lnTo>
                      <a:pt x="155" y="121"/>
                    </a:lnTo>
                    <a:lnTo>
                      <a:pt x="153" y="133"/>
                    </a:lnTo>
                    <a:lnTo>
                      <a:pt x="152" y="151"/>
                    </a:lnTo>
                    <a:lnTo>
                      <a:pt x="138" y="167"/>
                    </a:lnTo>
                    <a:lnTo>
                      <a:pt x="124" y="171"/>
                    </a:lnTo>
                    <a:lnTo>
                      <a:pt x="104" y="167"/>
                    </a:lnTo>
                    <a:lnTo>
                      <a:pt x="85" y="162"/>
                    </a:lnTo>
                    <a:lnTo>
                      <a:pt x="99" y="130"/>
                    </a:lnTo>
                    <a:lnTo>
                      <a:pt x="95" y="121"/>
                    </a:lnTo>
                    <a:lnTo>
                      <a:pt x="76" y="113"/>
                    </a:lnTo>
                    <a:lnTo>
                      <a:pt x="52" y="98"/>
                    </a:lnTo>
                    <a:lnTo>
                      <a:pt x="37" y="95"/>
                    </a:lnTo>
                    <a:lnTo>
                      <a:pt x="0" y="6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56" name="Freeform 156">
                <a:extLst>
                  <a:ext uri="{FF2B5EF4-FFF2-40B4-BE49-F238E27FC236}">
                    <a16:creationId xmlns:a16="http://schemas.microsoft.com/office/drawing/2014/main" id="{17B13B7E-2CE2-4728-9B2F-9AE82C51A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3040" y="2836842"/>
                <a:ext cx="17463" cy="38100"/>
              </a:xfrm>
              <a:custGeom>
                <a:avLst/>
                <a:gdLst>
                  <a:gd name="T0" fmla="*/ 9 w 11"/>
                  <a:gd name="T1" fmla="*/ 3 h 24"/>
                  <a:gd name="T2" fmla="*/ 11 w 11"/>
                  <a:gd name="T3" fmla="*/ 15 h 24"/>
                  <a:gd name="T4" fmla="*/ 9 w 11"/>
                  <a:gd name="T5" fmla="*/ 21 h 24"/>
                  <a:gd name="T6" fmla="*/ 1 w 11"/>
                  <a:gd name="T7" fmla="*/ 24 h 24"/>
                  <a:gd name="T8" fmla="*/ 1 w 11"/>
                  <a:gd name="T9" fmla="*/ 19 h 24"/>
                  <a:gd name="T10" fmla="*/ 5 w 11"/>
                  <a:gd name="T11" fmla="*/ 16 h 24"/>
                  <a:gd name="T12" fmla="*/ 0 w 11"/>
                  <a:gd name="T13" fmla="*/ 14 h 24"/>
                  <a:gd name="T14" fmla="*/ 3 w 11"/>
                  <a:gd name="T15" fmla="*/ 0 h 24"/>
                  <a:gd name="T16" fmla="*/ 9 w 11"/>
                  <a:gd name="T1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4">
                    <a:moveTo>
                      <a:pt x="9" y="3"/>
                    </a:moveTo>
                    <a:lnTo>
                      <a:pt x="11" y="15"/>
                    </a:lnTo>
                    <a:lnTo>
                      <a:pt x="9" y="21"/>
                    </a:lnTo>
                    <a:lnTo>
                      <a:pt x="1" y="24"/>
                    </a:lnTo>
                    <a:lnTo>
                      <a:pt x="1" y="19"/>
                    </a:lnTo>
                    <a:lnTo>
                      <a:pt x="5" y="16"/>
                    </a:lnTo>
                    <a:lnTo>
                      <a:pt x="0" y="14"/>
                    </a:lnTo>
                    <a:lnTo>
                      <a:pt x="3" y="0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57" name="Freeform 157">
                <a:extLst>
                  <a:ext uri="{FF2B5EF4-FFF2-40B4-BE49-F238E27FC236}">
                    <a16:creationId xmlns:a16="http://schemas.microsoft.com/office/drawing/2014/main" id="{863DE0E4-C7B8-4473-881D-76E0D47A1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8178" y="3047978"/>
                <a:ext cx="26988" cy="50799"/>
              </a:xfrm>
              <a:custGeom>
                <a:avLst/>
                <a:gdLst>
                  <a:gd name="T0" fmla="*/ 3 w 17"/>
                  <a:gd name="T1" fmla="*/ 28 h 32"/>
                  <a:gd name="T2" fmla="*/ 0 w 17"/>
                  <a:gd name="T3" fmla="*/ 13 h 32"/>
                  <a:gd name="T4" fmla="*/ 4 w 17"/>
                  <a:gd name="T5" fmla="*/ 2 h 32"/>
                  <a:gd name="T6" fmla="*/ 9 w 17"/>
                  <a:gd name="T7" fmla="*/ 0 h 32"/>
                  <a:gd name="T8" fmla="*/ 15 w 17"/>
                  <a:gd name="T9" fmla="*/ 7 h 32"/>
                  <a:gd name="T10" fmla="*/ 17 w 17"/>
                  <a:gd name="T11" fmla="*/ 18 h 32"/>
                  <a:gd name="T12" fmla="*/ 14 w 17"/>
                  <a:gd name="T13" fmla="*/ 31 h 32"/>
                  <a:gd name="T14" fmla="*/ 9 w 17"/>
                  <a:gd name="T15" fmla="*/ 32 h 32"/>
                  <a:gd name="T16" fmla="*/ 3 w 17"/>
                  <a:gd name="T17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2">
                    <a:moveTo>
                      <a:pt x="3" y="28"/>
                    </a:moveTo>
                    <a:lnTo>
                      <a:pt x="0" y="13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5" y="7"/>
                    </a:lnTo>
                    <a:lnTo>
                      <a:pt x="17" y="18"/>
                    </a:lnTo>
                    <a:lnTo>
                      <a:pt x="14" y="31"/>
                    </a:lnTo>
                    <a:lnTo>
                      <a:pt x="9" y="32"/>
                    </a:lnTo>
                    <a:lnTo>
                      <a:pt x="3" y="2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58" name="Freeform 158">
                <a:extLst>
                  <a:ext uri="{FF2B5EF4-FFF2-40B4-BE49-F238E27FC236}">
                    <a16:creationId xmlns:a16="http://schemas.microsoft.com/office/drawing/2014/main" id="{375E905C-743B-4B8B-B086-56C876796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6951" y="2324083"/>
                <a:ext cx="250826" cy="147637"/>
              </a:xfrm>
              <a:custGeom>
                <a:avLst/>
                <a:gdLst>
                  <a:gd name="T0" fmla="*/ 37 w 158"/>
                  <a:gd name="T1" fmla="*/ 7 h 93"/>
                  <a:gd name="T2" fmla="*/ 44 w 158"/>
                  <a:gd name="T3" fmla="*/ 3 h 93"/>
                  <a:gd name="T4" fmla="*/ 54 w 158"/>
                  <a:gd name="T5" fmla="*/ 5 h 93"/>
                  <a:gd name="T6" fmla="*/ 64 w 158"/>
                  <a:gd name="T7" fmla="*/ 5 h 93"/>
                  <a:gd name="T8" fmla="*/ 72 w 158"/>
                  <a:gd name="T9" fmla="*/ 10 h 93"/>
                  <a:gd name="T10" fmla="*/ 78 w 158"/>
                  <a:gd name="T11" fmla="*/ 7 h 93"/>
                  <a:gd name="T12" fmla="*/ 89 w 158"/>
                  <a:gd name="T13" fmla="*/ 5 h 93"/>
                  <a:gd name="T14" fmla="*/ 93 w 158"/>
                  <a:gd name="T15" fmla="*/ 0 h 93"/>
                  <a:gd name="T16" fmla="*/ 100 w 158"/>
                  <a:gd name="T17" fmla="*/ 0 h 93"/>
                  <a:gd name="T18" fmla="*/ 105 w 158"/>
                  <a:gd name="T19" fmla="*/ 2 h 93"/>
                  <a:gd name="T20" fmla="*/ 110 w 158"/>
                  <a:gd name="T21" fmla="*/ 8 h 93"/>
                  <a:gd name="T22" fmla="*/ 117 w 158"/>
                  <a:gd name="T23" fmla="*/ 17 h 93"/>
                  <a:gd name="T24" fmla="*/ 128 w 158"/>
                  <a:gd name="T25" fmla="*/ 29 h 93"/>
                  <a:gd name="T26" fmla="*/ 130 w 158"/>
                  <a:gd name="T27" fmla="*/ 38 h 93"/>
                  <a:gd name="T28" fmla="*/ 129 w 158"/>
                  <a:gd name="T29" fmla="*/ 47 h 93"/>
                  <a:gd name="T30" fmla="*/ 133 w 158"/>
                  <a:gd name="T31" fmla="*/ 56 h 93"/>
                  <a:gd name="T32" fmla="*/ 141 w 158"/>
                  <a:gd name="T33" fmla="*/ 59 h 93"/>
                  <a:gd name="T34" fmla="*/ 149 w 158"/>
                  <a:gd name="T35" fmla="*/ 56 h 93"/>
                  <a:gd name="T36" fmla="*/ 156 w 158"/>
                  <a:gd name="T37" fmla="*/ 60 h 93"/>
                  <a:gd name="T38" fmla="*/ 158 w 158"/>
                  <a:gd name="T39" fmla="*/ 65 h 93"/>
                  <a:gd name="T40" fmla="*/ 150 w 158"/>
                  <a:gd name="T41" fmla="*/ 69 h 93"/>
                  <a:gd name="T42" fmla="*/ 145 w 158"/>
                  <a:gd name="T43" fmla="*/ 67 h 93"/>
                  <a:gd name="T44" fmla="*/ 143 w 158"/>
                  <a:gd name="T45" fmla="*/ 92 h 93"/>
                  <a:gd name="T46" fmla="*/ 133 w 158"/>
                  <a:gd name="T47" fmla="*/ 90 h 93"/>
                  <a:gd name="T48" fmla="*/ 121 w 158"/>
                  <a:gd name="T49" fmla="*/ 83 h 93"/>
                  <a:gd name="T50" fmla="*/ 101 w 158"/>
                  <a:gd name="T51" fmla="*/ 87 h 93"/>
                  <a:gd name="T52" fmla="*/ 94 w 158"/>
                  <a:gd name="T53" fmla="*/ 93 h 93"/>
                  <a:gd name="T54" fmla="*/ 69 w 158"/>
                  <a:gd name="T55" fmla="*/ 91 h 93"/>
                  <a:gd name="T56" fmla="*/ 56 w 158"/>
                  <a:gd name="T57" fmla="*/ 88 h 93"/>
                  <a:gd name="T58" fmla="*/ 50 w 158"/>
                  <a:gd name="T59" fmla="*/ 90 h 93"/>
                  <a:gd name="T60" fmla="*/ 44 w 158"/>
                  <a:gd name="T61" fmla="*/ 81 h 93"/>
                  <a:gd name="T62" fmla="*/ 41 w 158"/>
                  <a:gd name="T63" fmla="*/ 78 h 93"/>
                  <a:gd name="T64" fmla="*/ 45 w 158"/>
                  <a:gd name="T65" fmla="*/ 74 h 93"/>
                  <a:gd name="T66" fmla="*/ 40 w 158"/>
                  <a:gd name="T67" fmla="*/ 72 h 93"/>
                  <a:gd name="T68" fmla="*/ 36 w 158"/>
                  <a:gd name="T69" fmla="*/ 76 h 93"/>
                  <a:gd name="T70" fmla="*/ 25 w 158"/>
                  <a:gd name="T71" fmla="*/ 70 h 93"/>
                  <a:gd name="T72" fmla="*/ 23 w 158"/>
                  <a:gd name="T73" fmla="*/ 62 h 93"/>
                  <a:gd name="T74" fmla="*/ 13 w 158"/>
                  <a:gd name="T75" fmla="*/ 57 h 93"/>
                  <a:gd name="T76" fmla="*/ 10 w 158"/>
                  <a:gd name="T77" fmla="*/ 51 h 93"/>
                  <a:gd name="T78" fmla="*/ 0 w 158"/>
                  <a:gd name="T79" fmla="*/ 43 h 93"/>
                  <a:gd name="T80" fmla="*/ 13 w 158"/>
                  <a:gd name="T81" fmla="*/ 39 h 93"/>
                  <a:gd name="T82" fmla="*/ 22 w 158"/>
                  <a:gd name="T83" fmla="*/ 25 h 93"/>
                  <a:gd name="T84" fmla="*/ 28 w 158"/>
                  <a:gd name="T85" fmla="*/ 11 h 93"/>
                  <a:gd name="T86" fmla="*/ 37 w 158"/>
                  <a:gd name="T87" fmla="*/ 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8" h="93">
                    <a:moveTo>
                      <a:pt x="37" y="7"/>
                    </a:moveTo>
                    <a:lnTo>
                      <a:pt x="44" y="3"/>
                    </a:lnTo>
                    <a:lnTo>
                      <a:pt x="54" y="5"/>
                    </a:lnTo>
                    <a:lnTo>
                      <a:pt x="64" y="5"/>
                    </a:lnTo>
                    <a:lnTo>
                      <a:pt x="72" y="10"/>
                    </a:lnTo>
                    <a:lnTo>
                      <a:pt x="78" y="7"/>
                    </a:lnTo>
                    <a:lnTo>
                      <a:pt x="89" y="5"/>
                    </a:lnTo>
                    <a:lnTo>
                      <a:pt x="93" y="0"/>
                    </a:lnTo>
                    <a:lnTo>
                      <a:pt x="100" y="0"/>
                    </a:lnTo>
                    <a:lnTo>
                      <a:pt x="105" y="2"/>
                    </a:lnTo>
                    <a:lnTo>
                      <a:pt x="110" y="8"/>
                    </a:lnTo>
                    <a:lnTo>
                      <a:pt x="117" y="17"/>
                    </a:lnTo>
                    <a:lnTo>
                      <a:pt x="128" y="29"/>
                    </a:lnTo>
                    <a:lnTo>
                      <a:pt x="130" y="38"/>
                    </a:lnTo>
                    <a:lnTo>
                      <a:pt x="129" y="47"/>
                    </a:lnTo>
                    <a:lnTo>
                      <a:pt x="133" y="56"/>
                    </a:lnTo>
                    <a:lnTo>
                      <a:pt x="141" y="59"/>
                    </a:lnTo>
                    <a:lnTo>
                      <a:pt x="149" y="56"/>
                    </a:lnTo>
                    <a:lnTo>
                      <a:pt x="156" y="60"/>
                    </a:lnTo>
                    <a:lnTo>
                      <a:pt x="158" y="65"/>
                    </a:lnTo>
                    <a:lnTo>
                      <a:pt x="150" y="69"/>
                    </a:lnTo>
                    <a:lnTo>
                      <a:pt x="145" y="67"/>
                    </a:lnTo>
                    <a:lnTo>
                      <a:pt x="143" y="92"/>
                    </a:lnTo>
                    <a:lnTo>
                      <a:pt x="133" y="90"/>
                    </a:lnTo>
                    <a:lnTo>
                      <a:pt x="121" y="83"/>
                    </a:lnTo>
                    <a:lnTo>
                      <a:pt x="101" y="87"/>
                    </a:lnTo>
                    <a:lnTo>
                      <a:pt x="94" y="93"/>
                    </a:lnTo>
                    <a:lnTo>
                      <a:pt x="69" y="91"/>
                    </a:lnTo>
                    <a:lnTo>
                      <a:pt x="56" y="88"/>
                    </a:lnTo>
                    <a:lnTo>
                      <a:pt x="50" y="90"/>
                    </a:lnTo>
                    <a:lnTo>
                      <a:pt x="44" y="81"/>
                    </a:lnTo>
                    <a:lnTo>
                      <a:pt x="41" y="78"/>
                    </a:lnTo>
                    <a:lnTo>
                      <a:pt x="45" y="74"/>
                    </a:lnTo>
                    <a:lnTo>
                      <a:pt x="40" y="72"/>
                    </a:lnTo>
                    <a:lnTo>
                      <a:pt x="36" y="76"/>
                    </a:lnTo>
                    <a:lnTo>
                      <a:pt x="25" y="70"/>
                    </a:lnTo>
                    <a:lnTo>
                      <a:pt x="23" y="62"/>
                    </a:lnTo>
                    <a:lnTo>
                      <a:pt x="13" y="57"/>
                    </a:lnTo>
                    <a:lnTo>
                      <a:pt x="10" y="51"/>
                    </a:lnTo>
                    <a:lnTo>
                      <a:pt x="0" y="43"/>
                    </a:lnTo>
                    <a:lnTo>
                      <a:pt x="13" y="39"/>
                    </a:lnTo>
                    <a:lnTo>
                      <a:pt x="22" y="25"/>
                    </a:lnTo>
                    <a:lnTo>
                      <a:pt x="28" y="11"/>
                    </a:lnTo>
                    <a:lnTo>
                      <a:pt x="37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59" name="Freeform 159">
                <a:extLst>
                  <a:ext uri="{FF2B5EF4-FFF2-40B4-BE49-F238E27FC236}">
                    <a16:creationId xmlns:a16="http://schemas.microsoft.com/office/drawing/2014/main" id="{71AC65C5-6A0E-454B-B5D1-39AAD45C2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3997" y="2127235"/>
                <a:ext cx="238126" cy="269873"/>
              </a:xfrm>
              <a:custGeom>
                <a:avLst/>
                <a:gdLst>
                  <a:gd name="T0" fmla="*/ 81 w 150"/>
                  <a:gd name="T1" fmla="*/ 73 h 170"/>
                  <a:gd name="T2" fmla="*/ 126 w 150"/>
                  <a:gd name="T3" fmla="*/ 109 h 170"/>
                  <a:gd name="T4" fmla="*/ 97 w 150"/>
                  <a:gd name="T5" fmla="*/ 102 h 170"/>
                  <a:gd name="T6" fmla="*/ 109 w 150"/>
                  <a:gd name="T7" fmla="*/ 131 h 170"/>
                  <a:gd name="T8" fmla="*/ 140 w 150"/>
                  <a:gd name="T9" fmla="*/ 152 h 170"/>
                  <a:gd name="T10" fmla="*/ 150 w 150"/>
                  <a:gd name="T11" fmla="*/ 166 h 170"/>
                  <a:gd name="T12" fmla="*/ 129 w 150"/>
                  <a:gd name="T13" fmla="*/ 154 h 170"/>
                  <a:gd name="T14" fmla="*/ 129 w 150"/>
                  <a:gd name="T15" fmla="*/ 170 h 170"/>
                  <a:gd name="T16" fmla="*/ 114 w 150"/>
                  <a:gd name="T17" fmla="*/ 153 h 170"/>
                  <a:gd name="T18" fmla="*/ 101 w 150"/>
                  <a:gd name="T19" fmla="*/ 133 h 170"/>
                  <a:gd name="T20" fmla="*/ 83 w 150"/>
                  <a:gd name="T21" fmla="*/ 111 h 170"/>
                  <a:gd name="T22" fmla="*/ 76 w 150"/>
                  <a:gd name="T23" fmla="*/ 96 h 170"/>
                  <a:gd name="T24" fmla="*/ 55 w 150"/>
                  <a:gd name="T25" fmla="*/ 69 h 170"/>
                  <a:gd name="T26" fmla="*/ 29 w 150"/>
                  <a:gd name="T27" fmla="*/ 49 h 170"/>
                  <a:gd name="T28" fmla="*/ 8 w 150"/>
                  <a:gd name="T29" fmla="*/ 22 h 170"/>
                  <a:gd name="T30" fmla="*/ 14 w 150"/>
                  <a:gd name="T31" fmla="*/ 12 h 170"/>
                  <a:gd name="T32" fmla="*/ 0 w 150"/>
                  <a:gd name="T33" fmla="*/ 3 h 170"/>
                  <a:gd name="T34" fmla="*/ 4 w 150"/>
                  <a:gd name="T35" fmla="*/ 0 h 170"/>
                  <a:gd name="T36" fmla="*/ 20 w 150"/>
                  <a:gd name="T37" fmla="*/ 14 h 170"/>
                  <a:gd name="T38" fmla="*/ 42 w 150"/>
                  <a:gd name="T39" fmla="*/ 33 h 170"/>
                  <a:gd name="T40" fmla="*/ 58 w 150"/>
                  <a:gd name="T41" fmla="*/ 53 h 170"/>
                  <a:gd name="T42" fmla="*/ 81 w 150"/>
                  <a:gd name="T43" fmla="*/ 7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0" h="170">
                    <a:moveTo>
                      <a:pt x="81" y="73"/>
                    </a:moveTo>
                    <a:lnTo>
                      <a:pt x="126" y="109"/>
                    </a:lnTo>
                    <a:lnTo>
                      <a:pt x="97" y="102"/>
                    </a:lnTo>
                    <a:lnTo>
                      <a:pt x="109" y="131"/>
                    </a:lnTo>
                    <a:lnTo>
                      <a:pt x="140" y="152"/>
                    </a:lnTo>
                    <a:lnTo>
                      <a:pt x="150" y="166"/>
                    </a:lnTo>
                    <a:lnTo>
                      <a:pt x="129" y="154"/>
                    </a:lnTo>
                    <a:lnTo>
                      <a:pt x="129" y="170"/>
                    </a:lnTo>
                    <a:lnTo>
                      <a:pt x="114" y="153"/>
                    </a:lnTo>
                    <a:lnTo>
                      <a:pt x="101" y="133"/>
                    </a:lnTo>
                    <a:lnTo>
                      <a:pt x="83" y="111"/>
                    </a:lnTo>
                    <a:lnTo>
                      <a:pt x="76" y="96"/>
                    </a:lnTo>
                    <a:lnTo>
                      <a:pt x="55" y="69"/>
                    </a:lnTo>
                    <a:lnTo>
                      <a:pt x="29" y="49"/>
                    </a:lnTo>
                    <a:lnTo>
                      <a:pt x="8" y="22"/>
                    </a:lnTo>
                    <a:lnTo>
                      <a:pt x="14" y="12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20" y="14"/>
                    </a:lnTo>
                    <a:lnTo>
                      <a:pt x="42" y="33"/>
                    </a:lnTo>
                    <a:lnTo>
                      <a:pt x="58" y="53"/>
                    </a:lnTo>
                    <a:lnTo>
                      <a:pt x="81" y="7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60" name="Freeform 160">
                <a:extLst>
                  <a:ext uri="{FF2B5EF4-FFF2-40B4-BE49-F238E27FC236}">
                    <a16:creationId xmlns:a16="http://schemas.microsoft.com/office/drawing/2014/main" id="{C41766C7-955A-4988-A654-8C2B82381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4089" y="2101835"/>
                <a:ext cx="76200" cy="26987"/>
              </a:xfrm>
              <a:custGeom>
                <a:avLst/>
                <a:gdLst>
                  <a:gd name="T0" fmla="*/ 48 w 48"/>
                  <a:gd name="T1" fmla="*/ 17 h 17"/>
                  <a:gd name="T2" fmla="*/ 19 w 48"/>
                  <a:gd name="T3" fmla="*/ 17 h 17"/>
                  <a:gd name="T4" fmla="*/ 0 w 48"/>
                  <a:gd name="T5" fmla="*/ 15 h 17"/>
                  <a:gd name="T6" fmla="*/ 2 w 48"/>
                  <a:gd name="T7" fmla="*/ 6 h 17"/>
                  <a:gd name="T8" fmla="*/ 23 w 48"/>
                  <a:gd name="T9" fmla="*/ 0 h 17"/>
                  <a:gd name="T10" fmla="*/ 39 w 48"/>
                  <a:gd name="T11" fmla="*/ 4 h 17"/>
                  <a:gd name="T12" fmla="*/ 47 w 48"/>
                  <a:gd name="T13" fmla="*/ 7 h 17"/>
                  <a:gd name="T14" fmla="*/ 46 w 48"/>
                  <a:gd name="T15" fmla="*/ 12 h 17"/>
                  <a:gd name="T16" fmla="*/ 48 w 48"/>
                  <a:gd name="T1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7">
                    <a:moveTo>
                      <a:pt x="48" y="17"/>
                    </a:moveTo>
                    <a:lnTo>
                      <a:pt x="19" y="17"/>
                    </a:lnTo>
                    <a:lnTo>
                      <a:pt x="0" y="15"/>
                    </a:lnTo>
                    <a:lnTo>
                      <a:pt x="2" y="6"/>
                    </a:lnTo>
                    <a:lnTo>
                      <a:pt x="23" y="0"/>
                    </a:lnTo>
                    <a:lnTo>
                      <a:pt x="39" y="4"/>
                    </a:lnTo>
                    <a:lnTo>
                      <a:pt x="47" y="7"/>
                    </a:lnTo>
                    <a:lnTo>
                      <a:pt x="46" y="12"/>
                    </a:lnTo>
                    <a:lnTo>
                      <a:pt x="48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61" name="Freeform 161">
                <a:extLst>
                  <a:ext uri="{FF2B5EF4-FFF2-40B4-BE49-F238E27FC236}">
                    <a16:creationId xmlns:a16="http://schemas.microsoft.com/office/drawing/2014/main" id="{8848E781-F9DC-42D7-9D15-22D1B1B7B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0257" y="1558914"/>
                <a:ext cx="80963" cy="17463"/>
              </a:xfrm>
              <a:custGeom>
                <a:avLst/>
                <a:gdLst>
                  <a:gd name="T0" fmla="*/ 51 w 51"/>
                  <a:gd name="T1" fmla="*/ 10 h 11"/>
                  <a:gd name="T2" fmla="*/ 32 w 51"/>
                  <a:gd name="T3" fmla="*/ 11 h 11"/>
                  <a:gd name="T4" fmla="*/ 3 w 51"/>
                  <a:gd name="T5" fmla="*/ 9 h 11"/>
                  <a:gd name="T6" fmla="*/ 0 w 51"/>
                  <a:gd name="T7" fmla="*/ 8 h 11"/>
                  <a:gd name="T8" fmla="*/ 2 w 51"/>
                  <a:gd name="T9" fmla="*/ 2 h 11"/>
                  <a:gd name="T10" fmla="*/ 15 w 51"/>
                  <a:gd name="T11" fmla="*/ 0 h 11"/>
                  <a:gd name="T12" fmla="*/ 43 w 51"/>
                  <a:gd name="T13" fmla="*/ 6 h 11"/>
                  <a:gd name="T14" fmla="*/ 51 w 51"/>
                  <a:gd name="T1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11">
                    <a:moveTo>
                      <a:pt x="51" y="10"/>
                    </a:moveTo>
                    <a:lnTo>
                      <a:pt x="32" y="11"/>
                    </a:lnTo>
                    <a:lnTo>
                      <a:pt x="3" y="9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15" y="0"/>
                    </a:lnTo>
                    <a:lnTo>
                      <a:pt x="43" y="6"/>
                    </a:lnTo>
                    <a:lnTo>
                      <a:pt x="51" y="1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62" name="Freeform 162">
                <a:extLst>
                  <a:ext uri="{FF2B5EF4-FFF2-40B4-BE49-F238E27FC236}">
                    <a16:creationId xmlns:a16="http://schemas.microsoft.com/office/drawing/2014/main" id="{2F3D3D8B-92C9-4C7C-9024-CE97118C1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4708" y="1517639"/>
                <a:ext cx="101600" cy="20638"/>
              </a:xfrm>
              <a:custGeom>
                <a:avLst/>
                <a:gdLst>
                  <a:gd name="T0" fmla="*/ 64 w 64"/>
                  <a:gd name="T1" fmla="*/ 7 h 13"/>
                  <a:gd name="T2" fmla="*/ 60 w 64"/>
                  <a:gd name="T3" fmla="*/ 13 h 13"/>
                  <a:gd name="T4" fmla="*/ 38 w 64"/>
                  <a:gd name="T5" fmla="*/ 11 h 13"/>
                  <a:gd name="T6" fmla="*/ 5 w 64"/>
                  <a:gd name="T7" fmla="*/ 5 h 13"/>
                  <a:gd name="T8" fmla="*/ 0 w 64"/>
                  <a:gd name="T9" fmla="*/ 0 h 13"/>
                  <a:gd name="T10" fmla="*/ 27 w 64"/>
                  <a:gd name="T11" fmla="*/ 2 h 13"/>
                  <a:gd name="T12" fmla="*/ 64 w 64"/>
                  <a:gd name="T1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3">
                    <a:moveTo>
                      <a:pt x="64" y="7"/>
                    </a:moveTo>
                    <a:lnTo>
                      <a:pt x="60" y="13"/>
                    </a:lnTo>
                    <a:lnTo>
                      <a:pt x="38" y="11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27" y="2"/>
                    </a:lnTo>
                    <a:lnTo>
                      <a:pt x="64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63" name="Freeform 163">
                <a:extLst>
                  <a:ext uri="{FF2B5EF4-FFF2-40B4-BE49-F238E27FC236}">
                    <a16:creationId xmlns:a16="http://schemas.microsoft.com/office/drawing/2014/main" id="{F21EBB69-FDE5-4810-B3DF-482DDBB28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5795" y="1501765"/>
                <a:ext cx="176213" cy="38100"/>
              </a:xfrm>
              <a:custGeom>
                <a:avLst/>
                <a:gdLst>
                  <a:gd name="T0" fmla="*/ 102 w 111"/>
                  <a:gd name="T1" fmla="*/ 9 h 24"/>
                  <a:gd name="T2" fmla="*/ 111 w 111"/>
                  <a:gd name="T3" fmla="*/ 21 h 24"/>
                  <a:gd name="T4" fmla="*/ 64 w 111"/>
                  <a:gd name="T5" fmla="*/ 20 h 24"/>
                  <a:gd name="T6" fmla="*/ 50 w 111"/>
                  <a:gd name="T7" fmla="*/ 24 h 24"/>
                  <a:gd name="T8" fmla="*/ 10 w 111"/>
                  <a:gd name="T9" fmla="*/ 14 h 24"/>
                  <a:gd name="T10" fmla="*/ 0 w 111"/>
                  <a:gd name="T11" fmla="*/ 3 h 24"/>
                  <a:gd name="T12" fmla="*/ 12 w 111"/>
                  <a:gd name="T13" fmla="*/ 0 h 24"/>
                  <a:gd name="T14" fmla="*/ 45 w 111"/>
                  <a:gd name="T15" fmla="*/ 1 h 24"/>
                  <a:gd name="T16" fmla="*/ 102 w 111"/>
                  <a:gd name="T1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24">
                    <a:moveTo>
                      <a:pt x="102" y="9"/>
                    </a:moveTo>
                    <a:lnTo>
                      <a:pt x="111" y="21"/>
                    </a:lnTo>
                    <a:lnTo>
                      <a:pt x="64" y="20"/>
                    </a:lnTo>
                    <a:lnTo>
                      <a:pt x="50" y="24"/>
                    </a:lnTo>
                    <a:lnTo>
                      <a:pt x="10" y="14"/>
                    </a:lnTo>
                    <a:lnTo>
                      <a:pt x="0" y="3"/>
                    </a:lnTo>
                    <a:lnTo>
                      <a:pt x="12" y="0"/>
                    </a:lnTo>
                    <a:lnTo>
                      <a:pt x="45" y="1"/>
                    </a:lnTo>
                    <a:lnTo>
                      <a:pt x="102" y="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64" name="Freeform 164">
                <a:extLst>
                  <a:ext uri="{FF2B5EF4-FFF2-40B4-BE49-F238E27FC236}">
                    <a16:creationId xmlns:a16="http://schemas.microsoft.com/office/drawing/2014/main" id="{B6DF0364-3D00-478B-BE0E-34562467D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827" y="1482715"/>
                <a:ext cx="268289" cy="160337"/>
              </a:xfrm>
              <a:custGeom>
                <a:avLst/>
                <a:gdLst>
                  <a:gd name="T0" fmla="*/ 90 w 169"/>
                  <a:gd name="T1" fmla="*/ 100 h 101"/>
                  <a:gd name="T2" fmla="*/ 83 w 169"/>
                  <a:gd name="T3" fmla="*/ 101 h 101"/>
                  <a:gd name="T4" fmla="*/ 39 w 169"/>
                  <a:gd name="T5" fmla="*/ 99 h 101"/>
                  <a:gd name="T6" fmla="*/ 32 w 169"/>
                  <a:gd name="T7" fmla="*/ 92 h 101"/>
                  <a:gd name="T8" fmla="*/ 6 w 169"/>
                  <a:gd name="T9" fmla="*/ 87 h 101"/>
                  <a:gd name="T10" fmla="*/ 0 w 169"/>
                  <a:gd name="T11" fmla="*/ 78 h 101"/>
                  <a:gd name="T12" fmla="*/ 11 w 169"/>
                  <a:gd name="T13" fmla="*/ 75 h 101"/>
                  <a:gd name="T14" fmla="*/ 5 w 169"/>
                  <a:gd name="T15" fmla="*/ 66 h 101"/>
                  <a:gd name="T16" fmla="*/ 23 w 169"/>
                  <a:gd name="T17" fmla="*/ 52 h 101"/>
                  <a:gd name="T18" fmla="*/ 10 w 169"/>
                  <a:gd name="T19" fmla="*/ 50 h 101"/>
                  <a:gd name="T20" fmla="*/ 32 w 169"/>
                  <a:gd name="T21" fmla="*/ 36 h 101"/>
                  <a:gd name="T22" fmla="*/ 24 w 169"/>
                  <a:gd name="T23" fmla="*/ 29 h 101"/>
                  <a:gd name="T24" fmla="*/ 46 w 169"/>
                  <a:gd name="T25" fmla="*/ 20 h 101"/>
                  <a:gd name="T26" fmla="*/ 80 w 169"/>
                  <a:gd name="T27" fmla="*/ 10 h 101"/>
                  <a:gd name="T28" fmla="*/ 118 w 169"/>
                  <a:gd name="T29" fmla="*/ 8 h 101"/>
                  <a:gd name="T30" fmla="*/ 134 w 169"/>
                  <a:gd name="T31" fmla="*/ 2 h 101"/>
                  <a:gd name="T32" fmla="*/ 156 w 169"/>
                  <a:gd name="T33" fmla="*/ 0 h 101"/>
                  <a:gd name="T34" fmla="*/ 169 w 169"/>
                  <a:gd name="T35" fmla="*/ 6 h 101"/>
                  <a:gd name="T36" fmla="*/ 165 w 169"/>
                  <a:gd name="T37" fmla="*/ 11 h 101"/>
                  <a:gd name="T38" fmla="*/ 127 w 169"/>
                  <a:gd name="T39" fmla="*/ 18 h 101"/>
                  <a:gd name="T40" fmla="*/ 95 w 169"/>
                  <a:gd name="T41" fmla="*/ 26 h 101"/>
                  <a:gd name="T42" fmla="*/ 67 w 169"/>
                  <a:gd name="T43" fmla="*/ 41 h 101"/>
                  <a:gd name="T44" fmla="*/ 58 w 169"/>
                  <a:gd name="T45" fmla="*/ 56 h 101"/>
                  <a:gd name="T46" fmla="*/ 47 w 169"/>
                  <a:gd name="T47" fmla="*/ 72 h 101"/>
                  <a:gd name="T48" fmla="*/ 57 w 169"/>
                  <a:gd name="T49" fmla="*/ 86 h 101"/>
                  <a:gd name="T50" fmla="*/ 90 w 169"/>
                  <a:gd name="T51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9" h="101">
                    <a:moveTo>
                      <a:pt x="90" y="100"/>
                    </a:moveTo>
                    <a:lnTo>
                      <a:pt x="83" y="101"/>
                    </a:lnTo>
                    <a:lnTo>
                      <a:pt x="39" y="99"/>
                    </a:lnTo>
                    <a:lnTo>
                      <a:pt x="32" y="92"/>
                    </a:lnTo>
                    <a:lnTo>
                      <a:pt x="6" y="87"/>
                    </a:lnTo>
                    <a:lnTo>
                      <a:pt x="0" y="78"/>
                    </a:lnTo>
                    <a:lnTo>
                      <a:pt x="11" y="75"/>
                    </a:lnTo>
                    <a:lnTo>
                      <a:pt x="5" y="66"/>
                    </a:lnTo>
                    <a:lnTo>
                      <a:pt x="23" y="52"/>
                    </a:lnTo>
                    <a:lnTo>
                      <a:pt x="10" y="50"/>
                    </a:lnTo>
                    <a:lnTo>
                      <a:pt x="32" y="36"/>
                    </a:lnTo>
                    <a:lnTo>
                      <a:pt x="24" y="29"/>
                    </a:lnTo>
                    <a:lnTo>
                      <a:pt x="46" y="20"/>
                    </a:lnTo>
                    <a:lnTo>
                      <a:pt x="80" y="10"/>
                    </a:lnTo>
                    <a:lnTo>
                      <a:pt x="118" y="8"/>
                    </a:lnTo>
                    <a:lnTo>
                      <a:pt x="134" y="2"/>
                    </a:lnTo>
                    <a:lnTo>
                      <a:pt x="156" y="0"/>
                    </a:lnTo>
                    <a:lnTo>
                      <a:pt x="169" y="6"/>
                    </a:lnTo>
                    <a:lnTo>
                      <a:pt x="165" y="11"/>
                    </a:lnTo>
                    <a:lnTo>
                      <a:pt x="127" y="18"/>
                    </a:lnTo>
                    <a:lnTo>
                      <a:pt x="95" y="26"/>
                    </a:lnTo>
                    <a:lnTo>
                      <a:pt x="67" y="41"/>
                    </a:lnTo>
                    <a:lnTo>
                      <a:pt x="58" y="56"/>
                    </a:lnTo>
                    <a:lnTo>
                      <a:pt x="47" y="72"/>
                    </a:lnTo>
                    <a:lnTo>
                      <a:pt x="57" y="86"/>
                    </a:lnTo>
                    <a:lnTo>
                      <a:pt x="90" y="10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65" name="Freeform 165">
                <a:extLst>
                  <a:ext uri="{FF2B5EF4-FFF2-40B4-BE49-F238E27FC236}">
                    <a16:creationId xmlns:a16="http://schemas.microsoft.com/office/drawing/2014/main" id="{13744887-DD64-48DC-A4B6-8F3B18F5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3630" y="1427152"/>
                <a:ext cx="98426" cy="33338"/>
              </a:xfrm>
              <a:custGeom>
                <a:avLst/>
                <a:gdLst>
                  <a:gd name="T0" fmla="*/ 62 w 62"/>
                  <a:gd name="T1" fmla="*/ 15 h 21"/>
                  <a:gd name="T2" fmla="*/ 2 w 62"/>
                  <a:gd name="T3" fmla="*/ 21 h 21"/>
                  <a:gd name="T4" fmla="*/ 0 w 62"/>
                  <a:gd name="T5" fmla="*/ 2 h 21"/>
                  <a:gd name="T6" fmla="*/ 8 w 62"/>
                  <a:gd name="T7" fmla="*/ 0 h 21"/>
                  <a:gd name="T8" fmla="*/ 18 w 62"/>
                  <a:gd name="T9" fmla="*/ 1 h 21"/>
                  <a:gd name="T10" fmla="*/ 58 w 62"/>
                  <a:gd name="T11" fmla="*/ 9 h 21"/>
                  <a:gd name="T12" fmla="*/ 62 w 62"/>
                  <a:gd name="T13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21">
                    <a:moveTo>
                      <a:pt x="62" y="15"/>
                    </a:moveTo>
                    <a:lnTo>
                      <a:pt x="2" y="21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8" y="1"/>
                    </a:lnTo>
                    <a:lnTo>
                      <a:pt x="58" y="9"/>
                    </a:lnTo>
                    <a:lnTo>
                      <a:pt x="62" y="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66" name="Freeform 166">
                <a:extLst>
                  <a:ext uri="{FF2B5EF4-FFF2-40B4-BE49-F238E27FC236}">
                    <a16:creationId xmlns:a16="http://schemas.microsoft.com/office/drawing/2014/main" id="{F9AFEA55-48BD-42DC-A137-BD089A10D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9526" y="1393815"/>
                <a:ext cx="119063" cy="19050"/>
              </a:xfrm>
              <a:custGeom>
                <a:avLst/>
                <a:gdLst>
                  <a:gd name="T0" fmla="*/ 72 w 75"/>
                  <a:gd name="T1" fmla="*/ 5 h 12"/>
                  <a:gd name="T2" fmla="*/ 58 w 75"/>
                  <a:gd name="T3" fmla="*/ 7 h 12"/>
                  <a:gd name="T4" fmla="*/ 48 w 75"/>
                  <a:gd name="T5" fmla="*/ 8 h 12"/>
                  <a:gd name="T6" fmla="*/ 48 w 75"/>
                  <a:gd name="T7" fmla="*/ 10 h 12"/>
                  <a:gd name="T8" fmla="*/ 36 w 75"/>
                  <a:gd name="T9" fmla="*/ 12 h 12"/>
                  <a:gd name="T10" fmla="*/ 22 w 75"/>
                  <a:gd name="T11" fmla="*/ 9 h 12"/>
                  <a:gd name="T12" fmla="*/ 26 w 75"/>
                  <a:gd name="T13" fmla="*/ 5 h 12"/>
                  <a:gd name="T14" fmla="*/ 0 w 75"/>
                  <a:gd name="T15" fmla="*/ 5 h 12"/>
                  <a:gd name="T16" fmla="*/ 21 w 75"/>
                  <a:gd name="T17" fmla="*/ 2 h 12"/>
                  <a:gd name="T18" fmla="*/ 38 w 75"/>
                  <a:gd name="T19" fmla="*/ 2 h 12"/>
                  <a:gd name="T20" fmla="*/ 43 w 75"/>
                  <a:gd name="T21" fmla="*/ 5 h 12"/>
                  <a:gd name="T22" fmla="*/ 47 w 75"/>
                  <a:gd name="T23" fmla="*/ 2 h 12"/>
                  <a:gd name="T24" fmla="*/ 56 w 75"/>
                  <a:gd name="T25" fmla="*/ 0 h 12"/>
                  <a:gd name="T26" fmla="*/ 75 w 75"/>
                  <a:gd name="T27" fmla="*/ 3 h 12"/>
                  <a:gd name="T28" fmla="*/ 72 w 75"/>
                  <a:gd name="T2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12">
                    <a:moveTo>
                      <a:pt x="72" y="5"/>
                    </a:moveTo>
                    <a:lnTo>
                      <a:pt x="58" y="7"/>
                    </a:lnTo>
                    <a:lnTo>
                      <a:pt x="48" y="8"/>
                    </a:lnTo>
                    <a:lnTo>
                      <a:pt x="48" y="10"/>
                    </a:lnTo>
                    <a:lnTo>
                      <a:pt x="36" y="12"/>
                    </a:lnTo>
                    <a:lnTo>
                      <a:pt x="22" y="9"/>
                    </a:lnTo>
                    <a:lnTo>
                      <a:pt x="26" y="5"/>
                    </a:lnTo>
                    <a:lnTo>
                      <a:pt x="0" y="5"/>
                    </a:lnTo>
                    <a:lnTo>
                      <a:pt x="21" y="2"/>
                    </a:lnTo>
                    <a:lnTo>
                      <a:pt x="38" y="2"/>
                    </a:lnTo>
                    <a:lnTo>
                      <a:pt x="43" y="5"/>
                    </a:lnTo>
                    <a:lnTo>
                      <a:pt x="47" y="2"/>
                    </a:lnTo>
                    <a:lnTo>
                      <a:pt x="56" y="0"/>
                    </a:lnTo>
                    <a:lnTo>
                      <a:pt x="75" y="3"/>
                    </a:lnTo>
                    <a:lnTo>
                      <a:pt x="72" y="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67" name="Freeform 167">
                <a:extLst>
                  <a:ext uri="{FF2B5EF4-FFF2-40B4-BE49-F238E27FC236}">
                    <a16:creationId xmlns:a16="http://schemas.microsoft.com/office/drawing/2014/main" id="{4F93C427-8821-4144-837B-B9218AEF3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0904" y="1387465"/>
                <a:ext cx="198439" cy="53975"/>
              </a:xfrm>
              <a:custGeom>
                <a:avLst/>
                <a:gdLst>
                  <a:gd name="T0" fmla="*/ 125 w 125"/>
                  <a:gd name="T1" fmla="*/ 32 h 34"/>
                  <a:gd name="T2" fmla="*/ 102 w 125"/>
                  <a:gd name="T3" fmla="*/ 34 h 34"/>
                  <a:gd name="T4" fmla="*/ 65 w 125"/>
                  <a:gd name="T5" fmla="*/ 30 h 34"/>
                  <a:gd name="T6" fmla="*/ 39 w 125"/>
                  <a:gd name="T7" fmla="*/ 24 h 34"/>
                  <a:gd name="T8" fmla="*/ 19 w 125"/>
                  <a:gd name="T9" fmla="*/ 15 h 34"/>
                  <a:gd name="T10" fmla="*/ 0 w 125"/>
                  <a:gd name="T11" fmla="*/ 12 h 34"/>
                  <a:gd name="T12" fmla="*/ 19 w 125"/>
                  <a:gd name="T13" fmla="*/ 3 h 34"/>
                  <a:gd name="T14" fmla="*/ 39 w 125"/>
                  <a:gd name="T15" fmla="*/ 0 h 34"/>
                  <a:gd name="T16" fmla="*/ 70 w 125"/>
                  <a:gd name="T17" fmla="*/ 7 h 34"/>
                  <a:gd name="T18" fmla="*/ 113 w 125"/>
                  <a:gd name="T19" fmla="*/ 19 h 34"/>
                  <a:gd name="T20" fmla="*/ 125 w 125"/>
                  <a:gd name="T21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5" h="34">
                    <a:moveTo>
                      <a:pt x="125" y="32"/>
                    </a:moveTo>
                    <a:lnTo>
                      <a:pt x="102" y="34"/>
                    </a:lnTo>
                    <a:lnTo>
                      <a:pt x="65" y="30"/>
                    </a:lnTo>
                    <a:lnTo>
                      <a:pt x="39" y="24"/>
                    </a:lnTo>
                    <a:lnTo>
                      <a:pt x="19" y="15"/>
                    </a:lnTo>
                    <a:lnTo>
                      <a:pt x="0" y="12"/>
                    </a:lnTo>
                    <a:lnTo>
                      <a:pt x="19" y="3"/>
                    </a:lnTo>
                    <a:lnTo>
                      <a:pt x="39" y="0"/>
                    </a:lnTo>
                    <a:lnTo>
                      <a:pt x="70" y="7"/>
                    </a:lnTo>
                    <a:lnTo>
                      <a:pt x="113" y="19"/>
                    </a:lnTo>
                    <a:lnTo>
                      <a:pt x="125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68" name="Freeform 168">
                <a:extLst>
                  <a:ext uri="{FF2B5EF4-FFF2-40B4-BE49-F238E27FC236}">
                    <a16:creationId xmlns:a16="http://schemas.microsoft.com/office/drawing/2014/main" id="{D85EFBFB-00AE-47B5-80D9-9E022B983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9215" y="3946496"/>
                <a:ext cx="52388" cy="58738"/>
              </a:xfrm>
              <a:custGeom>
                <a:avLst/>
                <a:gdLst>
                  <a:gd name="T0" fmla="*/ 25 w 33"/>
                  <a:gd name="T1" fmla="*/ 0 h 37"/>
                  <a:gd name="T2" fmla="*/ 33 w 33"/>
                  <a:gd name="T3" fmla="*/ 12 h 37"/>
                  <a:gd name="T4" fmla="*/ 31 w 33"/>
                  <a:gd name="T5" fmla="*/ 24 h 37"/>
                  <a:gd name="T6" fmla="*/ 26 w 33"/>
                  <a:gd name="T7" fmla="*/ 27 h 37"/>
                  <a:gd name="T8" fmla="*/ 16 w 33"/>
                  <a:gd name="T9" fmla="*/ 25 h 37"/>
                  <a:gd name="T10" fmla="*/ 11 w 33"/>
                  <a:gd name="T11" fmla="*/ 37 h 37"/>
                  <a:gd name="T12" fmla="*/ 0 w 33"/>
                  <a:gd name="T13" fmla="*/ 35 h 37"/>
                  <a:gd name="T14" fmla="*/ 1 w 33"/>
                  <a:gd name="T15" fmla="*/ 24 h 37"/>
                  <a:gd name="T16" fmla="*/ 4 w 33"/>
                  <a:gd name="T17" fmla="*/ 22 h 37"/>
                  <a:gd name="T18" fmla="*/ 4 w 33"/>
                  <a:gd name="T19" fmla="*/ 10 h 37"/>
                  <a:gd name="T20" fmla="*/ 10 w 33"/>
                  <a:gd name="T21" fmla="*/ 4 h 37"/>
                  <a:gd name="T22" fmla="*/ 14 w 33"/>
                  <a:gd name="T23" fmla="*/ 6 h 37"/>
                  <a:gd name="T24" fmla="*/ 25 w 33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37">
                    <a:moveTo>
                      <a:pt x="25" y="0"/>
                    </a:moveTo>
                    <a:lnTo>
                      <a:pt x="33" y="12"/>
                    </a:lnTo>
                    <a:lnTo>
                      <a:pt x="31" y="24"/>
                    </a:lnTo>
                    <a:lnTo>
                      <a:pt x="26" y="27"/>
                    </a:lnTo>
                    <a:lnTo>
                      <a:pt x="16" y="25"/>
                    </a:lnTo>
                    <a:lnTo>
                      <a:pt x="11" y="37"/>
                    </a:lnTo>
                    <a:lnTo>
                      <a:pt x="0" y="35"/>
                    </a:lnTo>
                    <a:lnTo>
                      <a:pt x="1" y="24"/>
                    </a:lnTo>
                    <a:lnTo>
                      <a:pt x="4" y="22"/>
                    </a:lnTo>
                    <a:lnTo>
                      <a:pt x="4" y="10"/>
                    </a:lnTo>
                    <a:lnTo>
                      <a:pt x="10" y="4"/>
                    </a:lnTo>
                    <a:lnTo>
                      <a:pt x="14" y="6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69" name="Freeform 169">
                <a:extLst>
                  <a:ext uri="{FF2B5EF4-FFF2-40B4-BE49-F238E27FC236}">
                    <a16:creationId xmlns:a16="http://schemas.microsoft.com/office/drawing/2014/main" id="{9E7F48D2-5474-44C8-B452-F52722332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122" y="2997179"/>
                <a:ext cx="244475" cy="219074"/>
              </a:xfrm>
              <a:custGeom>
                <a:avLst/>
                <a:gdLst>
                  <a:gd name="T0" fmla="*/ 151 w 154"/>
                  <a:gd name="T1" fmla="*/ 11 h 138"/>
                  <a:gd name="T2" fmla="*/ 151 w 154"/>
                  <a:gd name="T3" fmla="*/ 0 h 138"/>
                  <a:gd name="T4" fmla="*/ 154 w 154"/>
                  <a:gd name="T5" fmla="*/ 0 h 138"/>
                  <a:gd name="T6" fmla="*/ 154 w 154"/>
                  <a:gd name="T7" fmla="*/ 1 h 138"/>
                  <a:gd name="T8" fmla="*/ 153 w 154"/>
                  <a:gd name="T9" fmla="*/ 5 h 138"/>
                  <a:gd name="T10" fmla="*/ 153 w 154"/>
                  <a:gd name="T11" fmla="*/ 37 h 138"/>
                  <a:gd name="T12" fmla="*/ 94 w 154"/>
                  <a:gd name="T13" fmla="*/ 36 h 138"/>
                  <a:gd name="T14" fmla="*/ 93 w 154"/>
                  <a:gd name="T15" fmla="*/ 89 h 138"/>
                  <a:gd name="T16" fmla="*/ 77 w 154"/>
                  <a:gd name="T17" fmla="*/ 91 h 138"/>
                  <a:gd name="T18" fmla="*/ 72 w 154"/>
                  <a:gd name="T19" fmla="*/ 101 h 138"/>
                  <a:gd name="T20" fmla="*/ 75 w 154"/>
                  <a:gd name="T21" fmla="*/ 131 h 138"/>
                  <a:gd name="T22" fmla="*/ 4 w 154"/>
                  <a:gd name="T23" fmla="*/ 131 h 138"/>
                  <a:gd name="T24" fmla="*/ 0 w 154"/>
                  <a:gd name="T25" fmla="*/ 138 h 138"/>
                  <a:gd name="T26" fmla="*/ 1 w 154"/>
                  <a:gd name="T27" fmla="*/ 129 h 138"/>
                  <a:gd name="T28" fmla="*/ 1 w 154"/>
                  <a:gd name="T29" fmla="*/ 129 h 138"/>
                  <a:gd name="T30" fmla="*/ 42 w 154"/>
                  <a:gd name="T31" fmla="*/ 128 h 138"/>
                  <a:gd name="T32" fmla="*/ 44 w 154"/>
                  <a:gd name="T33" fmla="*/ 120 h 138"/>
                  <a:gd name="T34" fmla="*/ 52 w 154"/>
                  <a:gd name="T35" fmla="*/ 111 h 138"/>
                  <a:gd name="T36" fmla="*/ 59 w 154"/>
                  <a:gd name="T37" fmla="*/ 82 h 138"/>
                  <a:gd name="T38" fmla="*/ 84 w 154"/>
                  <a:gd name="T39" fmla="*/ 60 h 138"/>
                  <a:gd name="T40" fmla="*/ 93 w 154"/>
                  <a:gd name="T41" fmla="*/ 34 h 138"/>
                  <a:gd name="T42" fmla="*/ 99 w 154"/>
                  <a:gd name="T43" fmla="*/ 32 h 138"/>
                  <a:gd name="T44" fmla="*/ 105 w 154"/>
                  <a:gd name="T45" fmla="*/ 16 h 138"/>
                  <a:gd name="T46" fmla="*/ 120 w 154"/>
                  <a:gd name="T47" fmla="*/ 14 h 138"/>
                  <a:gd name="T48" fmla="*/ 126 w 154"/>
                  <a:gd name="T49" fmla="*/ 16 h 138"/>
                  <a:gd name="T50" fmla="*/ 134 w 154"/>
                  <a:gd name="T51" fmla="*/ 16 h 138"/>
                  <a:gd name="T52" fmla="*/ 140 w 154"/>
                  <a:gd name="T53" fmla="*/ 12 h 138"/>
                  <a:gd name="T54" fmla="*/ 151 w 154"/>
                  <a:gd name="T55" fmla="*/ 1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4" h="138">
                    <a:moveTo>
                      <a:pt x="151" y="11"/>
                    </a:moveTo>
                    <a:lnTo>
                      <a:pt x="151" y="0"/>
                    </a:lnTo>
                    <a:lnTo>
                      <a:pt x="154" y="0"/>
                    </a:lnTo>
                    <a:lnTo>
                      <a:pt x="154" y="1"/>
                    </a:lnTo>
                    <a:lnTo>
                      <a:pt x="153" y="5"/>
                    </a:lnTo>
                    <a:lnTo>
                      <a:pt x="153" y="37"/>
                    </a:lnTo>
                    <a:lnTo>
                      <a:pt x="94" y="36"/>
                    </a:lnTo>
                    <a:lnTo>
                      <a:pt x="93" y="89"/>
                    </a:lnTo>
                    <a:lnTo>
                      <a:pt x="77" y="91"/>
                    </a:lnTo>
                    <a:lnTo>
                      <a:pt x="72" y="101"/>
                    </a:lnTo>
                    <a:lnTo>
                      <a:pt x="75" y="131"/>
                    </a:lnTo>
                    <a:lnTo>
                      <a:pt x="4" y="131"/>
                    </a:lnTo>
                    <a:lnTo>
                      <a:pt x="0" y="138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42" y="128"/>
                    </a:lnTo>
                    <a:lnTo>
                      <a:pt x="44" y="120"/>
                    </a:lnTo>
                    <a:lnTo>
                      <a:pt x="52" y="111"/>
                    </a:lnTo>
                    <a:lnTo>
                      <a:pt x="59" y="82"/>
                    </a:lnTo>
                    <a:lnTo>
                      <a:pt x="84" y="60"/>
                    </a:lnTo>
                    <a:lnTo>
                      <a:pt x="93" y="34"/>
                    </a:lnTo>
                    <a:lnTo>
                      <a:pt x="99" y="32"/>
                    </a:lnTo>
                    <a:lnTo>
                      <a:pt x="105" y="16"/>
                    </a:lnTo>
                    <a:lnTo>
                      <a:pt x="120" y="14"/>
                    </a:lnTo>
                    <a:lnTo>
                      <a:pt x="126" y="16"/>
                    </a:lnTo>
                    <a:lnTo>
                      <a:pt x="134" y="16"/>
                    </a:lnTo>
                    <a:lnTo>
                      <a:pt x="140" y="12"/>
                    </a:lnTo>
                    <a:lnTo>
                      <a:pt x="151" y="1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70" name="Freeform 170">
                <a:extLst>
                  <a:ext uri="{FF2B5EF4-FFF2-40B4-BE49-F238E27FC236}">
                    <a16:creationId xmlns:a16="http://schemas.microsoft.com/office/drawing/2014/main" id="{DD2F0729-BB2F-4B2A-B0A9-29780F10A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6215" y="2849542"/>
                <a:ext cx="614364" cy="520696"/>
              </a:xfrm>
              <a:custGeom>
                <a:avLst/>
                <a:gdLst>
                  <a:gd name="T0" fmla="*/ 161 w 387"/>
                  <a:gd name="T1" fmla="*/ 319 h 328"/>
                  <a:gd name="T2" fmla="*/ 153 w 387"/>
                  <a:gd name="T3" fmla="*/ 304 h 328"/>
                  <a:gd name="T4" fmla="*/ 132 w 387"/>
                  <a:gd name="T5" fmla="*/ 280 h 328"/>
                  <a:gd name="T6" fmla="*/ 113 w 387"/>
                  <a:gd name="T7" fmla="*/ 248 h 328"/>
                  <a:gd name="T8" fmla="*/ 91 w 387"/>
                  <a:gd name="T9" fmla="*/ 225 h 328"/>
                  <a:gd name="T10" fmla="*/ 88 w 387"/>
                  <a:gd name="T11" fmla="*/ 198 h 328"/>
                  <a:gd name="T12" fmla="*/ 67 w 387"/>
                  <a:gd name="T13" fmla="*/ 167 h 328"/>
                  <a:gd name="T14" fmla="*/ 50 w 387"/>
                  <a:gd name="T15" fmla="*/ 151 h 328"/>
                  <a:gd name="T16" fmla="*/ 45 w 387"/>
                  <a:gd name="T17" fmla="*/ 135 h 328"/>
                  <a:gd name="T18" fmla="*/ 31 w 387"/>
                  <a:gd name="T19" fmla="*/ 115 h 328"/>
                  <a:gd name="T20" fmla="*/ 9 w 387"/>
                  <a:gd name="T21" fmla="*/ 84 h 328"/>
                  <a:gd name="T22" fmla="*/ 2 w 387"/>
                  <a:gd name="T23" fmla="*/ 73 h 328"/>
                  <a:gd name="T24" fmla="*/ 3 w 387"/>
                  <a:gd name="T25" fmla="*/ 58 h 328"/>
                  <a:gd name="T26" fmla="*/ 30 w 387"/>
                  <a:gd name="T27" fmla="*/ 55 h 328"/>
                  <a:gd name="T28" fmla="*/ 47 w 387"/>
                  <a:gd name="T29" fmla="*/ 44 h 328"/>
                  <a:gd name="T30" fmla="*/ 54 w 387"/>
                  <a:gd name="T31" fmla="*/ 34 h 328"/>
                  <a:gd name="T32" fmla="*/ 69 w 387"/>
                  <a:gd name="T33" fmla="*/ 3 h 328"/>
                  <a:gd name="T34" fmla="*/ 93 w 387"/>
                  <a:gd name="T35" fmla="*/ 5 h 328"/>
                  <a:gd name="T36" fmla="*/ 176 w 387"/>
                  <a:gd name="T37" fmla="*/ 61 h 328"/>
                  <a:gd name="T38" fmla="*/ 225 w 387"/>
                  <a:gd name="T39" fmla="*/ 65 h 328"/>
                  <a:gd name="T40" fmla="*/ 243 w 387"/>
                  <a:gd name="T41" fmla="*/ 74 h 328"/>
                  <a:gd name="T42" fmla="*/ 261 w 387"/>
                  <a:gd name="T43" fmla="*/ 97 h 328"/>
                  <a:gd name="T44" fmla="*/ 278 w 387"/>
                  <a:gd name="T45" fmla="*/ 113 h 328"/>
                  <a:gd name="T46" fmla="*/ 279 w 387"/>
                  <a:gd name="T47" fmla="*/ 128 h 328"/>
                  <a:gd name="T48" fmla="*/ 288 w 387"/>
                  <a:gd name="T49" fmla="*/ 141 h 328"/>
                  <a:gd name="T50" fmla="*/ 294 w 387"/>
                  <a:gd name="T51" fmla="*/ 153 h 328"/>
                  <a:gd name="T52" fmla="*/ 305 w 387"/>
                  <a:gd name="T53" fmla="*/ 156 h 328"/>
                  <a:gd name="T54" fmla="*/ 310 w 387"/>
                  <a:gd name="T55" fmla="*/ 169 h 328"/>
                  <a:gd name="T56" fmla="*/ 374 w 387"/>
                  <a:gd name="T57" fmla="*/ 200 h 328"/>
                  <a:gd name="T58" fmla="*/ 387 w 387"/>
                  <a:gd name="T59" fmla="*/ 210 h 328"/>
                  <a:gd name="T60" fmla="*/ 327 w 387"/>
                  <a:gd name="T61" fmla="*/ 273 h 328"/>
                  <a:gd name="T62" fmla="*/ 259 w 387"/>
                  <a:gd name="T63" fmla="*/ 290 h 328"/>
                  <a:gd name="T64" fmla="*/ 239 w 387"/>
                  <a:gd name="T65" fmla="*/ 315 h 328"/>
                  <a:gd name="T66" fmla="*/ 227 w 387"/>
                  <a:gd name="T67" fmla="*/ 309 h 328"/>
                  <a:gd name="T68" fmla="*/ 206 w 387"/>
                  <a:gd name="T69" fmla="*/ 305 h 328"/>
                  <a:gd name="T70" fmla="*/ 181 w 387"/>
                  <a:gd name="T71" fmla="*/ 308 h 328"/>
                  <a:gd name="T72" fmla="*/ 169 w 387"/>
                  <a:gd name="T73" fmla="*/ 312 h 328"/>
                  <a:gd name="T74" fmla="*/ 163 w 387"/>
                  <a:gd name="T75" fmla="*/ 328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7" h="328">
                    <a:moveTo>
                      <a:pt x="163" y="328"/>
                    </a:moveTo>
                    <a:lnTo>
                      <a:pt x="161" y="319"/>
                    </a:lnTo>
                    <a:lnTo>
                      <a:pt x="155" y="313"/>
                    </a:lnTo>
                    <a:lnTo>
                      <a:pt x="153" y="304"/>
                    </a:lnTo>
                    <a:lnTo>
                      <a:pt x="143" y="297"/>
                    </a:lnTo>
                    <a:lnTo>
                      <a:pt x="132" y="280"/>
                    </a:lnTo>
                    <a:lnTo>
                      <a:pt x="126" y="263"/>
                    </a:lnTo>
                    <a:lnTo>
                      <a:pt x="113" y="248"/>
                    </a:lnTo>
                    <a:lnTo>
                      <a:pt x="104" y="245"/>
                    </a:lnTo>
                    <a:lnTo>
                      <a:pt x="91" y="225"/>
                    </a:lnTo>
                    <a:lnTo>
                      <a:pt x="88" y="211"/>
                    </a:lnTo>
                    <a:lnTo>
                      <a:pt x="88" y="198"/>
                    </a:lnTo>
                    <a:lnTo>
                      <a:pt x="76" y="175"/>
                    </a:lnTo>
                    <a:lnTo>
                      <a:pt x="67" y="167"/>
                    </a:lnTo>
                    <a:lnTo>
                      <a:pt x="57" y="163"/>
                    </a:lnTo>
                    <a:lnTo>
                      <a:pt x="50" y="151"/>
                    </a:lnTo>
                    <a:lnTo>
                      <a:pt x="51" y="146"/>
                    </a:lnTo>
                    <a:lnTo>
                      <a:pt x="45" y="135"/>
                    </a:lnTo>
                    <a:lnTo>
                      <a:pt x="39" y="131"/>
                    </a:lnTo>
                    <a:lnTo>
                      <a:pt x="31" y="115"/>
                    </a:lnTo>
                    <a:lnTo>
                      <a:pt x="19" y="99"/>
                    </a:lnTo>
                    <a:lnTo>
                      <a:pt x="9" y="84"/>
                    </a:lnTo>
                    <a:lnTo>
                      <a:pt x="0" y="85"/>
                    </a:lnTo>
                    <a:lnTo>
                      <a:pt x="2" y="73"/>
                    </a:lnTo>
                    <a:lnTo>
                      <a:pt x="2" y="66"/>
                    </a:lnTo>
                    <a:lnTo>
                      <a:pt x="3" y="58"/>
                    </a:lnTo>
                    <a:lnTo>
                      <a:pt x="23" y="61"/>
                    </a:lnTo>
                    <a:lnTo>
                      <a:pt x="30" y="55"/>
                    </a:lnTo>
                    <a:lnTo>
                      <a:pt x="34" y="47"/>
                    </a:lnTo>
                    <a:lnTo>
                      <a:pt x="47" y="44"/>
                    </a:lnTo>
                    <a:lnTo>
                      <a:pt x="49" y="37"/>
                    </a:lnTo>
                    <a:lnTo>
                      <a:pt x="54" y="34"/>
                    </a:lnTo>
                    <a:lnTo>
                      <a:pt x="35" y="13"/>
                    </a:lnTo>
                    <a:lnTo>
                      <a:pt x="69" y="3"/>
                    </a:lnTo>
                    <a:lnTo>
                      <a:pt x="72" y="0"/>
                    </a:lnTo>
                    <a:lnTo>
                      <a:pt x="93" y="5"/>
                    </a:lnTo>
                    <a:lnTo>
                      <a:pt x="121" y="20"/>
                    </a:lnTo>
                    <a:lnTo>
                      <a:pt x="176" y="61"/>
                    </a:lnTo>
                    <a:lnTo>
                      <a:pt x="209" y="63"/>
                    </a:lnTo>
                    <a:lnTo>
                      <a:pt x="225" y="65"/>
                    </a:lnTo>
                    <a:lnTo>
                      <a:pt x="230" y="75"/>
                    </a:lnTo>
                    <a:lnTo>
                      <a:pt x="243" y="74"/>
                    </a:lnTo>
                    <a:lnTo>
                      <a:pt x="252" y="92"/>
                    </a:lnTo>
                    <a:lnTo>
                      <a:pt x="261" y="97"/>
                    </a:lnTo>
                    <a:lnTo>
                      <a:pt x="265" y="104"/>
                    </a:lnTo>
                    <a:lnTo>
                      <a:pt x="278" y="113"/>
                    </a:lnTo>
                    <a:lnTo>
                      <a:pt x="280" y="121"/>
                    </a:lnTo>
                    <a:lnTo>
                      <a:pt x="279" y="128"/>
                    </a:lnTo>
                    <a:lnTo>
                      <a:pt x="282" y="135"/>
                    </a:lnTo>
                    <a:lnTo>
                      <a:pt x="288" y="141"/>
                    </a:lnTo>
                    <a:lnTo>
                      <a:pt x="291" y="148"/>
                    </a:lnTo>
                    <a:lnTo>
                      <a:pt x="294" y="153"/>
                    </a:lnTo>
                    <a:lnTo>
                      <a:pt x="300" y="157"/>
                    </a:lnTo>
                    <a:lnTo>
                      <a:pt x="305" y="156"/>
                    </a:lnTo>
                    <a:lnTo>
                      <a:pt x="309" y="164"/>
                    </a:lnTo>
                    <a:lnTo>
                      <a:pt x="310" y="169"/>
                    </a:lnTo>
                    <a:lnTo>
                      <a:pt x="319" y="190"/>
                    </a:lnTo>
                    <a:lnTo>
                      <a:pt x="374" y="200"/>
                    </a:lnTo>
                    <a:lnTo>
                      <a:pt x="378" y="196"/>
                    </a:lnTo>
                    <a:lnTo>
                      <a:pt x="387" y="210"/>
                    </a:lnTo>
                    <a:lnTo>
                      <a:pt x="379" y="252"/>
                    </a:lnTo>
                    <a:lnTo>
                      <a:pt x="327" y="273"/>
                    </a:lnTo>
                    <a:lnTo>
                      <a:pt x="275" y="281"/>
                    </a:lnTo>
                    <a:lnTo>
                      <a:pt x="259" y="290"/>
                    </a:lnTo>
                    <a:lnTo>
                      <a:pt x="247" y="312"/>
                    </a:lnTo>
                    <a:lnTo>
                      <a:pt x="239" y="315"/>
                    </a:lnTo>
                    <a:lnTo>
                      <a:pt x="234" y="308"/>
                    </a:lnTo>
                    <a:lnTo>
                      <a:pt x="227" y="309"/>
                    </a:lnTo>
                    <a:lnTo>
                      <a:pt x="210" y="307"/>
                    </a:lnTo>
                    <a:lnTo>
                      <a:pt x="206" y="305"/>
                    </a:lnTo>
                    <a:lnTo>
                      <a:pt x="185" y="306"/>
                    </a:lnTo>
                    <a:lnTo>
                      <a:pt x="181" y="308"/>
                    </a:lnTo>
                    <a:lnTo>
                      <a:pt x="173" y="302"/>
                    </a:lnTo>
                    <a:lnTo>
                      <a:pt x="169" y="312"/>
                    </a:lnTo>
                    <a:lnTo>
                      <a:pt x="171" y="321"/>
                    </a:lnTo>
                    <a:lnTo>
                      <a:pt x="163" y="328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71" name="Freeform 171">
                <a:extLst>
                  <a:ext uri="{FF2B5EF4-FFF2-40B4-BE49-F238E27FC236}">
                    <a16:creationId xmlns:a16="http://schemas.microsoft.com/office/drawing/2014/main" id="{6D58B7DD-2A53-4A7B-B91A-5CA7D503FF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076" y="3182915"/>
                <a:ext cx="468315" cy="441322"/>
              </a:xfrm>
              <a:custGeom>
                <a:avLst/>
                <a:gdLst>
                  <a:gd name="T0" fmla="*/ 218 w 295"/>
                  <a:gd name="T1" fmla="*/ 260 h 278"/>
                  <a:gd name="T2" fmla="*/ 216 w 295"/>
                  <a:gd name="T3" fmla="*/ 243 h 278"/>
                  <a:gd name="T4" fmla="*/ 204 w 295"/>
                  <a:gd name="T5" fmla="*/ 220 h 278"/>
                  <a:gd name="T6" fmla="*/ 197 w 295"/>
                  <a:gd name="T7" fmla="*/ 203 h 278"/>
                  <a:gd name="T8" fmla="*/ 185 w 295"/>
                  <a:gd name="T9" fmla="*/ 209 h 278"/>
                  <a:gd name="T10" fmla="*/ 192 w 295"/>
                  <a:gd name="T11" fmla="*/ 227 h 278"/>
                  <a:gd name="T12" fmla="*/ 173 w 295"/>
                  <a:gd name="T13" fmla="*/ 254 h 278"/>
                  <a:gd name="T14" fmla="*/ 148 w 295"/>
                  <a:gd name="T15" fmla="*/ 244 h 278"/>
                  <a:gd name="T16" fmla="*/ 139 w 295"/>
                  <a:gd name="T17" fmla="*/ 254 h 278"/>
                  <a:gd name="T18" fmla="*/ 130 w 295"/>
                  <a:gd name="T19" fmla="*/ 262 h 278"/>
                  <a:gd name="T20" fmla="*/ 109 w 295"/>
                  <a:gd name="T21" fmla="*/ 258 h 278"/>
                  <a:gd name="T22" fmla="*/ 89 w 295"/>
                  <a:gd name="T23" fmla="*/ 261 h 278"/>
                  <a:gd name="T24" fmla="*/ 74 w 295"/>
                  <a:gd name="T25" fmla="*/ 247 h 278"/>
                  <a:gd name="T26" fmla="*/ 58 w 295"/>
                  <a:gd name="T27" fmla="*/ 244 h 278"/>
                  <a:gd name="T28" fmla="*/ 49 w 295"/>
                  <a:gd name="T29" fmla="*/ 272 h 278"/>
                  <a:gd name="T30" fmla="*/ 37 w 295"/>
                  <a:gd name="T31" fmla="*/ 278 h 278"/>
                  <a:gd name="T32" fmla="*/ 29 w 295"/>
                  <a:gd name="T33" fmla="*/ 271 h 278"/>
                  <a:gd name="T34" fmla="*/ 30 w 295"/>
                  <a:gd name="T35" fmla="*/ 256 h 278"/>
                  <a:gd name="T36" fmla="*/ 20 w 295"/>
                  <a:gd name="T37" fmla="*/ 235 h 278"/>
                  <a:gd name="T38" fmla="*/ 17 w 295"/>
                  <a:gd name="T39" fmla="*/ 221 h 278"/>
                  <a:gd name="T40" fmla="*/ 10 w 295"/>
                  <a:gd name="T41" fmla="*/ 203 h 278"/>
                  <a:gd name="T42" fmla="*/ 0 w 295"/>
                  <a:gd name="T43" fmla="*/ 196 h 278"/>
                  <a:gd name="T44" fmla="*/ 6 w 295"/>
                  <a:gd name="T45" fmla="*/ 180 h 278"/>
                  <a:gd name="T46" fmla="*/ 9 w 295"/>
                  <a:gd name="T47" fmla="*/ 165 h 278"/>
                  <a:gd name="T48" fmla="*/ 10 w 295"/>
                  <a:gd name="T49" fmla="*/ 147 h 278"/>
                  <a:gd name="T50" fmla="*/ 34 w 295"/>
                  <a:gd name="T51" fmla="*/ 133 h 278"/>
                  <a:gd name="T52" fmla="*/ 30 w 295"/>
                  <a:gd name="T53" fmla="*/ 42 h 278"/>
                  <a:gd name="T54" fmla="*/ 49 w 295"/>
                  <a:gd name="T55" fmla="*/ 0 h 278"/>
                  <a:gd name="T56" fmla="*/ 191 w 295"/>
                  <a:gd name="T57" fmla="*/ 0 h 278"/>
                  <a:gd name="T58" fmla="*/ 269 w 295"/>
                  <a:gd name="T59" fmla="*/ 21 h 278"/>
                  <a:gd name="T60" fmla="*/ 270 w 295"/>
                  <a:gd name="T61" fmla="*/ 46 h 278"/>
                  <a:gd name="T62" fmla="*/ 285 w 295"/>
                  <a:gd name="T63" fmla="*/ 76 h 278"/>
                  <a:gd name="T64" fmla="*/ 287 w 295"/>
                  <a:gd name="T65" fmla="*/ 95 h 278"/>
                  <a:gd name="T66" fmla="*/ 268 w 295"/>
                  <a:gd name="T67" fmla="*/ 105 h 278"/>
                  <a:gd name="T68" fmla="*/ 260 w 295"/>
                  <a:gd name="T69" fmla="*/ 149 h 278"/>
                  <a:gd name="T70" fmla="*/ 260 w 295"/>
                  <a:gd name="T71" fmla="*/ 175 h 278"/>
                  <a:gd name="T72" fmla="*/ 243 w 295"/>
                  <a:gd name="T73" fmla="*/ 206 h 278"/>
                  <a:gd name="T74" fmla="*/ 234 w 295"/>
                  <a:gd name="T75" fmla="*/ 231 h 278"/>
                  <a:gd name="T76" fmla="*/ 221 w 295"/>
                  <a:gd name="T77" fmla="*/ 258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5" h="278">
                    <a:moveTo>
                      <a:pt x="221" y="261"/>
                    </a:moveTo>
                    <a:lnTo>
                      <a:pt x="218" y="260"/>
                    </a:lnTo>
                    <a:lnTo>
                      <a:pt x="218" y="250"/>
                    </a:lnTo>
                    <a:lnTo>
                      <a:pt x="216" y="243"/>
                    </a:lnTo>
                    <a:lnTo>
                      <a:pt x="207" y="235"/>
                    </a:lnTo>
                    <a:lnTo>
                      <a:pt x="204" y="220"/>
                    </a:lnTo>
                    <a:lnTo>
                      <a:pt x="206" y="204"/>
                    </a:lnTo>
                    <a:lnTo>
                      <a:pt x="197" y="203"/>
                    </a:lnTo>
                    <a:lnTo>
                      <a:pt x="196" y="208"/>
                    </a:lnTo>
                    <a:lnTo>
                      <a:pt x="185" y="209"/>
                    </a:lnTo>
                    <a:lnTo>
                      <a:pt x="190" y="215"/>
                    </a:lnTo>
                    <a:lnTo>
                      <a:pt x="192" y="227"/>
                    </a:lnTo>
                    <a:lnTo>
                      <a:pt x="182" y="239"/>
                    </a:lnTo>
                    <a:lnTo>
                      <a:pt x="173" y="254"/>
                    </a:lnTo>
                    <a:lnTo>
                      <a:pt x="164" y="256"/>
                    </a:lnTo>
                    <a:lnTo>
                      <a:pt x="148" y="244"/>
                    </a:lnTo>
                    <a:lnTo>
                      <a:pt x="141" y="248"/>
                    </a:lnTo>
                    <a:lnTo>
                      <a:pt x="139" y="254"/>
                    </a:lnTo>
                    <a:lnTo>
                      <a:pt x="130" y="258"/>
                    </a:lnTo>
                    <a:lnTo>
                      <a:pt x="130" y="262"/>
                    </a:lnTo>
                    <a:lnTo>
                      <a:pt x="111" y="262"/>
                    </a:lnTo>
                    <a:lnTo>
                      <a:pt x="109" y="258"/>
                    </a:lnTo>
                    <a:lnTo>
                      <a:pt x="95" y="257"/>
                    </a:lnTo>
                    <a:lnTo>
                      <a:pt x="89" y="261"/>
                    </a:lnTo>
                    <a:lnTo>
                      <a:pt x="84" y="259"/>
                    </a:lnTo>
                    <a:lnTo>
                      <a:pt x="74" y="247"/>
                    </a:lnTo>
                    <a:lnTo>
                      <a:pt x="71" y="241"/>
                    </a:lnTo>
                    <a:lnTo>
                      <a:pt x="58" y="244"/>
                    </a:lnTo>
                    <a:lnTo>
                      <a:pt x="53" y="254"/>
                    </a:lnTo>
                    <a:lnTo>
                      <a:pt x="49" y="272"/>
                    </a:lnTo>
                    <a:lnTo>
                      <a:pt x="42" y="276"/>
                    </a:lnTo>
                    <a:lnTo>
                      <a:pt x="37" y="278"/>
                    </a:lnTo>
                    <a:lnTo>
                      <a:pt x="35" y="277"/>
                    </a:lnTo>
                    <a:lnTo>
                      <a:pt x="29" y="271"/>
                    </a:lnTo>
                    <a:lnTo>
                      <a:pt x="28" y="265"/>
                    </a:lnTo>
                    <a:lnTo>
                      <a:pt x="30" y="256"/>
                    </a:lnTo>
                    <a:lnTo>
                      <a:pt x="30" y="248"/>
                    </a:lnTo>
                    <a:lnTo>
                      <a:pt x="20" y="235"/>
                    </a:lnTo>
                    <a:lnTo>
                      <a:pt x="17" y="226"/>
                    </a:lnTo>
                    <a:lnTo>
                      <a:pt x="17" y="221"/>
                    </a:lnTo>
                    <a:lnTo>
                      <a:pt x="10" y="215"/>
                    </a:lnTo>
                    <a:lnTo>
                      <a:pt x="10" y="203"/>
                    </a:lnTo>
                    <a:lnTo>
                      <a:pt x="6" y="195"/>
                    </a:lnTo>
                    <a:lnTo>
                      <a:pt x="0" y="196"/>
                    </a:lnTo>
                    <a:lnTo>
                      <a:pt x="1" y="188"/>
                    </a:lnTo>
                    <a:lnTo>
                      <a:pt x="6" y="180"/>
                    </a:lnTo>
                    <a:lnTo>
                      <a:pt x="4" y="171"/>
                    </a:lnTo>
                    <a:lnTo>
                      <a:pt x="9" y="165"/>
                    </a:lnTo>
                    <a:lnTo>
                      <a:pt x="6" y="160"/>
                    </a:lnTo>
                    <a:lnTo>
                      <a:pt x="10" y="147"/>
                    </a:lnTo>
                    <a:lnTo>
                      <a:pt x="18" y="132"/>
                    </a:lnTo>
                    <a:lnTo>
                      <a:pt x="34" y="133"/>
                    </a:lnTo>
                    <a:lnTo>
                      <a:pt x="30" y="51"/>
                    </a:lnTo>
                    <a:lnTo>
                      <a:pt x="30" y="42"/>
                    </a:lnTo>
                    <a:lnTo>
                      <a:pt x="51" y="42"/>
                    </a:lnTo>
                    <a:lnTo>
                      <a:pt x="49" y="0"/>
                    </a:lnTo>
                    <a:lnTo>
                      <a:pt x="121" y="0"/>
                    </a:lnTo>
                    <a:lnTo>
                      <a:pt x="191" y="0"/>
                    </a:lnTo>
                    <a:lnTo>
                      <a:pt x="262" y="0"/>
                    </a:lnTo>
                    <a:lnTo>
                      <a:pt x="269" y="21"/>
                    </a:lnTo>
                    <a:lnTo>
                      <a:pt x="266" y="24"/>
                    </a:lnTo>
                    <a:lnTo>
                      <a:pt x="270" y="46"/>
                    </a:lnTo>
                    <a:lnTo>
                      <a:pt x="278" y="71"/>
                    </a:lnTo>
                    <a:lnTo>
                      <a:pt x="285" y="76"/>
                    </a:lnTo>
                    <a:lnTo>
                      <a:pt x="295" y="84"/>
                    </a:lnTo>
                    <a:lnTo>
                      <a:pt x="287" y="95"/>
                    </a:lnTo>
                    <a:lnTo>
                      <a:pt x="273" y="99"/>
                    </a:lnTo>
                    <a:lnTo>
                      <a:pt x="268" y="105"/>
                    </a:lnTo>
                    <a:lnTo>
                      <a:pt x="267" y="119"/>
                    </a:lnTo>
                    <a:lnTo>
                      <a:pt x="260" y="149"/>
                    </a:lnTo>
                    <a:lnTo>
                      <a:pt x="263" y="158"/>
                    </a:lnTo>
                    <a:lnTo>
                      <a:pt x="260" y="175"/>
                    </a:lnTo>
                    <a:lnTo>
                      <a:pt x="254" y="196"/>
                    </a:lnTo>
                    <a:lnTo>
                      <a:pt x="243" y="206"/>
                    </a:lnTo>
                    <a:lnTo>
                      <a:pt x="236" y="222"/>
                    </a:lnTo>
                    <a:lnTo>
                      <a:pt x="234" y="231"/>
                    </a:lnTo>
                    <a:lnTo>
                      <a:pt x="226" y="236"/>
                    </a:lnTo>
                    <a:lnTo>
                      <a:pt x="221" y="258"/>
                    </a:lnTo>
                    <a:lnTo>
                      <a:pt x="221" y="26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72" name="Freeform 172">
                <a:extLst>
                  <a:ext uri="{FF2B5EF4-FFF2-40B4-BE49-F238E27FC236}">
                    <a16:creationId xmlns:a16="http://schemas.microsoft.com/office/drawing/2014/main" id="{807DAEEF-09F3-4E38-9A16-7BC16FB73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6815" y="3505175"/>
                <a:ext cx="333376" cy="288923"/>
              </a:xfrm>
              <a:custGeom>
                <a:avLst/>
                <a:gdLst>
                  <a:gd name="T0" fmla="*/ 184 w 210"/>
                  <a:gd name="T1" fmla="*/ 58 h 182"/>
                  <a:gd name="T2" fmla="*/ 185 w 210"/>
                  <a:gd name="T3" fmla="*/ 74 h 182"/>
                  <a:gd name="T4" fmla="*/ 182 w 210"/>
                  <a:gd name="T5" fmla="*/ 80 h 182"/>
                  <a:gd name="T6" fmla="*/ 172 w 210"/>
                  <a:gd name="T7" fmla="*/ 81 h 182"/>
                  <a:gd name="T8" fmla="*/ 166 w 210"/>
                  <a:gd name="T9" fmla="*/ 93 h 182"/>
                  <a:gd name="T10" fmla="*/ 178 w 210"/>
                  <a:gd name="T11" fmla="*/ 94 h 182"/>
                  <a:gd name="T12" fmla="*/ 187 w 210"/>
                  <a:gd name="T13" fmla="*/ 104 h 182"/>
                  <a:gd name="T14" fmla="*/ 191 w 210"/>
                  <a:gd name="T15" fmla="*/ 113 h 182"/>
                  <a:gd name="T16" fmla="*/ 199 w 210"/>
                  <a:gd name="T17" fmla="*/ 117 h 182"/>
                  <a:gd name="T18" fmla="*/ 210 w 210"/>
                  <a:gd name="T19" fmla="*/ 140 h 182"/>
                  <a:gd name="T20" fmla="*/ 198 w 210"/>
                  <a:gd name="T21" fmla="*/ 154 h 182"/>
                  <a:gd name="T22" fmla="*/ 187 w 210"/>
                  <a:gd name="T23" fmla="*/ 166 h 182"/>
                  <a:gd name="T24" fmla="*/ 175 w 210"/>
                  <a:gd name="T25" fmla="*/ 176 h 182"/>
                  <a:gd name="T26" fmla="*/ 163 w 210"/>
                  <a:gd name="T27" fmla="*/ 176 h 182"/>
                  <a:gd name="T28" fmla="*/ 148 w 210"/>
                  <a:gd name="T29" fmla="*/ 180 h 182"/>
                  <a:gd name="T30" fmla="*/ 136 w 210"/>
                  <a:gd name="T31" fmla="*/ 176 h 182"/>
                  <a:gd name="T32" fmla="*/ 129 w 210"/>
                  <a:gd name="T33" fmla="*/ 182 h 182"/>
                  <a:gd name="T34" fmla="*/ 112 w 210"/>
                  <a:gd name="T35" fmla="*/ 168 h 182"/>
                  <a:gd name="T36" fmla="*/ 108 w 210"/>
                  <a:gd name="T37" fmla="*/ 159 h 182"/>
                  <a:gd name="T38" fmla="*/ 98 w 210"/>
                  <a:gd name="T39" fmla="*/ 163 h 182"/>
                  <a:gd name="T40" fmla="*/ 89 w 210"/>
                  <a:gd name="T41" fmla="*/ 162 h 182"/>
                  <a:gd name="T42" fmla="*/ 84 w 210"/>
                  <a:gd name="T43" fmla="*/ 165 h 182"/>
                  <a:gd name="T44" fmla="*/ 76 w 210"/>
                  <a:gd name="T45" fmla="*/ 163 h 182"/>
                  <a:gd name="T46" fmla="*/ 65 w 210"/>
                  <a:gd name="T47" fmla="*/ 146 h 182"/>
                  <a:gd name="T48" fmla="*/ 62 w 210"/>
                  <a:gd name="T49" fmla="*/ 139 h 182"/>
                  <a:gd name="T50" fmla="*/ 48 w 210"/>
                  <a:gd name="T51" fmla="*/ 131 h 182"/>
                  <a:gd name="T52" fmla="*/ 43 w 210"/>
                  <a:gd name="T53" fmla="*/ 118 h 182"/>
                  <a:gd name="T54" fmla="*/ 35 w 210"/>
                  <a:gd name="T55" fmla="*/ 109 h 182"/>
                  <a:gd name="T56" fmla="*/ 23 w 210"/>
                  <a:gd name="T57" fmla="*/ 99 h 182"/>
                  <a:gd name="T58" fmla="*/ 23 w 210"/>
                  <a:gd name="T59" fmla="*/ 92 h 182"/>
                  <a:gd name="T60" fmla="*/ 13 w 210"/>
                  <a:gd name="T61" fmla="*/ 84 h 182"/>
                  <a:gd name="T62" fmla="*/ 0 w 210"/>
                  <a:gd name="T63" fmla="*/ 75 h 182"/>
                  <a:gd name="T64" fmla="*/ 5 w 210"/>
                  <a:gd name="T65" fmla="*/ 73 h 182"/>
                  <a:gd name="T66" fmla="*/ 12 w 210"/>
                  <a:gd name="T67" fmla="*/ 69 h 182"/>
                  <a:gd name="T68" fmla="*/ 16 w 210"/>
                  <a:gd name="T69" fmla="*/ 51 h 182"/>
                  <a:gd name="T70" fmla="*/ 21 w 210"/>
                  <a:gd name="T71" fmla="*/ 41 h 182"/>
                  <a:gd name="T72" fmla="*/ 34 w 210"/>
                  <a:gd name="T73" fmla="*/ 38 h 182"/>
                  <a:gd name="T74" fmla="*/ 37 w 210"/>
                  <a:gd name="T75" fmla="*/ 44 h 182"/>
                  <a:gd name="T76" fmla="*/ 47 w 210"/>
                  <a:gd name="T77" fmla="*/ 56 h 182"/>
                  <a:gd name="T78" fmla="*/ 52 w 210"/>
                  <a:gd name="T79" fmla="*/ 58 h 182"/>
                  <a:gd name="T80" fmla="*/ 59 w 210"/>
                  <a:gd name="T81" fmla="*/ 54 h 182"/>
                  <a:gd name="T82" fmla="*/ 72 w 210"/>
                  <a:gd name="T83" fmla="*/ 55 h 182"/>
                  <a:gd name="T84" fmla="*/ 74 w 210"/>
                  <a:gd name="T85" fmla="*/ 59 h 182"/>
                  <a:gd name="T86" fmla="*/ 93 w 210"/>
                  <a:gd name="T87" fmla="*/ 59 h 182"/>
                  <a:gd name="T88" fmla="*/ 93 w 210"/>
                  <a:gd name="T89" fmla="*/ 55 h 182"/>
                  <a:gd name="T90" fmla="*/ 102 w 210"/>
                  <a:gd name="T91" fmla="*/ 51 h 182"/>
                  <a:gd name="T92" fmla="*/ 104 w 210"/>
                  <a:gd name="T93" fmla="*/ 45 h 182"/>
                  <a:gd name="T94" fmla="*/ 111 w 210"/>
                  <a:gd name="T95" fmla="*/ 41 h 182"/>
                  <a:gd name="T96" fmla="*/ 127 w 210"/>
                  <a:gd name="T97" fmla="*/ 53 h 182"/>
                  <a:gd name="T98" fmla="*/ 136 w 210"/>
                  <a:gd name="T99" fmla="*/ 51 h 182"/>
                  <a:gd name="T100" fmla="*/ 145 w 210"/>
                  <a:gd name="T101" fmla="*/ 36 h 182"/>
                  <a:gd name="T102" fmla="*/ 155 w 210"/>
                  <a:gd name="T103" fmla="*/ 24 h 182"/>
                  <a:gd name="T104" fmla="*/ 153 w 210"/>
                  <a:gd name="T105" fmla="*/ 12 h 182"/>
                  <a:gd name="T106" fmla="*/ 148 w 210"/>
                  <a:gd name="T107" fmla="*/ 6 h 182"/>
                  <a:gd name="T108" fmla="*/ 159 w 210"/>
                  <a:gd name="T109" fmla="*/ 5 h 182"/>
                  <a:gd name="T110" fmla="*/ 160 w 210"/>
                  <a:gd name="T111" fmla="*/ 0 h 182"/>
                  <a:gd name="T112" fmla="*/ 169 w 210"/>
                  <a:gd name="T113" fmla="*/ 1 h 182"/>
                  <a:gd name="T114" fmla="*/ 167 w 210"/>
                  <a:gd name="T115" fmla="*/ 17 h 182"/>
                  <a:gd name="T116" fmla="*/ 170 w 210"/>
                  <a:gd name="T117" fmla="*/ 32 h 182"/>
                  <a:gd name="T118" fmla="*/ 179 w 210"/>
                  <a:gd name="T119" fmla="*/ 40 h 182"/>
                  <a:gd name="T120" fmla="*/ 181 w 210"/>
                  <a:gd name="T121" fmla="*/ 47 h 182"/>
                  <a:gd name="T122" fmla="*/ 181 w 210"/>
                  <a:gd name="T123" fmla="*/ 57 h 182"/>
                  <a:gd name="T124" fmla="*/ 184 w 210"/>
                  <a:gd name="T125" fmla="*/ 5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0" h="182">
                    <a:moveTo>
                      <a:pt x="184" y="58"/>
                    </a:moveTo>
                    <a:lnTo>
                      <a:pt x="185" y="74"/>
                    </a:lnTo>
                    <a:lnTo>
                      <a:pt x="182" y="80"/>
                    </a:lnTo>
                    <a:lnTo>
                      <a:pt x="172" y="81"/>
                    </a:lnTo>
                    <a:lnTo>
                      <a:pt x="166" y="93"/>
                    </a:lnTo>
                    <a:lnTo>
                      <a:pt x="178" y="94"/>
                    </a:lnTo>
                    <a:lnTo>
                      <a:pt x="187" y="104"/>
                    </a:lnTo>
                    <a:lnTo>
                      <a:pt x="191" y="113"/>
                    </a:lnTo>
                    <a:lnTo>
                      <a:pt x="199" y="117"/>
                    </a:lnTo>
                    <a:lnTo>
                      <a:pt x="210" y="140"/>
                    </a:lnTo>
                    <a:lnTo>
                      <a:pt x="198" y="154"/>
                    </a:lnTo>
                    <a:lnTo>
                      <a:pt x="187" y="166"/>
                    </a:lnTo>
                    <a:lnTo>
                      <a:pt x="175" y="176"/>
                    </a:lnTo>
                    <a:lnTo>
                      <a:pt x="163" y="176"/>
                    </a:lnTo>
                    <a:lnTo>
                      <a:pt x="148" y="180"/>
                    </a:lnTo>
                    <a:lnTo>
                      <a:pt x="136" y="176"/>
                    </a:lnTo>
                    <a:lnTo>
                      <a:pt x="129" y="182"/>
                    </a:lnTo>
                    <a:lnTo>
                      <a:pt x="112" y="168"/>
                    </a:lnTo>
                    <a:lnTo>
                      <a:pt x="108" y="159"/>
                    </a:lnTo>
                    <a:lnTo>
                      <a:pt x="98" y="163"/>
                    </a:lnTo>
                    <a:lnTo>
                      <a:pt x="89" y="162"/>
                    </a:lnTo>
                    <a:lnTo>
                      <a:pt x="84" y="165"/>
                    </a:lnTo>
                    <a:lnTo>
                      <a:pt x="76" y="163"/>
                    </a:lnTo>
                    <a:lnTo>
                      <a:pt x="65" y="146"/>
                    </a:lnTo>
                    <a:lnTo>
                      <a:pt x="62" y="139"/>
                    </a:lnTo>
                    <a:lnTo>
                      <a:pt x="48" y="131"/>
                    </a:lnTo>
                    <a:lnTo>
                      <a:pt x="43" y="118"/>
                    </a:lnTo>
                    <a:lnTo>
                      <a:pt x="35" y="109"/>
                    </a:lnTo>
                    <a:lnTo>
                      <a:pt x="23" y="99"/>
                    </a:lnTo>
                    <a:lnTo>
                      <a:pt x="23" y="92"/>
                    </a:lnTo>
                    <a:lnTo>
                      <a:pt x="13" y="84"/>
                    </a:lnTo>
                    <a:lnTo>
                      <a:pt x="0" y="75"/>
                    </a:lnTo>
                    <a:lnTo>
                      <a:pt x="5" y="73"/>
                    </a:lnTo>
                    <a:lnTo>
                      <a:pt x="12" y="69"/>
                    </a:lnTo>
                    <a:lnTo>
                      <a:pt x="16" y="51"/>
                    </a:lnTo>
                    <a:lnTo>
                      <a:pt x="21" y="41"/>
                    </a:lnTo>
                    <a:lnTo>
                      <a:pt x="34" y="38"/>
                    </a:lnTo>
                    <a:lnTo>
                      <a:pt x="37" y="44"/>
                    </a:lnTo>
                    <a:lnTo>
                      <a:pt x="47" y="56"/>
                    </a:lnTo>
                    <a:lnTo>
                      <a:pt x="52" y="58"/>
                    </a:lnTo>
                    <a:lnTo>
                      <a:pt x="59" y="54"/>
                    </a:lnTo>
                    <a:lnTo>
                      <a:pt x="72" y="55"/>
                    </a:lnTo>
                    <a:lnTo>
                      <a:pt x="74" y="59"/>
                    </a:lnTo>
                    <a:lnTo>
                      <a:pt x="93" y="59"/>
                    </a:lnTo>
                    <a:lnTo>
                      <a:pt x="93" y="55"/>
                    </a:lnTo>
                    <a:lnTo>
                      <a:pt x="102" y="51"/>
                    </a:lnTo>
                    <a:lnTo>
                      <a:pt x="104" y="45"/>
                    </a:lnTo>
                    <a:lnTo>
                      <a:pt x="111" y="41"/>
                    </a:lnTo>
                    <a:lnTo>
                      <a:pt x="127" y="53"/>
                    </a:lnTo>
                    <a:lnTo>
                      <a:pt x="136" y="51"/>
                    </a:lnTo>
                    <a:lnTo>
                      <a:pt x="145" y="36"/>
                    </a:lnTo>
                    <a:lnTo>
                      <a:pt x="155" y="24"/>
                    </a:lnTo>
                    <a:lnTo>
                      <a:pt x="153" y="12"/>
                    </a:lnTo>
                    <a:lnTo>
                      <a:pt x="148" y="6"/>
                    </a:lnTo>
                    <a:lnTo>
                      <a:pt x="159" y="5"/>
                    </a:lnTo>
                    <a:lnTo>
                      <a:pt x="160" y="0"/>
                    </a:lnTo>
                    <a:lnTo>
                      <a:pt x="169" y="1"/>
                    </a:lnTo>
                    <a:lnTo>
                      <a:pt x="167" y="17"/>
                    </a:lnTo>
                    <a:lnTo>
                      <a:pt x="170" y="32"/>
                    </a:lnTo>
                    <a:lnTo>
                      <a:pt x="179" y="40"/>
                    </a:lnTo>
                    <a:lnTo>
                      <a:pt x="181" y="47"/>
                    </a:lnTo>
                    <a:lnTo>
                      <a:pt x="181" y="57"/>
                    </a:lnTo>
                    <a:lnTo>
                      <a:pt x="184" y="5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73" name="Freeform 173">
                <a:extLst>
                  <a:ext uri="{FF2B5EF4-FFF2-40B4-BE49-F238E27FC236}">
                    <a16:creationId xmlns:a16="http://schemas.microsoft.com/office/drawing/2014/main" id="{76261339-16BC-4FA0-AD33-F23919A0F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1898" y="3362300"/>
                <a:ext cx="177800" cy="139699"/>
              </a:xfrm>
              <a:custGeom>
                <a:avLst/>
                <a:gdLst>
                  <a:gd name="T0" fmla="*/ 17 w 112"/>
                  <a:gd name="T1" fmla="*/ 62 h 88"/>
                  <a:gd name="T2" fmla="*/ 10 w 112"/>
                  <a:gd name="T3" fmla="*/ 46 h 88"/>
                  <a:gd name="T4" fmla="*/ 0 w 112"/>
                  <a:gd name="T5" fmla="*/ 38 h 88"/>
                  <a:gd name="T6" fmla="*/ 9 w 112"/>
                  <a:gd name="T7" fmla="*/ 34 h 88"/>
                  <a:gd name="T8" fmla="*/ 18 w 112"/>
                  <a:gd name="T9" fmla="*/ 20 h 88"/>
                  <a:gd name="T10" fmla="*/ 22 w 112"/>
                  <a:gd name="T11" fmla="*/ 9 h 88"/>
                  <a:gd name="T12" fmla="*/ 29 w 112"/>
                  <a:gd name="T13" fmla="*/ 2 h 88"/>
                  <a:gd name="T14" fmla="*/ 38 w 112"/>
                  <a:gd name="T15" fmla="*/ 4 h 88"/>
                  <a:gd name="T16" fmla="*/ 47 w 112"/>
                  <a:gd name="T17" fmla="*/ 0 h 88"/>
                  <a:gd name="T18" fmla="*/ 57 w 112"/>
                  <a:gd name="T19" fmla="*/ 0 h 88"/>
                  <a:gd name="T20" fmla="*/ 65 w 112"/>
                  <a:gd name="T21" fmla="*/ 6 h 88"/>
                  <a:gd name="T22" fmla="*/ 77 w 112"/>
                  <a:gd name="T23" fmla="*/ 11 h 88"/>
                  <a:gd name="T24" fmla="*/ 88 w 112"/>
                  <a:gd name="T25" fmla="*/ 26 h 88"/>
                  <a:gd name="T26" fmla="*/ 100 w 112"/>
                  <a:gd name="T27" fmla="*/ 41 h 88"/>
                  <a:gd name="T28" fmla="*/ 100 w 112"/>
                  <a:gd name="T29" fmla="*/ 54 h 88"/>
                  <a:gd name="T30" fmla="*/ 104 w 112"/>
                  <a:gd name="T31" fmla="*/ 66 h 88"/>
                  <a:gd name="T32" fmla="*/ 111 w 112"/>
                  <a:gd name="T33" fmla="*/ 71 h 88"/>
                  <a:gd name="T34" fmla="*/ 112 w 112"/>
                  <a:gd name="T35" fmla="*/ 79 h 88"/>
                  <a:gd name="T36" fmla="*/ 111 w 112"/>
                  <a:gd name="T37" fmla="*/ 86 h 88"/>
                  <a:gd name="T38" fmla="*/ 109 w 112"/>
                  <a:gd name="T39" fmla="*/ 87 h 88"/>
                  <a:gd name="T40" fmla="*/ 99 w 112"/>
                  <a:gd name="T41" fmla="*/ 85 h 88"/>
                  <a:gd name="T42" fmla="*/ 97 w 112"/>
                  <a:gd name="T43" fmla="*/ 88 h 88"/>
                  <a:gd name="T44" fmla="*/ 93 w 112"/>
                  <a:gd name="T45" fmla="*/ 88 h 88"/>
                  <a:gd name="T46" fmla="*/ 80 w 112"/>
                  <a:gd name="T47" fmla="*/ 83 h 88"/>
                  <a:gd name="T48" fmla="*/ 71 w 112"/>
                  <a:gd name="T49" fmla="*/ 83 h 88"/>
                  <a:gd name="T50" fmla="*/ 38 w 112"/>
                  <a:gd name="T51" fmla="*/ 82 h 88"/>
                  <a:gd name="T52" fmla="*/ 33 w 112"/>
                  <a:gd name="T53" fmla="*/ 84 h 88"/>
                  <a:gd name="T54" fmla="*/ 27 w 112"/>
                  <a:gd name="T55" fmla="*/ 84 h 88"/>
                  <a:gd name="T56" fmla="*/ 17 w 112"/>
                  <a:gd name="T57" fmla="*/ 87 h 88"/>
                  <a:gd name="T58" fmla="*/ 14 w 112"/>
                  <a:gd name="T59" fmla="*/ 71 h 88"/>
                  <a:gd name="T60" fmla="*/ 31 w 112"/>
                  <a:gd name="T61" fmla="*/ 72 h 88"/>
                  <a:gd name="T62" fmla="*/ 35 w 112"/>
                  <a:gd name="T63" fmla="*/ 69 h 88"/>
                  <a:gd name="T64" fmla="*/ 39 w 112"/>
                  <a:gd name="T65" fmla="*/ 69 h 88"/>
                  <a:gd name="T66" fmla="*/ 45 w 112"/>
                  <a:gd name="T67" fmla="*/ 64 h 88"/>
                  <a:gd name="T68" fmla="*/ 53 w 112"/>
                  <a:gd name="T69" fmla="*/ 68 h 88"/>
                  <a:gd name="T70" fmla="*/ 61 w 112"/>
                  <a:gd name="T71" fmla="*/ 69 h 88"/>
                  <a:gd name="T72" fmla="*/ 69 w 112"/>
                  <a:gd name="T73" fmla="*/ 64 h 88"/>
                  <a:gd name="T74" fmla="*/ 65 w 112"/>
                  <a:gd name="T75" fmla="*/ 58 h 88"/>
                  <a:gd name="T76" fmla="*/ 59 w 112"/>
                  <a:gd name="T77" fmla="*/ 61 h 88"/>
                  <a:gd name="T78" fmla="*/ 54 w 112"/>
                  <a:gd name="T79" fmla="*/ 61 h 88"/>
                  <a:gd name="T80" fmla="*/ 47 w 112"/>
                  <a:gd name="T81" fmla="*/ 56 h 88"/>
                  <a:gd name="T82" fmla="*/ 41 w 112"/>
                  <a:gd name="T83" fmla="*/ 56 h 88"/>
                  <a:gd name="T84" fmla="*/ 37 w 112"/>
                  <a:gd name="T85" fmla="*/ 61 h 88"/>
                  <a:gd name="T86" fmla="*/ 17 w 112"/>
                  <a:gd name="T87" fmla="*/ 6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2" h="88">
                    <a:moveTo>
                      <a:pt x="17" y="62"/>
                    </a:moveTo>
                    <a:lnTo>
                      <a:pt x="10" y="46"/>
                    </a:lnTo>
                    <a:lnTo>
                      <a:pt x="0" y="38"/>
                    </a:lnTo>
                    <a:lnTo>
                      <a:pt x="9" y="34"/>
                    </a:lnTo>
                    <a:lnTo>
                      <a:pt x="18" y="20"/>
                    </a:lnTo>
                    <a:lnTo>
                      <a:pt x="22" y="9"/>
                    </a:lnTo>
                    <a:lnTo>
                      <a:pt x="29" y="2"/>
                    </a:lnTo>
                    <a:lnTo>
                      <a:pt x="38" y="4"/>
                    </a:lnTo>
                    <a:lnTo>
                      <a:pt x="47" y="0"/>
                    </a:lnTo>
                    <a:lnTo>
                      <a:pt x="57" y="0"/>
                    </a:lnTo>
                    <a:lnTo>
                      <a:pt x="65" y="6"/>
                    </a:lnTo>
                    <a:lnTo>
                      <a:pt x="77" y="11"/>
                    </a:lnTo>
                    <a:lnTo>
                      <a:pt x="88" y="26"/>
                    </a:lnTo>
                    <a:lnTo>
                      <a:pt x="100" y="41"/>
                    </a:lnTo>
                    <a:lnTo>
                      <a:pt x="100" y="54"/>
                    </a:lnTo>
                    <a:lnTo>
                      <a:pt x="104" y="66"/>
                    </a:lnTo>
                    <a:lnTo>
                      <a:pt x="111" y="71"/>
                    </a:lnTo>
                    <a:lnTo>
                      <a:pt x="112" y="79"/>
                    </a:lnTo>
                    <a:lnTo>
                      <a:pt x="111" y="86"/>
                    </a:lnTo>
                    <a:lnTo>
                      <a:pt x="109" y="87"/>
                    </a:lnTo>
                    <a:lnTo>
                      <a:pt x="99" y="85"/>
                    </a:lnTo>
                    <a:lnTo>
                      <a:pt x="97" y="88"/>
                    </a:lnTo>
                    <a:lnTo>
                      <a:pt x="93" y="88"/>
                    </a:lnTo>
                    <a:lnTo>
                      <a:pt x="80" y="83"/>
                    </a:lnTo>
                    <a:lnTo>
                      <a:pt x="71" y="83"/>
                    </a:lnTo>
                    <a:lnTo>
                      <a:pt x="38" y="82"/>
                    </a:lnTo>
                    <a:lnTo>
                      <a:pt x="33" y="84"/>
                    </a:lnTo>
                    <a:lnTo>
                      <a:pt x="27" y="84"/>
                    </a:lnTo>
                    <a:lnTo>
                      <a:pt x="17" y="87"/>
                    </a:lnTo>
                    <a:lnTo>
                      <a:pt x="14" y="71"/>
                    </a:lnTo>
                    <a:lnTo>
                      <a:pt x="31" y="72"/>
                    </a:lnTo>
                    <a:lnTo>
                      <a:pt x="35" y="69"/>
                    </a:lnTo>
                    <a:lnTo>
                      <a:pt x="39" y="69"/>
                    </a:lnTo>
                    <a:lnTo>
                      <a:pt x="45" y="64"/>
                    </a:lnTo>
                    <a:lnTo>
                      <a:pt x="53" y="68"/>
                    </a:lnTo>
                    <a:lnTo>
                      <a:pt x="61" y="69"/>
                    </a:lnTo>
                    <a:lnTo>
                      <a:pt x="69" y="64"/>
                    </a:lnTo>
                    <a:lnTo>
                      <a:pt x="65" y="58"/>
                    </a:lnTo>
                    <a:lnTo>
                      <a:pt x="59" y="61"/>
                    </a:lnTo>
                    <a:lnTo>
                      <a:pt x="54" y="61"/>
                    </a:lnTo>
                    <a:lnTo>
                      <a:pt x="47" y="56"/>
                    </a:lnTo>
                    <a:lnTo>
                      <a:pt x="41" y="56"/>
                    </a:lnTo>
                    <a:lnTo>
                      <a:pt x="37" y="61"/>
                    </a:lnTo>
                    <a:lnTo>
                      <a:pt x="17" y="6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74" name="Freeform 174">
                <a:extLst>
                  <a:ext uri="{FF2B5EF4-FFF2-40B4-BE49-F238E27FC236}">
                    <a16:creationId xmlns:a16="http://schemas.microsoft.com/office/drawing/2014/main" id="{4E1E36B8-3078-454C-9E82-354FA5E3F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6213" y="4246532"/>
                <a:ext cx="28575" cy="19050"/>
              </a:xfrm>
              <a:custGeom>
                <a:avLst/>
                <a:gdLst>
                  <a:gd name="T0" fmla="*/ 14 w 18"/>
                  <a:gd name="T1" fmla="*/ 5 h 12"/>
                  <a:gd name="T2" fmla="*/ 18 w 18"/>
                  <a:gd name="T3" fmla="*/ 12 h 12"/>
                  <a:gd name="T4" fmla="*/ 6 w 18"/>
                  <a:gd name="T5" fmla="*/ 12 h 12"/>
                  <a:gd name="T6" fmla="*/ 0 w 18"/>
                  <a:gd name="T7" fmla="*/ 0 h 12"/>
                  <a:gd name="T8" fmla="*/ 11 w 18"/>
                  <a:gd name="T9" fmla="*/ 4 h 12"/>
                  <a:gd name="T10" fmla="*/ 14 w 18"/>
                  <a:gd name="T1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4" y="5"/>
                    </a:moveTo>
                    <a:lnTo>
                      <a:pt x="18" y="12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11" y="4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75" name="Freeform 175">
                <a:extLst>
                  <a:ext uri="{FF2B5EF4-FFF2-40B4-BE49-F238E27FC236}">
                    <a16:creationId xmlns:a16="http://schemas.microsoft.com/office/drawing/2014/main" id="{1A1C1AD9-2B51-4DD5-90AF-30CD5E80A0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0176" y="4214783"/>
                <a:ext cx="34925" cy="20638"/>
              </a:xfrm>
              <a:custGeom>
                <a:avLst/>
                <a:gdLst>
                  <a:gd name="T0" fmla="*/ 22 w 22"/>
                  <a:gd name="T1" fmla="*/ 12 h 13"/>
                  <a:gd name="T2" fmla="*/ 15 w 22"/>
                  <a:gd name="T3" fmla="*/ 13 h 13"/>
                  <a:gd name="T4" fmla="*/ 4 w 22"/>
                  <a:gd name="T5" fmla="*/ 11 h 13"/>
                  <a:gd name="T6" fmla="*/ 0 w 22"/>
                  <a:gd name="T7" fmla="*/ 8 h 13"/>
                  <a:gd name="T8" fmla="*/ 2 w 22"/>
                  <a:gd name="T9" fmla="*/ 0 h 13"/>
                  <a:gd name="T10" fmla="*/ 14 w 22"/>
                  <a:gd name="T11" fmla="*/ 3 h 13"/>
                  <a:gd name="T12" fmla="*/ 19 w 22"/>
                  <a:gd name="T13" fmla="*/ 7 h 13"/>
                  <a:gd name="T14" fmla="*/ 22 w 22"/>
                  <a:gd name="T1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3">
                    <a:moveTo>
                      <a:pt x="22" y="12"/>
                    </a:moveTo>
                    <a:lnTo>
                      <a:pt x="15" y="13"/>
                    </a:lnTo>
                    <a:lnTo>
                      <a:pt x="4" y="11"/>
                    </a:lnTo>
                    <a:lnTo>
                      <a:pt x="0" y="8"/>
                    </a:lnTo>
                    <a:lnTo>
                      <a:pt x="2" y="0"/>
                    </a:lnTo>
                    <a:lnTo>
                      <a:pt x="14" y="3"/>
                    </a:lnTo>
                    <a:lnTo>
                      <a:pt x="19" y="7"/>
                    </a:lnTo>
                    <a:lnTo>
                      <a:pt x="22" y="1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76" name="Freeform 176">
                <a:extLst>
                  <a:ext uri="{FF2B5EF4-FFF2-40B4-BE49-F238E27FC236}">
                    <a16:creationId xmlns:a16="http://schemas.microsoft.com/office/drawing/2014/main" id="{2C427617-D51B-45C1-8A8B-AA0CFFC02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27" y="4183033"/>
                <a:ext cx="26988" cy="49213"/>
              </a:xfrm>
              <a:custGeom>
                <a:avLst/>
                <a:gdLst>
                  <a:gd name="T0" fmla="*/ 17 w 17"/>
                  <a:gd name="T1" fmla="*/ 27 h 31"/>
                  <a:gd name="T2" fmla="*/ 14 w 17"/>
                  <a:gd name="T3" fmla="*/ 31 h 31"/>
                  <a:gd name="T4" fmla="*/ 3 w 17"/>
                  <a:gd name="T5" fmla="*/ 13 h 31"/>
                  <a:gd name="T6" fmla="*/ 0 w 17"/>
                  <a:gd name="T7" fmla="*/ 0 h 31"/>
                  <a:gd name="T8" fmla="*/ 6 w 17"/>
                  <a:gd name="T9" fmla="*/ 0 h 31"/>
                  <a:gd name="T10" fmla="*/ 11 w 17"/>
                  <a:gd name="T11" fmla="*/ 17 h 31"/>
                  <a:gd name="T12" fmla="*/ 17 w 17"/>
                  <a:gd name="T1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31">
                    <a:moveTo>
                      <a:pt x="17" y="27"/>
                    </a:moveTo>
                    <a:lnTo>
                      <a:pt x="14" y="31"/>
                    </a:lnTo>
                    <a:lnTo>
                      <a:pt x="3" y="1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1" y="17"/>
                    </a:lnTo>
                    <a:lnTo>
                      <a:pt x="17" y="2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77" name="Freeform 177">
                <a:extLst>
                  <a:ext uri="{FF2B5EF4-FFF2-40B4-BE49-F238E27FC236}">
                    <a16:creationId xmlns:a16="http://schemas.microsoft.com/office/drawing/2014/main" id="{552FAD61-5860-4D28-A1A9-4B316F043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6838" y="4151283"/>
                <a:ext cx="46038" cy="39688"/>
              </a:xfrm>
              <a:custGeom>
                <a:avLst/>
                <a:gdLst>
                  <a:gd name="T0" fmla="*/ 28 w 29"/>
                  <a:gd name="T1" fmla="*/ 21 h 25"/>
                  <a:gd name="T2" fmla="*/ 29 w 29"/>
                  <a:gd name="T3" fmla="*/ 25 h 25"/>
                  <a:gd name="T4" fmla="*/ 15 w 29"/>
                  <a:gd name="T5" fmla="*/ 16 h 25"/>
                  <a:gd name="T6" fmla="*/ 6 w 29"/>
                  <a:gd name="T7" fmla="*/ 9 h 25"/>
                  <a:gd name="T8" fmla="*/ 0 w 29"/>
                  <a:gd name="T9" fmla="*/ 2 h 25"/>
                  <a:gd name="T10" fmla="*/ 3 w 29"/>
                  <a:gd name="T11" fmla="*/ 0 h 25"/>
                  <a:gd name="T12" fmla="*/ 11 w 29"/>
                  <a:gd name="T13" fmla="*/ 4 h 25"/>
                  <a:gd name="T14" fmla="*/ 25 w 29"/>
                  <a:gd name="T15" fmla="*/ 14 h 25"/>
                  <a:gd name="T16" fmla="*/ 28 w 29"/>
                  <a:gd name="T17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5">
                    <a:moveTo>
                      <a:pt x="28" y="21"/>
                    </a:moveTo>
                    <a:lnTo>
                      <a:pt x="29" y="25"/>
                    </a:lnTo>
                    <a:lnTo>
                      <a:pt x="15" y="16"/>
                    </a:lnTo>
                    <a:lnTo>
                      <a:pt x="6" y="9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1" y="4"/>
                    </a:lnTo>
                    <a:lnTo>
                      <a:pt x="25" y="14"/>
                    </a:lnTo>
                    <a:lnTo>
                      <a:pt x="28" y="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78" name="Freeform 178">
                <a:extLst>
                  <a:ext uri="{FF2B5EF4-FFF2-40B4-BE49-F238E27FC236}">
                    <a16:creationId xmlns:a16="http://schemas.microsoft.com/office/drawing/2014/main" id="{1477B209-F77C-4EBA-AB90-19F72F00D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7627" y="4125883"/>
                <a:ext cx="28575" cy="26987"/>
              </a:xfrm>
              <a:custGeom>
                <a:avLst/>
                <a:gdLst>
                  <a:gd name="T0" fmla="*/ 18 w 18"/>
                  <a:gd name="T1" fmla="*/ 16 h 17"/>
                  <a:gd name="T2" fmla="*/ 15 w 18"/>
                  <a:gd name="T3" fmla="*/ 17 h 17"/>
                  <a:gd name="T4" fmla="*/ 7 w 18"/>
                  <a:gd name="T5" fmla="*/ 13 h 17"/>
                  <a:gd name="T6" fmla="*/ 0 w 18"/>
                  <a:gd name="T7" fmla="*/ 4 h 17"/>
                  <a:gd name="T8" fmla="*/ 2 w 18"/>
                  <a:gd name="T9" fmla="*/ 0 h 17"/>
                  <a:gd name="T10" fmla="*/ 12 w 18"/>
                  <a:gd name="T11" fmla="*/ 9 h 17"/>
                  <a:gd name="T12" fmla="*/ 18 w 18"/>
                  <a:gd name="T1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7">
                    <a:moveTo>
                      <a:pt x="18" y="16"/>
                    </a:moveTo>
                    <a:lnTo>
                      <a:pt x="15" y="17"/>
                    </a:lnTo>
                    <a:lnTo>
                      <a:pt x="7" y="13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2" y="9"/>
                    </a:lnTo>
                    <a:lnTo>
                      <a:pt x="18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79" name="Freeform 179">
                <a:extLst>
                  <a:ext uri="{FF2B5EF4-FFF2-40B4-BE49-F238E27FC236}">
                    <a16:creationId xmlns:a16="http://schemas.microsoft.com/office/drawing/2014/main" id="{297700E4-052F-49B4-BEB2-CD8C4053F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310" y="3578200"/>
                <a:ext cx="87314" cy="107950"/>
              </a:xfrm>
              <a:custGeom>
                <a:avLst/>
                <a:gdLst>
                  <a:gd name="T0" fmla="*/ 33 w 55"/>
                  <a:gd name="T1" fmla="*/ 68 h 68"/>
                  <a:gd name="T2" fmla="*/ 28 w 55"/>
                  <a:gd name="T3" fmla="*/ 66 h 68"/>
                  <a:gd name="T4" fmla="*/ 15 w 55"/>
                  <a:gd name="T5" fmla="*/ 58 h 68"/>
                  <a:gd name="T6" fmla="*/ 5 w 55"/>
                  <a:gd name="T7" fmla="*/ 46 h 68"/>
                  <a:gd name="T8" fmla="*/ 2 w 55"/>
                  <a:gd name="T9" fmla="*/ 39 h 68"/>
                  <a:gd name="T10" fmla="*/ 0 w 55"/>
                  <a:gd name="T11" fmla="*/ 23 h 68"/>
                  <a:gd name="T12" fmla="*/ 10 w 55"/>
                  <a:gd name="T13" fmla="*/ 14 h 68"/>
                  <a:gd name="T14" fmla="*/ 12 w 55"/>
                  <a:gd name="T15" fmla="*/ 8 h 68"/>
                  <a:gd name="T16" fmla="*/ 15 w 55"/>
                  <a:gd name="T17" fmla="*/ 4 h 68"/>
                  <a:gd name="T18" fmla="*/ 20 w 55"/>
                  <a:gd name="T19" fmla="*/ 4 h 68"/>
                  <a:gd name="T20" fmla="*/ 24 w 55"/>
                  <a:gd name="T21" fmla="*/ 0 h 68"/>
                  <a:gd name="T22" fmla="*/ 39 w 55"/>
                  <a:gd name="T23" fmla="*/ 0 h 68"/>
                  <a:gd name="T24" fmla="*/ 44 w 55"/>
                  <a:gd name="T25" fmla="*/ 7 h 68"/>
                  <a:gd name="T26" fmla="*/ 48 w 55"/>
                  <a:gd name="T27" fmla="*/ 16 h 68"/>
                  <a:gd name="T28" fmla="*/ 47 w 55"/>
                  <a:gd name="T29" fmla="*/ 22 h 68"/>
                  <a:gd name="T30" fmla="*/ 50 w 55"/>
                  <a:gd name="T31" fmla="*/ 27 h 68"/>
                  <a:gd name="T32" fmla="*/ 50 w 55"/>
                  <a:gd name="T33" fmla="*/ 35 h 68"/>
                  <a:gd name="T34" fmla="*/ 55 w 55"/>
                  <a:gd name="T35" fmla="*/ 34 h 68"/>
                  <a:gd name="T36" fmla="*/ 46 w 55"/>
                  <a:gd name="T37" fmla="*/ 43 h 68"/>
                  <a:gd name="T38" fmla="*/ 38 w 55"/>
                  <a:gd name="T39" fmla="*/ 55 h 68"/>
                  <a:gd name="T40" fmla="*/ 37 w 55"/>
                  <a:gd name="T41" fmla="*/ 61 h 68"/>
                  <a:gd name="T42" fmla="*/ 33 w 55"/>
                  <a:gd name="T4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68">
                    <a:moveTo>
                      <a:pt x="33" y="68"/>
                    </a:moveTo>
                    <a:lnTo>
                      <a:pt x="28" y="66"/>
                    </a:lnTo>
                    <a:lnTo>
                      <a:pt x="15" y="58"/>
                    </a:lnTo>
                    <a:lnTo>
                      <a:pt x="5" y="46"/>
                    </a:lnTo>
                    <a:lnTo>
                      <a:pt x="2" y="39"/>
                    </a:lnTo>
                    <a:lnTo>
                      <a:pt x="0" y="23"/>
                    </a:lnTo>
                    <a:lnTo>
                      <a:pt x="10" y="14"/>
                    </a:lnTo>
                    <a:lnTo>
                      <a:pt x="12" y="8"/>
                    </a:lnTo>
                    <a:lnTo>
                      <a:pt x="15" y="4"/>
                    </a:lnTo>
                    <a:lnTo>
                      <a:pt x="20" y="4"/>
                    </a:lnTo>
                    <a:lnTo>
                      <a:pt x="24" y="0"/>
                    </a:lnTo>
                    <a:lnTo>
                      <a:pt x="39" y="0"/>
                    </a:lnTo>
                    <a:lnTo>
                      <a:pt x="44" y="7"/>
                    </a:lnTo>
                    <a:lnTo>
                      <a:pt x="48" y="16"/>
                    </a:lnTo>
                    <a:lnTo>
                      <a:pt x="47" y="22"/>
                    </a:lnTo>
                    <a:lnTo>
                      <a:pt x="50" y="27"/>
                    </a:lnTo>
                    <a:lnTo>
                      <a:pt x="50" y="35"/>
                    </a:lnTo>
                    <a:lnTo>
                      <a:pt x="55" y="34"/>
                    </a:lnTo>
                    <a:lnTo>
                      <a:pt x="46" y="43"/>
                    </a:lnTo>
                    <a:lnTo>
                      <a:pt x="38" y="55"/>
                    </a:lnTo>
                    <a:lnTo>
                      <a:pt x="37" y="61"/>
                    </a:lnTo>
                    <a:lnTo>
                      <a:pt x="33" y="6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80" name="Freeform 180">
                <a:extLst>
                  <a:ext uri="{FF2B5EF4-FFF2-40B4-BE49-F238E27FC236}">
                    <a16:creationId xmlns:a16="http://schemas.microsoft.com/office/drawing/2014/main" id="{34106449-F8A2-483D-A159-D9660D0DE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4804" y="3433738"/>
                <a:ext cx="69851" cy="41274"/>
              </a:xfrm>
              <a:custGeom>
                <a:avLst/>
                <a:gdLst>
                  <a:gd name="T0" fmla="*/ 42 w 44"/>
                  <a:gd name="T1" fmla="*/ 21 h 26"/>
                  <a:gd name="T2" fmla="*/ 39 w 44"/>
                  <a:gd name="T3" fmla="*/ 26 h 26"/>
                  <a:gd name="T4" fmla="*/ 29 w 44"/>
                  <a:gd name="T5" fmla="*/ 26 h 26"/>
                  <a:gd name="T6" fmla="*/ 22 w 44"/>
                  <a:gd name="T7" fmla="*/ 24 h 26"/>
                  <a:gd name="T8" fmla="*/ 15 w 44"/>
                  <a:gd name="T9" fmla="*/ 20 h 26"/>
                  <a:gd name="T10" fmla="*/ 5 w 44"/>
                  <a:gd name="T11" fmla="*/ 18 h 26"/>
                  <a:gd name="T12" fmla="*/ 0 w 44"/>
                  <a:gd name="T13" fmla="*/ 14 h 26"/>
                  <a:gd name="T14" fmla="*/ 1 w 44"/>
                  <a:gd name="T15" fmla="*/ 11 h 26"/>
                  <a:gd name="T16" fmla="*/ 8 w 44"/>
                  <a:gd name="T17" fmla="*/ 6 h 26"/>
                  <a:gd name="T18" fmla="*/ 12 w 44"/>
                  <a:gd name="T19" fmla="*/ 3 h 26"/>
                  <a:gd name="T20" fmla="*/ 11 w 44"/>
                  <a:gd name="T21" fmla="*/ 1 h 26"/>
                  <a:gd name="T22" fmla="*/ 15 w 44"/>
                  <a:gd name="T23" fmla="*/ 0 h 26"/>
                  <a:gd name="T24" fmla="*/ 20 w 44"/>
                  <a:gd name="T25" fmla="*/ 1 h 26"/>
                  <a:gd name="T26" fmla="*/ 24 w 44"/>
                  <a:gd name="T27" fmla="*/ 6 h 26"/>
                  <a:gd name="T28" fmla="*/ 29 w 44"/>
                  <a:gd name="T29" fmla="*/ 9 h 26"/>
                  <a:gd name="T30" fmla="*/ 29 w 44"/>
                  <a:gd name="T31" fmla="*/ 12 h 26"/>
                  <a:gd name="T32" fmla="*/ 38 w 44"/>
                  <a:gd name="T33" fmla="*/ 9 h 26"/>
                  <a:gd name="T34" fmla="*/ 41 w 44"/>
                  <a:gd name="T35" fmla="*/ 11 h 26"/>
                  <a:gd name="T36" fmla="*/ 44 w 44"/>
                  <a:gd name="T37" fmla="*/ 13 h 26"/>
                  <a:gd name="T38" fmla="*/ 42 w 44"/>
                  <a:gd name="T39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26">
                    <a:moveTo>
                      <a:pt x="42" y="21"/>
                    </a:moveTo>
                    <a:lnTo>
                      <a:pt x="39" y="26"/>
                    </a:lnTo>
                    <a:lnTo>
                      <a:pt x="29" y="26"/>
                    </a:lnTo>
                    <a:lnTo>
                      <a:pt x="22" y="24"/>
                    </a:lnTo>
                    <a:lnTo>
                      <a:pt x="15" y="20"/>
                    </a:lnTo>
                    <a:lnTo>
                      <a:pt x="5" y="18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8" y="6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15" y="0"/>
                    </a:lnTo>
                    <a:lnTo>
                      <a:pt x="20" y="1"/>
                    </a:lnTo>
                    <a:lnTo>
                      <a:pt x="24" y="6"/>
                    </a:lnTo>
                    <a:lnTo>
                      <a:pt x="29" y="9"/>
                    </a:lnTo>
                    <a:lnTo>
                      <a:pt x="29" y="12"/>
                    </a:lnTo>
                    <a:lnTo>
                      <a:pt x="38" y="9"/>
                    </a:lnTo>
                    <a:lnTo>
                      <a:pt x="41" y="11"/>
                    </a:lnTo>
                    <a:lnTo>
                      <a:pt x="44" y="13"/>
                    </a:lnTo>
                    <a:lnTo>
                      <a:pt x="42" y="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81" name="Freeform 181">
                <a:extLst>
                  <a:ext uri="{FF2B5EF4-FFF2-40B4-BE49-F238E27FC236}">
                    <a16:creationId xmlns:a16="http://schemas.microsoft.com/office/drawing/2014/main" id="{607A3B82-9F2D-4852-80C5-A8ED12014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8152" y="3530574"/>
                <a:ext cx="185738" cy="114299"/>
              </a:xfrm>
              <a:custGeom>
                <a:avLst/>
                <a:gdLst>
                  <a:gd name="T0" fmla="*/ 117 w 117"/>
                  <a:gd name="T1" fmla="*/ 42 h 72"/>
                  <a:gd name="T2" fmla="*/ 109 w 117"/>
                  <a:gd name="T3" fmla="*/ 55 h 72"/>
                  <a:gd name="T4" fmla="*/ 97 w 117"/>
                  <a:gd name="T5" fmla="*/ 72 h 72"/>
                  <a:gd name="T6" fmla="*/ 82 w 117"/>
                  <a:gd name="T7" fmla="*/ 72 h 72"/>
                  <a:gd name="T8" fmla="*/ 21 w 117"/>
                  <a:gd name="T9" fmla="*/ 47 h 72"/>
                  <a:gd name="T10" fmla="*/ 14 w 117"/>
                  <a:gd name="T11" fmla="*/ 40 h 72"/>
                  <a:gd name="T12" fmla="*/ 7 w 117"/>
                  <a:gd name="T13" fmla="*/ 30 h 72"/>
                  <a:gd name="T14" fmla="*/ 0 w 117"/>
                  <a:gd name="T15" fmla="*/ 19 h 72"/>
                  <a:gd name="T16" fmla="*/ 3 w 117"/>
                  <a:gd name="T17" fmla="*/ 11 h 72"/>
                  <a:gd name="T18" fmla="*/ 10 w 117"/>
                  <a:gd name="T19" fmla="*/ 0 h 72"/>
                  <a:gd name="T20" fmla="*/ 16 w 117"/>
                  <a:gd name="T21" fmla="*/ 4 h 72"/>
                  <a:gd name="T22" fmla="*/ 20 w 117"/>
                  <a:gd name="T23" fmla="*/ 13 h 72"/>
                  <a:gd name="T24" fmla="*/ 28 w 117"/>
                  <a:gd name="T25" fmla="*/ 21 h 72"/>
                  <a:gd name="T26" fmla="*/ 37 w 117"/>
                  <a:gd name="T27" fmla="*/ 21 h 72"/>
                  <a:gd name="T28" fmla="*/ 54 w 117"/>
                  <a:gd name="T29" fmla="*/ 16 h 72"/>
                  <a:gd name="T30" fmla="*/ 74 w 117"/>
                  <a:gd name="T31" fmla="*/ 14 h 72"/>
                  <a:gd name="T32" fmla="*/ 90 w 117"/>
                  <a:gd name="T33" fmla="*/ 7 h 72"/>
                  <a:gd name="T34" fmla="*/ 99 w 117"/>
                  <a:gd name="T35" fmla="*/ 6 h 72"/>
                  <a:gd name="T36" fmla="*/ 105 w 117"/>
                  <a:gd name="T37" fmla="*/ 2 h 72"/>
                  <a:gd name="T38" fmla="*/ 116 w 117"/>
                  <a:gd name="T39" fmla="*/ 1 h 72"/>
                  <a:gd name="T40" fmla="*/ 116 w 117"/>
                  <a:gd name="T41" fmla="*/ 2 h 72"/>
                  <a:gd name="T42" fmla="*/ 116 w 117"/>
                  <a:gd name="T43" fmla="*/ 10 h 72"/>
                  <a:gd name="T44" fmla="*/ 117 w 117"/>
                  <a:gd name="T45" fmla="*/ 31 h 72"/>
                  <a:gd name="T46" fmla="*/ 117 w 117"/>
                  <a:gd name="T47" fmla="*/ 4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72">
                    <a:moveTo>
                      <a:pt x="117" y="42"/>
                    </a:moveTo>
                    <a:lnTo>
                      <a:pt x="109" y="55"/>
                    </a:lnTo>
                    <a:lnTo>
                      <a:pt x="97" y="72"/>
                    </a:lnTo>
                    <a:lnTo>
                      <a:pt x="82" y="72"/>
                    </a:lnTo>
                    <a:lnTo>
                      <a:pt x="21" y="47"/>
                    </a:lnTo>
                    <a:lnTo>
                      <a:pt x="14" y="40"/>
                    </a:lnTo>
                    <a:lnTo>
                      <a:pt x="7" y="30"/>
                    </a:lnTo>
                    <a:lnTo>
                      <a:pt x="0" y="19"/>
                    </a:lnTo>
                    <a:lnTo>
                      <a:pt x="3" y="11"/>
                    </a:lnTo>
                    <a:lnTo>
                      <a:pt x="10" y="0"/>
                    </a:lnTo>
                    <a:lnTo>
                      <a:pt x="16" y="4"/>
                    </a:lnTo>
                    <a:lnTo>
                      <a:pt x="20" y="13"/>
                    </a:lnTo>
                    <a:lnTo>
                      <a:pt x="28" y="21"/>
                    </a:lnTo>
                    <a:lnTo>
                      <a:pt x="37" y="21"/>
                    </a:lnTo>
                    <a:lnTo>
                      <a:pt x="54" y="16"/>
                    </a:lnTo>
                    <a:lnTo>
                      <a:pt x="74" y="14"/>
                    </a:lnTo>
                    <a:lnTo>
                      <a:pt x="90" y="7"/>
                    </a:lnTo>
                    <a:lnTo>
                      <a:pt x="99" y="6"/>
                    </a:lnTo>
                    <a:lnTo>
                      <a:pt x="105" y="2"/>
                    </a:lnTo>
                    <a:lnTo>
                      <a:pt x="116" y="1"/>
                    </a:lnTo>
                    <a:lnTo>
                      <a:pt x="116" y="2"/>
                    </a:lnTo>
                    <a:lnTo>
                      <a:pt x="116" y="10"/>
                    </a:lnTo>
                    <a:lnTo>
                      <a:pt x="117" y="31"/>
                    </a:lnTo>
                    <a:lnTo>
                      <a:pt x="117" y="4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82" name="Freeform 182">
                <a:extLst>
                  <a:ext uri="{FF2B5EF4-FFF2-40B4-BE49-F238E27FC236}">
                    <a16:creationId xmlns:a16="http://schemas.microsoft.com/office/drawing/2014/main" id="{2C0CC840-505D-4C8E-8242-D0F2ADF0C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78" y="3513112"/>
                <a:ext cx="287339" cy="450847"/>
              </a:xfrm>
              <a:custGeom>
                <a:avLst/>
                <a:gdLst>
                  <a:gd name="T0" fmla="*/ 156 w 181"/>
                  <a:gd name="T1" fmla="*/ 9 h 284"/>
                  <a:gd name="T2" fmla="*/ 166 w 181"/>
                  <a:gd name="T3" fmla="*/ 7 h 284"/>
                  <a:gd name="T4" fmla="*/ 174 w 181"/>
                  <a:gd name="T5" fmla="*/ 0 h 284"/>
                  <a:gd name="T6" fmla="*/ 181 w 181"/>
                  <a:gd name="T7" fmla="*/ 0 h 284"/>
                  <a:gd name="T8" fmla="*/ 181 w 181"/>
                  <a:gd name="T9" fmla="*/ 5 h 284"/>
                  <a:gd name="T10" fmla="*/ 180 w 181"/>
                  <a:gd name="T11" fmla="*/ 18 h 284"/>
                  <a:gd name="T12" fmla="*/ 181 w 181"/>
                  <a:gd name="T13" fmla="*/ 28 h 284"/>
                  <a:gd name="T14" fmla="*/ 177 w 181"/>
                  <a:gd name="T15" fmla="*/ 36 h 284"/>
                  <a:gd name="T16" fmla="*/ 173 w 181"/>
                  <a:gd name="T17" fmla="*/ 58 h 284"/>
                  <a:gd name="T18" fmla="*/ 165 w 181"/>
                  <a:gd name="T19" fmla="*/ 81 h 284"/>
                  <a:gd name="T20" fmla="*/ 154 w 181"/>
                  <a:gd name="T21" fmla="*/ 108 h 284"/>
                  <a:gd name="T22" fmla="*/ 139 w 181"/>
                  <a:gd name="T23" fmla="*/ 139 h 284"/>
                  <a:gd name="T24" fmla="*/ 124 w 181"/>
                  <a:gd name="T25" fmla="*/ 162 h 284"/>
                  <a:gd name="T26" fmla="*/ 103 w 181"/>
                  <a:gd name="T27" fmla="*/ 190 h 284"/>
                  <a:gd name="T28" fmla="*/ 85 w 181"/>
                  <a:gd name="T29" fmla="*/ 207 h 284"/>
                  <a:gd name="T30" fmla="*/ 57 w 181"/>
                  <a:gd name="T31" fmla="*/ 228 h 284"/>
                  <a:gd name="T32" fmla="*/ 40 w 181"/>
                  <a:gd name="T33" fmla="*/ 243 h 284"/>
                  <a:gd name="T34" fmla="*/ 20 w 181"/>
                  <a:gd name="T35" fmla="*/ 269 h 284"/>
                  <a:gd name="T36" fmla="*/ 15 w 181"/>
                  <a:gd name="T37" fmla="*/ 280 h 284"/>
                  <a:gd name="T38" fmla="*/ 11 w 181"/>
                  <a:gd name="T39" fmla="*/ 284 h 284"/>
                  <a:gd name="T40" fmla="*/ 1 w 181"/>
                  <a:gd name="T41" fmla="*/ 267 h 284"/>
                  <a:gd name="T42" fmla="*/ 0 w 181"/>
                  <a:gd name="T43" fmla="*/ 191 h 284"/>
                  <a:gd name="T44" fmla="*/ 16 w 181"/>
                  <a:gd name="T45" fmla="*/ 168 h 284"/>
                  <a:gd name="T46" fmla="*/ 21 w 181"/>
                  <a:gd name="T47" fmla="*/ 161 h 284"/>
                  <a:gd name="T48" fmla="*/ 33 w 181"/>
                  <a:gd name="T49" fmla="*/ 161 h 284"/>
                  <a:gd name="T50" fmla="*/ 49 w 181"/>
                  <a:gd name="T51" fmla="*/ 146 h 284"/>
                  <a:gd name="T52" fmla="*/ 73 w 181"/>
                  <a:gd name="T53" fmla="*/ 146 h 284"/>
                  <a:gd name="T54" fmla="*/ 123 w 181"/>
                  <a:gd name="T55" fmla="*/ 83 h 284"/>
                  <a:gd name="T56" fmla="*/ 135 w 181"/>
                  <a:gd name="T57" fmla="*/ 66 h 284"/>
                  <a:gd name="T58" fmla="*/ 143 w 181"/>
                  <a:gd name="T59" fmla="*/ 53 h 284"/>
                  <a:gd name="T60" fmla="*/ 143 w 181"/>
                  <a:gd name="T61" fmla="*/ 42 h 284"/>
                  <a:gd name="T62" fmla="*/ 142 w 181"/>
                  <a:gd name="T63" fmla="*/ 21 h 284"/>
                  <a:gd name="T64" fmla="*/ 142 w 181"/>
                  <a:gd name="T65" fmla="*/ 13 h 284"/>
                  <a:gd name="T66" fmla="*/ 142 w 181"/>
                  <a:gd name="T67" fmla="*/ 12 h 284"/>
                  <a:gd name="T68" fmla="*/ 148 w 181"/>
                  <a:gd name="T69" fmla="*/ 12 h 284"/>
                  <a:gd name="T70" fmla="*/ 156 w 181"/>
                  <a:gd name="T71" fmla="*/ 9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1" h="284">
                    <a:moveTo>
                      <a:pt x="156" y="9"/>
                    </a:moveTo>
                    <a:lnTo>
                      <a:pt x="166" y="7"/>
                    </a:lnTo>
                    <a:lnTo>
                      <a:pt x="174" y="0"/>
                    </a:lnTo>
                    <a:lnTo>
                      <a:pt x="181" y="0"/>
                    </a:lnTo>
                    <a:lnTo>
                      <a:pt x="181" y="5"/>
                    </a:lnTo>
                    <a:lnTo>
                      <a:pt x="180" y="18"/>
                    </a:lnTo>
                    <a:lnTo>
                      <a:pt x="181" y="28"/>
                    </a:lnTo>
                    <a:lnTo>
                      <a:pt x="177" y="36"/>
                    </a:lnTo>
                    <a:lnTo>
                      <a:pt x="173" y="58"/>
                    </a:lnTo>
                    <a:lnTo>
                      <a:pt x="165" y="81"/>
                    </a:lnTo>
                    <a:lnTo>
                      <a:pt x="154" y="108"/>
                    </a:lnTo>
                    <a:lnTo>
                      <a:pt x="139" y="139"/>
                    </a:lnTo>
                    <a:lnTo>
                      <a:pt x="124" y="162"/>
                    </a:lnTo>
                    <a:lnTo>
                      <a:pt x="103" y="190"/>
                    </a:lnTo>
                    <a:lnTo>
                      <a:pt x="85" y="207"/>
                    </a:lnTo>
                    <a:lnTo>
                      <a:pt x="57" y="228"/>
                    </a:lnTo>
                    <a:lnTo>
                      <a:pt x="40" y="243"/>
                    </a:lnTo>
                    <a:lnTo>
                      <a:pt x="20" y="269"/>
                    </a:lnTo>
                    <a:lnTo>
                      <a:pt x="15" y="280"/>
                    </a:lnTo>
                    <a:lnTo>
                      <a:pt x="11" y="284"/>
                    </a:lnTo>
                    <a:lnTo>
                      <a:pt x="1" y="267"/>
                    </a:lnTo>
                    <a:lnTo>
                      <a:pt x="0" y="191"/>
                    </a:lnTo>
                    <a:lnTo>
                      <a:pt x="16" y="168"/>
                    </a:lnTo>
                    <a:lnTo>
                      <a:pt x="21" y="161"/>
                    </a:lnTo>
                    <a:lnTo>
                      <a:pt x="33" y="161"/>
                    </a:lnTo>
                    <a:lnTo>
                      <a:pt x="49" y="146"/>
                    </a:lnTo>
                    <a:lnTo>
                      <a:pt x="73" y="146"/>
                    </a:lnTo>
                    <a:lnTo>
                      <a:pt x="123" y="83"/>
                    </a:lnTo>
                    <a:lnTo>
                      <a:pt x="135" y="66"/>
                    </a:lnTo>
                    <a:lnTo>
                      <a:pt x="143" y="53"/>
                    </a:lnTo>
                    <a:lnTo>
                      <a:pt x="143" y="42"/>
                    </a:lnTo>
                    <a:lnTo>
                      <a:pt x="142" y="21"/>
                    </a:lnTo>
                    <a:lnTo>
                      <a:pt x="142" y="13"/>
                    </a:lnTo>
                    <a:lnTo>
                      <a:pt x="142" y="12"/>
                    </a:lnTo>
                    <a:lnTo>
                      <a:pt x="148" y="12"/>
                    </a:lnTo>
                    <a:lnTo>
                      <a:pt x="156" y="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83" name="Freeform 183">
                <a:extLst>
                  <a:ext uri="{FF2B5EF4-FFF2-40B4-BE49-F238E27FC236}">
                    <a16:creationId xmlns:a16="http://schemas.microsoft.com/office/drawing/2014/main" id="{0E97EA74-4577-405B-B2E4-1CFB628D5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2025" y="2390758"/>
                <a:ext cx="117476" cy="126999"/>
              </a:xfrm>
              <a:custGeom>
                <a:avLst/>
                <a:gdLst>
                  <a:gd name="T0" fmla="*/ 35 w 74"/>
                  <a:gd name="T1" fmla="*/ 15 h 80"/>
                  <a:gd name="T2" fmla="*/ 45 w 74"/>
                  <a:gd name="T3" fmla="*/ 20 h 80"/>
                  <a:gd name="T4" fmla="*/ 47 w 74"/>
                  <a:gd name="T5" fmla="*/ 28 h 80"/>
                  <a:gd name="T6" fmla="*/ 58 w 74"/>
                  <a:gd name="T7" fmla="*/ 34 h 80"/>
                  <a:gd name="T8" fmla="*/ 62 w 74"/>
                  <a:gd name="T9" fmla="*/ 30 h 80"/>
                  <a:gd name="T10" fmla="*/ 67 w 74"/>
                  <a:gd name="T11" fmla="*/ 32 h 80"/>
                  <a:gd name="T12" fmla="*/ 63 w 74"/>
                  <a:gd name="T13" fmla="*/ 36 h 80"/>
                  <a:gd name="T14" fmla="*/ 66 w 74"/>
                  <a:gd name="T15" fmla="*/ 39 h 80"/>
                  <a:gd name="T16" fmla="*/ 63 w 74"/>
                  <a:gd name="T17" fmla="*/ 44 h 80"/>
                  <a:gd name="T18" fmla="*/ 65 w 74"/>
                  <a:gd name="T19" fmla="*/ 52 h 80"/>
                  <a:gd name="T20" fmla="*/ 74 w 74"/>
                  <a:gd name="T21" fmla="*/ 60 h 80"/>
                  <a:gd name="T22" fmla="*/ 68 w 74"/>
                  <a:gd name="T23" fmla="*/ 67 h 80"/>
                  <a:gd name="T24" fmla="*/ 66 w 74"/>
                  <a:gd name="T25" fmla="*/ 73 h 80"/>
                  <a:gd name="T26" fmla="*/ 68 w 74"/>
                  <a:gd name="T27" fmla="*/ 76 h 80"/>
                  <a:gd name="T28" fmla="*/ 66 w 74"/>
                  <a:gd name="T29" fmla="*/ 79 h 80"/>
                  <a:gd name="T30" fmla="*/ 58 w 74"/>
                  <a:gd name="T31" fmla="*/ 79 h 80"/>
                  <a:gd name="T32" fmla="*/ 52 w 74"/>
                  <a:gd name="T33" fmla="*/ 80 h 80"/>
                  <a:gd name="T34" fmla="*/ 52 w 74"/>
                  <a:gd name="T35" fmla="*/ 79 h 80"/>
                  <a:gd name="T36" fmla="*/ 54 w 74"/>
                  <a:gd name="T37" fmla="*/ 76 h 80"/>
                  <a:gd name="T38" fmla="*/ 55 w 74"/>
                  <a:gd name="T39" fmla="*/ 71 h 80"/>
                  <a:gd name="T40" fmla="*/ 53 w 74"/>
                  <a:gd name="T41" fmla="*/ 71 h 80"/>
                  <a:gd name="T42" fmla="*/ 49 w 74"/>
                  <a:gd name="T43" fmla="*/ 67 h 80"/>
                  <a:gd name="T44" fmla="*/ 46 w 74"/>
                  <a:gd name="T45" fmla="*/ 66 h 80"/>
                  <a:gd name="T46" fmla="*/ 44 w 74"/>
                  <a:gd name="T47" fmla="*/ 63 h 80"/>
                  <a:gd name="T48" fmla="*/ 40 w 74"/>
                  <a:gd name="T49" fmla="*/ 62 h 80"/>
                  <a:gd name="T50" fmla="*/ 38 w 74"/>
                  <a:gd name="T51" fmla="*/ 59 h 80"/>
                  <a:gd name="T52" fmla="*/ 35 w 74"/>
                  <a:gd name="T53" fmla="*/ 60 h 80"/>
                  <a:gd name="T54" fmla="*/ 33 w 74"/>
                  <a:gd name="T55" fmla="*/ 67 h 80"/>
                  <a:gd name="T56" fmla="*/ 29 w 74"/>
                  <a:gd name="T57" fmla="*/ 68 h 80"/>
                  <a:gd name="T58" fmla="*/ 31 w 74"/>
                  <a:gd name="T59" fmla="*/ 67 h 80"/>
                  <a:gd name="T60" fmla="*/ 24 w 74"/>
                  <a:gd name="T61" fmla="*/ 63 h 80"/>
                  <a:gd name="T62" fmla="*/ 18 w 74"/>
                  <a:gd name="T63" fmla="*/ 60 h 80"/>
                  <a:gd name="T64" fmla="*/ 16 w 74"/>
                  <a:gd name="T65" fmla="*/ 57 h 80"/>
                  <a:gd name="T66" fmla="*/ 11 w 74"/>
                  <a:gd name="T67" fmla="*/ 54 h 80"/>
                  <a:gd name="T68" fmla="*/ 15 w 74"/>
                  <a:gd name="T69" fmla="*/ 53 h 80"/>
                  <a:gd name="T70" fmla="*/ 16 w 74"/>
                  <a:gd name="T71" fmla="*/ 43 h 80"/>
                  <a:gd name="T72" fmla="*/ 7 w 74"/>
                  <a:gd name="T73" fmla="*/ 35 h 80"/>
                  <a:gd name="T74" fmla="*/ 11 w 74"/>
                  <a:gd name="T75" fmla="*/ 26 h 80"/>
                  <a:gd name="T76" fmla="*/ 5 w 74"/>
                  <a:gd name="T77" fmla="*/ 26 h 80"/>
                  <a:gd name="T78" fmla="*/ 10 w 74"/>
                  <a:gd name="T79" fmla="*/ 19 h 80"/>
                  <a:gd name="T80" fmla="*/ 5 w 74"/>
                  <a:gd name="T81" fmla="*/ 13 h 80"/>
                  <a:gd name="T82" fmla="*/ 0 w 74"/>
                  <a:gd name="T83" fmla="*/ 5 h 80"/>
                  <a:gd name="T84" fmla="*/ 12 w 74"/>
                  <a:gd name="T85" fmla="*/ 0 h 80"/>
                  <a:gd name="T86" fmla="*/ 22 w 74"/>
                  <a:gd name="T87" fmla="*/ 1 h 80"/>
                  <a:gd name="T88" fmla="*/ 32 w 74"/>
                  <a:gd name="T89" fmla="*/ 9 h 80"/>
                  <a:gd name="T90" fmla="*/ 35 w 74"/>
                  <a:gd name="T91" fmla="*/ 1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4" h="80">
                    <a:moveTo>
                      <a:pt x="35" y="15"/>
                    </a:moveTo>
                    <a:lnTo>
                      <a:pt x="45" y="20"/>
                    </a:lnTo>
                    <a:lnTo>
                      <a:pt x="47" y="28"/>
                    </a:lnTo>
                    <a:lnTo>
                      <a:pt x="58" y="34"/>
                    </a:lnTo>
                    <a:lnTo>
                      <a:pt x="62" y="30"/>
                    </a:lnTo>
                    <a:lnTo>
                      <a:pt x="67" y="32"/>
                    </a:lnTo>
                    <a:lnTo>
                      <a:pt x="63" y="36"/>
                    </a:lnTo>
                    <a:lnTo>
                      <a:pt x="66" y="39"/>
                    </a:lnTo>
                    <a:lnTo>
                      <a:pt x="63" y="44"/>
                    </a:lnTo>
                    <a:lnTo>
                      <a:pt x="65" y="52"/>
                    </a:lnTo>
                    <a:lnTo>
                      <a:pt x="74" y="60"/>
                    </a:lnTo>
                    <a:lnTo>
                      <a:pt x="68" y="67"/>
                    </a:lnTo>
                    <a:lnTo>
                      <a:pt x="66" y="73"/>
                    </a:lnTo>
                    <a:lnTo>
                      <a:pt x="68" y="76"/>
                    </a:lnTo>
                    <a:lnTo>
                      <a:pt x="66" y="79"/>
                    </a:lnTo>
                    <a:lnTo>
                      <a:pt x="58" y="79"/>
                    </a:lnTo>
                    <a:lnTo>
                      <a:pt x="52" y="80"/>
                    </a:lnTo>
                    <a:lnTo>
                      <a:pt x="52" y="79"/>
                    </a:lnTo>
                    <a:lnTo>
                      <a:pt x="54" y="76"/>
                    </a:lnTo>
                    <a:lnTo>
                      <a:pt x="55" y="71"/>
                    </a:lnTo>
                    <a:lnTo>
                      <a:pt x="53" y="71"/>
                    </a:lnTo>
                    <a:lnTo>
                      <a:pt x="49" y="67"/>
                    </a:lnTo>
                    <a:lnTo>
                      <a:pt x="46" y="66"/>
                    </a:lnTo>
                    <a:lnTo>
                      <a:pt x="44" y="63"/>
                    </a:lnTo>
                    <a:lnTo>
                      <a:pt x="40" y="62"/>
                    </a:lnTo>
                    <a:lnTo>
                      <a:pt x="38" y="59"/>
                    </a:lnTo>
                    <a:lnTo>
                      <a:pt x="35" y="60"/>
                    </a:lnTo>
                    <a:lnTo>
                      <a:pt x="33" y="67"/>
                    </a:lnTo>
                    <a:lnTo>
                      <a:pt x="29" y="68"/>
                    </a:lnTo>
                    <a:lnTo>
                      <a:pt x="31" y="67"/>
                    </a:lnTo>
                    <a:lnTo>
                      <a:pt x="24" y="63"/>
                    </a:lnTo>
                    <a:lnTo>
                      <a:pt x="18" y="60"/>
                    </a:lnTo>
                    <a:lnTo>
                      <a:pt x="16" y="57"/>
                    </a:lnTo>
                    <a:lnTo>
                      <a:pt x="11" y="54"/>
                    </a:lnTo>
                    <a:lnTo>
                      <a:pt x="15" y="53"/>
                    </a:lnTo>
                    <a:lnTo>
                      <a:pt x="16" y="43"/>
                    </a:lnTo>
                    <a:lnTo>
                      <a:pt x="7" y="35"/>
                    </a:lnTo>
                    <a:lnTo>
                      <a:pt x="11" y="26"/>
                    </a:lnTo>
                    <a:lnTo>
                      <a:pt x="5" y="26"/>
                    </a:lnTo>
                    <a:lnTo>
                      <a:pt x="10" y="19"/>
                    </a:lnTo>
                    <a:lnTo>
                      <a:pt x="5" y="13"/>
                    </a:lnTo>
                    <a:lnTo>
                      <a:pt x="0" y="5"/>
                    </a:lnTo>
                    <a:lnTo>
                      <a:pt x="12" y="0"/>
                    </a:lnTo>
                    <a:lnTo>
                      <a:pt x="22" y="1"/>
                    </a:lnTo>
                    <a:lnTo>
                      <a:pt x="32" y="9"/>
                    </a:lnTo>
                    <a:lnTo>
                      <a:pt x="35" y="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84" name="Freeform 184">
                <a:extLst>
                  <a:ext uri="{FF2B5EF4-FFF2-40B4-BE49-F238E27FC236}">
                    <a16:creationId xmlns:a16="http://schemas.microsoft.com/office/drawing/2014/main" id="{587ECF78-5B50-482C-B231-D0A7340D9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0794" y="3709961"/>
                <a:ext cx="119063" cy="139699"/>
              </a:xfrm>
              <a:custGeom>
                <a:avLst/>
                <a:gdLst>
                  <a:gd name="T0" fmla="*/ 17 w 75"/>
                  <a:gd name="T1" fmla="*/ 1 h 88"/>
                  <a:gd name="T2" fmla="*/ 39 w 75"/>
                  <a:gd name="T3" fmla="*/ 5 h 88"/>
                  <a:gd name="T4" fmla="*/ 41 w 75"/>
                  <a:gd name="T5" fmla="*/ 2 h 88"/>
                  <a:gd name="T6" fmla="*/ 56 w 75"/>
                  <a:gd name="T7" fmla="*/ 0 h 88"/>
                  <a:gd name="T8" fmla="*/ 75 w 75"/>
                  <a:gd name="T9" fmla="*/ 6 h 88"/>
                  <a:gd name="T10" fmla="*/ 65 w 75"/>
                  <a:gd name="T11" fmla="*/ 24 h 88"/>
                  <a:gd name="T12" fmla="*/ 66 w 75"/>
                  <a:gd name="T13" fmla="*/ 38 h 88"/>
                  <a:gd name="T14" fmla="*/ 74 w 75"/>
                  <a:gd name="T15" fmla="*/ 50 h 88"/>
                  <a:gd name="T16" fmla="*/ 70 w 75"/>
                  <a:gd name="T17" fmla="*/ 59 h 88"/>
                  <a:gd name="T18" fmla="*/ 68 w 75"/>
                  <a:gd name="T19" fmla="*/ 69 h 88"/>
                  <a:gd name="T20" fmla="*/ 64 w 75"/>
                  <a:gd name="T21" fmla="*/ 77 h 88"/>
                  <a:gd name="T22" fmla="*/ 53 w 75"/>
                  <a:gd name="T23" fmla="*/ 73 h 88"/>
                  <a:gd name="T24" fmla="*/ 45 w 75"/>
                  <a:gd name="T25" fmla="*/ 75 h 88"/>
                  <a:gd name="T26" fmla="*/ 37 w 75"/>
                  <a:gd name="T27" fmla="*/ 73 h 88"/>
                  <a:gd name="T28" fmla="*/ 35 w 75"/>
                  <a:gd name="T29" fmla="*/ 79 h 88"/>
                  <a:gd name="T30" fmla="*/ 38 w 75"/>
                  <a:gd name="T31" fmla="*/ 83 h 88"/>
                  <a:gd name="T32" fmla="*/ 37 w 75"/>
                  <a:gd name="T33" fmla="*/ 88 h 88"/>
                  <a:gd name="T34" fmla="*/ 27 w 75"/>
                  <a:gd name="T35" fmla="*/ 86 h 88"/>
                  <a:gd name="T36" fmla="*/ 16 w 75"/>
                  <a:gd name="T37" fmla="*/ 68 h 88"/>
                  <a:gd name="T38" fmla="*/ 13 w 75"/>
                  <a:gd name="T39" fmla="*/ 56 h 88"/>
                  <a:gd name="T40" fmla="*/ 7 w 75"/>
                  <a:gd name="T41" fmla="*/ 56 h 88"/>
                  <a:gd name="T42" fmla="*/ 0 w 75"/>
                  <a:gd name="T43" fmla="*/ 41 h 88"/>
                  <a:gd name="T44" fmla="*/ 3 w 75"/>
                  <a:gd name="T45" fmla="*/ 30 h 88"/>
                  <a:gd name="T46" fmla="*/ 2 w 75"/>
                  <a:gd name="T47" fmla="*/ 25 h 88"/>
                  <a:gd name="T48" fmla="*/ 13 w 75"/>
                  <a:gd name="T49" fmla="*/ 20 h 88"/>
                  <a:gd name="T50" fmla="*/ 17 w 75"/>
                  <a:gd name="T51" fmla="*/ 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5" h="88">
                    <a:moveTo>
                      <a:pt x="17" y="1"/>
                    </a:moveTo>
                    <a:lnTo>
                      <a:pt x="39" y="5"/>
                    </a:lnTo>
                    <a:lnTo>
                      <a:pt x="41" y="2"/>
                    </a:lnTo>
                    <a:lnTo>
                      <a:pt x="56" y="0"/>
                    </a:lnTo>
                    <a:lnTo>
                      <a:pt x="75" y="6"/>
                    </a:lnTo>
                    <a:lnTo>
                      <a:pt x="65" y="24"/>
                    </a:lnTo>
                    <a:lnTo>
                      <a:pt x="66" y="38"/>
                    </a:lnTo>
                    <a:lnTo>
                      <a:pt x="74" y="50"/>
                    </a:lnTo>
                    <a:lnTo>
                      <a:pt x="70" y="59"/>
                    </a:lnTo>
                    <a:lnTo>
                      <a:pt x="68" y="69"/>
                    </a:lnTo>
                    <a:lnTo>
                      <a:pt x="64" y="77"/>
                    </a:lnTo>
                    <a:lnTo>
                      <a:pt x="53" y="73"/>
                    </a:lnTo>
                    <a:lnTo>
                      <a:pt x="45" y="75"/>
                    </a:lnTo>
                    <a:lnTo>
                      <a:pt x="37" y="73"/>
                    </a:lnTo>
                    <a:lnTo>
                      <a:pt x="35" y="79"/>
                    </a:lnTo>
                    <a:lnTo>
                      <a:pt x="38" y="83"/>
                    </a:lnTo>
                    <a:lnTo>
                      <a:pt x="37" y="88"/>
                    </a:lnTo>
                    <a:lnTo>
                      <a:pt x="27" y="86"/>
                    </a:lnTo>
                    <a:lnTo>
                      <a:pt x="16" y="68"/>
                    </a:lnTo>
                    <a:lnTo>
                      <a:pt x="13" y="56"/>
                    </a:lnTo>
                    <a:lnTo>
                      <a:pt x="7" y="56"/>
                    </a:lnTo>
                    <a:lnTo>
                      <a:pt x="0" y="41"/>
                    </a:lnTo>
                    <a:lnTo>
                      <a:pt x="3" y="30"/>
                    </a:lnTo>
                    <a:lnTo>
                      <a:pt x="2" y="25"/>
                    </a:lnTo>
                    <a:lnTo>
                      <a:pt x="13" y="20"/>
                    </a:lnTo>
                    <a:lnTo>
                      <a:pt x="17" y="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85" name="Freeform 185">
                <a:extLst>
                  <a:ext uri="{FF2B5EF4-FFF2-40B4-BE49-F238E27FC236}">
                    <a16:creationId xmlns:a16="http://schemas.microsoft.com/office/drawing/2014/main" id="{35940C79-101A-4EDD-B6C2-D8EC27DE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875" y="2281220"/>
                <a:ext cx="142875" cy="57149"/>
              </a:xfrm>
              <a:custGeom>
                <a:avLst/>
                <a:gdLst>
                  <a:gd name="T0" fmla="*/ 29 w 90"/>
                  <a:gd name="T1" fmla="*/ 1 h 36"/>
                  <a:gd name="T2" fmla="*/ 30 w 90"/>
                  <a:gd name="T3" fmla="*/ 3 h 36"/>
                  <a:gd name="T4" fmla="*/ 37 w 90"/>
                  <a:gd name="T5" fmla="*/ 0 h 36"/>
                  <a:gd name="T6" fmla="*/ 45 w 90"/>
                  <a:gd name="T7" fmla="*/ 7 h 36"/>
                  <a:gd name="T8" fmla="*/ 54 w 90"/>
                  <a:gd name="T9" fmla="*/ 3 h 36"/>
                  <a:gd name="T10" fmla="*/ 62 w 90"/>
                  <a:gd name="T11" fmla="*/ 4 h 36"/>
                  <a:gd name="T12" fmla="*/ 74 w 90"/>
                  <a:gd name="T13" fmla="*/ 2 h 36"/>
                  <a:gd name="T14" fmla="*/ 90 w 90"/>
                  <a:gd name="T15" fmla="*/ 10 h 36"/>
                  <a:gd name="T16" fmla="*/ 86 w 90"/>
                  <a:gd name="T17" fmla="*/ 15 h 36"/>
                  <a:gd name="T18" fmla="*/ 84 w 90"/>
                  <a:gd name="T19" fmla="*/ 23 h 36"/>
                  <a:gd name="T20" fmla="*/ 81 w 90"/>
                  <a:gd name="T21" fmla="*/ 25 h 36"/>
                  <a:gd name="T22" fmla="*/ 63 w 90"/>
                  <a:gd name="T23" fmla="*/ 19 h 36"/>
                  <a:gd name="T24" fmla="*/ 57 w 90"/>
                  <a:gd name="T25" fmla="*/ 20 h 36"/>
                  <a:gd name="T26" fmla="*/ 54 w 90"/>
                  <a:gd name="T27" fmla="*/ 25 h 36"/>
                  <a:gd name="T28" fmla="*/ 47 w 90"/>
                  <a:gd name="T29" fmla="*/ 27 h 36"/>
                  <a:gd name="T30" fmla="*/ 45 w 90"/>
                  <a:gd name="T31" fmla="*/ 26 h 36"/>
                  <a:gd name="T32" fmla="*/ 37 w 90"/>
                  <a:gd name="T33" fmla="*/ 29 h 36"/>
                  <a:gd name="T34" fmla="*/ 31 w 90"/>
                  <a:gd name="T35" fmla="*/ 30 h 36"/>
                  <a:gd name="T36" fmla="*/ 30 w 90"/>
                  <a:gd name="T37" fmla="*/ 34 h 36"/>
                  <a:gd name="T38" fmla="*/ 17 w 90"/>
                  <a:gd name="T39" fmla="*/ 36 h 36"/>
                  <a:gd name="T40" fmla="*/ 11 w 90"/>
                  <a:gd name="T41" fmla="*/ 34 h 36"/>
                  <a:gd name="T42" fmla="*/ 2 w 90"/>
                  <a:gd name="T43" fmla="*/ 29 h 36"/>
                  <a:gd name="T44" fmla="*/ 0 w 90"/>
                  <a:gd name="T45" fmla="*/ 22 h 36"/>
                  <a:gd name="T46" fmla="*/ 1 w 90"/>
                  <a:gd name="T47" fmla="*/ 19 h 36"/>
                  <a:gd name="T48" fmla="*/ 2 w 90"/>
                  <a:gd name="T49" fmla="*/ 15 h 36"/>
                  <a:gd name="T50" fmla="*/ 10 w 90"/>
                  <a:gd name="T51" fmla="*/ 15 h 36"/>
                  <a:gd name="T52" fmla="*/ 15 w 90"/>
                  <a:gd name="T53" fmla="*/ 13 h 36"/>
                  <a:gd name="T54" fmla="*/ 15 w 90"/>
                  <a:gd name="T55" fmla="*/ 11 h 36"/>
                  <a:gd name="T56" fmla="*/ 18 w 90"/>
                  <a:gd name="T57" fmla="*/ 10 h 36"/>
                  <a:gd name="T58" fmla="*/ 19 w 90"/>
                  <a:gd name="T59" fmla="*/ 6 h 36"/>
                  <a:gd name="T60" fmla="*/ 22 w 90"/>
                  <a:gd name="T61" fmla="*/ 5 h 36"/>
                  <a:gd name="T62" fmla="*/ 25 w 90"/>
                  <a:gd name="T63" fmla="*/ 1 h 36"/>
                  <a:gd name="T64" fmla="*/ 29 w 90"/>
                  <a:gd name="T65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0" h="36">
                    <a:moveTo>
                      <a:pt x="29" y="1"/>
                    </a:moveTo>
                    <a:lnTo>
                      <a:pt x="30" y="3"/>
                    </a:lnTo>
                    <a:lnTo>
                      <a:pt x="37" y="0"/>
                    </a:lnTo>
                    <a:lnTo>
                      <a:pt x="45" y="7"/>
                    </a:lnTo>
                    <a:lnTo>
                      <a:pt x="54" y="3"/>
                    </a:lnTo>
                    <a:lnTo>
                      <a:pt x="62" y="4"/>
                    </a:lnTo>
                    <a:lnTo>
                      <a:pt x="74" y="2"/>
                    </a:lnTo>
                    <a:lnTo>
                      <a:pt x="90" y="10"/>
                    </a:lnTo>
                    <a:lnTo>
                      <a:pt x="86" y="15"/>
                    </a:lnTo>
                    <a:lnTo>
                      <a:pt x="84" y="23"/>
                    </a:lnTo>
                    <a:lnTo>
                      <a:pt x="81" y="25"/>
                    </a:lnTo>
                    <a:lnTo>
                      <a:pt x="63" y="19"/>
                    </a:lnTo>
                    <a:lnTo>
                      <a:pt x="57" y="20"/>
                    </a:lnTo>
                    <a:lnTo>
                      <a:pt x="54" y="25"/>
                    </a:lnTo>
                    <a:lnTo>
                      <a:pt x="47" y="27"/>
                    </a:lnTo>
                    <a:lnTo>
                      <a:pt x="45" y="26"/>
                    </a:lnTo>
                    <a:lnTo>
                      <a:pt x="37" y="29"/>
                    </a:lnTo>
                    <a:lnTo>
                      <a:pt x="31" y="30"/>
                    </a:lnTo>
                    <a:lnTo>
                      <a:pt x="30" y="34"/>
                    </a:lnTo>
                    <a:lnTo>
                      <a:pt x="17" y="36"/>
                    </a:lnTo>
                    <a:lnTo>
                      <a:pt x="11" y="34"/>
                    </a:lnTo>
                    <a:lnTo>
                      <a:pt x="2" y="29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2" y="15"/>
                    </a:lnTo>
                    <a:lnTo>
                      <a:pt x="10" y="15"/>
                    </a:lnTo>
                    <a:lnTo>
                      <a:pt x="15" y="13"/>
                    </a:lnTo>
                    <a:lnTo>
                      <a:pt x="15" y="11"/>
                    </a:lnTo>
                    <a:lnTo>
                      <a:pt x="18" y="10"/>
                    </a:lnTo>
                    <a:lnTo>
                      <a:pt x="19" y="6"/>
                    </a:lnTo>
                    <a:lnTo>
                      <a:pt x="22" y="5"/>
                    </a:lnTo>
                    <a:lnTo>
                      <a:pt x="25" y="1"/>
                    </a:lnTo>
                    <a:lnTo>
                      <a:pt x="29" y="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86" name="Freeform 186">
                <a:extLst>
                  <a:ext uri="{FF2B5EF4-FFF2-40B4-BE49-F238E27FC236}">
                    <a16:creationId xmlns:a16="http://schemas.microsoft.com/office/drawing/2014/main" id="{998AB645-34BA-4EA8-8026-361489A86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8675" y="2368533"/>
                <a:ext cx="73025" cy="46037"/>
              </a:xfrm>
              <a:custGeom>
                <a:avLst/>
                <a:gdLst>
                  <a:gd name="T0" fmla="*/ 1 w 46"/>
                  <a:gd name="T1" fmla="*/ 7 h 29"/>
                  <a:gd name="T2" fmla="*/ 15 w 46"/>
                  <a:gd name="T3" fmla="*/ 9 h 29"/>
                  <a:gd name="T4" fmla="*/ 22 w 46"/>
                  <a:gd name="T5" fmla="*/ 4 h 29"/>
                  <a:gd name="T6" fmla="*/ 37 w 46"/>
                  <a:gd name="T7" fmla="*/ 3 h 29"/>
                  <a:gd name="T8" fmla="*/ 39 w 46"/>
                  <a:gd name="T9" fmla="*/ 0 h 29"/>
                  <a:gd name="T10" fmla="*/ 42 w 46"/>
                  <a:gd name="T11" fmla="*/ 0 h 29"/>
                  <a:gd name="T12" fmla="*/ 46 w 46"/>
                  <a:gd name="T13" fmla="*/ 7 h 29"/>
                  <a:gd name="T14" fmla="*/ 33 w 46"/>
                  <a:gd name="T15" fmla="*/ 12 h 29"/>
                  <a:gd name="T16" fmla="*/ 32 w 46"/>
                  <a:gd name="T17" fmla="*/ 21 h 29"/>
                  <a:gd name="T18" fmla="*/ 27 w 46"/>
                  <a:gd name="T19" fmla="*/ 23 h 29"/>
                  <a:gd name="T20" fmla="*/ 27 w 46"/>
                  <a:gd name="T21" fmla="*/ 29 h 29"/>
                  <a:gd name="T22" fmla="*/ 21 w 46"/>
                  <a:gd name="T23" fmla="*/ 28 h 29"/>
                  <a:gd name="T24" fmla="*/ 15 w 46"/>
                  <a:gd name="T25" fmla="*/ 25 h 29"/>
                  <a:gd name="T26" fmla="*/ 12 w 46"/>
                  <a:gd name="T27" fmla="*/ 28 h 29"/>
                  <a:gd name="T28" fmla="*/ 1 w 46"/>
                  <a:gd name="T29" fmla="*/ 28 h 29"/>
                  <a:gd name="T30" fmla="*/ 4 w 46"/>
                  <a:gd name="T31" fmla="*/ 26 h 29"/>
                  <a:gd name="T32" fmla="*/ 0 w 46"/>
                  <a:gd name="T33" fmla="*/ 17 h 29"/>
                  <a:gd name="T34" fmla="*/ 1 w 46"/>
                  <a:gd name="T35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29">
                    <a:moveTo>
                      <a:pt x="1" y="7"/>
                    </a:moveTo>
                    <a:lnTo>
                      <a:pt x="15" y="9"/>
                    </a:lnTo>
                    <a:lnTo>
                      <a:pt x="22" y="4"/>
                    </a:lnTo>
                    <a:lnTo>
                      <a:pt x="37" y="3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6" y="7"/>
                    </a:lnTo>
                    <a:lnTo>
                      <a:pt x="33" y="12"/>
                    </a:lnTo>
                    <a:lnTo>
                      <a:pt x="32" y="21"/>
                    </a:lnTo>
                    <a:lnTo>
                      <a:pt x="27" y="23"/>
                    </a:lnTo>
                    <a:lnTo>
                      <a:pt x="27" y="29"/>
                    </a:lnTo>
                    <a:lnTo>
                      <a:pt x="21" y="28"/>
                    </a:lnTo>
                    <a:lnTo>
                      <a:pt x="15" y="25"/>
                    </a:lnTo>
                    <a:lnTo>
                      <a:pt x="12" y="28"/>
                    </a:lnTo>
                    <a:lnTo>
                      <a:pt x="1" y="28"/>
                    </a:lnTo>
                    <a:lnTo>
                      <a:pt x="4" y="26"/>
                    </a:lnTo>
                    <a:lnTo>
                      <a:pt x="0" y="17"/>
                    </a:lnTo>
                    <a:lnTo>
                      <a:pt x="1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87" name="Freeform 187">
                <a:extLst>
                  <a:ext uri="{FF2B5EF4-FFF2-40B4-BE49-F238E27FC236}">
                    <a16:creationId xmlns:a16="http://schemas.microsoft.com/office/drawing/2014/main" id="{B0A653D1-EBC0-49B1-AF0C-FA6E6E180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838" y="1685913"/>
                <a:ext cx="263525" cy="411160"/>
              </a:xfrm>
              <a:custGeom>
                <a:avLst/>
                <a:gdLst>
                  <a:gd name="T0" fmla="*/ 144 w 166"/>
                  <a:gd name="T1" fmla="*/ 61 h 259"/>
                  <a:gd name="T2" fmla="*/ 132 w 166"/>
                  <a:gd name="T3" fmla="*/ 73 h 259"/>
                  <a:gd name="T4" fmla="*/ 137 w 166"/>
                  <a:gd name="T5" fmla="*/ 84 h 259"/>
                  <a:gd name="T6" fmla="*/ 117 w 166"/>
                  <a:gd name="T7" fmla="*/ 100 h 259"/>
                  <a:gd name="T8" fmla="*/ 92 w 166"/>
                  <a:gd name="T9" fmla="*/ 116 h 259"/>
                  <a:gd name="T10" fmla="*/ 85 w 166"/>
                  <a:gd name="T11" fmla="*/ 142 h 259"/>
                  <a:gd name="T12" fmla="*/ 97 w 166"/>
                  <a:gd name="T13" fmla="*/ 156 h 259"/>
                  <a:gd name="T14" fmla="*/ 112 w 166"/>
                  <a:gd name="T15" fmla="*/ 166 h 259"/>
                  <a:gd name="T16" fmla="*/ 102 w 166"/>
                  <a:gd name="T17" fmla="*/ 188 h 259"/>
                  <a:gd name="T18" fmla="*/ 87 w 166"/>
                  <a:gd name="T19" fmla="*/ 193 h 259"/>
                  <a:gd name="T20" fmla="*/ 85 w 166"/>
                  <a:gd name="T21" fmla="*/ 226 h 259"/>
                  <a:gd name="T22" fmla="*/ 78 w 166"/>
                  <a:gd name="T23" fmla="*/ 244 h 259"/>
                  <a:gd name="T24" fmla="*/ 59 w 166"/>
                  <a:gd name="T25" fmla="*/ 242 h 259"/>
                  <a:gd name="T26" fmla="*/ 52 w 166"/>
                  <a:gd name="T27" fmla="*/ 258 h 259"/>
                  <a:gd name="T28" fmla="*/ 35 w 166"/>
                  <a:gd name="T29" fmla="*/ 259 h 259"/>
                  <a:gd name="T30" fmla="*/ 28 w 166"/>
                  <a:gd name="T31" fmla="*/ 240 h 259"/>
                  <a:gd name="T32" fmla="*/ 14 w 166"/>
                  <a:gd name="T33" fmla="*/ 218 h 259"/>
                  <a:gd name="T34" fmla="*/ 0 w 166"/>
                  <a:gd name="T35" fmla="*/ 190 h 259"/>
                  <a:gd name="T36" fmla="*/ 6 w 166"/>
                  <a:gd name="T37" fmla="*/ 179 h 259"/>
                  <a:gd name="T38" fmla="*/ 17 w 166"/>
                  <a:gd name="T39" fmla="*/ 166 h 259"/>
                  <a:gd name="T40" fmla="*/ 20 w 166"/>
                  <a:gd name="T41" fmla="*/ 143 h 259"/>
                  <a:gd name="T42" fmla="*/ 10 w 166"/>
                  <a:gd name="T43" fmla="*/ 134 h 259"/>
                  <a:gd name="T44" fmla="*/ 6 w 166"/>
                  <a:gd name="T45" fmla="*/ 109 h 259"/>
                  <a:gd name="T46" fmla="*/ 14 w 166"/>
                  <a:gd name="T47" fmla="*/ 91 h 259"/>
                  <a:gd name="T48" fmla="*/ 28 w 166"/>
                  <a:gd name="T49" fmla="*/ 91 h 259"/>
                  <a:gd name="T50" fmla="*/ 32 w 166"/>
                  <a:gd name="T51" fmla="*/ 84 h 259"/>
                  <a:gd name="T52" fmla="*/ 26 w 166"/>
                  <a:gd name="T53" fmla="*/ 78 h 259"/>
                  <a:gd name="T54" fmla="*/ 45 w 166"/>
                  <a:gd name="T55" fmla="*/ 52 h 259"/>
                  <a:gd name="T56" fmla="*/ 56 w 166"/>
                  <a:gd name="T57" fmla="*/ 32 h 259"/>
                  <a:gd name="T58" fmla="*/ 63 w 166"/>
                  <a:gd name="T59" fmla="*/ 19 h 259"/>
                  <a:gd name="T60" fmla="*/ 76 w 166"/>
                  <a:gd name="T61" fmla="*/ 19 h 259"/>
                  <a:gd name="T62" fmla="*/ 78 w 166"/>
                  <a:gd name="T63" fmla="*/ 9 h 259"/>
                  <a:gd name="T64" fmla="*/ 103 w 166"/>
                  <a:gd name="T65" fmla="*/ 12 h 259"/>
                  <a:gd name="T66" fmla="*/ 103 w 166"/>
                  <a:gd name="T67" fmla="*/ 1 h 259"/>
                  <a:gd name="T68" fmla="*/ 111 w 166"/>
                  <a:gd name="T69" fmla="*/ 0 h 259"/>
                  <a:gd name="T70" fmla="*/ 131 w 166"/>
                  <a:gd name="T71" fmla="*/ 9 h 259"/>
                  <a:gd name="T72" fmla="*/ 154 w 166"/>
                  <a:gd name="T73" fmla="*/ 21 h 259"/>
                  <a:gd name="T74" fmla="*/ 160 w 166"/>
                  <a:gd name="T75" fmla="*/ 48 h 259"/>
                  <a:gd name="T76" fmla="*/ 166 w 166"/>
                  <a:gd name="T77" fmla="*/ 55 h 259"/>
                  <a:gd name="T78" fmla="*/ 144 w 166"/>
                  <a:gd name="T79" fmla="*/ 61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" h="259">
                    <a:moveTo>
                      <a:pt x="144" y="61"/>
                    </a:moveTo>
                    <a:lnTo>
                      <a:pt x="132" y="73"/>
                    </a:lnTo>
                    <a:lnTo>
                      <a:pt x="137" y="84"/>
                    </a:lnTo>
                    <a:lnTo>
                      <a:pt x="117" y="100"/>
                    </a:lnTo>
                    <a:lnTo>
                      <a:pt x="92" y="116"/>
                    </a:lnTo>
                    <a:lnTo>
                      <a:pt x="85" y="142"/>
                    </a:lnTo>
                    <a:lnTo>
                      <a:pt x="97" y="156"/>
                    </a:lnTo>
                    <a:lnTo>
                      <a:pt x="112" y="166"/>
                    </a:lnTo>
                    <a:lnTo>
                      <a:pt x="102" y="188"/>
                    </a:lnTo>
                    <a:lnTo>
                      <a:pt x="87" y="193"/>
                    </a:lnTo>
                    <a:lnTo>
                      <a:pt x="85" y="226"/>
                    </a:lnTo>
                    <a:lnTo>
                      <a:pt x="78" y="244"/>
                    </a:lnTo>
                    <a:lnTo>
                      <a:pt x="59" y="242"/>
                    </a:lnTo>
                    <a:lnTo>
                      <a:pt x="52" y="258"/>
                    </a:lnTo>
                    <a:lnTo>
                      <a:pt x="35" y="259"/>
                    </a:lnTo>
                    <a:lnTo>
                      <a:pt x="28" y="240"/>
                    </a:lnTo>
                    <a:lnTo>
                      <a:pt x="14" y="218"/>
                    </a:lnTo>
                    <a:lnTo>
                      <a:pt x="0" y="190"/>
                    </a:lnTo>
                    <a:lnTo>
                      <a:pt x="6" y="179"/>
                    </a:lnTo>
                    <a:lnTo>
                      <a:pt x="17" y="166"/>
                    </a:lnTo>
                    <a:lnTo>
                      <a:pt x="20" y="143"/>
                    </a:lnTo>
                    <a:lnTo>
                      <a:pt x="10" y="134"/>
                    </a:lnTo>
                    <a:lnTo>
                      <a:pt x="6" y="109"/>
                    </a:lnTo>
                    <a:lnTo>
                      <a:pt x="14" y="91"/>
                    </a:lnTo>
                    <a:lnTo>
                      <a:pt x="28" y="91"/>
                    </a:lnTo>
                    <a:lnTo>
                      <a:pt x="32" y="84"/>
                    </a:lnTo>
                    <a:lnTo>
                      <a:pt x="26" y="78"/>
                    </a:lnTo>
                    <a:lnTo>
                      <a:pt x="45" y="52"/>
                    </a:lnTo>
                    <a:lnTo>
                      <a:pt x="56" y="32"/>
                    </a:lnTo>
                    <a:lnTo>
                      <a:pt x="63" y="19"/>
                    </a:lnTo>
                    <a:lnTo>
                      <a:pt x="76" y="19"/>
                    </a:lnTo>
                    <a:lnTo>
                      <a:pt x="78" y="9"/>
                    </a:lnTo>
                    <a:lnTo>
                      <a:pt x="103" y="12"/>
                    </a:lnTo>
                    <a:lnTo>
                      <a:pt x="103" y="1"/>
                    </a:lnTo>
                    <a:lnTo>
                      <a:pt x="111" y="0"/>
                    </a:lnTo>
                    <a:lnTo>
                      <a:pt x="131" y="9"/>
                    </a:lnTo>
                    <a:lnTo>
                      <a:pt x="154" y="21"/>
                    </a:lnTo>
                    <a:lnTo>
                      <a:pt x="160" y="48"/>
                    </a:lnTo>
                    <a:lnTo>
                      <a:pt x="166" y="55"/>
                    </a:lnTo>
                    <a:lnTo>
                      <a:pt x="144" y="6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88" name="Freeform 188">
                <a:extLst>
                  <a:ext uri="{FF2B5EF4-FFF2-40B4-BE49-F238E27FC236}">
                    <a16:creationId xmlns:a16="http://schemas.microsoft.com/office/drawing/2014/main" id="{C8EC27D0-4B7A-47BA-A737-D8CA16FF8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8265" y="4754529"/>
                <a:ext cx="38100" cy="53975"/>
              </a:xfrm>
              <a:custGeom>
                <a:avLst/>
                <a:gdLst>
                  <a:gd name="T0" fmla="*/ 24 w 24"/>
                  <a:gd name="T1" fmla="*/ 23 h 34"/>
                  <a:gd name="T2" fmla="*/ 20 w 24"/>
                  <a:gd name="T3" fmla="*/ 32 h 34"/>
                  <a:gd name="T4" fmla="*/ 10 w 24"/>
                  <a:gd name="T5" fmla="*/ 34 h 34"/>
                  <a:gd name="T6" fmla="*/ 0 w 24"/>
                  <a:gd name="T7" fmla="*/ 23 h 34"/>
                  <a:gd name="T8" fmla="*/ 0 w 24"/>
                  <a:gd name="T9" fmla="*/ 16 h 34"/>
                  <a:gd name="T10" fmla="*/ 6 w 24"/>
                  <a:gd name="T11" fmla="*/ 8 h 34"/>
                  <a:gd name="T12" fmla="*/ 8 w 24"/>
                  <a:gd name="T13" fmla="*/ 2 h 34"/>
                  <a:gd name="T14" fmla="*/ 13 w 24"/>
                  <a:gd name="T15" fmla="*/ 0 h 34"/>
                  <a:gd name="T16" fmla="*/ 22 w 24"/>
                  <a:gd name="T17" fmla="*/ 4 h 34"/>
                  <a:gd name="T18" fmla="*/ 24 w 24"/>
                  <a:gd name="T19" fmla="*/ 14 h 34"/>
                  <a:gd name="T20" fmla="*/ 24 w 24"/>
                  <a:gd name="T21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34">
                    <a:moveTo>
                      <a:pt x="24" y="23"/>
                    </a:moveTo>
                    <a:lnTo>
                      <a:pt x="20" y="32"/>
                    </a:lnTo>
                    <a:lnTo>
                      <a:pt x="10" y="34"/>
                    </a:lnTo>
                    <a:lnTo>
                      <a:pt x="0" y="23"/>
                    </a:lnTo>
                    <a:lnTo>
                      <a:pt x="0" y="16"/>
                    </a:lnTo>
                    <a:lnTo>
                      <a:pt x="6" y="8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22" y="4"/>
                    </a:lnTo>
                    <a:lnTo>
                      <a:pt x="24" y="14"/>
                    </a:lnTo>
                    <a:lnTo>
                      <a:pt x="24" y="2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89" name="Freeform 189">
                <a:extLst>
                  <a:ext uri="{FF2B5EF4-FFF2-40B4-BE49-F238E27FC236}">
                    <a16:creationId xmlns:a16="http://schemas.microsoft.com/office/drawing/2014/main" id="{89EBD21E-A3CC-48C5-B0E0-EC41DCF21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5740" y="2682856"/>
                <a:ext cx="168275" cy="160337"/>
              </a:xfrm>
              <a:custGeom>
                <a:avLst/>
                <a:gdLst>
                  <a:gd name="T0" fmla="*/ 56 w 106"/>
                  <a:gd name="T1" fmla="*/ 79 h 101"/>
                  <a:gd name="T2" fmla="*/ 24 w 106"/>
                  <a:gd name="T3" fmla="*/ 101 h 101"/>
                  <a:gd name="T4" fmla="*/ 4 w 106"/>
                  <a:gd name="T5" fmla="*/ 93 h 101"/>
                  <a:gd name="T6" fmla="*/ 3 w 106"/>
                  <a:gd name="T7" fmla="*/ 93 h 101"/>
                  <a:gd name="T8" fmla="*/ 5 w 106"/>
                  <a:gd name="T9" fmla="*/ 90 h 101"/>
                  <a:gd name="T10" fmla="*/ 4 w 106"/>
                  <a:gd name="T11" fmla="*/ 81 h 101"/>
                  <a:gd name="T12" fmla="*/ 7 w 106"/>
                  <a:gd name="T13" fmla="*/ 70 h 101"/>
                  <a:gd name="T14" fmla="*/ 16 w 106"/>
                  <a:gd name="T15" fmla="*/ 62 h 101"/>
                  <a:gd name="T16" fmla="*/ 12 w 106"/>
                  <a:gd name="T17" fmla="*/ 54 h 101"/>
                  <a:gd name="T18" fmla="*/ 4 w 106"/>
                  <a:gd name="T19" fmla="*/ 53 h 101"/>
                  <a:gd name="T20" fmla="*/ 0 w 106"/>
                  <a:gd name="T21" fmla="*/ 37 h 101"/>
                  <a:gd name="T22" fmla="*/ 4 w 106"/>
                  <a:gd name="T23" fmla="*/ 29 h 101"/>
                  <a:gd name="T24" fmla="*/ 8 w 106"/>
                  <a:gd name="T25" fmla="*/ 24 h 101"/>
                  <a:gd name="T26" fmla="*/ 12 w 106"/>
                  <a:gd name="T27" fmla="*/ 20 h 101"/>
                  <a:gd name="T28" fmla="*/ 11 w 106"/>
                  <a:gd name="T29" fmla="*/ 8 h 101"/>
                  <a:gd name="T30" fmla="*/ 17 w 106"/>
                  <a:gd name="T31" fmla="*/ 12 h 101"/>
                  <a:gd name="T32" fmla="*/ 36 w 106"/>
                  <a:gd name="T33" fmla="*/ 6 h 101"/>
                  <a:gd name="T34" fmla="*/ 45 w 106"/>
                  <a:gd name="T35" fmla="*/ 10 h 101"/>
                  <a:gd name="T36" fmla="*/ 59 w 106"/>
                  <a:gd name="T37" fmla="*/ 10 h 101"/>
                  <a:gd name="T38" fmla="*/ 78 w 106"/>
                  <a:gd name="T39" fmla="*/ 3 h 101"/>
                  <a:gd name="T40" fmla="*/ 87 w 106"/>
                  <a:gd name="T41" fmla="*/ 3 h 101"/>
                  <a:gd name="T42" fmla="*/ 106 w 106"/>
                  <a:gd name="T43" fmla="*/ 0 h 101"/>
                  <a:gd name="T44" fmla="*/ 99 w 106"/>
                  <a:gd name="T45" fmla="*/ 13 h 101"/>
                  <a:gd name="T46" fmla="*/ 91 w 106"/>
                  <a:gd name="T47" fmla="*/ 18 h 101"/>
                  <a:gd name="T48" fmla="*/ 94 w 106"/>
                  <a:gd name="T49" fmla="*/ 33 h 101"/>
                  <a:gd name="T50" fmla="*/ 91 w 106"/>
                  <a:gd name="T51" fmla="*/ 58 h 101"/>
                  <a:gd name="T52" fmla="*/ 56 w 106"/>
                  <a:gd name="T53" fmla="*/ 7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6" h="101">
                    <a:moveTo>
                      <a:pt x="56" y="79"/>
                    </a:moveTo>
                    <a:lnTo>
                      <a:pt x="24" y="101"/>
                    </a:lnTo>
                    <a:lnTo>
                      <a:pt x="4" y="93"/>
                    </a:lnTo>
                    <a:lnTo>
                      <a:pt x="3" y="93"/>
                    </a:lnTo>
                    <a:lnTo>
                      <a:pt x="5" y="90"/>
                    </a:lnTo>
                    <a:lnTo>
                      <a:pt x="4" y="81"/>
                    </a:lnTo>
                    <a:lnTo>
                      <a:pt x="7" y="70"/>
                    </a:lnTo>
                    <a:lnTo>
                      <a:pt x="16" y="62"/>
                    </a:lnTo>
                    <a:lnTo>
                      <a:pt x="12" y="54"/>
                    </a:lnTo>
                    <a:lnTo>
                      <a:pt x="4" y="53"/>
                    </a:lnTo>
                    <a:lnTo>
                      <a:pt x="0" y="37"/>
                    </a:lnTo>
                    <a:lnTo>
                      <a:pt x="4" y="29"/>
                    </a:lnTo>
                    <a:lnTo>
                      <a:pt x="8" y="24"/>
                    </a:lnTo>
                    <a:lnTo>
                      <a:pt x="12" y="20"/>
                    </a:lnTo>
                    <a:lnTo>
                      <a:pt x="11" y="8"/>
                    </a:lnTo>
                    <a:lnTo>
                      <a:pt x="17" y="12"/>
                    </a:lnTo>
                    <a:lnTo>
                      <a:pt x="36" y="6"/>
                    </a:lnTo>
                    <a:lnTo>
                      <a:pt x="45" y="10"/>
                    </a:lnTo>
                    <a:lnTo>
                      <a:pt x="59" y="10"/>
                    </a:lnTo>
                    <a:lnTo>
                      <a:pt x="78" y="3"/>
                    </a:lnTo>
                    <a:lnTo>
                      <a:pt x="87" y="3"/>
                    </a:lnTo>
                    <a:lnTo>
                      <a:pt x="106" y="0"/>
                    </a:lnTo>
                    <a:lnTo>
                      <a:pt x="99" y="13"/>
                    </a:lnTo>
                    <a:lnTo>
                      <a:pt x="91" y="18"/>
                    </a:lnTo>
                    <a:lnTo>
                      <a:pt x="94" y="33"/>
                    </a:lnTo>
                    <a:lnTo>
                      <a:pt x="91" y="58"/>
                    </a:lnTo>
                    <a:lnTo>
                      <a:pt x="56" y="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90" name="Freeform 190">
                <a:extLst>
                  <a:ext uri="{FF2B5EF4-FFF2-40B4-BE49-F238E27FC236}">
                    <a16:creationId xmlns:a16="http://schemas.microsoft.com/office/drawing/2014/main" id="{217F9D3D-507B-4874-A6FF-25C395FCAC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601" y="3136877"/>
                <a:ext cx="298451" cy="527046"/>
              </a:xfrm>
              <a:custGeom>
                <a:avLst/>
                <a:gdLst>
                  <a:gd name="T0" fmla="*/ 18 w 188"/>
                  <a:gd name="T1" fmla="*/ 219 h 332"/>
                  <a:gd name="T2" fmla="*/ 19 w 188"/>
                  <a:gd name="T3" fmla="*/ 209 h 332"/>
                  <a:gd name="T4" fmla="*/ 8 w 188"/>
                  <a:gd name="T5" fmla="*/ 209 h 332"/>
                  <a:gd name="T6" fmla="*/ 8 w 188"/>
                  <a:gd name="T7" fmla="*/ 196 h 332"/>
                  <a:gd name="T8" fmla="*/ 0 w 188"/>
                  <a:gd name="T9" fmla="*/ 188 h 332"/>
                  <a:gd name="T10" fmla="*/ 7 w 188"/>
                  <a:gd name="T11" fmla="*/ 161 h 332"/>
                  <a:gd name="T12" fmla="*/ 30 w 188"/>
                  <a:gd name="T13" fmla="*/ 141 h 332"/>
                  <a:gd name="T14" fmla="*/ 30 w 188"/>
                  <a:gd name="T15" fmla="*/ 114 h 332"/>
                  <a:gd name="T16" fmla="*/ 37 w 188"/>
                  <a:gd name="T17" fmla="*/ 72 h 332"/>
                  <a:gd name="T18" fmla="*/ 40 w 188"/>
                  <a:gd name="T19" fmla="*/ 63 h 332"/>
                  <a:gd name="T20" fmla="*/ 33 w 188"/>
                  <a:gd name="T21" fmla="*/ 56 h 332"/>
                  <a:gd name="T22" fmla="*/ 32 w 188"/>
                  <a:gd name="T23" fmla="*/ 49 h 332"/>
                  <a:gd name="T24" fmla="*/ 25 w 188"/>
                  <a:gd name="T25" fmla="*/ 44 h 332"/>
                  <a:gd name="T26" fmla="*/ 20 w 188"/>
                  <a:gd name="T27" fmla="*/ 11 h 332"/>
                  <a:gd name="T28" fmla="*/ 38 w 188"/>
                  <a:gd name="T29" fmla="*/ 0 h 332"/>
                  <a:gd name="T30" fmla="*/ 111 w 188"/>
                  <a:gd name="T31" fmla="*/ 40 h 332"/>
                  <a:gd name="T32" fmla="*/ 184 w 188"/>
                  <a:gd name="T33" fmla="*/ 80 h 332"/>
                  <a:gd name="T34" fmla="*/ 188 w 188"/>
                  <a:gd name="T35" fmla="*/ 162 h 332"/>
                  <a:gd name="T36" fmla="*/ 172 w 188"/>
                  <a:gd name="T37" fmla="*/ 161 h 332"/>
                  <a:gd name="T38" fmla="*/ 164 w 188"/>
                  <a:gd name="T39" fmla="*/ 176 h 332"/>
                  <a:gd name="T40" fmla="*/ 160 w 188"/>
                  <a:gd name="T41" fmla="*/ 189 h 332"/>
                  <a:gd name="T42" fmla="*/ 163 w 188"/>
                  <a:gd name="T43" fmla="*/ 194 h 332"/>
                  <a:gd name="T44" fmla="*/ 158 w 188"/>
                  <a:gd name="T45" fmla="*/ 200 h 332"/>
                  <a:gd name="T46" fmla="*/ 160 w 188"/>
                  <a:gd name="T47" fmla="*/ 209 h 332"/>
                  <a:gd name="T48" fmla="*/ 155 w 188"/>
                  <a:gd name="T49" fmla="*/ 217 h 332"/>
                  <a:gd name="T50" fmla="*/ 154 w 188"/>
                  <a:gd name="T51" fmla="*/ 225 h 332"/>
                  <a:gd name="T52" fmla="*/ 160 w 188"/>
                  <a:gd name="T53" fmla="*/ 224 h 332"/>
                  <a:gd name="T54" fmla="*/ 164 w 188"/>
                  <a:gd name="T55" fmla="*/ 232 h 332"/>
                  <a:gd name="T56" fmla="*/ 164 w 188"/>
                  <a:gd name="T57" fmla="*/ 244 h 332"/>
                  <a:gd name="T58" fmla="*/ 171 w 188"/>
                  <a:gd name="T59" fmla="*/ 250 h 332"/>
                  <a:gd name="T60" fmla="*/ 171 w 188"/>
                  <a:gd name="T61" fmla="*/ 255 h 332"/>
                  <a:gd name="T62" fmla="*/ 160 w 188"/>
                  <a:gd name="T63" fmla="*/ 258 h 332"/>
                  <a:gd name="T64" fmla="*/ 151 w 188"/>
                  <a:gd name="T65" fmla="*/ 267 h 332"/>
                  <a:gd name="T66" fmla="*/ 138 w 188"/>
                  <a:gd name="T67" fmla="*/ 290 h 332"/>
                  <a:gd name="T68" fmla="*/ 121 w 188"/>
                  <a:gd name="T69" fmla="*/ 299 h 332"/>
                  <a:gd name="T70" fmla="*/ 103 w 188"/>
                  <a:gd name="T71" fmla="*/ 298 h 332"/>
                  <a:gd name="T72" fmla="*/ 98 w 188"/>
                  <a:gd name="T73" fmla="*/ 300 h 332"/>
                  <a:gd name="T74" fmla="*/ 100 w 188"/>
                  <a:gd name="T75" fmla="*/ 307 h 332"/>
                  <a:gd name="T76" fmla="*/ 90 w 188"/>
                  <a:gd name="T77" fmla="*/ 314 h 332"/>
                  <a:gd name="T78" fmla="*/ 83 w 188"/>
                  <a:gd name="T79" fmla="*/ 323 h 332"/>
                  <a:gd name="T80" fmla="*/ 59 w 188"/>
                  <a:gd name="T81" fmla="*/ 330 h 332"/>
                  <a:gd name="T82" fmla="*/ 55 w 188"/>
                  <a:gd name="T83" fmla="*/ 326 h 332"/>
                  <a:gd name="T84" fmla="*/ 52 w 188"/>
                  <a:gd name="T85" fmla="*/ 325 h 332"/>
                  <a:gd name="T86" fmla="*/ 48 w 188"/>
                  <a:gd name="T87" fmla="*/ 331 h 332"/>
                  <a:gd name="T88" fmla="*/ 33 w 188"/>
                  <a:gd name="T89" fmla="*/ 332 h 332"/>
                  <a:gd name="T90" fmla="*/ 36 w 188"/>
                  <a:gd name="T91" fmla="*/ 326 h 332"/>
                  <a:gd name="T92" fmla="*/ 30 w 188"/>
                  <a:gd name="T93" fmla="*/ 312 h 332"/>
                  <a:gd name="T94" fmla="*/ 28 w 188"/>
                  <a:gd name="T95" fmla="*/ 304 h 332"/>
                  <a:gd name="T96" fmla="*/ 20 w 188"/>
                  <a:gd name="T97" fmla="*/ 300 h 332"/>
                  <a:gd name="T98" fmla="*/ 9 w 188"/>
                  <a:gd name="T99" fmla="*/ 288 h 332"/>
                  <a:gd name="T100" fmla="*/ 13 w 188"/>
                  <a:gd name="T101" fmla="*/ 278 h 332"/>
                  <a:gd name="T102" fmla="*/ 21 w 188"/>
                  <a:gd name="T103" fmla="*/ 280 h 332"/>
                  <a:gd name="T104" fmla="*/ 26 w 188"/>
                  <a:gd name="T105" fmla="*/ 279 h 332"/>
                  <a:gd name="T106" fmla="*/ 36 w 188"/>
                  <a:gd name="T107" fmla="*/ 279 h 332"/>
                  <a:gd name="T108" fmla="*/ 26 w 188"/>
                  <a:gd name="T109" fmla="*/ 260 h 332"/>
                  <a:gd name="T110" fmla="*/ 27 w 188"/>
                  <a:gd name="T111" fmla="*/ 246 h 332"/>
                  <a:gd name="T112" fmla="*/ 25 w 188"/>
                  <a:gd name="T113" fmla="*/ 233 h 332"/>
                  <a:gd name="T114" fmla="*/ 18 w 188"/>
                  <a:gd name="T115" fmla="*/ 219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8" h="332">
                    <a:moveTo>
                      <a:pt x="18" y="219"/>
                    </a:moveTo>
                    <a:lnTo>
                      <a:pt x="19" y="209"/>
                    </a:lnTo>
                    <a:lnTo>
                      <a:pt x="8" y="209"/>
                    </a:lnTo>
                    <a:lnTo>
                      <a:pt x="8" y="196"/>
                    </a:lnTo>
                    <a:lnTo>
                      <a:pt x="0" y="188"/>
                    </a:lnTo>
                    <a:lnTo>
                      <a:pt x="7" y="161"/>
                    </a:lnTo>
                    <a:lnTo>
                      <a:pt x="30" y="141"/>
                    </a:lnTo>
                    <a:lnTo>
                      <a:pt x="30" y="114"/>
                    </a:lnTo>
                    <a:lnTo>
                      <a:pt x="37" y="72"/>
                    </a:lnTo>
                    <a:lnTo>
                      <a:pt x="40" y="63"/>
                    </a:lnTo>
                    <a:lnTo>
                      <a:pt x="33" y="56"/>
                    </a:lnTo>
                    <a:lnTo>
                      <a:pt x="32" y="49"/>
                    </a:lnTo>
                    <a:lnTo>
                      <a:pt x="25" y="44"/>
                    </a:lnTo>
                    <a:lnTo>
                      <a:pt x="20" y="11"/>
                    </a:lnTo>
                    <a:lnTo>
                      <a:pt x="38" y="0"/>
                    </a:lnTo>
                    <a:lnTo>
                      <a:pt x="111" y="40"/>
                    </a:lnTo>
                    <a:lnTo>
                      <a:pt x="184" y="80"/>
                    </a:lnTo>
                    <a:lnTo>
                      <a:pt x="188" y="162"/>
                    </a:lnTo>
                    <a:lnTo>
                      <a:pt x="172" y="161"/>
                    </a:lnTo>
                    <a:lnTo>
                      <a:pt x="164" y="176"/>
                    </a:lnTo>
                    <a:lnTo>
                      <a:pt x="160" y="189"/>
                    </a:lnTo>
                    <a:lnTo>
                      <a:pt x="163" y="194"/>
                    </a:lnTo>
                    <a:lnTo>
                      <a:pt x="158" y="200"/>
                    </a:lnTo>
                    <a:lnTo>
                      <a:pt x="160" y="209"/>
                    </a:lnTo>
                    <a:lnTo>
                      <a:pt x="155" y="217"/>
                    </a:lnTo>
                    <a:lnTo>
                      <a:pt x="154" y="225"/>
                    </a:lnTo>
                    <a:lnTo>
                      <a:pt x="160" y="224"/>
                    </a:lnTo>
                    <a:lnTo>
                      <a:pt x="164" y="232"/>
                    </a:lnTo>
                    <a:lnTo>
                      <a:pt x="164" y="244"/>
                    </a:lnTo>
                    <a:lnTo>
                      <a:pt x="171" y="250"/>
                    </a:lnTo>
                    <a:lnTo>
                      <a:pt x="171" y="255"/>
                    </a:lnTo>
                    <a:lnTo>
                      <a:pt x="160" y="258"/>
                    </a:lnTo>
                    <a:lnTo>
                      <a:pt x="151" y="267"/>
                    </a:lnTo>
                    <a:lnTo>
                      <a:pt x="138" y="290"/>
                    </a:lnTo>
                    <a:lnTo>
                      <a:pt x="121" y="299"/>
                    </a:lnTo>
                    <a:lnTo>
                      <a:pt x="103" y="298"/>
                    </a:lnTo>
                    <a:lnTo>
                      <a:pt x="98" y="300"/>
                    </a:lnTo>
                    <a:lnTo>
                      <a:pt x="100" y="307"/>
                    </a:lnTo>
                    <a:lnTo>
                      <a:pt x="90" y="314"/>
                    </a:lnTo>
                    <a:lnTo>
                      <a:pt x="83" y="323"/>
                    </a:lnTo>
                    <a:lnTo>
                      <a:pt x="59" y="330"/>
                    </a:lnTo>
                    <a:lnTo>
                      <a:pt x="55" y="326"/>
                    </a:lnTo>
                    <a:lnTo>
                      <a:pt x="52" y="325"/>
                    </a:lnTo>
                    <a:lnTo>
                      <a:pt x="48" y="331"/>
                    </a:lnTo>
                    <a:lnTo>
                      <a:pt x="33" y="332"/>
                    </a:lnTo>
                    <a:lnTo>
                      <a:pt x="36" y="326"/>
                    </a:lnTo>
                    <a:lnTo>
                      <a:pt x="30" y="312"/>
                    </a:lnTo>
                    <a:lnTo>
                      <a:pt x="28" y="304"/>
                    </a:lnTo>
                    <a:lnTo>
                      <a:pt x="20" y="300"/>
                    </a:lnTo>
                    <a:lnTo>
                      <a:pt x="9" y="288"/>
                    </a:lnTo>
                    <a:lnTo>
                      <a:pt x="13" y="278"/>
                    </a:lnTo>
                    <a:lnTo>
                      <a:pt x="21" y="280"/>
                    </a:lnTo>
                    <a:lnTo>
                      <a:pt x="26" y="279"/>
                    </a:lnTo>
                    <a:lnTo>
                      <a:pt x="36" y="279"/>
                    </a:lnTo>
                    <a:lnTo>
                      <a:pt x="26" y="260"/>
                    </a:lnTo>
                    <a:lnTo>
                      <a:pt x="27" y="246"/>
                    </a:lnTo>
                    <a:lnTo>
                      <a:pt x="25" y="233"/>
                    </a:lnTo>
                    <a:lnTo>
                      <a:pt x="18" y="2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91" name="Freeform 191">
                <a:extLst>
                  <a:ext uri="{FF2B5EF4-FFF2-40B4-BE49-F238E27FC236}">
                    <a16:creationId xmlns:a16="http://schemas.microsoft.com/office/drawing/2014/main" id="{F3D9E1ED-E063-4BCF-AECF-AF2CA86BE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9898" y="3544862"/>
                <a:ext cx="55563" cy="168274"/>
              </a:xfrm>
              <a:custGeom>
                <a:avLst/>
                <a:gdLst>
                  <a:gd name="T0" fmla="*/ 35 w 35"/>
                  <a:gd name="T1" fmla="*/ 102 h 106"/>
                  <a:gd name="T2" fmla="*/ 21 w 35"/>
                  <a:gd name="T3" fmla="*/ 106 h 106"/>
                  <a:gd name="T4" fmla="*/ 17 w 35"/>
                  <a:gd name="T5" fmla="*/ 99 h 106"/>
                  <a:gd name="T6" fmla="*/ 12 w 35"/>
                  <a:gd name="T7" fmla="*/ 86 h 106"/>
                  <a:gd name="T8" fmla="*/ 10 w 35"/>
                  <a:gd name="T9" fmla="*/ 75 h 106"/>
                  <a:gd name="T10" fmla="*/ 14 w 35"/>
                  <a:gd name="T11" fmla="*/ 57 h 106"/>
                  <a:gd name="T12" fmla="*/ 10 w 35"/>
                  <a:gd name="T13" fmla="*/ 49 h 106"/>
                  <a:gd name="T14" fmla="*/ 8 w 35"/>
                  <a:gd name="T15" fmla="*/ 33 h 106"/>
                  <a:gd name="T16" fmla="*/ 8 w 35"/>
                  <a:gd name="T17" fmla="*/ 18 h 106"/>
                  <a:gd name="T18" fmla="*/ 0 w 35"/>
                  <a:gd name="T19" fmla="*/ 7 h 106"/>
                  <a:gd name="T20" fmla="*/ 2 w 35"/>
                  <a:gd name="T21" fmla="*/ 0 h 106"/>
                  <a:gd name="T22" fmla="*/ 18 w 35"/>
                  <a:gd name="T23" fmla="*/ 1 h 106"/>
                  <a:gd name="T24" fmla="*/ 15 w 35"/>
                  <a:gd name="T25" fmla="*/ 12 h 106"/>
                  <a:gd name="T26" fmla="*/ 21 w 35"/>
                  <a:gd name="T27" fmla="*/ 18 h 106"/>
                  <a:gd name="T28" fmla="*/ 27 w 35"/>
                  <a:gd name="T29" fmla="*/ 25 h 106"/>
                  <a:gd name="T30" fmla="*/ 28 w 35"/>
                  <a:gd name="T31" fmla="*/ 36 h 106"/>
                  <a:gd name="T32" fmla="*/ 32 w 35"/>
                  <a:gd name="T33" fmla="*/ 40 h 106"/>
                  <a:gd name="T34" fmla="*/ 31 w 35"/>
                  <a:gd name="T35" fmla="*/ 88 h 106"/>
                  <a:gd name="T36" fmla="*/ 35 w 35"/>
                  <a:gd name="T37" fmla="*/ 10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106">
                    <a:moveTo>
                      <a:pt x="35" y="102"/>
                    </a:moveTo>
                    <a:lnTo>
                      <a:pt x="21" y="106"/>
                    </a:lnTo>
                    <a:lnTo>
                      <a:pt x="17" y="99"/>
                    </a:lnTo>
                    <a:lnTo>
                      <a:pt x="12" y="86"/>
                    </a:lnTo>
                    <a:lnTo>
                      <a:pt x="10" y="75"/>
                    </a:lnTo>
                    <a:lnTo>
                      <a:pt x="14" y="57"/>
                    </a:lnTo>
                    <a:lnTo>
                      <a:pt x="10" y="49"/>
                    </a:lnTo>
                    <a:lnTo>
                      <a:pt x="8" y="33"/>
                    </a:lnTo>
                    <a:lnTo>
                      <a:pt x="8" y="18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18" y="1"/>
                    </a:lnTo>
                    <a:lnTo>
                      <a:pt x="15" y="12"/>
                    </a:lnTo>
                    <a:lnTo>
                      <a:pt x="21" y="18"/>
                    </a:lnTo>
                    <a:lnTo>
                      <a:pt x="27" y="25"/>
                    </a:lnTo>
                    <a:lnTo>
                      <a:pt x="28" y="36"/>
                    </a:lnTo>
                    <a:lnTo>
                      <a:pt x="32" y="40"/>
                    </a:lnTo>
                    <a:lnTo>
                      <a:pt x="31" y="88"/>
                    </a:lnTo>
                    <a:lnTo>
                      <a:pt x="35" y="10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92" name="Freeform 192">
                <a:extLst>
                  <a:ext uri="{FF2B5EF4-FFF2-40B4-BE49-F238E27FC236}">
                    <a16:creationId xmlns:a16="http://schemas.microsoft.com/office/drawing/2014/main" id="{BE328C5B-79C4-4087-96F8-7D83C43E9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0257" y="3235302"/>
                <a:ext cx="252414" cy="485771"/>
              </a:xfrm>
              <a:custGeom>
                <a:avLst/>
                <a:gdLst>
                  <a:gd name="T0" fmla="*/ 93 w 159"/>
                  <a:gd name="T1" fmla="*/ 162 h 306"/>
                  <a:gd name="T2" fmla="*/ 78 w 159"/>
                  <a:gd name="T3" fmla="*/ 146 h 306"/>
                  <a:gd name="T4" fmla="*/ 63 w 159"/>
                  <a:gd name="T5" fmla="*/ 169 h 306"/>
                  <a:gd name="T6" fmla="*/ 52 w 159"/>
                  <a:gd name="T7" fmla="*/ 217 h 306"/>
                  <a:gd name="T8" fmla="*/ 66 w 159"/>
                  <a:gd name="T9" fmla="*/ 233 h 306"/>
                  <a:gd name="T10" fmla="*/ 79 w 159"/>
                  <a:gd name="T11" fmla="*/ 270 h 306"/>
                  <a:gd name="T12" fmla="*/ 101 w 159"/>
                  <a:gd name="T13" fmla="*/ 284 h 306"/>
                  <a:gd name="T14" fmla="*/ 106 w 159"/>
                  <a:gd name="T15" fmla="*/ 304 h 306"/>
                  <a:gd name="T16" fmla="*/ 91 w 159"/>
                  <a:gd name="T17" fmla="*/ 295 h 306"/>
                  <a:gd name="T18" fmla="*/ 73 w 159"/>
                  <a:gd name="T19" fmla="*/ 290 h 306"/>
                  <a:gd name="T20" fmla="*/ 62 w 159"/>
                  <a:gd name="T21" fmla="*/ 272 h 306"/>
                  <a:gd name="T22" fmla="*/ 42 w 159"/>
                  <a:gd name="T23" fmla="*/ 250 h 306"/>
                  <a:gd name="T24" fmla="*/ 36 w 159"/>
                  <a:gd name="T25" fmla="*/ 251 h 306"/>
                  <a:gd name="T26" fmla="*/ 41 w 159"/>
                  <a:gd name="T27" fmla="*/ 218 h 306"/>
                  <a:gd name="T28" fmla="*/ 56 w 159"/>
                  <a:gd name="T29" fmla="*/ 177 h 306"/>
                  <a:gd name="T30" fmla="*/ 46 w 159"/>
                  <a:gd name="T31" fmla="*/ 149 h 306"/>
                  <a:gd name="T32" fmla="*/ 29 w 159"/>
                  <a:gd name="T33" fmla="*/ 121 h 306"/>
                  <a:gd name="T34" fmla="*/ 30 w 159"/>
                  <a:gd name="T35" fmla="*/ 106 h 306"/>
                  <a:gd name="T36" fmla="*/ 25 w 159"/>
                  <a:gd name="T37" fmla="*/ 75 h 306"/>
                  <a:gd name="T38" fmla="*/ 0 w 159"/>
                  <a:gd name="T39" fmla="*/ 41 h 306"/>
                  <a:gd name="T40" fmla="*/ 12 w 159"/>
                  <a:gd name="T41" fmla="*/ 15 h 306"/>
                  <a:gd name="T42" fmla="*/ 34 w 159"/>
                  <a:gd name="T43" fmla="*/ 5 h 306"/>
                  <a:gd name="T44" fmla="*/ 52 w 159"/>
                  <a:gd name="T45" fmla="*/ 7 h 306"/>
                  <a:gd name="T46" fmla="*/ 67 w 159"/>
                  <a:gd name="T47" fmla="*/ 20 h 306"/>
                  <a:gd name="T48" fmla="*/ 69 w 159"/>
                  <a:gd name="T49" fmla="*/ 61 h 306"/>
                  <a:gd name="T50" fmla="*/ 93 w 159"/>
                  <a:gd name="T51" fmla="*/ 52 h 306"/>
                  <a:gd name="T52" fmla="*/ 106 w 159"/>
                  <a:gd name="T53" fmla="*/ 44 h 306"/>
                  <a:gd name="T54" fmla="*/ 136 w 159"/>
                  <a:gd name="T55" fmla="*/ 62 h 306"/>
                  <a:gd name="T56" fmla="*/ 157 w 159"/>
                  <a:gd name="T57" fmla="*/ 101 h 306"/>
                  <a:gd name="T58" fmla="*/ 154 w 159"/>
                  <a:gd name="T59" fmla="*/ 128 h 306"/>
                  <a:gd name="T60" fmla="*/ 113 w 159"/>
                  <a:gd name="T61" fmla="*/ 129 h 306"/>
                  <a:gd name="T62" fmla="*/ 110 w 159"/>
                  <a:gd name="T63" fmla="*/ 171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9" h="306">
                    <a:moveTo>
                      <a:pt x="110" y="171"/>
                    </a:moveTo>
                    <a:lnTo>
                      <a:pt x="93" y="162"/>
                    </a:lnTo>
                    <a:lnTo>
                      <a:pt x="78" y="162"/>
                    </a:lnTo>
                    <a:lnTo>
                      <a:pt x="78" y="146"/>
                    </a:lnTo>
                    <a:lnTo>
                      <a:pt x="62" y="146"/>
                    </a:lnTo>
                    <a:lnTo>
                      <a:pt x="63" y="169"/>
                    </a:lnTo>
                    <a:lnTo>
                      <a:pt x="56" y="199"/>
                    </a:lnTo>
                    <a:lnTo>
                      <a:pt x="52" y="217"/>
                    </a:lnTo>
                    <a:lnTo>
                      <a:pt x="54" y="233"/>
                    </a:lnTo>
                    <a:lnTo>
                      <a:pt x="66" y="233"/>
                    </a:lnTo>
                    <a:lnTo>
                      <a:pt x="75" y="252"/>
                    </a:lnTo>
                    <a:lnTo>
                      <a:pt x="79" y="270"/>
                    </a:lnTo>
                    <a:lnTo>
                      <a:pt x="90" y="282"/>
                    </a:lnTo>
                    <a:lnTo>
                      <a:pt x="101" y="284"/>
                    </a:lnTo>
                    <a:lnTo>
                      <a:pt x="111" y="295"/>
                    </a:lnTo>
                    <a:lnTo>
                      <a:pt x="106" y="304"/>
                    </a:lnTo>
                    <a:lnTo>
                      <a:pt x="93" y="306"/>
                    </a:lnTo>
                    <a:lnTo>
                      <a:pt x="91" y="295"/>
                    </a:lnTo>
                    <a:lnTo>
                      <a:pt x="76" y="286"/>
                    </a:lnTo>
                    <a:lnTo>
                      <a:pt x="73" y="290"/>
                    </a:lnTo>
                    <a:lnTo>
                      <a:pt x="66" y="282"/>
                    </a:lnTo>
                    <a:lnTo>
                      <a:pt x="62" y="272"/>
                    </a:lnTo>
                    <a:lnTo>
                      <a:pt x="51" y="260"/>
                    </a:lnTo>
                    <a:lnTo>
                      <a:pt x="42" y="250"/>
                    </a:lnTo>
                    <a:lnTo>
                      <a:pt x="40" y="263"/>
                    </a:lnTo>
                    <a:lnTo>
                      <a:pt x="36" y="251"/>
                    </a:lnTo>
                    <a:lnTo>
                      <a:pt x="37" y="238"/>
                    </a:lnTo>
                    <a:lnTo>
                      <a:pt x="41" y="218"/>
                    </a:lnTo>
                    <a:lnTo>
                      <a:pt x="48" y="197"/>
                    </a:lnTo>
                    <a:lnTo>
                      <a:pt x="56" y="177"/>
                    </a:lnTo>
                    <a:lnTo>
                      <a:pt x="47" y="158"/>
                    </a:lnTo>
                    <a:lnTo>
                      <a:pt x="46" y="149"/>
                    </a:lnTo>
                    <a:lnTo>
                      <a:pt x="43" y="137"/>
                    </a:lnTo>
                    <a:lnTo>
                      <a:pt x="29" y="121"/>
                    </a:lnTo>
                    <a:lnTo>
                      <a:pt x="24" y="110"/>
                    </a:lnTo>
                    <a:lnTo>
                      <a:pt x="30" y="106"/>
                    </a:lnTo>
                    <a:lnTo>
                      <a:pt x="34" y="88"/>
                    </a:lnTo>
                    <a:lnTo>
                      <a:pt x="25" y="75"/>
                    </a:lnTo>
                    <a:lnTo>
                      <a:pt x="11" y="60"/>
                    </a:lnTo>
                    <a:lnTo>
                      <a:pt x="0" y="41"/>
                    </a:lnTo>
                    <a:lnTo>
                      <a:pt x="7" y="37"/>
                    </a:lnTo>
                    <a:lnTo>
                      <a:pt x="12" y="15"/>
                    </a:lnTo>
                    <a:lnTo>
                      <a:pt x="25" y="14"/>
                    </a:lnTo>
                    <a:lnTo>
                      <a:pt x="34" y="5"/>
                    </a:lnTo>
                    <a:lnTo>
                      <a:pt x="43" y="0"/>
                    </a:lnTo>
                    <a:lnTo>
                      <a:pt x="52" y="7"/>
                    </a:lnTo>
                    <a:lnTo>
                      <a:pt x="55" y="19"/>
                    </a:lnTo>
                    <a:lnTo>
                      <a:pt x="67" y="20"/>
                    </a:lnTo>
                    <a:lnTo>
                      <a:pt x="66" y="42"/>
                    </a:lnTo>
                    <a:lnTo>
                      <a:pt x="69" y="61"/>
                    </a:lnTo>
                    <a:lnTo>
                      <a:pt x="87" y="48"/>
                    </a:lnTo>
                    <a:lnTo>
                      <a:pt x="93" y="52"/>
                    </a:lnTo>
                    <a:lnTo>
                      <a:pt x="103" y="51"/>
                    </a:lnTo>
                    <a:lnTo>
                      <a:pt x="106" y="44"/>
                    </a:lnTo>
                    <a:lnTo>
                      <a:pt x="120" y="45"/>
                    </a:lnTo>
                    <a:lnTo>
                      <a:pt x="136" y="62"/>
                    </a:lnTo>
                    <a:lnTo>
                      <a:pt x="140" y="83"/>
                    </a:lnTo>
                    <a:lnTo>
                      <a:pt x="157" y="101"/>
                    </a:lnTo>
                    <a:lnTo>
                      <a:pt x="159" y="119"/>
                    </a:lnTo>
                    <a:lnTo>
                      <a:pt x="154" y="128"/>
                    </a:lnTo>
                    <a:lnTo>
                      <a:pt x="136" y="125"/>
                    </a:lnTo>
                    <a:lnTo>
                      <a:pt x="113" y="129"/>
                    </a:lnTo>
                    <a:lnTo>
                      <a:pt x="103" y="146"/>
                    </a:lnTo>
                    <a:lnTo>
                      <a:pt x="110" y="17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93" name="Freeform 193">
                <a:extLst>
                  <a:ext uri="{FF2B5EF4-FFF2-40B4-BE49-F238E27FC236}">
                    <a16:creationId xmlns:a16="http://schemas.microsoft.com/office/drawing/2014/main" id="{342A44E7-2333-4B0A-9D6C-7D4507EEE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2354" y="2559032"/>
                <a:ext cx="219076" cy="139699"/>
              </a:xfrm>
              <a:custGeom>
                <a:avLst/>
                <a:gdLst>
                  <a:gd name="T0" fmla="*/ 54 w 138"/>
                  <a:gd name="T1" fmla="*/ 15 h 88"/>
                  <a:gd name="T2" fmla="*/ 50 w 138"/>
                  <a:gd name="T3" fmla="*/ 22 h 88"/>
                  <a:gd name="T4" fmla="*/ 30 w 138"/>
                  <a:gd name="T5" fmla="*/ 18 h 88"/>
                  <a:gd name="T6" fmla="*/ 32 w 138"/>
                  <a:gd name="T7" fmla="*/ 30 h 88"/>
                  <a:gd name="T8" fmla="*/ 50 w 138"/>
                  <a:gd name="T9" fmla="*/ 29 h 88"/>
                  <a:gd name="T10" fmla="*/ 73 w 138"/>
                  <a:gd name="T11" fmla="*/ 35 h 88"/>
                  <a:gd name="T12" fmla="*/ 104 w 138"/>
                  <a:gd name="T13" fmla="*/ 32 h 88"/>
                  <a:gd name="T14" fmla="*/ 113 w 138"/>
                  <a:gd name="T15" fmla="*/ 51 h 88"/>
                  <a:gd name="T16" fmla="*/ 119 w 138"/>
                  <a:gd name="T17" fmla="*/ 49 h 88"/>
                  <a:gd name="T18" fmla="*/ 130 w 138"/>
                  <a:gd name="T19" fmla="*/ 54 h 88"/>
                  <a:gd name="T20" fmla="*/ 132 w 138"/>
                  <a:gd name="T21" fmla="*/ 62 h 88"/>
                  <a:gd name="T22" fmla="*/ 138 w 138"/>
                  <a:gd name="T23" fmla="*/ 74 h 88"/>
                  <a:gd name="T24" fmla="*/ 120 w 138"/>
                  <a:gd name="T25" fmla="*/ 74 h 88"/>
                  <a:gd name="T26" fmla="*/ 108 w 138"/>
                  <a:gd name="T27" fmla="*/ 72 h 88"/>
                  <a:gd name="T28" fmla="*/ 99 w 138"/>
                  <a:gd name="T29" fmla="*/ 81 h 88"/>
                  <a:gd name="T30" fmla="*/ 92 w 138"/>
                  <a:gd name="T31" fmla="*/ 83 h 88"/>
                  <a:gd name="T32" fmla="*/ 88 w 138"/>
                  <a:gd name="T33" fmla="*/ 88 h 88"/>
                  <a:gd name="T34" fmla="*/ 79 w 138"/>
                  <a:gd name="T35" fmla="*/ 81 h 88"/>
                  <a:gd name="T36" fmla="*/ 76 w 138"/>
                  <a:gd name="T37" fmla="*/ 64 h 88"/>
                  <a:gd name="T38" fmla="*/ 71 w 138"/>
                  <a:gd name="T39" fmla="*/ 63 h 88"/>
                  <a:gd name="T40" fmla="*/ 71 w 138"/>
                  <a:gd name="T41" fmla="*/ 56 h 88"/>
                  <a:gd name="T42" fmla="*/ 60 w 138"/>
                  <a:gd name="T43" fmla="*/ 51 h 88"/>
                  <a:gd name="T44" fmla="*/ 55 w 138"/>
                  <a:gd name="T45" fmla="*/ 59 h 88"/>
                  <a:gd name="T46" fmla="*/ 55 w 138"/>
                  <a:gd name="T47" fmla="*/ 67 h 88"/>
                  <a:gd name="T48" fmla="*/ 53 w 138"/>
                  <a:gd name="T49" fmla="*/ 70 h 88"/>
                  <a:gd name="T50" fmla="*/ 43 w 138"/>
                  <a:gd name="T51" fmla="*/ 70 h 88"/>
                  <a:gd name="T52" fmla="*/ 40 w 138"/>
                  <a:gd name="T53" fmla="*/ 79 h 88"/>
                  <a:gd name="T54" fmla="*/ 33 w 138"/>
                  <a:gd name="T55" fmla="*/ 75 h 88"/>
                  <a:gd name="T56" fmla="*/ 22 w 138"/>
                  <a:gd name="T57" fmla="*/ 82 h 88"/>
                  <a:gd name="T58" fmla="*/ 16 w 138"/>
                  <a:gd name="T59" fmla="*/ 79 h 88"/>
                  <a:gd name="T60" fmla="*/ 21 w 138"/>
                  <a:gd name="T61" fmla="*/ 58 h 88"/>
                  <a:gd name="T62" fmla="*/ 13 w 138"/>
                  <a:gd name="T63" fmla="*/ 43 h 88"/>
                  <a:gd name="T64" fmla="*/ 0 w 138"/>
                  <a:gd name="T65" fmla="*/ 38 h 88"/>
                  <a:gd name="T66" fmla="*/ 2 w 138"/>
                  <a:gd name="T67" fmla="*/ 29 h 88"/>
                  <a:gd name="T68" fmla="*/ 16 w 138"/>
                  <a:gd name="T69" fmla="*/ 30 h 88"/>
                  <a:gd name="T70" fmla="*/ 21 w 138"/>
                  <a:gd name="T71" fmla="*/ 19 h 88"/>
                  <a:gd name="T72" fmla="*/ 23 w 138"/>
                  <a:gd name="T73" fmla="*/ 5 h 88"/>
                  <a:gd name="T74" fmla="*/ 44 w 138"/>
                  <a:gd name="T75" fmla="*/ 0 h 88"/>
                  <a:gd name="T76" fmla="*/ 43 w 138"/>
                  <a:gd name="T77" fmla="*/ 10 h 88"/>
                  <a:gd name="T78" fmla="*/ 47 w 138"/>
                  <a:gd name="T79" fmla="*/ 16 h 88"/>
                  <a:gd name="T80" fmla="*/ 54 w 138"/>
                  <a:gd name="T81" fmla="*/ 1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8" h="88">
                    <a:moveTo>
                      <a:pt x="54" y="15"/>
                    </a:moveTo>
                    <a:lnTo>
                      <a:pt x="50" y="22"/>
                    </a:lnTo>
                    <a:lnTo>
                      <a:pt x="30" y="18"/>
                    </a:lnTo>
                    <a:lnTo>
                      <a:pt x="32" y="30"/>
                    </a:lnTo>
                    <a:lnTo>
                      <a:pt x="50" y="29"/>
                    </a:lnTo>
                    <a:lnTo>
                      <a:pt x="73" y="35"/>
                    </a:lnTo>
                    <a:lnTo>
                      <a:pt x="104" y="32"/>
                    </a:lnTo>
                    <a:lnTo>
                      <a:pt x="113" y="51"/>
                    </a:lnTo>
                    <a:lnTo>
                      <a:pt x="119" y="49"/>
                    </a:lnTo>
                    <a:lnTo>
                      <a:pt x="130" y="54"/>
                    </a:lnTo>
                    <a:lnTo>
                      <a:pt x="132" y="62"/>
                    </a:lnTo>
                    <a:lnTo>
                      <a:pt x="138" y="74"/>
                    </a:lnTo>
                    <a:lnTo>
                      <a:pt x="120" y="74"/>
                    </a:lnTo>
                    <a:lnTo>
                      <a:pt x="108" y="72"/>
                    </a:lnTo>
                    <a:lnTo>
                      <a:pt x="99" y="81"/>
                    </a:lnTo>
                    <a:lnTo>
                      <a:pt x="92" y="83"/>
                    </a:lnTo>
                    <a:lnTo>
                      <a:pt x="88" y="88"/>
                    </a:lnTo>
                    <a:lnTo>
                      <a:pt x="79" y="81"/>
                    </a:lnTo>
                    <a:lnTo>
                      <a:pt x="76" y="64"/>
                    </a:lnTo>
                    <a:lnTo>
                      <a:pt x="71" y="63"/>
                    </a:lnTo>
                    <a:lnTo>
                      <a:pt x="71" y="56"/>
                    </a:lnTo>
                    <a:lnTo>
                      <a:pt x="60" y="51"/>
                    </a:lnTo>
                    <a:lnTo>
                      <a:pt x="55" y="59"/>
                    </a:lnTo>
                    <a:lnTo>
                      <a:pt x="55" y="67"/>
                    </a:lnTo>
                    <a:lnTo>
                      <a:pt x="53" y="70"/>
                    </a:lnTo>
                    <a:lnTo>
                      <a:pt x="43" y="70"/>
                    </a:lnTo>
                    <a:lnTo>
                      <a:pt x="40" y="79"/>
                    </a:lnTo>
                    <a:lnTo>
                      <a:pt x="33" y="75"/>
                    </a:lnTo>
                    <a:lnTo>
                      <a:pt x="22" y="82"/>
                    </a:lnTo>
                    <a:lnTo>
                      <a:pt x="16" y="79"/>
                    </a:lnTo>
                    <a:lnTo>
                      <a:pt x="21" y="58"/>
                    </a:lnTo>
                    <a:lnTo>
                      <a:pt x="13" y="43"/>
                    </a:lnTo>
                    <a:lnTo>
                      <a:pt x="0" y="38"/>
                    </a:lnTo>
                    <a:lnTo>
                      <a:pt x="2" y="29"/>
                    </a:lnTo>
                    <a:lnTo>
                      <a:pt x="16" y="30"/>
                    </a:lnTo>
                    <a:lnTo>
                      <a:pt x="21" y="19"/>
                    </a:lnTo>
                    <a:lnTo>
                      <a:pt x="23" y="5"/>
                    </a:lnTo>
                    <a:lnTo>
                      <a:pt x="44" y="0"/>
                    </a:lnTo>
                    <a:lnTo>
                      <a:pt x="43" y="10"/>
                    </a:lnTo>
                    <a:lnTo>
                      <a:pt x="47" y="16"/>
                    </a:lnTo>
                    <a:lnTo>
                      <a:pt x="54" y="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94" name="Freeform 194">
                <a:extLst>
                  <a:ext uri="{FF2B5EF4-FFF2-40B4-BE49-F238E27FC236}">
                    <a16:creationId xmlns:a16="http://schemas.microsoft.com/office/drawing/2014/main" id="{DA6C44C5-6482-46C4-A99C-7C62FE6C2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0078" y="2501883"/>
                <a:ext cx="411165" cy="244473"/>
              </a:xfrm>
              <a:custGeom>
                <a:avLst/>
                <a:gdLst>
                  <a:gd name="T0" fmla="*/ 176 w 259"/>
                  <a:gd name="T1" fmla="*/ 146 h 154"/>
                  <a:gd name="T2" fmla="*/ 170 w 259"/>
                  <a:gd name="T3" fmla="*/ 129 h 154"/>
                  <a:gd name="T4" fmla="*/ 157 w 259"/>
                  <a:gd name="T5" fmla="*/ 128 h 154"/>
                  <a:gd name="T6" fmla="*/ 134 w 259"/>
                  <a:gd name="T7" fmla="*/ 110 h 154"/>
                  <a:gd name="T8" fmla="*/ 120 w 259"/>
                  <a:gd name="T9" fmla="*/ 107 h 154"/>
                  <a:gd name="T10" fmla="*/ 99 w 259"/>
                  <a:gd name="T11" fmla="*/ 97 h 154"/>
                  <a:gd name="T12" fmla="*/ 86 w 259"/>
                  <a:gd name="T13" fmla="*/ 95 h 154"/>
                  <a:gd name="T14" fmla="*/ 79 w 259"/>
                  <a:gd name="T15" fmla="*/ 99 h 154"/>
                  <a:gd name="T16" fmla="*/ 68 w 259"/>
                  <a:gd name="T17" fmla="*/ 98 h 154"/>
                  <a:gd name="T18" fmla="*/ 58 w 259"/>
                  <a:gd name="T19" fmla="*/ 110 h 154"/>
                  <a:gd name="T20" fmla="*/ 44 w 259"/>
                  <a:gd name="T21" fmla="*/ 114 h 154"/>
                  <a:gd name="T22" fmla="*/ 38 w 259"/>
                  <a:gd name="T23" fmla="*/ 100 h 154"/>
                  <a:gd name="T24" fmla="*/ 36 w 259"/>
                  <a:gd name="T25" fmla="*/ 78 h 154"/>
                  <a:gd name="T26" fmla="*/ 21 w 259"/>
                  <a:gd name="T27" fmla="*/ 71 h 154"/>
                  <a:gd name="T28" fmla="*/ 23 w 259"/>
                  <a:gd name="T29" fmla="*/ 57 h 154"/>
                  <a:gd name="T30" fmla="*/ 11 w 259"/>
                  <a:gd name="T31" fmla="*/ 56 h 154"/>
                  <a:gd name="T32" fmla="*/ 11 w 259"/>
                  <a:gd name="T33" fmla="*/ 38 h 154"/>
                  <a:gd name="T34" fmla="*/ 28 w 259"/>
                  <a:gd name="T35" fmla="*/ 43 h 154"/>
                  <a:gd name="T36" fmla="*/ 41 w 259"/>
                  <a:gd name="T37" fmla="*/ 37 h 154"/>
                  <a:gd name="T38" fmla="*/ 27 w 259"/>
                  <a:gd name="T39" fmla="*/ 25 h 154"/>
                  <a:gd name="T40" fmla="*/ 19 w 259"/>
                  <a:gd name="T41" fmla="*/ 13 h 154"/>
                  <a:gd name="T42" fmla="*/ 7 w 259"/>
                  <a:gd name="T43" fmla="*/ 18 h 154"/>
                  <a:gd name="T44" fmla="*/ 8 w 259"/>
                  <a:gd name="T45" fmla="*/ 33 h 154"/>
                  <a:gd name="T46" fmla="*/ 0 w 259"/>
                  <a:gd name="T47" fmla="*/ 20 h 154"/>
                  <a:gd name="T48" fmla="*/ 6 w 259"/>
                  <a:gd name="T49" fmla="*/ 13 h 154"/>
                  <a:gd name="T50" fmla="*/ 24 w 259"/>
                  <a:gd name="T51" fmla="*/ 9 h 154"/>
                  <a:gd name="T52" fmla="*/ 37 w 259"/>
                  <a:gd name="T53" fmla="*/ 14 h 154"/>
                  <a:gd name="T54" fmla="*/ 52 w 259"/>
                  <a:gd name="T55" fmla="*/ 30 h 154"/>
                  <a:gd name="T56" fmla="*/ 61 w 259"/>
                  <a:gd name="T57" fmla="*/ 29 h 154"/>
                  <a:gd name="T58" fmla="*/ 80 w 259"/>
                  <a:gd name="T59" fmla="*/ 29 h 154"/>
                  <a:gd name="T60" fmla="*/ 74 w 259"/>
                  <a:gd name="T61" fmla="*/ 19 h 154"/>
                  <a:gd name="T62" fmla="*/ 87 w 259"/>
                  <a:gd name="T63" fmla="*/ 12 h 154"/>
                  <a:gd name="T64" fmla="*/ 98 w 259"/>
                  <a:gd name="T65" fmla="*/ 0 h 154"/>
                  <a:gd name="T66" fmla="*/ 123 w 259"/>
                  <a:gd name="T67" fmla="*/ 11 h 154"/>
                  <a:gd name="T68" fmla="*/ 129 w 259"/>
                  <a:gd name="T69" fmla="*/ 27 h 154"/>
                  <a:gd name="T70" fmla="*/ 137 w 259"/>
                  <a:gd name="T71" fmla="*/ 31 h 154"/>
                  <a:gd name="T72" fmla="*/ 155 w 259"/>
                  <a:gd name="T73" fmla="*/ 30 h 154"/>
                  <a:gd name="T74" fmla="*/ 161 w 259"/>
                  <a:gd name="T75" fmla="*/ 34 h 154"/>
                  <a:gd name="T76" fmla="*/ 175 w 259"/>
                  <a:gd name="T77" fmla="*/ 55 h 154"/>
                  <a:gd name="T78" fmla="*/ 198 w 259"/>
                  <a:gd name="T79" fmla="*/ 69 h 154"/>
                  <a:gd name="T80" fmla="*/ 211 w 259"/>
                  <a:gd name="T81" fmla="*/ 79 h 154"/>
                  <a:gd name="T82" fmla="*/ 231 w 259"/>
                  <a:gd name="T83" fmla="*/ 89 h 154"/>
                  <a:gd name="T84" fmla="*/ 256 w 259"/>
                  <a:gd name="T85" fmla="*/ 98 h 154"/>
                  <a:gd name="T86" fmla="*/ 259 w 259"/>
                  <a:gd name="T87" fmla="*/ 111 h 154"/>
                  <a:gd name="T88" fmla="*/ 254 w 259"/>
                  <a:gd name="T89" fmla="*/ 110 h 154"/>
                  <a:gd name="T90" fmla="*/ 244 w 259"/>
                  <a:gd name="T91" fmla="*/ 105 h 154"/>
                  <a:gd name="T92" fmla="*/ 243 w 259"/>
                  <a:gd name="T93" fmla="*/ 112 h 154"/>
                  <a:gd name="T94" fmla="*/ 230 w 259"/>
                  <a:gd name="T95" fmla="*/ 116 h 154"/>
                  <a:gd name="T96" fmla="*/ 230 w 259"/>
                  <a:gd name="T97" fmla="*/ 133 h 154"/>
                  <a:gd name="T98" fmla="*/ 222 w 259"/>
                  <a:gd name="T99" fmla="*/ 139 h 154"/>
                  <a:gd name="T100" fmla="*/ 209 w 259"/>
                  <a:gd name="T101" fmla="*/ 142 h 154"/>
                  <a:gd name="T102" fmla="*/ 207 w 259"/>
                  <a:gd name="T103" fmla="*/ 151 h 154"/>
                  <a:gd name="T104" fmla="*/ 195 w 259"/>
                  <a:gd name="T105" fmla="*/ 154 h 154"/>
                  <a:gd name="T106" fmla="*/ 176 w 259"/>
                  <a:gd name="T107" fmla="*/ 14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9" h="154">
                    <a:moveTo>
                      <a:pt x="176" y="146"/>
                    </a:moveTo>
                    <a:lnTo>
                      <a:pt x="170" y="129"/>
                    </a:lnTo>
                    <a:lnTo>
                      <a:pt x="157" y="128"/>
                    </a:lnTo>
                    <a:lnTo>
                      <a:pt x="134" y="110"/>
                    </a:lnTo>
                    <a:lnTo>
                      <a:pt x="120" y="107"/>
                    </a:lnTo>
                    <a:lnTo>
                      <a:pt x="99" y="97"/>
                    </a:lnTo>
                    <a:lnTo>
                      <a:pt x="86" y="95"/>
                    </a:lnTo>
                    <a:lnTo>
                      <a:pt x="79" y="99"/>
                    </a:lnTo>
                    <a:lnTo>
                      <a:pt x="68" y="98"/>
                    </a:lnTo>
                    <a:lnTo>
                      <a:pt x="58" y="110"/>
                    </a:lnTo>
                    <a:lnTo>
                      <a:pt x="44" y="114"/>
                    </a:lnTo>
                    <a:lnTo>
                      <a:pt x="38" y="100"/>
                    </a:lnTo>
                    <a:lnTo>
                      <a:pt x="36" y="78"/>
                    </a:lnTo>
                    <a:lnTo>
                      <a:pt x="21" y="71"/>
                    </a:lnTo>
                    <a:lnTo>
                      <a:pt x="23" y="57"/>
                    </a:lnTo>
                    <a:lnTo>
                      <a:pt x="11" y="56"/>
                    </a:lnTo>
                    <a:lnTo>
                      <a:pt x="11" y="38"/>
                    </a:lnTo>
                    <a:lnTo>
                      <a:pt x="28" y="43"/>
                    </a:lnTo>
                    <a:lnTo>
                      <a:pt x="41" y="37"/>
                    </a:lnTo>
                    <a:lnTo>
                      <a:pt x="27" y="25"/>
                    </a:lnTo>
                    <a:lnTo>
                      <a:pt x="19" y="13"/>
                    </a:lnTo>
                    <a:lnTo>
                      <a:pt x="7" y="18"/>
                    </a:lnTo>
                    <a:lnTo>
                      <a:pt x="8" y="33"/>
                    </a:lnTo>
                    <a:lnTo>
                      <a:pt x="0" y="20"/>
                    </a:lnTo>
                    <a:lnTo>
                      <a:pt x="6" y="13"/>
                    </a:lnTo>
                    <a:lnTo>
                      <a:pt x="24" y="9"/>
                    </a:lnTo>
                    <a:lnTo>
                      <a:pt x="37" y="14"/>
                    </a:lnTo>
                    <a:lnTo>
                      <a:pt x="52" y="30"/>
                    </a:lnTo>
                    <a:lnTo>
                      <a:pt x="61" y="29"/>
                    </a:lnTo>
                    <a:lnTo>
                      <a:pt x="80" y="29"/>
                    </a:lnTo>
                    <a:lnTo>
                      <a:pt x="74" y="19"/>
                    </a:lnTo>
                    <a:lnTo>
                      <a:pt x="87" y="12"/>
                    </a:lnTo>
                    <a:lnTo>
                      <a:pt x="98" y="0"/>
                    </a:lnTo>
                    <a:lnTo>
                      <a:pt x="123" y="11"/>
                    </a:lnTo>
                    <a:lnTo>
                      <a:pt x="129" y="27"/>
                    </a:lnTo>
                    <a:lnTo>
                      <a:pt x="137" y="31"/>
                    </a:lnTo>
                    <a:lnTo>
                      <a:pt x="155" y="30"/>
                    </a:lnTo>
                    <a:lnTo>
                      <a:pt x="161" y="34"/>
                    </a:lnTo>
                    <a:lnTo>
                      <a:pt x="175" y="55"/>
                    </a:lnTo>
                    <a:lnTo>
                      <a:pt x="198" y="69"/>
                    </a:lnTo>
                    <a:lnTo>
                      <a:pt x="211" y="79"/>
                    </a:lnTo>
                    <a:lnTo>
                      <a:pt x="231" y="89"/>
                    </a:lnTo>
                    <a:lnTo>
                      <a:pt x="256" y="98"/>
                    </a:lnTo>
                    <a:lnTo>
                      <a:pt x="259" y="111"/>
                    </a:lnTo>
                    <a:lnTo>
                      <a:pt x="254" y="110"/>
                    </a:lnTo>
                    <a:lnTo>
                      <a:pt x="244" y="105"/>
                    </a:lnTo>
                    <a:lnTo>
                      <a:pt x="243" y="112"/>
                    </a:lnTo>
                    <a:lnTo>
                      <a:pt x="230" y="116"/>
                    </a:lnTo>
                    <a:lnTo>
                      <a:pt x="230" y="133"/>
                    </a:lnTo>
                    <a:lnTo>
                      <a:pt x="222" y="139"/>
                    </a:lnTo>
                    <a:lnTo>
                      <a:pt x="209" y="142"/>
                    </a:lnTo>
                    <a:lnTo>
                      <a:pt x="207" y="151"/>
                    </a:lnTo>
                    <a:lnTo>
                      <a:pt x="195" y="154"/>
                    </a:lnTo>
                    <a:lnTo>
                      <a:pt x="176" y="14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95" name="Freeform 195">
                <a:extLst>
                  <a:ext uri="{FF2B5EF4-FFF2-40B4-BE49-F238E27FC236}">
                    <a16:creationId xmlns:a16="http://schemas.microsoft.com/office/drawing/2014/main" id="{B0C74DC4-7B56-4935-8E66-3A6FE778D8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5285" y="4181445"/>
                <a:ext cx="69851" cy="36512"/>
              </a:xfrm>
              <a:custGeom>
                <a:avLst/>
                <a:gdLst>
                  <a:gd name="T0" fmla="*/ 0 w 44"/>
                  <a:gd name="T1" fmla="*/ 13 h 23"/>
                  <a:gd name="T2" fmla="*/ 2 w 44"/>
                  <a:gd name="T3" fmla="*/ 8 h 23"/>
                  <a:gd name="T4" fmla="*/ 19 w 44"/>
                  <a:gd name="T5" fmla="*/ 4 h 23"/>
                  <a:gd name="T6" fmla="*/ 32 w 44"/>
                  <a:gd name="T7" fmla="*/ 3 h 23"/>
                  <a:gd name="T8" fmla="*/ 37 w 44"/>
                  <a:gd name="T9" fmla="*/ 0 h 23"/>
                  <a:gd name="T10" fmla="*/ 44 w 44"/>
                  <a:gd name="T11" fmla="*/ 3 h 23"/>
                  <a:gd name="T12" fmla="*/ 37 w 44"/>
                  <a:gd name="T13" fmla="*/ 9 h 23"/>
                  <a:gd name="T14" fmla="*/ 17 w 44"/>
                  <a:gd name="T15" fmla="*/ 18 h 23"/>
                  <a:gd name="T16" fmla="*/ 1 w 44"/>
                  <a:gd name="T17" fmla="*/ 23 h 23"/>
                  <a:gd name="T18" fmla="*/ 1 w 44"/>
                  <a:gd name="T19" fmla="*/ 17 h 23"/>
                  <a:gd name="T20" fmla="*/ 0 w 44"/>
                  <a:gd name="T21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23">
                    <a:moveTo>
                      <a:pt x="0" y="13"/>
                    </a:moveTo>
                    <a:lnTo>
                      <a:pt x="2" y="8"/>
                    </a:lnTo>
                    <a:lnTo>
                      <a:pt x="19" y="4"/>
                    </a:lnTo>
                    <a:lnTo>
                      <a:pt x="32" y="3"/>
                    </a:lnTo>
                    <a:lnTo>
                      <a:pt x="37" y="0"/>
                    </a:lnTo>
                    <a:lnTo>
                      <a:pt x="44" y="3"/>
                    </a:lnTo>
                    <a:lnTo>
                      <a:pt x="37" y="9"/>
                    </a:lnTo>
                    <a:lnTo>
                      <a:pt x="17" y="18"/>
                    </a:lnTo>
                    <a:lnTo>
                      <a:pt x="1" y="23"/>
                    </a:lnTo>
                    <a:lnTo>
                      <a:pt x="1" y="17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96" name="Freeform 196">
                <a:extLst>
                  <a:ext uri="{FF2B5EF4-FFF2-40B4-BE49-F238E27FC236}">
                    <a16:creationId xmlns:a16="http://schemas.microsoft.com/office/drawing/2014/main" id="{D13E8347-F23A-4776-9499-9FC1D0BE3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843" y="3549625"/>
                <a:ext cx="31750" cy="30163"/>
              </a:xfrm>
              <a:custGeom>
                <a:avLst/>
                <a:gdLst>
                  <a:gd name="T0" fmla="*/ 6 w 20"/>
                  <a:gd name="T1" fmla="*/ 3 h 19"/>
                  <a:gd name="T2" fmla="*/ 16 w 20"/>
                  <a:gd name="T3" fmla="*/ 0 h 19"/>
                  <a:gd name="T4" fmla="*/ 20 w 20"/>
                  <a:gd name="T5" fmla="*/ 1 h 19"/>
                  <a:gd name="T6" fmla="*/ 19 w 20"/>
                  <a:gd name="T7" fmla="*/ 16 h 19"/>
                  <a:gd name="T8" fmla="*/ 3 w 20"/>
                  <a:gd name="T9" fmla="*/ 19 h 19"/>
                  <a:gd name="T10" fmla="*/ 0 w 20"/>
                  <a:gd name="T11" fmla="*/ 17 h 19"/>
                  <a:gd name="T12" fmla="*/ 6 w 20"/>
                  <a:gd name="T13" fmla="*/ 11 h 19"/>
                  <a:gd name="T14" fmla="*/ 6 w 20"/>
                  <a:gd name="T1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9">
                    <a:moveTo>
                      <a:pt x="6" y="3"/>
                    </a:moveTo>
                    <a:lnTo>
                      <a:pt x="16" y="0"/>
                    </a:lnTo>
                    <a:lnTo>
                      <a:pt x="20" y="1"/>
                    </a:lnTo>
                    <a:lnTo>
                      <a:pt x="19" y="16"/>
                    </a:lnTo>
                    <a:lnTo>
                      <a:pt x="3" y="19"/>
                    </a:lnTo>
                    <a:lnTo>
                      <a:pt x="0" y="17"/>
                    </a:lnTo>
                    <a:lnTo>
                      <a:pt x="6" y="11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97" name="Freeform 197">
                <a:extLst>
                  <a:ext uri="{FF2B5EF4-FFF2-40B4-BE49-F238E27FC236}">
                    <a16:creationId xmlns:a16="http://schemas.microsoft.com/office/drawing/2014/main" id="{E5C83693-8529-4B49-8F8F-D596A7AA2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9450" y="2678093"/>
                <a:ext cx="111125" cy="231773"/>
              </a:xfrm>
              <a:custGeom>
                <a:avLst/>
                <a:gdLst>
                  <a:gd name="T0" fmla="*/ 36 w 70"/>
                  <a:gd name="T1" fmla="*/ 146 h 146"/>
                  <a:gd name="T2" fmla="*/ 28 w 70"/>
                  <a:gd name="T3" fmla="*/ 109 h 146"/>
                  <a:gd name="T4" fmla="*/ 17 w 70"/>
                  <a:gd name="T5" fmla="*/ 100 h 146"/>
                  <a:gd name="T6" fmla="*/ 17 w 70"/>
                  <a:gd name="T7" fmla="*/ 95 h 146"/>
                  <a:gd name="T8" fmla="*/ 2 w 70"/>
                  <a:gd name="T9" fmla="*/ 83 h 146"/>
                  <a:gd name="T10" fmla="*/ 0 w 70"/>
                  <a:gd name="T11" fmla="*/ 67 h 146"/>
                  <a:gd name="T12" fmla="*/ 10 w 70"/>
                  <a:gd name="T13" fmla="*/ 56 h 146"/>
                  <a:gd name="T14" fmla="*/ 14 w 70"/>
                  <a:gd name="T15" fmla="*/ 39 h 146"/>
                  <a:gd name="T16" fmla="*/ 11 w 70"/>
                  <a:gd name="T17" fmla="*/ 19 h 146"/>
                  <a:gd name="T18" fmla="*/ 14 w 70"/>
                  <a:gd name="T19" fmla="*/ 8 h 146"/>
                  <a:gd name="T20" fmla="*/ 32 w 70"/>
                  <a:gd name="T21" fmla="*/ 0 h 146"/>
                  <a:gd name="T22" fmla="*/ 44 w 70"/>
                  <a:gd name="T23" fmla="*/ 3 h 146"/>
                  <a:gd name="T24" fmla="*/ 44 w 70"/>
                  <a:gd name="T25" fmla="*/ 13 h 146"/>
                  <a:gd name="T26" fmla="*/ 59 w 70"/>
                  <a:gd name="T27" fmla="*/ 6 h 146"/>
                  <a:gd name="T28" fmla="*/ 60 w 70"/>
                  <a:gd name="T29" fmla="*/ 9 h 146"/>
                  <a:gd name="T30" fmla="*/ 52 w 70"/>
                  <a:gd name="T31" fmla="*/ 19 h 146"/>
                  <a:gd name="T32" fmla="*/ 52 w 70"/>
                  <a:gd name="T33" fmla="*/ 29 h 146"/>
                  <a:gd name="T34" fmla="*/ 58 w 70"/>
                  <a:gd name="T35" fmla="*/ 34 h 146"/>
                  <a:gd name="T36" fmla="*/ 56 w 70"/>
                  <a:gd name="T37" fmla="*/ 52 h 146"/>
                  <a:gd name="T38" fmla="*/ 45 w 70"/>
                  <a:gd name="T39" fmla="*/ 63 h 146"/>
                  <a:gd name="T40" fmla="*/ 49 w 70"/>
                  <a:gd name="T41" fmla="*/ 74 h 146"/>
                  <a:gd name="T42" fmla="*/ 58 w 70"/>
                  <a:gd name="T43" fmla="*/ 74 h 146"/>
                  <a:gd name="T44" fmla="*/ 63 w 70"/>
                  <a:gd name="T45" fmla="*/ 84 h 146"/>
                  <a:gd name="T46" fmla="*/ 70 w 70"/>
                  <a:gd name="T47" fmla="*/ 87 h 146"/>
                  <a:gd name="T48" fmla="*/ 69 w 70"/>
                  <a:gd name="T49" fmla="*/ 103 h 146"/>
                  <a:gd name="T50" fmla="*/ 61 w 70"/>
                  <a:gd name="T51" fmla="*/ 109 h 146"/>
                  <a:gd name="T52" fmla="*/ 56 w 70"/>
                  <a:gd name="T53" fmla="*/ 116 h 146"/>
                  <a:gd name="T54" fmla="*/ 44 w 70"/>
                  <a:gd name="T55" fmla="*/ 124 h 146"/>
                  <a:gd name="T56" fmla="*/ 46 w 70"/>
                  <a:gd name="T57" fmla="*/ 132 h 146"/>
                  <a:gd name="T58" fmla="*/ 45 w 70"/>
                  <a:gd name="T59" fmla="*/ 141 h 146"/>
                  <a:gd name="T60" fmla="*/ 36 w 70"/>
                  <a:gd name="T6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" h="146">
                    <a:moveTo>
                      <a:pt x="36" y="146"/>
                    </a:moveTo>
                    <a:lnTo>
                      <a:pt x="28" y="109"/>
                    </a:lnTo>
                    <a:lnTo>
                      <a:pt x="17" y="100"/>
                    </a:lnTo>
                    <a:lnTo>
                      <a:pt x="17" y="95"/>
                    </a:lnTo>
                    <a:lnTo>
                      <a:pt x="2" y="83"/>
                    </a:lnTo>
                    <a:lnTo>
                      <a:pt x="0" y="67"/>
                    </a:lnTo>
                    <a:lnTo>
                      <a:pt x="10" y="56"/>
                    </a:lnTo>
                    <a:lnTo>
                      <a:pt x="14" y="39"/>
                    </a:lnTo>
                    <a:lnTo>
                      <a:pt x="11" y="19"/>
                    </a:lnTo>
                    <a:lnTo>
                      <a:pt x="14" y="8"/>
                    </a:lnTo>
                    <a:lnTo>
                      <a:pt x="32" y="0"/>
                    </a:lnTo>
                    <a:lnTo>
                      <a:pt x="44" y="3"/>
                    </a:lnTo>
                    <a:lnTo>
                      <a:pt x="44" y="13"/>
                    </a:lnTo>
                    <a:lnTo>
                      <a:pt x="59" y="6"/>
                    </a:lnTo>
                    <a:lnTo>
                      <a:pt x="60" y="9"/>
                    </a:lnTo>
                    <a:lnTo>
                      <a:pt x="52" y="19"/>
                    </a:lnTo>
                    <a:lnTo>
                      <a:pt x="52" y="29"/>
                    </a:lnTo>
                    <a:lnTo>
                      <a:pt x="58" y="34"/>
                    </a:lnTo>
                    <a:lnTo>
                      <a:pt x="56" y="52"/>
                    </a:lnTo>
                    <a:lnTo>
                      <a:pt x="45" y="63"/>
                    </a:lnTo>
                    <a:lnTo>
                      <a:pt x="49" y="74"/>
                    </a:lnTo>
                    <a:lnTo>
                      <a:pt x="58" y="74"/>
                    </a:lnTo>
                    <a:lnTo>
                      <a:pt x="63" y="84"/>
                    </a:lnTo>
                    <a:lnTo>
                      <a:pt x="70" y="87"/>
                    </a:lnTo>
                    <a:lnTo>
                      <a:pt x="69" y="103"/>
                    </a:lnTo>
                    <a:lnTo>
                      <a:pt x="61" y="109"/>
                    </a:lnTo>
                    <a:lnTo>
                      <a:pt x="56" y="116"/>
                    </a:lnTo>
                    <a:lnTo>
                      <a:pt x="44" y="124"/>
                    </a:lnTo>
                    <a:lnTo>
                      <a:pt x="46" y="132"/>
                    </a:lnTo>
                    <a:lnTo>
                      <a:pt x="45" y="141"/>
                    </a:lnTo>
                    <a:lnTo>
                      <a:pt x="36" y="14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98" name="Freeform 198">
                <a:extLst>
                  <a:ext uri="{FF2B5EF4-FFF2-40B4-BE49-F238E27FC236}">
                    <a16:creationId xmlns:a16="http://schemas.microsoft.com/office/drawing/2014/main" id="{0E9CF8F4-BF97-4DD4-82F5-11793E941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6340" y="2524107"/>
                <a:ext cx="514351" cy="204786"/>
              </a:xfrm>
              <a:custGeom>
                <a:avLst/>
                <a:gdLst>
                  <a:gd name="T0" fmla="*/ 177 w 324"/>
                  <a:gd name="T1" fmla="*/ 15 h 129"/>
                  <a:gd name="T2" fmla="*/ 202 w 324"/>
                  <a:gd name="T3" fmla="*/ 23 h 129"/>
                  <a:gd name="T4" fmla="*/ 222 w 324"/>
                  <a:gd name="T5" fmla="*/ 20 h 129"/>
                  <a:gd name="T6" fmla="*/ 236 w 324"/>
                  <a:gd name="T7" fmla="*/ 22 h 129"/>
                  <a:gd name="T8" fmla="*/ 254 w 324"/>
                  <a:gd name="T9" fmla="*/ 11 h 129"/>
                  <a:gd name="T10" fmla="*/ 272 w 324"/>
                  <a:gd name="T11" fmla="*/ 10 h 129"/>
                  <a:gd name="T12" fmla="*/ 290 w 324"/>
                  <a:gd name="T13" fmla="*/ 20 h 129"/>
                  <a:gd name="T14" fmla="*/ 294 w 324"/>
                  <a:gd name="T15" fmla="*/ 27 h 129"/>
                  <a:gd name="T16" fmla="*/ 294 w 324"/>
                  <a:gd name="T17" fmla="*/ 37 h 129"/>
                  <a:gd name="T18" fmla="*/ 308 w 324"/>
                  <a:gd name="T19" fmla="*/ 42 h 129"/>
                  <a:gd name="T20" fmla="*/ 316 w 324"/>
                  <a:gd name="T21" fmla="*/ 48 h 129"/>
                  <a:gd name="T22" fmla="*/ 305 w 324"/>
                  <a:gd name="T23" fmla="*/ 54 h 129"/>
                  <a:gd name="T24" fmla="*/ 314 w 324"/>
                  <a:gd name="T25" fmla="*/ 78 h 129"/>
                  <a:gd name="T26" fmla="*/ 312 w 324"/>
                  <a:gd name="T27" fmla="*/ 84 h 129"/>
                  <a:gd name="T28" fmla="*/ 324 w 324"/>
                  <a:gd name="T29" fmla="*/ 101 h 129"/>
                  <a:gd name="T30" fmla="*/ 316 w 324"/>
                  <a:gd name="T31" fmla="*/ 104 h 129"/>
                  <a:gd name="T32" fmla="*/ 310 w 324"/>
                  <a:gd name="T33" fmla="*/ 99 h 129"/>
                  <a:gd name="T34" fmla="*/ 289 w 324"/>
                  <a:gd name="T35" fmla="*/ 96 h 129"/>
                  <a:gd name="T36" fmla="*/ 282 w 324"/>
                  <a:gd name="T37" fmla="*/ 100 h 129"/>
                  <a:gd name="T38" fmla="*/ 263 w 324"/>
                  <a:gd name="T39" fmla="*/ 103 h 129"/>
                  <a:gd name="T40" fmla="*/ 254 w 324"/>
                  <a:gd name="T41" fmla="*/ 103 h 129"/>
                  <a:gd name="T42" fmla="*/ 235 w 324"/>
                  <a:gd name="T43" fmla="*/ 110 h 129"/>
                  <a:gd name="T44" fmla="*/ 221 w 324"/>
                  <a:gd name="T45" fmla="*/ 110 h 129"/>
                  <a:gd name="T46" fmla="*/ 212 w 324"/>
                  <a:gd name="T47" fmla="*/ 106 h 129"/>
                  <a:gd name="T48" fmla="*/ 193 w 324"/>
                  <a:gd name="T49" fmla="*/ 112 h 129"/>
                  <a:gd name="T50" fmla="*/ 187 w 324"/>
                  <a:gd name="T51" fmla="*/ 108 h 129"/>
                  <a:gd name="T52" fmla="*/ 188 w 324"/>
                  <a:gd name="T53" fmla="*/ 120 h 129"/>
                  <a:gd name="T54" fmla="*/ 184 w 324"/>
                  <a:gd name="T55" fmla="*/ 124 h 129"/>
                  <a:gd name="T56" fmla="*/ 180 w 324"/>
                  <a:gd name="T57" fmla="*/ 129 h 129"/>
                  <a:gd name="T58" fmla="*/ 172 w 324"/>
                  <a:gd name="T59" fmla="*/ 119 h 129"/>
                  <a:gd name="T60" fmla="*/ 178 w 324"/>
                  <a:gd name="T61" fmla="*/ 112 h 129"/>
                  <a:gd name="T62" fmla="*/ 167 w 324"/>
                  <a:gd name="T63" fmla="*/ 113 h 129"/>
                  <a:gd name="T64" fmla="*/ 153 w 324"/>
                  <a:gd name="T65" fmla="*/ 109 h 129"/>
                  <a:gd name="T66" fmla="*/ 142 w 324"/>
                  <a:gd name="T67" fmla="*/ 120 h 129"/>
                  <a:gd name="T68" fmla="*/ 116 w 324"/>
                  <a:gd name="T69" fmla="*/ 123 h 129"/>
                  <a:gd name="T70" fmla="*/ 101 w 324"/>
                  <a:gd name="T71" fmla="*/ 112 h 129"/>
                  <a:gd name="T72" fmla="*/ 82 w 324"/>
                  <a:gd name="T73" fmla="*/ 111 h 129"/>
                  <a:gd name="T74" fmla="*/ 80 w 324"/>
                  <a:gd name="T75" fmla="*/ 120 h 129"/>
                  <a:gd name="T76" fmla="*/ 68 w 324"/>
                  <a:gd name="T77" fmla="*/ 122 h 129"/>
                  <a:gd name="T78" fmla="*/ 50 w 324"/>
                  <a:gd name="T79" fmla="*/ 111 h 129"/>
                  <a:gd name="T80" fmla="*/ 31 w 324"/>
                  <a:gd name="T81" fmla="*/ 111 h 129"/>
                  <a:gd name="T82" fmla="*/ 19 w 324"/>
                  <a:gd name="T83" fmla="*/ 91 h 129"/>
                  <a:gd name="T84" fmla="*/ 6 w 324"/>
                  <a:gd name="T85" fmla="*/ 79 h 129"/>
                  <a:gd name="T86" fmla="*/ 12 w 324"/>
                  <a:gd name="T87" fmla="*/ 63 h 129"/>
                  <a:gd name="T88" fmla="*/ 0 w 324"/>
                  <a:gd name="T89" fmla="*/ 53 h 129"/>
                  <a:gd name="T90" fmla="*/ 17 w 324"/>
                  <a:gd name="T91" fmla="*/ 34 h 129"/>
                  <a:gd name="T92" fmla="*/ 43 w 324"/>
                  <a:gd name="T93" fmla="*/ 33 h 129"/>
                  <a:gd name="T94" fmla="*/ 48 w 324"/>
                  <a:gd name="T95" fmla="*/ 17 h 129"/>
                  <a:gd name="T96" fmla="*/ 81 w 324"/>
                  <a:gd name="T97" fmla="*/ 20 h 129"/>
                  <a:gd name="T98" fmla="*/ 99 w 324"/>
                  <a:gd name="T99" fmla="*/ 7 h 129"/>
                  <a:gd name="T100" fmla="*/ 118 w 324"/>
                  <a:gd name="T101" fmla="*/ 1 h 129"/>
                  <a:gd name="T102" fmla="*/ 145 w 324"/>
                  <a:gd name="T103" fmla="*/ 0 h 129"/>
                  <a:gd name="T104" fmla="*/ 177 w 324"/>
                  <a:gd name="T105" fmla="*/ 1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4" h="129">
                    <a:moveTo>
                      <a:pt x="177" y="15"/>
                    </a:moveTo>
                    <a:lnTo>
                      <a:pt x="202" y="23"/>
                    </a:lnTo>
                    <a:lnTo>
                      <a:pt x="222" y="20"/>
                    </a:lnTo>
                    <a:lnTo>
                      <a:pt x="236" y="22"/>
                    </a:lnTo>
                    <a:lnTo>
                      <a:pt x="254" y="11"/>
                    </a:lnTo>
                    <a:lnTo>
                      <a:pt x="272" y="10"/>
                    </a:lnTo>
                    <a:lnTo>
                      <a:pt x="290" y="20"/>
                    </a:lnTo>
                    <a:lnTo>
                      <a:pt x="294" y="27"/>
                    </a:lnTo>
                    <a:lnTo>
                      <a:pt x="294" y="37"/>
                    </a:lnTo>
                    <a:lnTo>
                      <a:pt x="308" y="42"/>
                    </a:lnTo>
                    <a:lnTo>
                      <a:pt x="316" y="48"/>
                    </a:lnTo>
                    <a:lnTo>
                      <a:pt x="305" y="54"/>
                    </a:lnTo>
                    <a:lnTo>
                      <a:pt x="314" y="78"/>
                    </a:lnTo>
                    <a:lnTo>
                      <a:pt x="312" y="84"/>
                    </a:lnTo>
                    <a:lnTo>
                      <a:pt x="324" y="101"/>
                    </a:lnTo>
                    <a:lnTo>
                      <a:pt x="316" y="104"/>
                    </a:lnTo>
                    <a:lnTo>
                      <a:pt x="310" y="99"/>
                    </a:lnTo>
                    <a:lnTo>
                      <a:pt x="289" y="96"/>
                    </a:lnTo>
                    <a:lnTo>
                      <a:pt x="282" y="100"/>
                    </a:lnTo>
                    <a:lnTo>
                      <a:pt x="263" y="103"/>
                    </a:lnTo>
                    <a:lnTo>
                      <a:pt x="254" y="103"/>
                    </a:lnTo>
                    <a:lnTo>
                      <a:pt x="235" y="110"/>
                    </a:lnTo>
                    <a:lnTo>
                      <a:pt x="221" y="110"/>
                    </a:lnTo>
                    <a:lnTo>
                      <a:pt x="212" y="106"/>
                    </a:lnTo>
                    <a:lnTo>
                      <a:pt x="193" y="112"/>
                    </a:lnTo>
                    <a:lnTo>
                      <a:pt x="187" y="108"/>
                    </a:lnTo>
                    <a:lnTo>
                      <a:pt x="188" y="120"/>
                    </a:lnTo>
                    <a:lnTo>
                      <a:pt x="184" y="124"/>
                    </a:lnTo>
                    <a:lnTo>
                      <a:pt x="180" y="129"/>
                    </a:lnTo>
                    <a:lnTo>
                      <a:pt x="172" y="119"/>
                    </a:lnTo>
                    <a:lnTo>
                      <a:pt x="178" y="112"/>
                    </a:lnTo>
                    <a:lnTo>
                      <a:pt x="167" y="113"/>
                    </a:lnTo>
                    <a:lnTo>
                      <a:pt x="153" y="109"/>
                    </a:lnTo>
                    <a:lnTo>
                      <a:pt x="142" y="120"/>
                    </a:lnTo>
                    <a:lnTo>
                      <a:pt x="116" y="123"/>
                    </a:lnTo>
                    <a:lnTo>
                      <a:pt x="101" y="112"/>
                    </a:lnTo>
                    <a:lnTo>
                      <a:pt x="82" y="111"/>
                    </a:lnTo>
                    <a:lnTo>
                      <a:pt x="80" y="120"/>
                    </a:lnTo>
                    <a:lnTo>
                      <a:pt x="68" y="122"/>
                    </a:lnTo>
                    <a:lnTo>
                      <a:pt x="50" y="111"/>
                    </a:lnTo>
                    <a:lnTo>
                      <a:pt x="31" y="111"/>
                    </a:lnTo>
                    <a:lnTo>
                      <a:pt x="19" y="91"/>
                    </a:lnTo>
                    <a:lnTo>
                      <a:pt x="6" y="79"/>
                    </a:lnTo>
                    <a:lnTo>
                      <a:pt x="12" y="63"/>
                    </a:lnTo>
                    <a:lnTo>
                      <a:pt x="0" y="53"/>
                    </a:lnTo>
                    <a:lnTo>
                      <a:pt x="17" y="34"/>
                    </a:lnTo>
                    <a:lnTo>
                      <a:pt x="43" y="33"/>
                    </a:lnTo>
                    <a:lnTo>
                      <a:pt x="48" y="17"/>
                    </a:lnTo>
                    <a:lnTo>
                      <a:pt x="81" y="20"/>
                    </a:lnTo>
                    <a:lnTo>
                      <a:pt x="99" y="7"/>
                    </a:lnTo>
                    <a:lnTo>
                      <a:pt x="118" y="1"/>
                    </a:lnTo>
                    <a:lnTo>
                      <a:pt x="145" y="0"/>
                    </a:lnTo>
                    <a:lnTo>
                      <a:pt x="177" y="15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99" name="Freeform 199">
                <a:extLst>
                  <a:ext uri="{FF2B5EF4-FFF2-40B4-BE49-F238E27FC236}">
                    <a16:creationId xmlns:a16="http://schemas.microsoft.com/office/drawing/2014/main" id="{371CCCE5-6242-4384-BF29-3DFBC4DEC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6815" y="2520932"/>
                <a:ext cx="79376" cy="65087"/>
              </a:xfrm>
              <a:custGeom>
                <a:avLst/>
                <a:gdLst>
                  <a:gd name="T0" fmla="*/ 21 w 50"/>
                  <a:gd name="T1" fmla="*/ 30 h 41"/>
                  <a:gd name="T2" fmla="*/ 8 w 50"/>
                  <a:gd name="T3" fmla="*/ 41 h 41"/>
                  <a:gd name="T4" fmla="*/ 2 w 50"/>
                  <a:gd name="T5" fmla="*/ 32 h 41"/>
                  <a:gd name="T6" fmla="*/ 2 w 50"/>
                  <a:gd name="T7" fmla="*/ 27 h 41"/>
                  <a:gd name="T8" fmla="*/ 5 w 50"/>
                  <a:gd name="T9" fmla="*/ 25 h 41"/>
                  <a:gd name="T10" fmla="*/ 9 w 50"/>
                  <a:gd name="T11" fmla="*/ 12 h 41"/>
                  <a:gd name="T12" fmla="*/ 0 w 50"/>
                  <a:gd name="T13" fmla="*/ 7 h 41"/>
                  <a:gd name="T14" fmla="*/ 17 w 50"/>
                  <a:gd name="T15" fmla="*/ 0 h 41"/>
                  <a:gd name="T16" fmla="*/ 32 w 50"/>
                  <a:gd name="T17" fmla="*/ 3 h 41"/>
                  <a:gd name="T18" fmla="*/ 35 w 50"/>
                  <a:gd name="T19" fmla="*/ 11 h 41"/>
                  <a:gd name="T20" fmla="*/ 50 w 50"/>
                  <a:gd name="T21" fmla="*/ 18 h 41"/>
                  <a:gd name="T22" fmla="*/ 47 w 50"/>
                  <a:gd name="T23" fmla="*/ 23 h 41"/>
                  <a:gd name="T24" fmla="*/ 28 w 50"/>
                  <a:gd name="T25" fmla="*/ 24 h 41"/>
                  <a:gd name="T26" fmla="*/ 21 w 50"/>
                  <a:gd name="T27" fmla="*/ 3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41">
                    <a:moveTo>
                      <a:pt x="21" y="30"/>
                    </a:moveTo>
                    <a:lnTo>
                      <a:pt x="8" y="41"/>
                    </a:lnTo>
                    <a:lnTo>
                      <a:pt x="2" y="32"/>
                    </a:lnTo>
                    <a:lnTo>
                      <a:pt x="2" y="27"/>
                    </a:lnTo>
                    <a:lnTo>
                      <a:pt x="5" y="25"/>
                    </a:lnTo>
                    <a:lnTo>
                      <a:pt x="9" y="12"/>
                    </a:lnTo>
                    <a:lnTo>
                      <a:pt x="0" y="7"/>
                    </a:lnTo>
                    <a:lnTo>
                      <a:pt x="17" y="0"/>
                    </a:lnTo>
                    <a:lnTo>
                      <a:pt x="32" y="3"/>
                    </a:lnTo>
                    <a:lnTo>
                      <a:pt x="35" y="11"/>
                    </a:lnTo>
                    <a:lnTo>
                      <a:pt x="50" y="18"/>
                    </a:lnTo>
                    <a:lnTo>
                      <a:pt x="47" y="23"/>
                    </a:lnTo>
                    <a:lnTo>
                      <a:pt x="28" y="24"/>
                    </a:lnTo>
                    <a:lnTo>
                      <a:pt x="21" y="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200" name="Freeform 200">
                <a:extLst>
                  <a:ext uri="{FF2B5EF4-FFF2-40B4-BE49-F238E27FC236}">
                    <a16:creationId xmlns:a16="http://schemas.microsoft.com/office/drawing/2014/main" id="{CC9C839F-2D05-40AD-ADB3-EB4E3B6E5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385" y="3074965"/>
                <a:ext cx="39689" cy="109537"/>
              </a:xfrm>
              <a:custGeom>
                <a:avLst/>
                <a:gdLst>
                  <a:gd name="T0" fmla="*/ 25 w 25"/>
                  <a:gd name="T1" fmla="*/ 19 h 69"/>
                  <a:gd name="T2" fmla="*/ 22 w 25"/>
                  <a:gd name="T3" fmla="*/ 52 h 69"/>
                  <a:gd name="T4" fmla="*/ 19 w 25"/>
                  <a:gd name="T5" fmla="*/ 69 h 69"/>
                  <a:gd name="T6" fmla="*/ 5 w 25"/>
                  <a:gd name="T7" fmla="*/ 51 h 69"/>
                  <a:gd name="T8" fmla="*/ 0 w 25"/>
                  <a:gd name="T9" fmla="*/ 36 h 69"/>
                  <a:gd name="T10" fmla="*/ 5 w 25"/>
                  <a:gd name="T11" fmla="*/ 16 h 69"/>
                  <a:gd name="T12" fmla="*/ 15 w 25"/>
                  <a:gd name="T13" fmla="*/ 0 h 69"/>
                  <a:gd name="T14" fmla="*/ 25 w 25"/>
                  <a:gd name="T15" fmla="*/ 6 h 69"/>
                  <a:gd name="T16" fmla="*/ 25 w 25"/>
                  <a:gd name="T17" fmla="*/ 1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9">
                    <a:moveTo>
                      <a:pt x="25" y="19"/>
                    </a:moveTo>
                    <a:lnTo>
                      <a:pt x="22" y="52"/>
                    </a:lnTo>
                    <a:lnTo>
                      <a:pt x="19" y="69"/>
                    </a:lnTo>
                    <a:lnTo>
                      <a:pt x="5" y="51"/>
                    </a:lnTo>
                    <a:lnTo>
                      <a:pt x="0" y="36"/>
                    </a:lnTo>
                    <a:lnTo>
                      <a:pt x="5" y="16"/>
                    </a:lnTo>
                    <a:lnTo>
                      <a:pt x="15" y="0"/>
                    </a:lnTo>
                    <a:lnTo>
                      <a:pt x="25" y="6"/>
                    </a:lnTo>
                    <a:lnTo>
                      <a:pt x="25" y="19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201" name="Freeform 201">
                <a:extLst>
                  <a:ext uri="{FF2B5EF4-FFF2-40B4-BE49-F238E27FC236}">
                    <a16:creationId xmlns:a16="http://schemas.microsoft.com/office/drawing/2014/main" id="{F5A40161-9B0A-4BCF-B890-BC3FD7991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7151" y="3940147"/>
                <a:ext cx="315914" cy="355597"/>
              </a:xfrm>
              <a:custGeom>
                <a:avLst/>
                <a:gdLst>
                  <a:gd name="T0" fmla="*/ 84 w 199"/>
                  <a:gd name="T1" fmla="*/ 0 h 224"/>
                  <a:gd name="T2" fmla="*/ 87 w 199"/>
                  <a:gd name="T3" fmla="*/ 2 h 224"/>
                  <a:gd name="T4" fmla="*/ 154 w 199"/>
                  <a:gd name="T5" fmla="*/ 45 h 224"/>
                  <a:gd name="T6" fmla="*/ 155 w 199"/>
                  <a:gd name="T7" fmla="*/ 57 h 224"/>
                  <a:gd name="T8" fmla="*/ 181 w 199"/>
                  <a:gd name="T9" fmla="*/ 78 h 224"/>
                  <a:gd name="T10" fmla="*/ 172 w 199"/>
                  <a:gd name="T11" fmla="*/ 103 h 224"/>
                  <a:gd name="T12" fmla="*/ 173 w 199"/>
                  <a:gd name="T13" fmla="*/ 115 h 224"/>
                  <a:gd name="T14" fmla="*/ 184 w 199"/>
                  <a:gd name="T15" fmla="*/ 123 h 224"/>
                  <a:gd name="T16" fmla="*/ 185 w 199"/>
                  <a:gd name="T17" fmla="*/ 128 h 224"/>
                  <a:gd name="T18" fmla="*/ 180 w 199"/>
                  <a:gd name="T19" fmla="*/ 141 h 224"/>
                  <a:gd name="T20" fmla="*/ 181 w 199"/>
                  <a:gd name="T21" fmla="*/ 147 h 224"/>
                  <a:gd name="T22" fmla="*/ 179 w 199"/>
                  <a:gd name="T23" fmla="*/ 157 h 224"/>
                  <a:gd name="T24" fmla="*/ 185 w 199"/>
                  <a:gd name="T25" fmla="*/ 170 h 224"/>
                  <a:gd name="T26" fmla="*/ 192 w 199"/>
                  <a:gd name="T27" fmla="*/ 190 h 224"/>
                  <a:gd name="T28" fmla="*/ 199 w 199"/>
                  <a:gd name="T29" fmla="*/ 195 h 224"/>
                  <a:gd name="T30" fmla="*/ 184 w 199"/>
                  <a:gd name="T31" fmla="*/ 207 h 224"/>
                  <a:gd name="T32" fmla="*/ 164 w 199"/>
                  <a:gd name="T33" fmla="*/ 215 h 224"/>
                  <a:gd name="T34" fmla="*/ 153 w 199"/>
                  <a:gd name="T35" fmla="*/ 215 h 224"/>
                  <a:gd name="T36" fmla="*/ 146 w 199"/>
                  <a:gd name="T37" fmla="*/ 221 h 224"/>
                  <a:gd name="T38" fmla="*/ 133 w 199"/>
                  <a:gd name="T39" fmla="*/ 221 h 224"/>
                  <a:gd name="T40" fmla="*/ 128 w 199"/>
                  <a:gd name="T41" fmla="*/ 224 h 224"/>
                  <a:gd name="T42" fmla="*/ 107 w 199"/>
                  <a:gd name="T43" fmla="*/ 218 h 224"/>
                  <a:gd name="T44" fmla="*/ 93 w 199"/>
                  <a:gd name="T45" fmla="*/ 220 h 224"/>
                  <a:gd name="T46" fmla="*/ 89 w 199"/>
                  <a:gd name="T47" fmla="*/ 192 h 224"/>
                  <a:gd name="T48" fmla="*/ 82 w 199"/>
                  <a:gd name="T49" fmla="*/ 182 h 224"/>
                  <a:gd name="T50" fmla="*/ 79 w 199"/>
                  <a:gd name="T51" fmla="*/ 176 h 224"/>
                  <a:gd name="T52" fmla="*/ 61 w 199"/>
                  <a:gd name="T53" fmla="*/ 172 h 224"/>
                  <a:gd name="T54" fmla="*/ 51 w 199"/>
                  <a:gd name="T55" fmla="*/ 166 h 224"/>
                  <a:gd name="T56" fmla="*/ 39 w 199"/>
                  <a:gd name="T57" fmla="*/ 163 h 224"/>
                  <a:gd name="T58" fmla="*/ 32 w 199"/>
                  <a:gd name="T59" fmla="*/ 159 h 224"/>
                  <a:gd name="T60" fmla="*/ 25 w 199"/>
                  <a:gd name="T61" fmla="*/ 154 h 224"/>
                  <a:gd name="T62" fmla="*/ 15 w 199"/>
                  <a:gd name="T63" fmla="*/ 127 h 224"/>
                  <a:gd name="T64" fmla="*/ 5 w 199"/>
                  <a:gd name="T65" fmla="*/ 116 h 224"/>
                  <a:gd name="T66" fmla="*/ 1 w 199"/>
                  <a:gd name="T67" fmla="*/ 104 h 224"/>
                  <a:gd name="T68" fmla="*/ 3 w 199"/>
                  <a:gd name="T69" fmla="*/ 93 h 224"/>
                  <a:gd name="T70" fmla="*/ 0 w 199"/>
                  <a:gd name="T71" fmla="*/ 74 h 224"/>
                  <a:gd name="T72" fmla="*/ 7 w 199"/>
                  <a:gd name="T73" fmla="*/ 73 h 224"/>
                  <a:gd name="T74" fmla="*/ 14 w 199"/>
                  <a:gd name="T75" fmla="*/ 65 h 224"/>
                  <a:gd name="T76" fmla="*/ 22 w 199"/>
                  <a:gd name="T77" fmla="*/ 54 h 224"/>
                  <a:gd name="T78" fmla="*/ 26 w 199"/>
                  <a:gd name="T79" fmla="*/ 50 h 224"/>
                  <a:gd name="T80" fmla="*/ 26 w 199"/>
                  <a:gd name="T81" fmla="*/ 43 h 224"/>
                  <a:gd name="T82" fmla="*/ 22 w 199"/>
                  <a:gd name="T83" fmla="*/ 39 h 224"/>
                  <a:gd name="T84" fmla="*/ 21 w 199"/>
                  <a:gd name="T85" fmla="*/ 31 h 224"/>
                  <a:gd name="T86" fmla="*/ 26 w 199"/>
                  <a:gd name="T87" fmla="*/ 28 h 224"/>
                  <a:gd name="T88" fmla="*/ 28 w 199"/>
                  <a:gd name="T89" fmla="*/ 16 h 224"/>
                  <a:gd name="T90" fmla="*/ 20 w 199"/>
                  <a:gd name="T91" fmla="*/ 4 h 224"/>
                  <a:gd name="T92" fmla="*/ 27 w 199"/>
                  <a:gd name="T93" fmla="*/ 2 h 224"/>
                  <a:gd name="T94" fmla="*/ 47 w 199"/>
                  <a:gd name="T95" fmla="*/ 2 h 224"/>
                  <a:gd name="T96" fmla="*/ 84 w 199"/>
                  <a:gd name="T97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9" h="224">
                    <a:moveTo>
                      <a:pt x="84" y="0"/>
                    </a:moveTo>
                    <a:lnTo>
                      <a:pt x="87" y="2"/>
                    </a:lnTo>
                    <a:lnTo>
                      <a:pt x="154" y="45"/>
                    </a:lnTo>
                    <a:lnTo>
                      <a:pt x="155" y="57"/>
                    </a:lnTo>
                    <a:lnTo>
                      <a:pt x="181" y="78"/>
                    </a:lnTo>
                    <a:lnTo>
                      <a:pt x="172" y="103"/>
                    </a:lnTo>
                    <a:lnTo>
                      <a:pt x="173" y="115"/>
                    </a:lnTo>
                    <a:lnTo>
                      <a:pt x="184" y="123"/>
                    </a:lnTo>
                    <a:lnTo>
                      <a:pt x="185" y="128"/>
                    </a:lnTo>
                    <a:lnTo>
                      <a:pt x="180" y="141"/>
                    </a:lnTo>
                    <a:lnTo>
                      <a:pt x="181" y="147"/>
                    </a:lnTo>
                    <a:lnTo>
                      <a:pt x="179" y="157"/>
                    </a:lnTo>
                    <a:lnTo>
                      <a:pt x="185" y="170"/>
                    </a:lnTo>
                    <a:lnTo>
                      <a:pt x="192" y="190"/>
                    </a:lnTo>
                    <a:lnTo>
                      <a:pt x="199" y="195"/>
                    </a:lnTo>
                    <a:lnTo>
                      <a:pt x="184" y="207"/>
                    </a:lnTo>
                    <a:lnTo>
                      <a:pt x="164" y="215"/>
                    </a:lnTo>
                    <a:lnTo>
                      <a:pt x="153" y="215"/>
                    </a:lnTo>
                    <a:lnTo>
                      <a:pt x="146" y="221"/>
                    </a:lnTo>
                    <a:lnTo>
                      <a:pt x="133" y="221"/>
                    </a:lnTo>
                    <a:lnTo>
                      <a:pt x="128" y="224"/>
                    </a:lnTo>
                    <a:lnTo>
                      <a:pt x="107" y="218"/>
                    </a:lnTo>
                    <a:lnTo>
                      <a:pt x="93" y="220"/>
                    </a:lnTo>
                    <a:lnTo>
                      <a:pt x="89" y="192"/>
                    </a:lnTo>
                    <a:lnTo>
                      <a:pt x="82" y="182"/>
                    </a:lnTo>
                    <a:lnTo>
                      <a:pt x="79" y="176"/>
                    </a:lnTo>
                    <a:lnTo>
                      <a:pt x="61" y="172"/>
                    </a:lnTo>
                    <a:lnTo>
                      <a:pt x="51" y="166"/>
                    </a:lnTo>
                    <a:lnTo>
                      <a:pt x="39" y="163"/>
                    </a:lnTo>
                    <a:lnTo>
                      <a:pt x="32" y="159"/>
                    </a:lnTo>
                    <a:lnTo>
                      <a:pt x="25" y="154"/>
                    </a:lnTo>
                    <a:lnTo>
                      <a:pt x="15" y="127"/>
                    </a:lnTo>
                    <a:lnTo>
                      <a:pt x="5" y="116"/>
                    </a:lnTo>
                    <a:lnTo>
                      <a:pt x="1" y="104"/>
                    </a:lnTo>
                    <a:lnTo>
                      <a:pt x="3" y="93"/>
                    </a:lnTo>
                    <a:lnTo>
                      <a:pt x="0" y="74"/>
                    </a:lnTo>
                    <a:lnTo>
                      <a:pt x="7" y="73"/>
                    </a:lnTo>
                    <a:lnTo>
                      <a:pt x="14" y="65"/>
                    </a:lnTo>
                    <a:lnTo>
                      <a:pt x="22" y="54"/>
                    </a:lnTo>
                    <a:lnTo>
                      <a:pt x="26" y="50"/>
                    </a:lnTo>
                    <a:lnTo>
                      <a:pt x="26" y="43"/>
                    </a:lnTo>
                    <a:lnTo>
                      <a:pt x="22" y="39"/>
                    </a:lnTo>
                    <a:lnTo>
                      <a:pt x="21" y="31"/>
                    </a:lnTo>
                    <a:lnTo>
                      <a:pt x="26" y="28"/>
                    </a:lnTo>
                    <a:lnTo>
                      <a:pt x="28" y="16"/>
                    </a:lnTo>
                    <a:lnTo>
                      <a:pt x="20" y="4"/>
                    </a:lnTo>
                    <a:lnTo>
                      <a:pt x="27" y="2"/>
                    </a:lnTo>
                    <a:lnTo>
                      <a:pt x="47" y="2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202" name="Freeform 202">
                <a:extLst>
                  <a:ext uri="{FF2B5EF4-FFF2-40B4-BE49-F238E27FC236}">
                    <a16:creationId xmlns:a16="http://schemas.microsoft.com/office/drawing/2014/main" id="{2CEEAB87-2834-428B-B4A1-69701AF3B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5090" y="3768698"/>
                <a:ext cx="158750" cy="187323"/>
              </a:xfrm>
              <a:custGeom>
                <a:avLst/>
                <a:gdLst>
                  <a:gd name="T0" fmla="*/ 42 w 100"/>
                  <a:gd name="T1" fmla="*/ 110 h 118"/>
                  <a:gd name="T2" fmla="*/ 22 w 100"/>
                  <a:gd name="T3" fmla="*/ 110 h 118"/>
                  <a:gd name="T4" fmla="*/ 15 w 100"/>
                  <a:gd name="T5" fmla="*/ 112 h 118"/>
                  <a:gd name="T6" fmla="*/ 4 w 100"/>
                  <a:gd name="T7" fmla="*/ 118 h 118"/>
                  <a:gd name="T8" fmla="*/ 0 w 100"/>
                  <a:gd name="T9" fmla="*/ 116 h 118"/>
                  <a:gd name="T10" fmla="*/ 0 w 100"/>
                  <a:gd name="T11" fmla="*/ 101 h 118"/>
                  <a:gd name="T12" fmla="*/ 4 w 100"/>
                  <a:gd name="T13" fmla="*/ 93 h 118"/>
                  <a:gd name="T14" fmla="*/ 5 w 100"/>
                  <a:gd name="T15" fmla="*/ 76 h 118"/>
                  <a:gd name="T16" fmla="*/ 9 w 100"/>
                  <a:gd name="T17" fmla="*/ 66 h 118"/>
                  <a:gd name="T18" fmla="*/ 16 w 100"/>
                  <a:gd name="T19" fmla="*/ 56 h 118"/>
                  <a:gd name="T20" fmla="*/ 23 w 100"/>
                  <a:gd name="T21" fmla="*/ 50 h 118"/>
                  <a:gd name="T22" fmla="*/ 29 w 100"/>
                  <a:gd name="T23" fmla="*/ 43 h 118"/>
                  <a:gd name="T24" fmla="*/ 22 w 100"/>
                  <a:gd name="T25" fmla="*/ 40 h 118"/>
                  <a:gd name="T26" fmla="*/ 23 w 100"/>
                  <a:gd name="T27" fmla="*/ 16 h 118"/>
                  <a:gd name="T28" fmla="*/ 30 w 100"/>
                  <a:gd name="T29" fmla="*/ 10 h 118"/>
                  <a:gd name="T30" fmla="*/ 42 w 100"/>
                  <a:gd name="T31" fmla="*/ 14 h 118"/>
                  <a:gd name="T32" fmla="*/ 57 w 100"/>
                  <a:gd name="T33" fmla="*/ 10 h 118"/>
                  <a:gd name="T34" fmla="*/ 69 w 100"/>
                  <a:gd name="T35" fmla="*/ 10 h 118"/>
                  <a:gd name="T36" fmla="*/ 81 w 100"/>
                  <a:gd name="T37" fmla="*/ 0 h 118"/>
                  <a:gd name="T38" fmla="*/ 90 w 100"/>
                  <a:gd name="T39" fmla="*/ 15 h 118"/>
                  <a:gd name="T40" fmla="*/ 92 w 100"/>
                  <a:gd name="T41" fmla="*/ 25 h 118"/>
                  <a:gd name="T42" fmla="*/ 100 w 100"/>
                  <a:gd name="T43" fmla="*/ 49 h 118"/>
                  <a:gd name="T44" fmla="*/ 93 w 100"/>
                  <a:gd name="T45" fmla="*/ 64 h 118"/>
                  <a:gd name="T46" fmla="*/ 84 w 100"/>
                  <a:gd name="T47" fmla="*/ 78 h 118"/>
                  <a:gd name="T48" fmla="*/ 79 w 100"/>
                  <a:gd name="T49" fmla="*/ 86 h 118"/>
                  <a:gd name="T50" fmla="*/ 79 w 100"/>
                  <a:gd name="T51" fmla="*/ 108 h 118"/>
                  <a:gd name="T52" fmla="*/ 42 w 100"/>
                  <a:gd name="T53" fmla="*/ 11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0" h="118">
                    <a:moveTo>
                      <a:pt x="42" y="110"/>
                    </a:moveTo>
                    <a:lnTo>
                      <a:pt x="22" y="110"/>
                    </a:lnTo>
                    <a:lnTo>
                      <a:pt x="15" y="112"/>
                    </a:lnTo>
                    <a:lnTo>
                      <a:pt x="4" y="118"/>
                    </a:lnTo>
                    <a:lnTo>
                      <a:pt x="0" y="116"/>
                    </a:lnTo>
                    <a:lnTo>
                      <a:pt x="0" y="101"/>
                    </a:lnTo>
                    <a:lnTo>
                      <a:pt x="4" y="93"/>
                    </a:lnTo>
                    <a:lnTo>
                      <a:pt x="5" y="76"/>
                    </a:lnTo>
                    <a:lnTo>
                      <a:pt x="9" y="66"/>
                    </a:lnTo>
                    <a:lnTo>
                      <a:pt x="16" y="56"/>
                    </a:lnTo>
                    <a:lnTo>
                      <a:pt x="23" y="50"/>
                    </a:lnTo>
                    <a:lnTo>
                      <a:pt x="29" y="43"/>
                    </a:lnTo>
                    <a:lnTo>
                      <a:pt x="22" y="40"/>
                    </a:lnTo>
                    <a:lnTo>
                      <a:pt x="23" y="16"/>
                    </a:lnTo>
                    <a:lnTo>
                      <a:pt x="30" y="10"/>
                    </a:lnTo>
                    <a:lnTo>
                      <a:pt x="42" y="14"/>
                    </a:lnTo>
                    <a:lnTo>
                      <a:pt x="57" y="10"/>
                    </a:lnTo>
                    <a:lnTo>
                      <a:pt x="69" y="10"/>
                    </a:lnTo>
                    <a:lnTo>
                      <a:pt x="81" y="0"/>
                    </a:lnTo>
                    <a:lnTo>
                      <a:pt x="90" y="15"/>
                    </a:lnTo>
                    <a:lnTo>
                      <a:pt x="92" y="25"/>
                    </a:lnTo>
                    <a:lnTo>
                      <a:pt x="100" y="49"/>
                    </a:lnTo>
                    <a:lnTo>
                      <a:pt x="93" y="64"/>
                    </a:lnTo>
                    <a:lnTo>
                      <a:pt x="84" y="78"/>
                    </a:lnTo>
                    <a:lnTo>
                      <a:pt x="79" y="86"/>
                    </a:lnTo>
                    <a:lnTo>
                      <a:pt x="79" y="108"/>
                    </a:lnTo>
                    <a:lnTo>
                      <a:pt x="42" y="11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203" name="Freeform 203">
                <a:extLst>
                  <a:ext uri="{FF2B5EF4-FFF2-40B4-BE49-F238E27FC236}">
                    <a16:creationId xmlns:a16="http://schemas.microsoft.com/office/drawing/2014/main" id="{B2EC69D7-4F61-4967-A59B-0CDBD21A9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8225" y="2192322"/>
                <a:ext cx="457201" cy="257173"/>
              </a:xfrm>
              <a:custGeom>
                <a:avLst/>
                <a:gdLst>
                  <a:gd name="T0" fmla="*/ 149 w 288"/>
                  <a:gd name="T1" fmla="*/ 6 h 162"/>
                  <a:gd name="T2" fmla="*/ 157 w 288"/>
                  <a:gd name="T3" fmla="*/ 2 h 162"/>
                  <a:gd name="T4" fmla="*/ 186 w 288"/>
                  <a:gd name="T5" fmla="*/ 11 h 162"/>
                  <a:gd name="T6" fmla="*/ 185 w 288"/>
                  <a:gd name="T7" fmla="*/ 22 h 162"/>
                  <a:gd name="T8" fmla="*/ 205 w 288"/>
                  <a:gd name="T9" fmla="*/ 31 h 162"/>
                  <a:gd name="T10" fmla="*/ 227 w 288"/>
                  <a:gd name="T11" fmla="*/ 42 h 162"/>
                  <a:gd name="T12" fmla="*/ 251 w 288"/>
                  <a:gd name="T13" fmla="*/ 49 h 162"/>
                  <a:gd name="T14" fmla="*/ 285 w 288"/>
                  <a:gd name="T15" fmla="*/ 55 h 162"/>
                  <a:gd name="T16" fmla="*/ 282 w 288"/>
                  <a:gd name="T17" fmla="*/ 72 h 162"/>
                  <a:gd name="T18" fmla="*/ 287 w 288"/>
                  <a:gd name="T19" fmla="*/ 89 h 162"/>
                  <a:gd name="T20" fmla="*/ 264 w 288"/>
                  <a:gd name="T21" fmla="*/ 97 h 162"/>
                  <a:gd name="T22" fmla="*/ 253 w 288"/>
                  <a:gd name="T23" fmla="*/ 107 h 162"/>
                  <a:gd name="T24" fmla="*/ 228 w 288"/>
                  <a:gd name="T25" fmla="*/ 115 h 162"/>
                  <a:gd name="T26" fmla="*/ 218 w 288"/>
                  <a:gd name="T27" fmla="*/ 135 h 162"/>
                  <a:gd name="T28" fmla="*/ 244 w 288"/>
                  <a:gd name="T29" fmla="*/ 139 h 162"/>
                  <a:gd name="T30" fmla="*/ 224 w 288"/>
                  <a:gd name="T31" fmla="*/ 150 h 162"/>
                  <a:gd name="T32" fmla="*/ 194 w 288"/>
                  <a:gd name="T33" fmla="*/ 158 h 162"/>
                  <a:gd name="T34" fmla="*/ 177 w 288"/>
                  <a:gd name="T35" fmla="*/ 142 h 162"/>
                  <a:gd name="T36" fmla="*/ 194 w 288"/>
                  <a:gd name="T37" fmla="*/ 131 h 162"/>
                  <a:gd name="T38" fmla="*/ 162 w 288"/>
                  <a:gd name="T39" fmla="*/ 121 h 162"/>
                  <a:gd name="T40" fmla="*/ 145 w 288"/>
                  <a:gd name="T41" fmla="*/ 116 h 162"/>
                  <a:gd name="T42" fmla="*/ 130 w 288"/>
                  <a:gd name="T43" fmla="*/ 143 h 162"/>
                  <a:gd name="T44" fmla="*/ 115 w 288"/>
                  <a:gd name="T45" fmla="*/ 142 h 162"/>
                  <a:gd name="T46" fmla="*/ 111 w 288"/>
                  <a:gd name="T47" fmla="*/ 137 h 162"/>
                  <a:gd name="T48" fmla="*/ 117 w 288"/>
                  <a:gd name="T49" fmla="*/ 123 h 162"/>
                  <a:gd name="T50" fmla="*/ 118 w 288"/>
                  <a:gd name="T51" fmla="*/ 118 h 162"/>
                  <a:gd name="T52" fmla="*/ 130 w 288"/>
                  <a:gd name="T53" fmla="*/ 121 h 162"/>
                  <a:gd name="T54" fmla="*/ 131 w 288"/>
                  <a:gd name="T55" fmla="*/ 118 h 162"/>
                  <a:gd name="T56" fmla="*/ 125 w 288"/>
                  <a:gd name="T57" fmla="*/ 109 h 162"/>
                  <a:gd name="T58" fmla="*/ 115 w 288"/>
                  <a:gd name="T59" fmla="*/ 98 h 162"/>
                  <a:gd name="T60" fmla="*/ 107 w 288"/>
                  <a:gd name="T61" fmla="*/ 85 h 162"/>
                  <a:gd name="T62" fmla="*/ 87 w 288"/>
                  <a:gd name="T63" fmla="*/ 78 h 162"/>
                  <a:gd name="T64" fmla="*/ 74 w 288"/>
                  <a:gd name="T65" fmla="*/ 83 h 162"/>
                  <a:gd name="T66" fmla="*/ 63 w 288"/>
                  <a:gd name="T67" fmla="*/ 88 h 162"/>
                  <a:gd name="T68" fmla="*/ 46 w 288"/>
                  <a:gd name="T69" fmla="*/ 93 h 162"/>
                  <a:gd name="T70" fmla="*/ 28 w 288"/>
                  <a:gd name="T71" fmla="*/ 88 h 162"/>
                  <a:gd name="T72" fmla="*/ 11 w 288"/>
                  <a:gd name="T73" fmla="*/ 90 h 162"/>
                  <a:gd name="T74" fmla="*/ 0 w 288"/>
                  <a:gd name="T75" fmla="*/ 79 h 162"/>
                  <a:gd name="T76" fmla="*/ 6 w 288"/>
                  <a:gd name="T77" fmla="*/ 66 h 162"/>
                  <a:gd name="T78" fmla="*/ 4 w 288"/>
                  <a:gd name="T79" fmla="*/ 58 h 162"/>
                  <a:gd name="T80" fmla="*/ 24 w 288"/>
                  <a:gd name="T81" fmla="*/ 39 h 162"/>
                  <a:gd name="T82" fmla="*/ 15 w 288"/>
                  <a:gd name="T83" fmla="*/ 15 h 162"/>
                  <a:gd name="T84" fmla="*/ 30 w 288"/>
                  <a:gd name="T85" fmla="*/ 9 h 162"/>
                  <a:gd name="T86" fmla="*/ 58 w 288"/>
                  <a:gd name="T87" fmla="*/ 10 h 162"/>
                  <a:gd name="T88" fmla="*/ 89 w 288"/>
                  <a:gd name="T89" fmla="*/ 15 h 162"/>
                  <a:gd name="T90" fmla="*/ 101 w 288"/>
                  <a:gd name="T91" fmla="*/ 15 h 162"/>
                  <a:gd name="T92" fmla="*/ 120 w 288"/>
                  <a:gd name="T93" fmla="*/ 19 h 162"/>
                  <a:gd name="T94" fmla="*/ 126 w 288"/>
                  <a:gd name="T95" fmla="*/ 10 h 162"/>
                  <a:gd name="T96" fmla="*/ 143 w 288"/>
                  <a:gd name="T97" fmla="*/ 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" h="162">
                    <a:moveTo>
                      <a:pt x="143" y="5"/>
                    </a:moveTo>
                    <a:lnTo>
                      <a:pt x="149" y="6"/>
                    </a:lnTo>
                    <a:lnTo>
                      <a:pt x="152" y="1"/>
                    </a:lnTo>
                    <a:lnTo>
                      <a:pt x="157" y="2"/>
                    </a:lnTo>
                    <a:lnTo>
                      <a:pt x="173" y="0"/>
                    </a:lnTo>
                    <a:lnTo>
                      <a:pt x="186" y="11"/>
                    </a:lnTo>
                    <a:lnTo>
                      <a:pt x="182" y="15"/>
                    </a:lnTo>
                    <a:lnTo>
                      <a:pt x="185" y="22"/>
                    </a:lnTo>
                    <a:lnTo>
                      <a:pt x="198" y="23"/>
                    </a:lnTo>
                    <a:lnTo>
                      <a:pt x="205" y="31"/>
                    </a:lnTo>
                    <a:lnTo>
                      <a:pt x="206" y="35"/>
                    </a:lnTo>
                    <a:lnTo>
                      <a:pt x="227" y="42"/>
                    </a:lnTo>
                    <a:lnTo>
                      <a:pt x="239" y="39"/>
                    </a:lnTo>
                    <a:lnTo>
                      <a:pt x="251" y="49"/>
                    </a:lnTo>
                    <a:lnTo>
                      <a:pt x="260" y="49"/>
                    </a:lnTo>
                    <a:lnTo>
                      <a:pt x="285" y="55"/>
                    </a:lnTo>
                    <a:lnTo>
                      <a:pt x="286" y="61"/>
                    </a:lnTo>
                    <a:lnTo>
                      <a:pt x="282" y="72"/>
                    </a:lnTo>
                    <a:lnTo>
                      <a:pt x="288" y="83"/>
                    </a:lnTo>
                    <a:lnTo>
                      <a:pt x="287" y="89"/>
                    </a:lnTo>
                    <a:lnTo>
                      <a:pt x="271" y="91"/>
                    </a:lnTo>
                    <a:lnTo>
                      <a:pt x="264" y="97"/>
                    </a:lnTo>
                    <a:lnTo>
                      <a:pt x="265" y="106"/>
                    </a:lnTo>
                    <a:lnTo>
                      <a:pt x="253" y="107"/>
                    </a:lnTo>
                    <a:lnTo>
                      <a:pt x="243" y="114"/>
                    </a:lnTo>
                    <a:lnTo>
                      <a:pt x="228" y="115"/>
                    </a:lnTo>
                    <a:lnTo>
                      <a:pt x="215" y="123"/>
                    </a:lnTo>
                    <a:lnTo>
                      <a:pt x="218" y="135"/>
                    </a:lnTo>
                    <a:lnTo>
                      <a:pt x="227" y="140"/>
                    </a:lnTo>
                    <a:lnTo>
                      <a:pt x="244" y="139"/>
                    </a:lnTo>
                    <a:lnTo>
                      <a:pt x="242" y="146"/>
                    </a:lnTo>
                    <a:lnTo>
                      <a:pt x="224" y="150"/>
                    </a:lnTo>
                    <a:lnTo>
                      <a:pt x="204" y="162"/>
                    </a:lnTo>
                    <a:lnTo>
                      <a:pt x="194" y="158"/>
                    </a:lnTo>
                    <a:lnTo>
                      <a:pt x="196" y="148"/>
                    </a:lnTo>
                    <a:lnTo>
                      <a:pt x="177" y="142"/>
                    </a:lnTo>
                    <a:lnTo>
                      <a:pt x="179" y="138"/>
                    </a:lnTo>
                    <a:lnTo>
                      <a:pt x="194" y="131"/>
                    </a:lnTo>
                    <a:lnTo>
                      <a:pt x="189" y="127"/>
                    </a:lnTo>
                    <a:lnTo>
                      <a:pt x="162" y="121"/>
                    </a:lnTo>
                    <a:lnTo>
                      <a:pt x="160" y="114"/>
                    </a:lnTo>
                    <a:lnTo>
                      <a:pt x="145" y="116"/>
                    </a:lnTo>
                    <a:lnTo>
                      <a:pt x="141" y="128"/>
                    </a:lnTo>
                    <a:lnTo>
                      <a:pt x="130" y="143"/>
                    </a:lnTo>
                    <a:lnTo>
                      <a:pt x="123" y="139"/>
                    </a:lnTo>
                    <a:lnTo>
                      <a:pt x="115" y="142"/>
                    </a:lnTo>
                    <a:lnTo>
                      <a:pt x="107" y="139"/>
                    </a:lnTo>
                    <a:lnTo>
                      <a:pt x="111" y="137"/>
                    </a:lnTo>
                    <a:lnTo>
                      <a:pt x="113" y="130"/>
                    </a:lnTo>
                    <a:lnTo>
                      <a:pt x="117" y="123"/>
                    </a:lnTo>
                    <a:lnTo>
                      <a:pt x="115" y="119"/>
                    </a:lnTo>
                    <a:lnTo>
                      <a:pt x="118" y="118"/>
                    </a:lnTo>
                    <a:lnTo>
                      <a:pt x="120" y="120"/>
                    </a:lnTo>
                    <a:lnTo>
                      <a:pt x="130" y="121"/>
                    </a:lnTo>
                    <a:lnTo>
                      <a:pt x="134" y="120"/>
                    </a:lnTo>
                    <a:lnTo>
                      <a:pt x="131" y="118"/>
                    </a:lnTo>
                    <a:lnTo>
                      <a:pt x="131" y="115"/>
                    </a:lnTo>
                    <a:lnTo>
                      <a:pt x="125" y="109"/>
                    </a:lnTo>
                    <a:lnTo>
                      <a:pt x="121" y="101"/>
                    </a:lnTo>
                    <a:lnTo>
                      <a:pt x="115" y="98"/>
                    </a:lnTo>
                    <a:lnTo>
                      <a:pt x="115" y="90"/>
                    </a:lnTo>
                    <a:lnTo>
                      <a:pt x="107" y="85"/>
                    </a:lnTo>
                    <a:lnTo>
                      <a:pt x="100" y="84"/>
                    </a:lnTo>
                    <a:lnTo>
                      <a:pt x="87" y="78"/>
                    </a:lnTo>
                    <a:lnTo>
                      <a:pt x="77" y="80"/>
                    </a:lnTo>
                    <a:lnTo>
                      <a:pt x="74" y="83"/>
                    </a:lnTo>
                    <a:lnTo>
                      <a:pt x="67" y="83"/>
                    </a:lnTo>
                    <a:lnTo>
                      <a:pt x="63" y="88"/>
                    </a:lnTo>
                    <a:lnTo>
                      <a:pt x="52" y="90"/>
                    </a:lnTo>
                    <a:lnTo>
                      <a:pt x="46" y="93"/>
                    </a:lnTo>
                    <a:lnTo>
                      <a:pt x="38" y="88"/>
                    </a:lnTo>
                    <a:lnTo>
                      <a:pt x="28" y="88"/>
                    </a:lnTo>
                    <a:lnTo>
                      <a:pt x="18" y="86"/>
                    </a:lnTo>
                    <a:lnTo>
                      <a:pt x="11" y="90"/>
                    </a:lnTo>
                    <a:lnTo>
                      <a:pt x="9" y="84"/>
                    </a:lnTo>
                    <a:lnTo>
                      <a:pt x="0" y="79"/>
                    </a:lnTo>
                    <a:lnTo>
                      <a:pt x="2" y="71"/>
                    </a:lnTo>
                    <a:lnTo>
                      <a:pt x="6" y="66"/>
                    </a:lnTo>
                    <a:lnTo>
                      <a:pt x="9" y="67"/>
                    </a:lnTo>
                    <a:lnTo>
                      <a:pt x="4" y="58"/>
                    </a:lnTo>
                    <a:lnTo>
                      <a:pt x="17" y="41"/>
                    </a:lnTo>
                    <a:lnTo>
                      <a:pt x="24" y="39"/>
                    </a:lnTo>
                    <a:lnTo>
                      <a:pt x="25" y="33"/>
                    </a:lnTo>
                    <a:lnTo>
                      <a:pt x="15" y="15"/>
                    </a:lnTo>
                    <a:lnTo>
                      <a:pt x="22" y="14"/>
                    </a:lnTo>
                    <a:lnTo>
                      <a:pt x="30" y="9"/>
                    </a:lnTo>
                    <a:lnTo>
                      <a:pt x="42" y="8"/>
                    </a:lnTo>
                    <a:lnTo>
                      <a:pt x="58" y="10"/>
                    </a:lnTo>
                    <a:lnTo>
                      <a:pt x="77" y="15"/>
                    </a:lnTo>
                    <a:lnTo>
                      <a:pt x="89" y="15"/>
                    </a:lnTo>
                    <a:lnTo>
                      <a:pt x="95" y="18"/>
                    </a:lnTo>
                    <a:lnTo>
                      <a:pt x="101" y="15"/>
                    </a:lnTo>
                    <a:lnTo>
                      <a:pt x="106" y="19"/>
                    </a:lnTo>
                    <a:lnTo>
                      <a:pt x="120" y="19"/>
                    </a:lnTo>
                    <a:lnTo>
                      <a:pt x="126" y="20"/>
                    </a:lnTo>
                    <a:lnTo>
                      <a:pt x="126" y="10"/>
                    </a:lnTo>
                    <a:lnTo>
                      <a:pt x="130" y="6"/>
                    </a:lnTo>
                    <a:lnTo>
                      <a:pt x="143" y="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204" name="Freeform 204">
                <a:extLst>
                  <a:ext uri="{FF2B5EF4-FFF2-40B4-BE49-F238E27FC236}">
                    <a16:creationId xmlns:a16="http://schemas.microsoft.com/office/drawing/2014/main" id="{76166F5C-2094-48A1-8DB6-7E549AF77E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6994" y="4902164"/>
                <a:ext cx="142875" cy="158749"/>
              </a:xfrm>
              <a:custGeom>
                <a:avLst/>
                <a:gdLst>
                  <a:gd name="T0" fmla="*/ 3 w 90"/>
                  <a:gd name="T1" fmla="*/ 2 h 100"/>
                  <a:gd name="T2" fmla="*/ 14 w 90"/>
                  <a:gd name="T3" fmla="*/ 0 h 100"/>
                  <a:gd name="T4" fmla="*/ 35 w 90"/>
                  <a:gd name="T5" fmla="*/ 16 h 100"/>
                  <a:gd name="T6" fmla="*/ 41 w 90"/>
                  <a:gd name="T7" fmla="*/ 15 h 100"/>
                  <a:gd name="T8" fmla="*/ 61 w 90"/>
                  <a:gd name="T9" fmla="*/ 29 h 100"/>
                  <a:gd name="T10" fmla="*/ 77 w 90"/>
                  <a:gd name="T11" fmla="*/ 40 h 100"/>
                  <a:gd name="T12" fmla="*/ 89 w 90"/>
                  <a:gd name="T13" fmla="*/ 54 h 100"/>
                  <a:gd name="T14" fmla="*/ 83 w 90"/>
                  <a:gd name="T15" fmla="*/ 64 h 100"/>
                  <a:gd name="T16" fmla="*/ 90 w 90"/>
                  <a:gd name="T17" fmla="*/ 76 h 100"/>
                  <a:gd name="T18" fmla="*/ 84 w 90"/>
                  <a:gd name="T19" fmla="*/ 89 h 100"/>
                  <a:gd name="T20" fmla="*/ 67 w 90"/>
                  <a:gd name="T21" fmla="*/ 100 h 100"/>
                  <a:gd name="T22" fmla="*/ 53 w 90"/>
                  <a:gd name="T23" fmla="*/ 96 h 100"/>
                  <a:gd name="T24" fmla="*/ 44 w 90"/>
                  <a:gd name="T25" fmla="*/ 98 h 100"/>
                  <a:gd name="T26" fmla="*/ 27 w 90"/>
                  <a:gd name="T27" fmla="*/ 89 h 100"/>
                  <a:gd name="T28" fmla="*/ 15 w 90"/>
                  <a:gd name="T29" fmla="*/ 90 h 100"/>
                  <a:gd name="T30" fmla="*/ 2 w 90"/>
                  <a:gd name="T31" fmla="*/ 79 h 100"/>
                  <a:gd name="T32" fmla="*/ 1 w 90"/>
                  <a:gd name="T33" fmla="*/ 65 h 100"/>
                  <a:gd name="T34" fmla="*/ 4 w 90"/>
                  <a:gd name="T35" fmla="*/ 61 h 100"/>
                  <a:gd name="T36" fmla="*/ 0 w 90"/>
                  <a:gd name="T37" fmla="*/ 40 h 100"/>
                  <a:gd name="T38" fmla="*/ 2 w 90"/>
                  <a:gd name="T39" fmla="*/ 19 h 100"/>
                  <a:gd name="T40" fmla="*/ 3 w 90"/>
                  <a:gd name="T41" fmla="*/ 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100">
                    <a:moveTo>
                      <a:pt x="3" y="2"/>
                    </a:moveTo>
                    <a:lnTo>
                      <a:pt x="14" y="0"/>
                    </a:lnTo>
                    <a:lnTo>
                      <a:pt x="35" y="16"/>
                    </a:lnTo>
                    <a:lnTo>
                      <a:pt x="41" y="15"/>
                    </a:lnTo>
                    <a:lnTo>
                      <a:pt x="61" y="29"/>
                    </a:lnTo>
                    <a:lnTo>
                      <a:pt x="77" y="40"/>
                    </a:lnTo>
                    <a:lnTo>
                      <a:pt x="89" y="54"/>
                    </a:lnTo>
                    <a:lnTo>
                      <a:pt x="83" y="64"/>
                    </a:lnTo>
                    <a:lnTo>
                      <a:pt x="90" y="76"/>
                    </a:lnTo>
                    <a:lnTo>
                      <a:pt x="84" y="89"/>
                    </a:lnTo>
                    <a:lnTo>
                      <a:pt x="67" y="100"/>
                    </a:lnTo>
                    <a:lnTo>
                      <a:pt x="53" y="96"/>
                    </a:lnTo>
                    <a:lnTo>
                      <a:pt x="44" y="98"/>
                    </a:lnTo>
                    <a:lnTo>
                      <a:pt x="27" y="89"/>
                    </a:lnTo>
                    <a:lnTo>
                      <a:pt x="15" y="90"/>
                    </a:lnTo>
                    <a:lnTo>
                      <a:pt x="2" y="79"/>
                    </a:lnTo>
                    <a:lnTo>
                      <a:pt x="1" y="65"/>
                    </a:lnTo>
                    <a:lnTo>
                      <a:pt x="4" y="61"/>
                    </a:lnTo>
                    <a:lnTo>
                      <a:pt x="0" y="40"/>
                    </a:lnTo>
                    <a:lnTo>
                      <a:pt x="2" y="19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205" name="Freeform 205">
                <a:extLst>
                  <a:ext uri="{FF2B5EF4-FFF2-40B4-BE49-F238E27FC236}">
                    <a16:creationId xmlns:a16="http://schemas.microsoft.com/office/drawing/2014/main" id="{69C40C8F-22B1-44E3-AE9D-490BA0D2A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62" y="2014523"/>
                <a:ext cx="76200" cy="39688"/>
              </a:xfrm>
              <a:custGeom>
                <a:avLst/>
                <a:gdLst>
                  <a:gd name="T0" fmla="*/ 25 w 48"/>
                  <a:gd name="T1" fmla="*/ 17 h 25"/>
                  <a:gd name="T2" fmla="*/ 3 w 48"/>
                  <a:gd name="T3" fmla="*/ 25 h 25"/>
                  <a:gd name="T4" fmla="*/ 0 w 48"/>
                  <a:gd name="T5" fmla="*/ 19 h 25"/>
                  <a:gd name="T6" fmla="*/ 7 w 48"/>
                  <a:gd name="T7" fmla="*/ 10 h 25"/>
                  <a:gd name="T8" fmla="*/ 28 w 48"/>
                  <a:gd name="T9" fmla="*/ 3 h 25"/>
                  <a:gd name="T10" fmla="*/ 40 w 48"/>
                  <a:gd name="T11" fmla="*/ 0 h 25"/>
                  <a:gd name="T12" fmla="*/ 48 w 48"/>
                  <a:gd name="T13" fmla="*/ 2 h 25"/>
                  <a:gd name="T14" fmla="*/ 48 w 48"/>
                  <a:gd name="T15" fmla="*/ 8 h 25"/>
                  <a:gd name="T16" fmla="*/ 25 w 48"/>
                  <a:gd name="T17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25">
                    <a:moveTo>
                      <a:pt x="25" y="17"/>
                    </a:moveTo>
                    <a:lnTo>
                      <a:pt x="3" y="25"/>
                    </a:lnTo>
                    <a:lnTo>
                      <a:pt x="0" y="19"/>
                    </a:lnTo>
                    <a:lnTo>
                      <a:pt x="7" y="10"/>
                    </a:lnTo>
                    <a:lnTo>
                      <a:pt x="28" y="3"/>
                    </a:lnTo>
                    <a:lnTo>
                      <a:pt x="40" y="0"/>
                    </a:lnTo>
                    <a:lnTo>
                      <a:pt x="48" y="2"/>
                    </a:lnTo>
                    <a:lnTo>
                      <a:pt x="48" y="8"/>
                    </a:lnTo>
                    <a:lnTo>
                      <a:pt x="25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206" name="Freeform 207">
                <a:extLst>
                  <a:ext uri="{FF2B5EF4-FFF2-40B4-BE49-F238E27FC236}">
                    <a16:creationId xmlns:a16="http://schemas.microsoft.com/office/drawing/2014/main" id="{F71BF21F-0E52-4F5A-A1E3-9C73E7857D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986" y="1941498"/>
                <a:ext cx="44450" cy="19050"/>
              </a:xfrm>
              <a:custGeom>
                <a:avLst/>
                <a:gdLst>
                  <a:gd name="T0" fmla="*/ 21 w 28"/>
                  <a:gd name="T1" fmla="*/ 9 h 12"/>
                  <a:gd name="T2" fmla="*/ 8 w 28"/>
                  <a:gd name="T3" fmla="*/ 12 h 12"/>
                  <a:gd name="T4" fmla="*/ 3 w 28"/>
                  <a:gd name="T5" fmla="*/ 8 h 12"/>
                  <a:gd name="T6" fmla="*/ 0 w 28"/>
                  <a:gd name="T7" fmla="*/ 3 h 12"/>
                  <a:gd name="T8" fmla="*/ 19 w 28"/>
                  <a:gd name="T9" fmla="*/ 0 h 12"/>
                  <a:gd name="T10" fmla="*/ 28 w 28"/>
                  <a:gd name="T11" fmla="*/ 1 h 12"/>
                  <a:gd name="T12" fmla="*/ 21 w 28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2">
                    <a:moveTo>
                      <a:pt x="21" y="9"/>
                    </a:moveTo>
                    <a:lnTo>
                      <a:pt x="8" y="12"/>
                    </a:lnTo>
                    <a:lnTo>
                      <a:pt x="3" y="8"/>
                    </a:lnTo>
                    <a:lnTo>
                      <a:pt x="0" y="3"/>
                    </a:lnTo>
                    <a:lnTo>
                      <a:pt x="19" y="0"/>
                    </a:lnTo>
                    <a:lnTo>
                      <a:pt x="28" y="1"/>
                    </a:lnTo>
                    <a:lnTo>
                      <a:pt x="21" y="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207" name="Freeform 208">
                <a:extLst>
                  <a:ext uri="{FF2B5EF4-FFF2-40B4-BE49-F238E27FC236}">
                    <a16:creationId xmlns:a16="http://schemas.microsoft.com/office/drawing/2014/main" id="{037B6F13-E06C-4BD2-83D9-572187EB4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74" y="1838312"/>
                <a:ext cx="65088" cy="23813"/>
              </a:xfrm>
              <a:custGeom>
                <a:avLst/>
                <a:gdLst>
                  <a:gd name="T0" fmla="*/ 10 w 41"/>
                  <a:gd name="T1" fmla="*/ 0 h 15"/>
                  <a:gd name="T2" fmla="*/ 14 w 41"/>
                  <a:gd name="T3" fmla="*/ 4 h 15"/>
                  <a:gd name="T4" fmla="*/ 26 w 41"/>
                  <a:gd name="T5" fmla="*/ 2 h 15"/>
                  <a:gd name="T6" fmla="*/ 30 w 41"/>
                  <a:gd name="T7" fmla="*/ 7 h 15"/>
                  <a:gd name="T8" fmla="*/ 41 w 41"/>
                  <a:gd name="T9" fmla="*/ 9 h 15"/>
                  <a:gd name="T10" fmla="*/ 37 w 41"/>
                  <a:gd name="T11" fmla="*/ 11 h 15"/>
                  <a:gd name="T12" fmla="*/ 21 w 41"/>
                  <a:gd name="T13" fmla="*/ 15 h 15"/>
                  <a:gd name="T14" fmla="*/ 16 w 41"/>
                  <a:gd name="T15" fmla="*/ 11 h 15"/>
                  <a:gd name="T16" fmla="*/ 15 w 41"/>
                  <a:gd name="T17" fmla="*/ 8 h 15"/>
                  <a:gd name="T18" fmla="*/ 1 w 41"/>
                  <a:gd name="T19" fmla="*/ 9 h 15"/>
                  <a:gd name="T20" fmla="*/ 0 w 41"/>
                  <a:gd name="T21" fmla="*/ 7 h 15"/>
                  <a:gd name="T22" fmla="*/ 10 w 41"/>
                  <a:gd name="T2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5">
                    <a:moveTo>
                      <a:pt x="10" y="0"/>
                    </a:moveTo>
                    <a:lnTo>
                      <a:pt x="14" y="4"/>
                    </a:lnTo>
                    <a:lnTo>
                      <a:pt x="26" y="2"/>
                    </a:lnTo>
                    <a:lnTo>
                      <a:pt x="30" y="7"/>
                    </a:lnTo>
                    <a:lnTo>
                      <a:pt x="41" y="9"/>
                    </a:lnTo>
                    <a:lnTo>
                      <a:pt x="37" y="11"/>
                    </a:lnTo>
                    <a:lnTo>
                      <a:pt x="21" y="15"/>
                    </a:lnTo>
                    <a:lnTo>
                      <a:pt x="16" y="11"/>
                    </a:lnTo>
                    <a:lnTo>
                      <a:pt x="15" y="8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208" name="Freeform 209">
                <a:extLst>
                  <a:ext uri="{FF2B5EF4-FFF2-40B4-BE49-F238E27FC236}">
                    <a16:creationId xmlns:a16="http://schemas.microsoft.com/office/drawing/2014/main" id="{6BFD4804-B07E-4E91-9C74-D6118821A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286" y="1624000"/>
                <a:ext cx="1082678" cy="503235"/>
              </a:xfrm>
              <a:custGeom>
                <a:avLst/>
                <a:gdLst>
                  <a:gd name="T0" fmla="*/ 542 w 682"/>
                  <a:gd name="T1" fmla="*/ 8 h 317"/>
                  <a:gd name="T2" fmla="*/ 572 w 682"/>
                  <a:gd name="T3" fmla="*/ 16 h 317"/>
                  <a:gd name="T4" fmla="*/ 630 w 682"/>
                  <a:gd name="T5" fmla="*/ 21 h 317"/>
                  <a:gd name="T6" fmla="*/ 671 w 682"/>
                  <a:gd name="T7" fmla="*/ 26 h 317"/>
                  <a:gd name="T8" fmla="*/ 598 w 682"/>
                  <a:gd name="T9" fmla="*/ 94 h 317"/>
                  <a:gd name="T10" fmla="*/ 501 w 682"/>
                  <a:gd name="T11" fmla="*/ 207 h 317"/>
                  <a:gd name="T12" fmla="*/ 529 w 682"/>
                  <a:gd name="T13" fmla="*/ 217 h 317"/>
                  <a:gd name="T14" fmla="*/ 550 w 682"/>
                  <a:gd name="T15" fmla="*/ 229 h 317"/>
                  <a:gd name="T16" fmla="*/ 547 w 682"/>
                  <a:gd name="T17" fmla="*/ 274 h 317"/>
                  <a:gd name="T18" fmla="*/ 536 w 682"/>
                  <a:gd name="T19" fmla="*/ 309 h 317"/>
                  <a:gd name="T20" fmla="*/ 536 w 682"/>
                  <a:gd name="T21" fmla="*/ 278 h 317"/>
                  <a:gd name="T22" fmla="*/ 526 w 682"/>
                  <a:gd name="T23" fmla="*/ 242 h 317"/>
                  <a:gd name="T24" fmla="*/ 480 w 682"/>
                  <a:gd name="T25" fmla="*/ 216 h 317"/>
                  <a:gd name="T26" fmla="*/ 429 w 682"/>
                  <a:gd name="T27" fmla="*/ 207 h 317"/>
                  <a:gd name="T28" fmla="*/ 380 w 682"/>
                  <a:gd name="T29" fmla="*/ 194 h 317"/>
                  <a:gd name="T30" fmla="*/ 338 w 682"/>
                  <a:gd name="T31" fmla="*/ 213 h 317"/>
                  <a:gd name="T32" fmla="*/ 307 w 682"/>
                  <a:gd name="T33" fmla="*/ 212 h 317"/>
                  <a:gd name="T34" fmla="*/ 358 w 682"/>
                  <a:gd name="T35" fmla="*/ 183 h 317"/>
                  <a:gd name="T36" fmla="*/ 267 w 682"/>
                  <a:gd name="T37" fmla="*/ 220 h 317"/>
                  <a:gd name="T38" fmla="*/ 213 w 682"/>
                  <a:gd name="T39" fmla="*/ 251 h 317"/>
                  <a:gd name="T40" fmla="*/ 145 w 682"/>
                  <a:gd name="T41" fmla="*/ 276 h 317"/>
                  <a:gd name="T42" fmla="*/ 95 w 682"/>
                  <a:gd name="T43" fmla="*/ 292 h 317"/>
                  <a:gd name="T44" fmla="*/ 32 w 682"/>
                  <a:gd name="T45" fmla="*/ 311 h 317"/>
                  <a:gd name="T46" fmla="*/ 28 w 682"/>
                  <a:gd name="T47" fmla="*/ 304 h 317"/>
                  <a:gd name="T48" fmla="*/ 98 w 682"/>
                  <a:gd name="T49" fmla="*/ 285 h 317"/>
                  <a:gd name="T50" fmla="*/ 155 w 682"/>
                  <a:gd name="T51" fmla="*/ 261 h 317"/>
                  <a:gd name="T52" fmla="*/ 213 w 682"/>
                  <a:gd name="T53" fmla="*/ 228 h 317"/>
                  <a:gd name="T54" fmla="*/ 172 w 682"/>
                  <a:gd name="T55" fmla="*/ 238 h 317"/>
                  <a:gd name="T56" fmla="*/ 167 w 682"/>
                  <a:gd name="T57" fmla="*/ 225 h 317"/>
                  <a:gd name="T58" fmla="*/ 146 w 682"/>
                  <a:gd name="T59" fmla="*/ 221 h 317"/>
                  <a:gd name="T60" fmla="*/ 132 w 682"/>
                  <a:gd name="T61" fmla="*/ 211 h 317"/>
                  <a:gd name="T62" fmla="*/ 139 w 682"/>
                  <a:gd name="T63" fmla="*/ 186 h 317"/>
                  <a:gd name="T64" fmla="*/ 183 w 682"/>
                  <a:gd name="T65" fmla="*/ 157 h 317"/>
                  <a:gd name="T66" fmla="*/ 220 w 682"/>
                  <a:gd name="T67" fmla="*/ 149 h 317"/>
                  <a:gd name="T68" fmla="*/ 270 w 682"/>
                  <a:gd name="T69" fmla="*/ 136 h 317"/>
                  <a:gd name="T70" fmla="*/ 295 w 682"/>
                  <a:gd name="T71" fmla="*/ 117 h 317"/>
                  <a:gd name="T72" fmla="*/ 256 w 682"/>
                  <a:gd name="T73" fmla="*/ 125 h 317"/>
                  <a:gd name="T74" fmla="*/ 213 w 682"/>
                  <a:gd name="T75" fmla="*/ 119 h 317"/>
                  <a:gd name="T76" fmla="*/ 246 w 682"/>
                  <a:gd name="T77" fmla="*/ 93 h 317"/>
                  <a:gd name="T78" fmla="*/ 286 w 682"/>
                  <a:gd name="T79" fmla="*/ 93 h 317"/>
                  <a:gd name="T80" fmla="*/ 313 w 682"/>
                  <a:gd name="T81" fmla="*/ 74 h 317"/>
                  <a:gd name="T82" fmla="*/ 305 w 682"/>
                  <a:gd name="T83" fmla="*/ 52 h 317"/>
                  <a:gd name="T84" fmla="*/ 380 w 682"/>
                  <a:gd name="T85" fmla="*/ 34 h 317"/>
                  <a:gd name="T86" fmla="*/ 439 w 682"/>
                  <a:gd name="T87" fmla="*/ 16 h 317"/>
                  <a:gd name="T88" fmla="*/ 519 w 682"/>
                  <a:gd name="T8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82" h="317">
                    <a:moveTo>
                      <a:pt x="533" y="4"/>
                    </a:moveTo>
                    <a:lnTo>
                      <a:pt x="531" y="12"/>
                    </a:lnTo>
                    <a:lnTo>
                      <a:pt x="542" y="8"/>
                    </a:lnTo>
                    <a:lnTo>
                      <a:pt x="562" y="9"/>
                    </a:lnTo>
                    <a:lnTo>
                      <a:pt x="556" y="13"/>
                    </a:lnTo>
                    <a:lnTo>
                      <a:pt x="572" y="16"/>
                    </a:lnTo>
                    <a:lnTo>
                      <a:pt x="587" y="14"/>
                    </a:lnTo>
                    <a:lnTo>
                      <a:pt x="607" y="20"/>
                    </a:lnTo>
                    <a:lnTo>
                      <a:pt x="630" y="21"/>
                    </a:lnTo>
                    <a:lnTo>
                      <a:pt x="637" y="23"/>
                    </a:lnTo>
                    <a:lnTo>
                      <a:pt x="658" y="21"/>
                    </a:lnTo>
                    <a:lnTo>
                      <a:pt x="671" y="26"/>
                    </a:lnTo>
                    <a:lnTo>
                      <a:pt x="682" y="28"/>
                    </a:lnTo>
                    <a:lnTo>
                      <a:pt x="682" y="28"/>
                    </a:lnTo>
                    <a:lnTo>
                      <a:pt x="598" y="94"/>
                    </a:lnTo>
                    <a:lnTo>
                      <a:pt x="478" y="201"/>
                    </a:lnTo>
                    <a:lnTo>
                      <a:pt x="492" y="202"/>
                    </a:lnTo>
                    <a:lnTo>
                      <a:pt x="501" y="207"/>
                    </a:lnTo>
                    <a:lnTo>
                      <a:pt x="503" y="215"/>
                    </a:lnTo>
                    <a:lnTo>
                      <a:pt x="503" y="228"/>
                    </a:lnTo>
                    <a:lnTo>
                      <a:pt x="529" y="217"/>
                    </a:lnTo>
                    <a:lnTo>
                      <a:pt x="549" y="211"/>
                    </a:lnTo>
                    <a:lnTo>
                      <a:pt x="548" y="221"/>
                    </a:lnTo>
                    <a:lnTo>
                      <a:pt x="550" y="229"/>
                    </a:lnTo>
                    <a:lnTo>
                      <a:pt x="555" y="238"/>
                    </a:lnTo>
                    <a:lnTo>
                      <a:pt x="552" y="252"/>
                    </a:lnTo>
                    <a:lnTo>
                      <a:pt x="547" y="274"/>
                    </a:lnTo>
                    <a:lnTo>
                      <a:pt x="562" y="287"/>
                    </a:lnTo>
                    <a:lnTo>
                      <a:pt x="552" y="299"/>
                    </a:lnTo>
                    <a:lnTo>
                      <a:pt x="536" y="309"/>
                    </a:lnTo>
                    <a:lnTo>
                      <a:pt x="533" y="301"/>
                    </a:lnTo>
                    <a:lnTo>
                      <a:pt x="525" y="295"/>
                    </a:lnTo>
                    <a:lnTo>
                      <a:pt x="536" y="278"/>
                    </a:lnTo>
                    <a:lnTo>
                      <a:pt x="530" y="262"/>
                    </a:lnTo>
                    <a:lnTo>
                      <a:pt x="539" y="244"/>
                    </a:lnTo>
                    <a:lnTo>
                      <a:pt x="526" y="242"/>
                    </a:lnTo>
                    <a:lnTo>
                      <a:pt x="503" y="242"/>
                    </a:lnTo>
                    <a:lnTo>
                      <a:pt x="491" y="236"/>
                    </a:lnTo>
                    <a:lnTo>
                      <a:pt x="480" y="216"/>
                    </a:lnTo>
                    <a:lnTo>
                      <a:pt x="470" y="212"/>
                    </a:lnTo>
                    <a:lnTo>
                      <a:pt x="451" y="205"/>
                    </a:lnTo>
                    <a:lnTo>
                      <a:pt x="429" y="207"/>
                    </a:lnTo>
                    <a:lnTo>
                      <a:pt x="409" y="198"/>
                    </a:lnTo>
                    <a:lnTo>
                      <a:pt x="401" y="190"/>
                    </a:lnTo>
                    <a:lnTo>
                      <a:pt x="380" y="194"/>
                    </a:lnTo>
                    <a:lnTo>
                      <a:pt x="369" y="207"/>
                    </a:lnTo>
                    <a:lnTo>
                      <a:pt x="359" y="209"/>
                    </a:lnTo>
                    <a:lnTo>
                      <a:pt x="338" y="213"/>
                    </a:lnTo>
                    <a:lnTo>
                      <a:pt x="318" y="219"/>
                    </a:lnTo>
                    <a:lnTo>
                      <a:pt x="297" y="223"/>
                    </a:lnTo>
                    <a:lnTo>
                      <a:pt x="307" y="212"/>
                    </a:lnTo>
                    <a:lnTo>
                      <a:pt x="335" y="193"/>
                    </a:lnTo>
                    <a:lnTo>
                      <a:pt x="357" y="187"/>
                    </a:lnTo>
                    <a:lnTo>
                      <a:pt x="358" y="183"/>
                    </a:lnTo>
                    <a:lnTo>
                      <a:pt x="328" y="193"/>
                    </a:lnTo>
                    <a:lnTo>
                      <a:pt x="303" y="206"/>
                    </a:lnTo>
                    <a:lnTo>
                      <a:pt x="267" y="220"/>
                    </a:lnTo>
                    <a:lnTo>
                      <a:pt x="267" y="229"/>
                    </a:lnTo>
                    <a:lnTo>
                      <a:pt x="238" y="243"/>
                    </a:lnTo>
                    <a:lnTo>
                      <a:pt x="213" y="251"/>
                    </a:lnTo>
                    <a:lnTo>
                      <a:pt x="192" y="257"/>
                    </a:lnTo>
                    <a:lnTo>
                      <a:pt x="179" y="266"/>
                    </a:lnTo>
                    <a:lnTo>
                      <a:pt x="145" y="276"/>
                    </a:lnTo>
                    <a:lnTo>
                      <a:pt x="130" y="285"/>
                    </a:lnTo>
                    <a:lnTo>
                      <a:pt x="104" y="294"/>
                    </a:lnTo>
                    <a:lnTo>
                      <a:pt x="95" y="292"/>
                    </a:lnTo>
                    <a:lnTo>
                      <a:pt x="75" y="298"/>
                    </a:lnTo>
                    <a:lnTo>
                      <a:pt x="52" y="304"/>
                    </a:lnTo>
                    <a:lnTo>
                      <a:pt x="32" y="311"/>
                    </a:lnTo>
                    <a:lnTo>
                      <a:pt x="0" y="317"/>
                    </a:lnTo>
                    <a:lnTo>
                      <a:pt x="1" y="313"/>
                    </a:lnTo>
                    <a:lnTo>
                      <a:pt x="28" y="304"/>
                    </a:lnTo>
                    <a:lnTo>
                      <a:pt x="49" y="298"/>
                    </a:lnTo>
                    <a:lnTo>
                      <a:pt x="77" y="287"/>
                    </a:lnTo>
                    <a:lnTo>
                      <a:pt x="98" y="285"/>
                    </a:lnTo>
                    <a:lnTo>
                      <a:pt x="114" y="277"/>
                    </a:lnTo>
                    <a:lnTo>
                      <a:pt x="148" y="265"/>
                    </a:lnTo>
                    <a:lnTo>
                      <a:pt x="155" y="261"/>
                    </a:lnTo>
                    <a:lnTo>
                      <a:pt x="174" y="254"/>
                    </a:lnTo>
                    <a:lnTo>
                      <a:pt x="192" y="239"/>
                    </a:lnTo>
                    <a:lnTo>
                      <a:pt x="213" y="228"/>
                    </a:lnTo>
                    <a:lnTo>
                      <a:pt x="189" y="234"/>
                    </a:lnTo>
                    <a:lnTo>
                      <a:pt x="188" y="231"/>
                    </a:lnTo>
                    <a:lnTo>
                      <a:pt x="172" y="238"/>
                    </a:lnTo>
                    <a:lnTo>
                      <a:pt x="173" y="228"/>
                    </a:lnTo>
                    <a:lnTo>
                      <a:pt x="161" y="235"/>
                    </a:lnTo>
                    <a:lnTo>
                      <a:pt x="167" y="225"/>
                    </a:lnTo>
                    <a:lnTo>
                      <a:pt x="143" y="233"/>
                    </a:lnTo>
                    <a:lnTo>
                      <a:pt x="134" y="233"/>
                    </a:lnTo>
                    <a:lnTo>
                      <a:pt x="146" y="221"/>
                    </a:lnTo>
                    <a:lnTo>
                      <a:pt x="157" y="214"/>
                    </a:lnTo>
                    <a:lnTo>
                      <a:pt x="156" y="207"/>
                    </a:lnTo>
                    <a:lnTo>
                      <a:pt x="132" y="211"/>
                    </a:lnTo>
                    <a:lnTo>
                      <a:pt x="131" y="202"/>
                    </a:lnTo>
                    <a:lnTo>
                      <a:pt x="126" y="197"/>
                    </a:lnTo>
                    <a:lnTo>
                      <a:pt x="139" y="186"/>
                    </a:lnTo>
                    <a:lnTo>
                      <a:pt x="138" y="178"/>
                    </a:lnTo>
                    <a:lnTo>
                      <a:pt x="158" y="167"/>
                    </a:lnTo>
                    <a:lnTo>
                      <a:pt x="183" y="157"/>
                    </a:lnTo>
                    <a:lnTo>
                      <a:pt x="201" y="147"/>
                    </a:lnTo>
                    <a:lnTo>
                      <a:pt x="214" y="146"/>
                    </a:lnTo>
                    <a:lnTo>
                      <a:pt x="220" y="149"/>
                    </a:lnTo>
                    <a:lnTo>
                      <a:pt x="243" y="140"/>
                    </a:lnTo>
                    <a:lnTo>
                      <a:pt x="252" y="142"/>
                    </a:lnTo>
                    <a:lnTo>
                      <a:pt x="270" y="136"/>
                    </a:lnTo>
                    <a:lnTo>
                      <a:pt x="279" y="127"/>
                    </a:lnTo>
                    <a:lnTo>
                      <a:pt x="275" y="124"/>
                    </a:lnTo>
                    <a:lnTo>
                      <a:pt x="295" y="117"/>
                    </a:lnTo>
                    <a:lnTo>
                      <a:pt x="286" y="117"/>
                    </a:lnTo>
                    <a:lnTo>
                      <a:pt x="266" y="121"/>
                    </a:lnTo>
                    <a:lnTo>
                      <a:pt x="256" y="125"/>
                    </a:lnTo>
                    <a:lnTo>
                      <a:pt x="251" y="121"/>
                    </a:lnTo>
                    <a:lnTo>
                      <a:pt x="228" y="123"/>
                    </a:lnTo>
                    <a:lnTo>
                      <a:pt x="213" y="119"/>
                    </a:lnTo>
                    <a:lnTo>
                      <a:pt x="218" y="111"/>
                    </a:lnTo>
                    <a:lnTo>
                      <a:pt x="215" y="101"/>
                    </a:lnTo>
                    <a:lnTo>
                      <a:pt x="246" y="93"/>
                    </a:lnTo>
                    <a:lnTo>
                      <a:pt x="289" y="84"/>
                    </a:lnTo>
                    <a:lnTo>
                      <a:pt x="300" y="84"/>
                    </a:lnTo>
                    <a:lnTo>
                      <a:pt x="286" y="93"/>
                    </a:lnTo>
                    <a:lnTo>
                      <a:pt x="316" y="92"/>
                    </a:lnTo>
                    <a:lnTo>
                      <a:pt x="320" y="81"/>
                    </a:lnTo>
                    <a:lnTo>
                      <a:pt x="313" y="74"/>
                    </a:lnTo>
                    <a:lnTo>
                      <a:pt x="317" y="65"/>
                    </a:lnTo>
                    <a:lnTo>
                      <a:pt x="315" y="58"/>
                    </a:lnTo>
                    <a:lnTo>
                      <a:pt x="305" y="52"/>
                    </a:lnTo>
                    <a:lnTo>
                      <a:pt x="327" y="43"/>
                    </a:lnTo>
                    <a:lnTo>
                      <a:pt x="351" y="42"/>
                    </a:lnTo>
                    <a:lnTo>
                      <a:pt x="380" y="34"/>
                    </a:lnTo>
                    <a:lnTo>
                      <a:pt x="397" y="26"/>
                    </a:lnTo>
                    <a:lnTo>
                      <a:pt x="423" y="18"/>
                    </a:lnTo>
                    <a:lnTo>
                      <a:pt x="439" y="16"/>
                    </a:lnTo>
                    <a:lnTo>
                      <a:pt x="475" y="8"/>
                    </a:lnTo>
                    <a:lnTo>
                      <a:pt x="485" y="9"/>
                    </a:lnTo>
                    <a:lnTo>
                      <a:pt x="519" y="0"/>
                    </a:lnTo>
                    <a:lnTo>
                      <a:pt x="533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209" name="Freeform 210">
                <a:extLst>
                  <a:ext uri="{FF2B5EF4-FFF2-40B4-BE49-F238E27FC236}">
                    <a16:creationId xmlns:a16="http://schemas.microsoft.com/office/drawing/2014/main" id="{255AA000-D6FB-4449-A574-3EE044D62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377" y="2285983"/>
                <a:ext cx="1589093" cy="795332"/>
              </a:xfrm>
              <a:custGeom>
                <a:avLst/>
                <a:gdLst>
                  <a:gd name="T0" fmla="*/ 595 w 1001"/>
                  <a:gd name="T1" fmla="*/ 16 h 501"/>
                  <a:gd name="T2" fmla="*/ 655 w 1001"/>
                  <a:gd name="T3" fmla="*/ 28 h 501"/>
                  <a:gd name="T4" fmla="*/ 701 w 1001"/>
                  <a:gd name="T5" fmla="*/ 38 h 501"/>
                  <a:gd name="T6" fmla="*/ 724 w 1001"/>
                  <a:gd name="T7" fmla="*/ 58 h 501"/>
                  <a:gd name="T8" fmla="*/ 729 w 1001"/>
                  <a:gd name="T9" fmla="*/ 64 h 501"/>
                  <a:gd name="T10" fmla="*/ 733 w 1001"/>
                  <a:gd name="T11" fmla="*/ 73 h 501"/>
                  <a:gd name="T12" fmla="*/ 730 w 1001"/>
                  <a:gd name="T13" fmla="*/ 131 h 501"/>
                  <a:gd name="T14" fmla="*/ 712 w 1001"/>
                  <a:gd name="T15" fmla="*/ 155 h 501"/>
                  <a:gd name="T16" fmla="*/ 762 w 1001"/>
                  <a:gd name="T17" fmla="*/ 144 h 501"/>
                  <a:gd name="T18" fmla="*/ 788 w 1001"/>
                  <a:gd name="T19" fmla="*/ 121 h 501"/>
                  <a:gd name="T20" fmla="*/ 836 w 1001"/>
                  <a:gd name="T21" fmla="*/ 110 h 501"/>
                  <a:gd name="T22" fmla="*/ 896 w 1001"/>
                  <a:gd name="T23" fmla="*/ 90 h 501"/>
                  <a:gd name="T24" fmla="*/ 943 w 1001"/>
                  <a:gd name="T25" fmla="*/ 80 h 501"/>
                  <a:gd name="T26" fmla="*/ 984 w 1001"/>
                  <a:gd name="T27" fmla="*/ 45 h 501"/>
                  <a:gd name="T28" fmla="*/ 999 w 1001"/>
                  <a:gd name="T29" fmla="*/ 87 h 501"/>
                  <a:gd name="T30" fmla="*/ 940 w 1001"/>
                  <a:gd name="T31" fmla="*/ 117 h 501"/>
                  <a:gd name="T32" fmla="*/ 922 w 1001"/>
                  <a:gd name="T33" fmla="*/ 155 h 501"/>
                  <a:gd name="T34" fmla="*/ 930 w 1001"/>
                  <a:gd name="T35" fmla="*/ 159 h 501"/>
                  <a:gd name="T36" fmla="*/ 888 w 1001"/>
                  <a:gd name="T37" fmla="*/ 166 h 501"/>
                  <a:gd name="T38" fmla="*/ 892 w 1001"/>
                  <a:gd name="T39" fmla="*/ 173 h 501"/>
                  <a:gd name="T40" fmla="*/ 850 w 1001"/>
                  <a:gd name="T41" fmla="*/ 183 h 501"/>
                  <a:gd name="T42" fmla="*/ 830 w 1001"/>
                  <a:gd name="T43" fmla="*/ 209 h 501"/>
                  <a:gd name="T44" fmla="*/ 826 w 1001"/>
                  <a:gd name="T45" fmla="*/ 217 h 501"/>
                  <a:gd name="T46" fmla="*/ 801 w 1001"/>
                  <a:gd name="T47" fmla="*/ 249 h 501"/>
                  <a:gd name="T48" fmla="*/ 801 w 1001"/>
                  <a:gd name="T49" fmla="*/ 219 h 501"/>
                  <a:gd name="T50" fmla="*/ 796 w 1001"/>
                  <a:gd name="T51" fmla="*/ 255 h 501"/>
                  <a:gd name="T52" fmla="*/ 782 w 1001"/>
                  <a:gd name="T53" fmla="*/ 300 h 501"/>
                  <a:gd name="T54" fmla="*/ 729 w 1001"/>
                  <a:gd name="T55" fmla="*/ 327 h 501"/>
                  <a:gd name="T56" fmla="*/ 679 w 1001"/>
                  <a:gd name="T57" fmla="*/ 369 h 501"/>
                  <a:gd name="T58" fmla="*/ 680 w 1001"/>
                  <a:gd name="T59" fmla="*/ 431 h 501"/>
                  <a:gd name="T60" fmla="*/ 676 w 1001"/>
                  <a:gd name="T61" fmla="*/ 486 h 501"/>
                  <a:gd name="T62" fmla="*/ 654 w 1001"/>
                  <a:gd name="T63" fmla="*/ 490 h 501"/>
                  <a:gd name="T64" fmla="*/ 636 w 1001"/>
                  <a:gd name="T65" fmla="*/ 443 h 501"/>
                  <a:gd name="T66" fmla="*/ 624 w 1001"/>
                  <a:gd name="T67" fmla="*/ 397 h 501"/>
                  <a:gd name="T68" fmla="*/ 585 w 1001"/>
                  <a:gd name="T69" fmla="*/ 391 h 501"/>
                  <a:gd name="T70" fmla="*/ 528 w 1001"/>
                  <a:gd name="T71" fmla="*/ 396 h 501"/>
                  <a:gd name="T72" fmla="*/ 526 w 1001"/>
                  <a:gd name="T73" fmla="*/ 417 h 501"/>
                  <a:gd name="T74" fmla="*/ 489 w 1001"/>
                  <a:gd name="T75" fmla="*/ 406 h 501"/>
                  <a:gd name="T76" fmla="*/ 434 w 1001"/>
                  <a:gd name="T77" fmla="*/ 410 h 501"/>
                  <a:gd name="T78" fmla="*/ 376 w 1001"/>
                  <a:gd name="T79" fmla="*/ 454 h 501"/>
                  <a:gd name="T80" fmla="*/ 366 w 1001"/>
                  <a:gd name="T81" fmla="*/ 486 h 501"/>
                  <a:gd name="T82" fmla="*/ 339 w 1001"/>
                  <a:gd name="T83" fmla="*/ 450 h 501"/>
                  <a:gd name="T84" fmla="*/ 313 w 1001"/>
                  <a:gd name="T85" fmla="*/ 404 h 501"/>
                  <a:gd name="T86" fmla="*/ 262 w 1001"/>
                  <a:gd name="T87" fmla="*/ 408 h 501"/>
                  <a:gd name="T88" fmla="*/ 244 w 1001"/>
                  <a:gd name="T89" fmla="*/ 370 h 501"/>
                  <a:gd name="T90" fmla="*/ 193 w 1001"/>
                  <a:gd name="T91" fmla="*/ 371 h 501"/>
                  <a:gd name="T92" fmla="*/ 102 w 1001"/>
                  <a:gd name="T93" fmla="*/ 343 h 501"/>
                  <a:gd name="T94" fmla="*/ 53 w 1001"/>
                  <a:gd name="T95" fmla="*/ 324 h 501"/>
                  <a:gd name="T96" fmla="*/ 33 w 1001"/>
                  <a:gd name="T97" fmla="*/ 309 h 501"/>
                  <a:gd name="T98" fmla="*/ 8 w 1001"/>
                  <a:gd name="T99" fmla="*/ 272 h 501"/>
                  <a:gd name="T100" fmla="*/ 0 w 1001"/>
                  <a:gd name="T101" fmla="*/ 214 h 501"/>
                  <a:gd name="T102" fmla="*/ 23 w 1001"/>
                  <a:gd name="T103" fmla="*/ 151 h 501"/>
                  <a:gd name="T104" fmla="*/ 69 w 1001"/>
                  <a:gd name="T105" fmla="*/ 79 h 501"/>
                  <a:gd name="T106" fmla="*/ 94 w 1001"/>
                  <a:gd name="T107" fmla="*/ 21 h 501"/>
                  <a:gd name="T108" fmla="*/ 124 w 1001"/>
                  <a:gd name="T109" fmla="*/ 25 h 501"/>
                  <a:gd name="T110" fmla="*/ 239 w 1001"/>
                  <a:gd name="T111" fmla="*/ 8 h 501"/>
                  <a:gd name="T112" fmla="*/ 432 w 1001"/>
                  <a:gd name="T113" fmla="*/ 8 h 501"/>
                  <a:gd name="T114" fmla="*/ 579 w 1001"/>
                  <a:gd name="T115" fmla="*/ 0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01" h="501">
                    <a:moveTo>
                      <a:pt x="584" y="0"/>
                    </a:moveTo>
                    <a:lnTo>
                      <a:pt x="582" y="11"/>
                    </a:lnTo>
                    <a:lnTo>
                      <a:pt x="585" y="15"/>
                    </a:lnTo>
                    <a:lnTo>
                      <a:pt x="595" y="16"/>
                    </a:lnTo>
                    <a:lnTo>
                      <a:pt x="610" y="19"/>
                    </a:lnTo>
                    <a:lnTo>
                      <a:pt x="623" y="26"/>
                    </a:lnTo>
                    <a:lnTo>
                      <a:pt x="637" y="23"/>
                    </a:lnTo>
                    <a:lnTo>
                      <a:pt x="655" y="28"/>
                    </a:lnTo>
                    <a:lnTo>
                      <a:pt x="660" y="28"/>
                    </a:lnTo>
                    <a:lnTo>
                      <a:pt x="677" y="22"/>
                    </a:lnTo>
                    <a:lnTo>
                      <a:pt x="689" y="30"/>
                    </a:lnTo>
                    <a:lnTo>
                      <a:pt x="701" y="38"/>
                    </a:lnTo>
                    <a:lnTo>
                      <a:pt x="711" y="44"/>
                    </a:lnTo>
                    <a:lnTo>
                      <a:pt x="721" y="51"/>
                    </a:lnTo>
                    <a:lnTo>
                      <a:pt x="721" y="56"/>
                    </a:lnTo>
                    <a:lnTo>
                      <a:pt x="724" y="58"/>
                    </a:lnTo>
                    <a:lnTo>
                      <a:pt x="722" y="60"/>
                    </a:lnTo>
                    <a:lnTo>
                      <a:pt x="726" y="61"/>
                    </a:lnTo>
                    <a:lnTo>
                      <a:pt x="730" y="59"/>
                    </a:lnTo>
                    <a:lnTo>
                      <a:pt x="729" y="64"/>
                    </a:lnTo>
                    <a:lnTo>
                      <a:pt x="731" y="67"/>
                    </a:lnTo>
                    <a:lnTo>
                      <a:pt x="735" y="67"/>
                    </a:lnTo>
                    <a:lnTo>
                      <a:pt x="737" y="69"/>
                    </a:lnTo>
                    <a:lnTo>
                      <a:pt x="733" y="73"/>
                    </a:lnTo>
                    <a:lnTo>
                      <a:pt x="747" y="83"/>
                    </a:lnTo>
                    <a:lnTo>
                      <a:pt x="743" y="101"/>
                    </a:lnTo>
                    <a:lnTo>
                      <a:pt x="739" y="119"/>
                    </a:lnTo>
                    <a:lnTo>
                      <a:pt x="730" y="131"/>
                    </a:lnTo>
                    <a:lnTo>
                      <a:pt x="718" y="142"/>
                    </a:lnTo>
                    <a:lnTo>
                      <a:pt x="712" y="150"/>
                    </a:lnTo>
                    <a:lnTo>
                      <a:pt x="711" y="152"/>
                    </a:lnTo>
                    <a:lnTo>
                      <a:pt x="712" y="155"/>
                    </a:lnTo>
                    <a:lnTo>
                      <a:pt x="716" y="158"/>
                    </a:lnTo>
                    <a:lnTo>
                      <a:pt x="720" y="158"/>
                    </a:lnTo>
                    <a:lnTo>
                      <a:pt x="744" y="147"/>
                    </a:lnTo>
                    <a:lnTo>
                      <a:pt x="762" y="144"/>
                    </a:lnTo>
                    <a:lnTo>
                      <a:pt x="788" y="133"/>
                    </a:lnTo>
                    <a:lnTo>
                      <a:pt x="789" y="132"/>
                    </a:lnTo>
                    <a:lnTo>
                      <a:pt x="789" y="125"/>
                    </a:lnTo>
                    <a:lnTo>
                      <a:pt x="788" y="121"/>
                    </a:lnTo>
                    <a:lnTo>
                      <a:pt x="797" y="118"/>
                    </a:lnTo>
                    <a:lnTo>
                      <a:pt x="813" y="118"/>
                    </a:lnTo>
                    <a:lnTo>
                      <a:pt x="828" y="118"/>
                    </a:lnTo>
                    <a:lnTo>
                      <a:pt x="836" y="110"/>
                    </a:lnTo>
                    <a:lnTo>
                      <a:pt x="839" y="108"/>
                    </a:lnTo>
                    <a:lnTo>
                      <a:pt x="862" y="93"/>
                    </a:lnTo>
                    <a:lnTo>
                      <a:pt x="870" y="90"/>
                    </a:lnTo>
                    <a:lnTo>
                      <a:pt x="896" y="90"/>
                    </a:lnTo>
                    <a:lnTo>
                      <a:pt x="926" y="90"/>
                    </a:lnTo>
                    <a:lnTo>
                      <a:pt x="929" y="84"/>
                    </a:lnTo>
                    <a:lnTo>
                      <a:pt x="935" y="83"/>
                    </a:lnTo>
                    <a:lnTo>
                      <a:pt x="943" y="80"/>
                    </a:lnTo>
                    <a:lnTo>
                      <a:pt x="952" y="71"/>
                    </a:lnTo>
                    <a:lnTo>
                      <a:pt x="962" y="55"/>
                    </a:lnTo>
                    <a:lnTo>
                      <a:pt x="980" y="40"/>
                    </a:lnTo>
                    <a:lnTo>
                      <a:pt x="984" y="45"/>
                    </a:lnTo>
                    <a:lnTo>
                      <a:pt x="996" y="42"/>
                    </a:lnTo>
                    <a:lnTo>
                      <a:pt x="1001" y="48"/>
                    </a:lnTo>
                    <a:lnTo>
                      <a:pt x="992" y="75"/>
                    </a:lnTo>
                    <a:lnTo>
                      <a:pt x="999" y="87"/>
                    </a:lnTo>
                    <a:lnTo>
                      <a:pt x="999" y="94"/>
                    </a:lnTo>
                    <a:lnTo>
                      <a:pt x="979" y="103"/>
                    </a:lnTo>
                    <a:lnTo>
                      <a:pt x="959" y="111"/>
                    </a:lnTo>
                    <a:lnTo>
                      <a:pt x="940" y="117"/>
                    </a:lnTo>
                    <a:lnTo>
                      <a:pt x="927" y="129"/>
                    </a:lnTo>
                    <a:lnTo>
                      <a:pt x="923" y="133"/>
                    </a:lnTo>
                    <a:lnTo>
                      <a:pt x="920" y="144"/>
                    </a:lnTo>
                    <a:lnTo>
                      <a:pt x="922" y="155"/>
                    </a:lnTo>
                    <a:lnTo>
                      <a:pt x="929" y="156"/>
                    </a:lnTo>
                    <a:lnTo>
                      <a:pt x="929" y="148"/>
                    </a:lnTo>
                    <a:lnTo>
                      <a:pt x="933" y="153"/>
                    </a:lnTo>
                    <a:lnTo>
                      <a:pt x="930" y="159"/>
                    </a:lnTo>
                    <a:lnTo>
                      <a:pt x="917" y="162"/>
                    </a:lnTo>
                    <a:lnTo>
                      <a:pt x="909" y="162"/>
                    </a:lnTo>
                    <a:lnTo>
                      <a:pt x="896" y="165"/>
                    </a:lnTo>
                    <a:lnTo>
                      <a:pt x="888" y="166"/>
                    </a:lnTo>
                    <a:lnTo>
                      <a:pt x="878" y="167"/>
                    </a:lnTo>
                    <a:lnTo>
                      <a:pt x="862" y="173"/>
                    </a:lnTo>
                    <a:lnTo>
                      <a:pt x="888" y="169"/>
                    </a:lnTo>
                    <a:lnTo>
                      <a:pt x="892" y="173"/>
                    </a:lnTo>
                    <a:lnTo>
                      <a:pt x="867" y="179"/>
                    </a:lnTo>
                    <a:lnTo>
                      <a:pt x="856" y="179"/>
                    </a:lnTo>
                    <a:lnTo>
                      <a:pt x="857" y="177"/>
                    </a:lnTo>
                    <a:lnTo>
                      <a:pt x="850" y="183"/>
                    </a:lnTo>
                    <a:lnTo>
                      <a:pt x="855" y="183"/>
                    </a:lnTo>
                    <a:lnTo>
                      <a:pt x="847" y="198"/>
                    </a:lnTo>
                    <a:lnTo>
                      <a:pt x="830" y="214"/>
                    </a:lnTo>
                    <a:lnTo>
                      <a:pt x="830" y="209"/>
                    </a:lnTo>
                    <a:lnTo>
                      <a:pt x="827" y="208"/>
                    </a:lnTo>
                    <a:lnTo>
                      <a:pt x="823" y="203"/>
                    </a:lnTo>
                    <a:lnTo>
                      <a:pt x="823" y="214"/>
                    </a:lnTo>
                    <a:lnTo>
                      <a:pt x="826" y="217"/>
                    </a:lnTo>
                    <a:lnTo>
                      <a:pt x="824" y="225"/>
                    </a:lnTo>
                    <a:lnTo>
                      <a:pt x="817" y="233"/>
                    </a:lnTo>
                    <a:lnTo>
                      <a:pt x="802" y="250"/>
                    </a:lnTo>
                    <a:lnTo>
                      <a:pt x="801" y="249"/>
                    </a:lnTo>
                    <a:lnTo>
                      <a:pt x="810" y="235"/>
                    </a:lnTo>
                    <a:lnTo>
                      <a:pt x="804" y="227"/>
                    </a:lnTo>
                    <a:lnTo>
                      <a:pt x="807" y="210"/>
                    </a:lnTo>
                    <a:lnTo>
                      <a:pt x="801" y="219"/>
                    </a:lnTo>
                    <a:lnTo>
                      <a:pt x="801" y="232"/>
                    </a:lnTo>
                    <a:lnTo>
                      <a:pt x="791" y="229"/>
                    </a:lnTo>
                    <a:lnTo>
                      <a:pt x="800" y="235"/>
                    </a:lnTo>
                    <a:lnTo>
                      <a:pt x="796" y="255"/>
                    </a:lnTo>
                    <a:lnTo>
                      <a:pt x="800" y="256"/>
                    </a:lnTo>
                    <a:lnTo>
                      <a:pt x="800" y="264"/>
                    </a:lnTo>
                    <a:lnTo>
                      <a:pt x="797" y="284"/>
                    </a:lnTo>
                    <a:lnTo>
                      <a:pt x="782" y="300"/>
                    </a:lnTo>
                    <a:lnTo>
                      <a:pt x="763" y="306"/>
                    </a:lnTo>
                    <a:lnTo>
                      <a:pt x="748" y="318"/>
                    </a:lnTo>
                    <a:lnTo>
                      <a:pt x="739" y="319"/>
                    </a:lnTo>
                    <a:lnTo>
                      <a:pt x="729" y="327"/>
                    </a:lnTo>
                    <a:lnTo>
                      <a:pt x="725" y="334"/>
                    </a:lnTo>
                    <a:lnTo>
                      <a:pt x="702" y="347"/>
                    </a:lnTo>
                    <a:lnTo>
                      <a:pt x="690" y="357"/>
                    </a:lnTo>
                    <a:lnTo>
                      <a:pt x="679" y="369"/>
                    </a:lnTo>
                    <a:lnTo>
                      <a:pt x="673" y="384"/>
                    </a:lnTo>
                    <a:lnTo>
                      <a:pt x="673" y="398"/>
                    </a:lnTo>
                    <a:lnTo>
                      <a:pt x="675" y="416"/>
                    </a:lnTo>
                    <a:lnTo>
                      <a:pt x="680" y="431"/>
                    </a:lnTo>
                    <a:lnTo>
                      <a:pt x="678" y="440"/>
                    </a:lnTo>
                    <a:lnTo>
                      <a:pt x="682" y="464"/>
                    </a:lnTo>
                    <a:lnTo>
                      <a:pt x="679" y="478"/>
                    </a:lnTo>
                    <a:lnTo>
                      <a:pt x="676" y="486"/>
                    </a:lnTo>
                    <a:lnTo>
                      <a:pt x="670" y="499"/>
                    </a:lnTo>
                    <a:lnTo>
                      <a:pt x="664" y="501"/>
                    </a:lnTo>
                    <a:lnTo>
                      <a:pt x="656" y="499"/>
                    </a:lnTo>
                    <a:lnTo>
                      <a:pt x="654" y="490"/>
                    </a:lnTo>
                    <a:lnTo>
                      <a:pt x="648" y="485"/>
                    </a:lnTo>
                    <a:lnTo>
                      <a:pt x="642" y="467"/>
                    </a:lnTo>
                    <a:lnTo>
                      <a:pt x="637" y="451"/>
                    </a:lnTo>
                    <a:lnTo>
                      <a:pt x="636" y="443"/>
                    </a:lnTo>
                    <a:lnTo>
                      <a:pt x="643" y="429"/>
                    </a:lnTo>
                    <a:lnTo>
                      <a:pt x="640" y="418"/>
                    </a:lnTo>
                    <a:lnTo>
                      <a:pt x="630" y="401"/>
                    </a:lnTo>
                    <a:lnTo>
                      <a:pt x="624" y="397"/>
                    </a:lnTo>
                    <a:lnTo>
                      <a:pt x="604" y="407"/>
                    </a:lnTo>
                    <a:lnTo>
                      <a:pt x="601" y="406"/>
                    </a:lnTo>
                    <a:lnTo>
                      <a:pt x="595" y="396"/>
                    </a:lnTo>
                    <a:lnTo>
                      <a:pt x="585" y="391"/>
                    </a:lnTo>
                    <a:lnTo>
                      <a:pt x="564" y="394"/>
                    </a:lnTo>
                    <a:lnTo>
                      <a:pt x="549" y="391"/>
                    </a:lnTo>
                    <a:lnTo>
                      <a:pt x="536" y="393"/>
                    </a:lnTo>
                    <a:lnTo>
                      <a:pt x="528" y="396"/>
                    </a:lnTo>
                    <a:lnTo>
                      <a:pt x="529" y="401"/>
                    </a:lnTo>
                    <a:lnTo>
                      <a:pt x="527" y="410"/>
                    </a:lnTo>
                    <a:lnTo>
                      <a:pt x="530" y="414"/>
                    </a:lnTo>
                    <a:lnTo>
                      <a:pt x="526" y="417"/>
                    </a:lnTo>
                    <a:lnTo>
                      <a:pt x="520" y="414"/>
                    </a:lnTo>
                    <a:lnTo>
                      <a:pt x="512" y="417"/>
                    </a:lnTo>
                    <a:lnTo>
                      <a:pt x="500" y="417"/>
                    </a:lnTo>
                    <a:lnTo>
                      <a:pt x="489" y="406"/>
                    </a:lnTo>
                    <a:lnTo>
                      <a:pt x="473" y="408"/>
                    </a:lnTo>
                    <a:lnTo>
                      <a:pt x="462" y="404"/>
                    </a:lnTo>
                    <a:lnTo>
                      <a:pt x="450" y="405"/>
                    </a:lnTo>
                    <a:lnTo>
                      <a:pt x="434" y="410"/>
                    </a:lnTo>
                    <a:lnTo>
                      <a:pt x="415" y="426"/>
                    </a:lnTo>
                    <a:lnTo>
                      <a:pt x="395" y="434"/>
                    </a:lnTo>
                    <a:lnTo>
                      <a:pt x="383" y="444"/>
                    </a:lnTo>
                    <a:lnTo>
                      <a:pt x="376" y="454"/>
                    </a:lnTo>
                    <a:lnTo>
                      <a:pt x="373" y="468"/>
                    </a:lnTo>
                    <a:lnTo>
                      <a:pt x="372" y="478"/>
                    </a:lnTo>
                    <a:lnTo>
                      <a:pt x="374" y="485"/>
                    </a:lnTo>
                    <a:lnTo>
                      <a:pt x="366" y="486"/>
                    </a:lnTo>
                    <a:lnTo>
                      <a:pt x="355" y="481"/>
                    </a:lnTo>
                    <a:lnTo>
                      <a:pt x="342" y="475"/>
                    </a:lnTo>
                    <a:lnTo>
                      <a:pt x="340" y="465"/>
                    </a:lnTo>
                    <a:lnTo>
                      <a:pt x="339" y="450"/>
                    </a:lnTo>
                    <a:lnTo>
                      <a:pt x="332" y="438"/>
                    </a:lnTo>
                    <a:lnTo>
                      <a:pt x="328" y="426"/>
                    </a:lnTo>
                    <a:lnTo>
                      <a:pt x="323" y="412"/>
                    </a:lnTo>
                    <a:lnTo>
                      <a:pt x="313" y="404"/>
                    </a:lnTo>
                    <a:lnTo>
                      <a:pt x="299" y="404"/>
                    </a:lnTo>
                    <a:lnTo>
                      <a:pt x="283" y="421"/>
                    </a:lnTo>
                    <a:lnTo>
                      <a:pt x="270" y="414"/>
                    </a:lnTo>
                    <a:lnTo>
                      <a:pt x="262" y="408"/>
                    </a:lnTo>
                    <a:lnTo>
                      <a:pt x="261" y="397"/>
                    </a:lnTo>
                    <a:lnTo>
                      <a:pt x="259" y="386"/>
                    </a:lnTo>
                    <a:lnTo>
                      <a:pt x="251" y="377"/>
                    </a:lnTo>
                    <a:lnTo>
                      <a:pt x="244" y="370"/>
                    </a:lnTo>
                    <a:lnTo>
                      <a:pt x="240" y="363"/>
                    </a:lnTo>
                    <a:lnTo>
                      <a:pt x="209" y="363"/>
                    </a:lnTo>
                    <a:lnTo>
                      <a:pt x="207" y="371"/>
                    </a:lnTo>
                    <a:lnTo>
                      <a:pt x="193" y="371"/>
                    </a:lnTo>
                    <a:lnTo>
                      <a:pt x="158" y="372"/>
                    </a:lnTo>
                    <a:lnTo>
                      <a:pt x="123" y="357"/>
                    </a:lnTo>
                    <a:lnTo>
                      <a:pt x="100" y="347"/>
                    </a:lnTo>
                    <a:lnTo>
                      <a:pt x="102" y="343"/>
                    </a:lnTo>
                    <a:lnTo>
                      <a:pt x="80" y="345"/>
                    </a:lnTo>
                    <a:lnTo>
                      <a:pt x="59" y="347"/>
                    </a:lnTo>
                    <a:lnTo>
                      <a:pt x="60" y="336"/>
                    </a:lnTo>
                    <a:lnTo>
                      <a:pt x="53" y="324"/>
                    </a:lnTo>
                    <a:lnTo>
                      <a:pt x="46" y="322"/>
                    </a:lnTo>
                    <a:lnTo>
                      <a:pt x="46" y="316"/>
                    </a:lnTo>
                    <a:lnTo>
                      <a:pt x="37" y="315"/>
                    </a:lnTo>
                    <a:lnTo>
                      <a:pt x="33" y="309"/>
                    </a:lnTo>
                    <a:lnTo>
                      <a:pt x="18" y="307"/>
                    </a:lnTo>
                    <a:lnTo>
                      <a:pt x="14" y="304"/>
                    </a:lnTo>
                    <a:lnTo>
                      <a:pt x="17" y="292"/>
                    </a:lnTo>
                    <a:lnTo>
                      <a:pt x="8" y="272"/>
                    </a:lnTo>
                    <a:lnTo>
                      <a:pt x="7" y="243"/>
                    </a:lnTo>
                    <a:lnTo>
                      <a:pt x="9" y="238"/>
                    </a:lnTo>
                    <a:lnTo>
                      <a:pt x="5" y="231"/>
                    </a:lnTo>
                    <a:lnTo>
                      <a:pt x="0" y="214"/>
                    </a:lnTo>
                    <a:lnTo>
                      <a:pt x="5" y="197"/>
                    </a:lnTo>
                    <a:lnTo>
                      <a:pt x="2" y="186"/>
                    </a:lnTo>
                    <a:lnTo>
                      <a:pt x="14" y="169"/>
                    </a:lnTo>
                    <a:lnTo>
                      <a:pt x="23" y="151"/>
                    </a:lnTo>
                    <a:lnTo>
                      <a:pt x="26" y="135"/>
                    </a:lnTo>
                    <a:lnTo>
                      <a:pt x="43" y="116"/>
                    </a:lnTo>
                    <a:lnTo>
                      <a:pt x="56" y="98"/>
                    </a:lnTo>
                    <a:lnTo>
                      <a:pt x="69" y="79"/>
                    </a:lnTo>
                    <a:lnTo>
                      <a:pt x="82" y="52"/>
                    </a:lnTo>
                    <a:lnTo>
                      <a:pt x="88" y="34"/>
                    </a:lnTo>
                    <a:lnTo>
                      <a:pt x="89" y="25"/>
                    </a:lnTo>
                    <a:lnTo>
                      <a:pt x="94" y="21"/>
                    </a:lnTo>
                    <a:lnTo>
                      <a:pt x="113" y="28"/>
                    </a:lnTo>
                    <a:lnTo>
                      <a:pt x="109" y="47"/>
                    </a:lnTo>
                    <a:lnTo>
                      <a:pt x="117" y="41"/>
                    </a:lnTo>
                    <a:lnTo>
                      <a:pt x="124" y="25"/>
                    </a:lnTo>
                    <a:lnTo>
                      <a:pt x="130" y="8"/>
                    </a:lnTo>
                    <a:lnTo>
                      <a:pt x="175" y="8"/>
                    </a:lnTo>
                    <a:lnTo>
                      <a:pt x="223" y="8"/>
                    </a:lnTo>
                    <a:lnTo>
                      <a:pt x="239" y="8"/>
                    </a:lnTo>
                    <a:lnTo>
                      <a:pt x="288" y="8"/>
                    </a:lnTo>
                    <a:lnTo>
                      <a:pt x="335" y="8"/>
                    </a:lnTo>
                    <a:lnTo>
                      <a:pt x="384" y="8"/>
                    </a:lnTo>
                    <a:lnTo>
                      <a:pt x="432" y="8"/>
                    </a:lnTo>
                    <a:lnTo>
                      <a:pt x="487" y="8"/>
                    </a:lnTo>
                    <a:lnTo>
                      <a:pt x="541" y="8"/>
                    </a:lnTo>
                    <a:lnTo>
                      <a:pt x="575" y="8"/>
                    </a:lnTo>
                    <a:lnTo>
                      <a:pt x="579" y="0"/>
                    </a:lnTo>
                    <a:lnTo>
                      <a:pt x="584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210" name="Freeform 211">
                <a:extLst>
                  <a:ext uri="{FF2B5EF4-FFF2-40B4-BE49-F238E27FC236}">
                    <a16:creationId xmlns:a16="http://schemas.microsoft.com/office/drawing/2014/main" id="{F67CC068-6B9B-4B72-A0D2-96E1C7656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5166" y="2409808"/>
                <a:ext cx="492127" cy="274636"/>
              </a:xfrm>
              <a:custGeom>
                <a:avLst/>
                <a:gdLst>
                  <a:gd name="T0" fmla="*/ 218 w 310"/>
                  <a:gd name="T1" fmla="*/ 169 h 173"/>
                  <a:gd name="T2" fmla="*/ 215 w 310"/>
                  <a:gd name="T3" fmla="*/ 156 h 173"/>
                  <a:gd name="T4" fmla="*/ 190 w 310"/>
                  <a:gd name="T5" fmla="*/ 147 h 173"/>
                  <a:gd name="T6" fmla="*/ 170 w 310"/>
                  <a:gd name="T7" fmla="*/ 137 h 173"/>
                  <a:gd name="T8" fmla="*/ 157 w 310"/>
                  <a:gd name="T9" fmla="*/ 127 h 173"/>
                  <a:gd name="T10" fmla="*/ 134 w 310"/>
                  <a:gd name="T11" fmla="*/ 113 h 173"/>
                  <a:gd name="T12" fmla="*/ 120 w 310"/>
                  <a:gd name="T13" fmla="*/ 92 h 173"/>
                  <a:gd name="T14" fmla="*/ 114 w 310"/>
                  <a:gd name="T15" fmla="*/ 88 h 173"/>
                  <a:gd name="T16" fmla="*/ 96 w 310"/>
                  <a:gd name="T17" fmla="*/ 89 h 173"/>
                  <a:gd name="T18" fmla="*/ 88 w 310"/>
                  <a:gd name="T19" fmla="*/ 85 h 173"/>
                  <a:gd name="T20" fmla="*/ 82 w 310"/>
                  <a:gd name="T21" fmla="*/ 69 h 173"/>
                  <a:gd name="T22" fmla="*/ 57 w 310"/>
                  <a:gd name="T23" fmla="*/ 58 h 173"/>
                  <a:gd name="T24" fmla="*/ 46 w 310"/>
                  <a:gd name="T25" fmla="*/ 70 h 173"/>
                  <a:gd name="T26" fmla="*/ 33 w 310"/>
                  <a:gd name="T27" fmla="*/ 77 h 173"/>
                  <a:gd name="T28" fmla="*/ 39 w 310"/>
                  <a:gd name="T29" fmla="*/ 87 h 173"/>
                  <a:gd name="T30" fmla="*/ 20 w 310"/>
                  <a:gd name="T31" fmla="*/ 87 h 173"/>
                  <a:gd name="T32" fmla="*/ 0 w 310"/>
                  <a:gd name="T33" fmla="*/ 12 h 173"/>
                  <a:gd name="T34" fmla="*/ 39 w 310"/>
                  <a:gd name="T35" fmla="*/ 0 h 173"/>
                  <a:gd name="T36" fmla="*/ 43 w 310"/>
                  <a:gd name="T37" fmla="*/ 2 h 173"/>
                  <a:gd name="T38" fmla="*/ 73 w 310"/>
                  <a:gd name="T39" fmla="*/ 16 h 173"/>
                  <a:gd name="T40" fmla="*/ 88 w 310"/>
                  <a:gd name="T41" fmla="*/ 24 h 173"/>
                  <a:gd name="T42" fmla="*/ 109 w 310"/>
                  <a:gd name="T43" fmla="*/ 42 h 173"/>
                  <a:gd name="T44" fmla="*/ 128 w 310"/>
                  <a:gd name="T45" fmla="*/ 39 h 173"/>
                  <a:gd name="T46" fmla="*/ 156 w 310"/>
                  <a:gd name="T47" fmla="*/ 38 h 173"/>
                  <a:gd name="T48" fmla="*/ 180 w 310"/>
                  <a:gd name="T49" fmla="*/ 53 h 173"/>
                  <a:gd name="T50" fmla="*/ 185 w 310"/>
                  <a:gd name="T51" fmla="*/ 73 h 173"/>
                  <a:gd name="T52" fmla="*/ 193 w 310"/>
                  <a:gd name="T53" fmla="*/ 74 h 173"/>
                  <a:gd name="T54" fmla="*/ 201 w 310"/>
                  <a:gd name="T55" fmla="*/ 90 h 173"/>
                  <a:gd name="T56" fmla="*/ 223 w 310"/>
                  <a:gd name="T57" fmla="*/ 91 h 173"/>
                  <a:gd name="T58" fmla="*/ 230 w 310"/>
                  <a:gd name="T59" fmla="*/ 101 h 173"/>
                  <a:gd name="T60" fmla="*/ 236 w 310"/>
                  <a:gd name="T61" fmla="*/ 101 h 173"/>
                  <a:gd name="T62" fmla="*/ 240 w 310"/>
                  <a:gd name="T63" fmla="*/ 86 h 173"/>
                  <a:gd name="T64" fmla="*/ 257 w 310"/>
                  <a:gd name="T65" fmla="*/ 72 h 173"/>
                  <a:gd name="T66" fmla="*/ 266 w 310"/>
                  <a:gd name="T67" fmla="*/ 68 h 173"/>
                  <a:gd name="T68" fmla="*/ 271 w 310"/>
                  <a:gd name="T69" fmla="*/ 70 h 173"/>
                  <a:gd name="T70" fmla="*/ 261 w 310"/>
                  <a:gd name="T71" fmla="*/ 83 h 173"/>
                  <a:gd name="T72" fmla="*/ 276 w 310"/>
                  <a:gd name="T73" fmla="*/ 91 h 173"/>
                  <a:gd name="T74" fmla="*/ 286 w 310"/>
                  <a:gd name="T75" fmla="*/ 86 h 173"/>
                  <a:gd name="T76" fmla="*/ 310 w 310"/>
                  <a:gd name="T77" fmla="*/ 96 h 173"/>
                  <a:gd name="T78" fmla="*/ 292 w 310"/>
                  <a:gd name="T79" fmla="*/ 111 h 173"/>
                  <a:gd name="T80" fmla="*/ 279 w 310"/>
                  <a:gd name="T81" fmla="*/ 109 h 173"/>
                  <a:gd name="T82" fmla="*/ 272 w 310"/>
                  <a:gd name="T83" fmla="*/ 110 h 173"/>
                  <a:gd name="T84" fmla="*/ 268 w 310"/>
                  <a:gd name="T85" fmla="*/ 104 h 173"/>
                  <a:gd name="T86" fmla="*/ 269 w 310"/>
                  <a:gd name="T87" fmla="*/ 94 h 173"/>
                  <a:gd name="T88" fmla="*/ 248 w 310"/>
                  <a:gd name="T89" fmla="*/ 99 h 173"/>
                  <a:gd name="T90" fmla="*/ 246 w 310"/>
                  <a:gd name="T91" fmla="*/ 113 h 173"/>
                  <a:gd name="T92" fmla="*/ 241 w 310"/>
                  <a:gd name="T93" fmla="*/ 124 h 173"/>
                  <a:gd name="T94" fmla="*/ 227 w 310"/>
                  <a:gd name="T95" fmla="*/ 123 h 173"/>
                  <a:gd name="T96" fmla="*/ 225 w 310"/>
                  <a:gd name="T97" fmla="*/ 132 h 173"/>
                  <a:gd name="T98" fmla="*/ 238 w 310"/>
                  <a:gd name="T99" fmla="*/ 137 h 173"/>
                  <a:gd name="T100" fmla="*/ 246 w 310"/>
                  <a:gd name="T101" fmla="*/ 152 h 173"/>
                  <a:gd name="T102" fmla="*/ 241 w 310"/>
                  <a:gd name="T103" fmla="*/ 173 h 173"/>
                  <a:gd name="T104" fmla="*/ 228 w 310"/>
                  <a:gd name="T105" fmla="*/ 169 h 173"/>
                  <a:gd name="T106" fmla="*/ 218 w 310"/>
                  <a:gd name="T107" fmla="*/ 16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10" h="173">
                    <a:moveTo>
                      <a:pt x="218" y="169"/>
                    </a:moveTo>
                    <a:lnTo>
                      <a:pt x="215" y="156"/>
                    </a:lnTo>
                    <a:lnTo>
                      <a:pt x="190" y="147"/>
                    </a:lnTo>
                    <a:lnTo>
                      <a:pt x="170" y="137"/>
                    </a:lnTo>
                    <a:lnTo>
                      <a:pt x="157" y="127"/>
                    </a:lnTo>
                    <a:lnTo>
                      <a:pt x="134" y="113"/>
                    </a:lnTo>
                    <a:lnTo>
                      <a:pt x="120" y="92"/>
                    </a:lnTo>
                    <a:lnTo>
                      <a:pt x="114" y="88"/>
                    </a:lnTo>
                    <a:lnTo>
                      <a:pt x="96" y="89"/>
                    </a:lnTo>
                    <a:lnTo>
                      <a:pt x="88" y="85"/>
                    </a:lnTo>
                    <a:lnTo>
                      <a:pt x="82" y="69"/>
                    </a:lnTo>
                    <a:lnTo>
                      <a:pt x="57" y="58"/>
                    </a:lnTo>
                    <a:lnTo>
                      <a:pt x="46" y="70"/>
                    </a:lnTo>
                    <a:lnTo>
                      <a:pt x="33" y="77"/>
                    </a:lnTo>
                    <a:lnTo>
                      <a:pt x="39" y="87"/>
                    </a:lnTo>
                    <a:lnTo>
                      <a:pt x="20" y="87"/>
                    </a:lnTo>
                    <a:lnTo>
                      <a:pt x="0" y="12"/>
                    </a:lnTo>
                    <a:lnTo>
                      <a:pt x="39" y="0"/>
                    </a:lnTo>
                    <a:lnTo>
                      <a:pt x="43" y="2"/>
                    </a:lnTo>
                    <a:lnTo>
                      <a:pt x="73" y="16"/>
                    </a:lnTo>
                    <a:lnTo>
                      <a:pt x="88" y="24"/>
                    </a:lnTo>
                    <a:lnTo>
                      <a:pt x="109" y="42"/>
                    </a:lnTo>
                    <a:lnTo>
                      <a:pt x="128" y="39"/>
                    </a:lnTo>
                    <a:lnTo>
                      <a:pt x="156" y="38"/>
                    </a:lnTo>
                    <a:lnTo>
                      <a:pt x="180" y="53"/>
                    </a:lnTo>
                    <a:lnTo>
                      <a:pt x="185" y="73"/>
                    </a:lnTo>
                    <a:lnTo>
                      <a:pt x="193" y="74"/>
                    </a:lnTo>
                    <a:lnTo>
                      <a:pt x="201" y="90"/>
                    </a:lnTo>
                    <a:lnTo>
                      <a:pt x="223" y="91"/>
                    </a:lnTo>
                    <a:lnTo>
                      <a:pt x="230" y="101"/>
                    </a:lnTo>
                    <a:lnTo>
                      <a:pt x="236" y="101"/>
                    </a:lnTo>
                    <a:lnTo>
                      <a:pt x="240" y="86"/>
                    </a:lnTo>
                    <a:lnTo>
                      <a:pt x="257" y="72"/>
                    </a:lnTo>
                    <a:lnTo>
                      <a:pt x="266" y="68"/>
                    </a:lnTo>
                    <a:lnTo>
                      <a:pt x="271" y="70"/>
                    </a:lnTo>
                    <a:lnTo>
                      <a:pt x="261" y="83"/>
                    </a:lnTo>
                    <a:lnTo>
                      <a:pt x="276" y="91"/>
                    </a:lnTo>
                    <a:lnTo>
                      <a:pt x="286" y="86"/>
                    </a:lnTo>
                    <a:lnTo>
                      <a:pt x="310" y="96"/>
                    </a:lnTo>
                    <a:lnTo>
                      <a:pt x="292" y="111"/>
                    </a:lnTo>
                    <a:lnTo>
                      <a:pt x="279" y="109"/>
                    </a:lnTo>
                    <a:lnTo>
                      <a:pt x="272" y="110"/>
                    </a:lnTo>
                    <a:lnTo>
                      <a:pt x="268" y="104"/>
                    </a:lnTo>
                    <a:lnTo>
                      <a:pt x="269" y="94"/>
                    </a:lnTo>
                    <a:lnTo>
                      <a:pt x="248" y="99"/>
                    </a:lnTo>
                    <a:lnTo>
                      <a:pt x="246" y="113"/>
                    </a:lnTo>
                    <a:lnTo>
                      <a:pt x="241" y="124"/>
                    </a:lnTo>
                    <a:lnTo>
                      <a:pt x="227" y="123"/>
                    </a:lnTo>
                    <a:lnTo>
                      <a:pt x="225" y="132"/>
                    </a:lnTo>
                    <a:lnTo>
                      <a:pt x="238" y="137"/>
                    </a:lnTo>
                    <a:lnTo>
                      <a:pt x="246" y="152"/>
                    </a:lnTo>
                    <a:lnTo>
                      <a:pt x="241" y="173"/>
                    </a:lnTo>
                    <a:lnTo>
                      <a:pt x="228" y="169"/>
                    </a:lnTo>
                    <a:lnTo>
                      <a:pt x="218" y="16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211" name="Freeform 212">
                <a:extLst>
                  <a:ext uri="{FF2B5EF4-FFF2-40B4-BE49-F238E27FC236}">
                    <a16:creationId xmlns:a16="http://schemas.microsoft.com/office/drawing/2014/main" id="{0D916BF4-EA4C-4CB0-B4E2-0381DB9E9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1056" y="3508350"/>
                <a:ext cx="393701" cy="376235"/>
              </a:xfrm>
              <a:custGeom>
                <a:avLst/>
                <a:gdLst>
                  <a:gd name="T0" fmla="*/ 39 w 248"/>
                  <a:gd name="T1" fmla="*/ 13 h 237"/>
                  <a:gd name="T2" fmla="*/ 33 w 248"/>
                  <a:gd name="T3" fmla="*/ 24 h 237"/>
                  <a:gd name="T4" fmla="*/ 23 w 248"/>
                  <a:gd name="T5" fmla="*/ 47 h 237"/>
                  <a:gd name="T6" fmla="*/ 38 w 248"/>
                  <a:gd name="T7" fmla="*/ 62 h 237"/>
                  <a:gd name="T8" fmla="*/ 37 w 248"/>
                  <a:gd name="T9" fmla="*/ 40 h 237"/>
                  <a:gd name="T10" fmla="*/ 61 w 248"/>
                  <a:gd name="T11" fmla="*/ 16 h 237"/>
                  <a:gd name="T12" fmla="*/ 65 w 248"/>
                  <a:gd name="T13" fmla="*/ 0 h 237"/>
                  <a:gd name="T14" fmla="*/ 84 w 248"/>
                  <a:gd name="T15" fmla="*/ 15 h 237"/>
                  <a:gd name="T16" fmla="*/ 95 w 248"/>
                  <a:gd name="T17" fmla="*/ 33 h 237"/>
                  <a:gd name="T18" fmla="*/ 131 w 248"/>
                  <a:gd name="T19" fmla="*/ 31 h 237"/>
                  <a:gd name="T20" fmla="*/ 155 w 248"/>
                  <a:gd name="T21" fmla="*/ 43 h 237"/>
                  <a:gd name="T22" fmla="*/ 166 w 248"/>
                  <a:gd name="T23" fmla="*/ 31 h 237"/>
                  <a:gd name="T24" fmla="*/ 211 w 248"/>
                  <a:gd name="T25" fmla="*/ 30 h 237"/>
                  <a:gd name="T26" fmla="*/ 201 w 248"/>
                  <a:gd name="T27" fmla="*/ 46 h 237"/>
                  <a:gd name="T28" fmla="*/ 229 w 248"/>
                  <a:gd name="T29" fmla="*/ 58 h 237"/>
                  <a:gd name="T30" fmla="*/ 241 w 248"/>
                  <a:gd name="T31" fmla="*/ 74 h 237"/>
                  <a:gd name="T32" fmla="*/ 233 w 248"/>
                  <a:gd name="T33" fmla="*/ 91 h 237"/>
                  <a:gd name="T34" fmla="*/ 237 w 248"/>
                  <a:gd name="T35" fmla="*/ 106 h 237"/>
                  <a:gd name="T36" fmla="*/ 221 w 248"/>
                  <a:gd name="T37" fmla="*/ 113 h 237"/>
                  <a:gd name="T38" fmla="*/ 216 w 248"/>
                  <a:gd name="T39" fmla="*/ 129 h 237"/>
                  <a:gd name="T40" fmla="*/ 230 w 248"/>
                  <a:gd name="T41" fmla="*/ 150 h 237"/>
                  <a:gd name="T42" fmla="*/ 202 w 248"/>
                  <a:gd name="T43" fmla="*/ 166 h 237"/>
                  <a:gd name="T44" fmla="*/ 184 w 248"/>
                  <a:gd name="T45" fmla="*/ 174 h 237"/>
                  <a:gd name="T46" fmla="*/ 156 w 248"/>
                  <a:gd name="T47" fmla="*/ 166 h 237"/>
                  <a:gd name="T48" fmla="*/ 160 w 248"/>
                  <a:gd name="T49" fmla="*/ 173 h 237"/>
                  <a:gd name="T50" fmla="*/ 162 w 248"/>
                  <a:gd name="T51" fmla="*/ 201 h 237"/>
                  <a:gd name="T52" fmla="*/ 178 w 248"/>
                  <a:gd name="T53" fmla="*/ 207 h 237"/>
                  <a:gd name="T54" fmla="*/ 163 w 248"/>
                  <a:gd name="T55" fmla="*/ 221 h 237"/>
                  <a:gd name="T56" fmla="*/ 142 w 248"/>
                  <a:gd name="T57" fmla="*/ 230 h 237"/>
                  <a:gd name="T58" fmla="*/ 124 w 248"/>
                  <a:gd name="T59" fmla="*/ 237 h 237"/>
                  <a:gd name="T60" fmla="*/ 108 w 248"/>
                  <a:gd name="T61" fmla="*/ 206 h 237"/>
                  <a:gd name="T62" fmla="*/ 97 w 248"/>
                  <a:gd name="T63" fmla="*/ 194 h 237"/>
                  <a:gd name="T64" fmla="*/ 106 w 248"/>
                  <a:gd name="T65" fmla="*/ 179 h 237"/>
                  <a:gd name="T66" fmla="*/ 97 w 248"/>
                  <a:gd name="T67" fmla="*/ 159 h 237"/>
                  <a:gd name="T68" fmla="*/ 103 w 248"/>
                  <a:gd name="T69" fmla="*/ 137 h 237"/>
                  <a:gd name="T70" fmla="*/ 101 w 248"/>
                  <a:gd name="T71" fmla="*/ 122 h 237"/>
                  <a:gd name="T72" fmla="*/ 77 w 248"/>
                  <a:gd name="T73" fmla="*/ 123 h 237"/>
                  <a:gd name="T74" fmla="*/ 57 w 248"/>
                  <a:gd name="T75" fmla="*/ 108 h 237"/>
                  <a:gd name="T76" fmla="*/ 23 w 248"/>
                  <a:gd name="T77" fmla="*/ 107 h 237"/>
                  <a:gd name="T78" fmla="*/ 14 w 248"/>
                  <a:gd name="T79" fmla="*/ 98 h 237"/>
                  <a:gd name="T80" fmla="*/ 16 w 248"/>
                  <a:gd name="T81" fmla="*/ 86 h 237"/>
                  <a:gd name="T82" fmla="*/ 11 w 248"/>
                  <a:gd name="T83" fmla="*/ 73 h 237"/>
                  <a:gd name="T84" fmla="*/ 0 w 248"/>
                  <a:gd name="T85" fmla="*/ 62 h 237"/>
                  <a:gd name="T86" fmla="*/ 9 w 248"/>
                  <a:gd name="T87" fmla="*/ 35 h 237"/>
                  <a:gd name="T88" fmla="*/ 22 w 248"/>
                  <a:gd name="T89" fmla="*/ 22 h 237"/>
                  <a:gd name="T90" fmla="*/ 40 w 248"/>
                  <a:gd name="T91" fmla="*/ 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48" h="237">
                    <a:moveTo>
                      <a:pt x="40" y="8"/>
                    </a:moveTo>
                    <a:lnTo>
                      <a:pt x="39" y="13"/>
                    </a:lnTo>
                    <a:lnTo>
                      <a:pt x="28" y="15"/>
                    </a:lnTo>
                    <a:lnTo>
                      <a:pt x="33" y="24"/>
                    </a:lnTo>
                    <a:lnTo>
                      <a:pt x="32" y="35"/>
                    </a:lnTo>
                    <a:lnTo>
                      <a:pt x="23" y="47"/>
                    </a:lnTo>
                    <a:lnTo>
                      <a:pt x="29" y="64"/>
                    </a:lnTo>
                    <a:lnTo>
                      <a:pt x="38" y="62"/>
                    </a:lnTo>
                    <a:lnTo>
                      <a:pt x="42" y="48"/>
                    </a:lnTo>
                    <a:lnTo>
                      <a:pt x="37" y="40"/>
                    </a:lnTo>
                    <a:lnTo>
                      <a:pt x="37" y="24"/>
                    </a:lnTo>
                    <a:lnTo>
                      <a:pt x="61" y="16"/>
                    </a:lnTo>
                    <a:lnTo>
                      <a:pt x="59" y="6"/>
                    </a:lnTo>
                    <a:lnTo>
                      <a:pt x="65" y="0"/>
                    </a:lnTo>
                    <a:lnTo>
                      <a:pt x="71" y="14"/>
                    </a:lnTo>
                    <a:lnTo>
                      <a:pt x="84" y="15"/>
                    </a:lnTo>
                    <a:lnTo>
                      <a:pt x="95" y="26"/>
                    </a:lnTo>
                    <a:lnTo>
                      <a:pt x="95" y="33"/>
                    </a:lnTo>
                    <a:lnTo>
                      <a:pt x="112" y="33"/>
                    </a:lnTo>
                    <a:lnTo>
                      <a:pt x="131" y="31"/>
                    </a:lnTo>
                    <a:lnTo>
                      <a:pt x="141" y="41"/>
                    </a:lnTo>
                    <a:lnTo>
                      <a:pt x="155" y="43"/>
                    </a:lnTo>
                    <a:lnTo>
                      <a:pt x="166" y="37"/>
                    </a:lnTo>
                    <a:lnTo>
                      <a:pt x="166" y="31"/>
                    </a:lnTo>
                    <a:lnTo>
                      <a:pt x="189" y="30"/>
                    </a:lnTo>
                    <a:lnTo>
                      <a:pt x="211" y="30"/>
                    </a:lnTo>
                    <a:lnTo>
                      <a:pt x="195" y="36"/>
                    </a:lnTo>
                    <a:lnTo>
                      <a:pt x="201" y="46"/>
                    </a:lnTo>
                    <a:lnTo>
                      <a:pt x="215" y="47"/>
                    </a:lnTo>
                    <a:lnTo>
                      <a:pt x="229" y="58"/>
                    </a:lnTo>
                    <a:lnTo>
                      <a:pt x="231" y="74"/>
                    </a:lnTo>
                    <a:lnTo>
                      <a:pt x="241" y="74"/>
                    </a:lnTo>
                    <a:lnTo>
                      <a:pt x="248" y="79"/>
                    </a:lnTo>
                    <a:lnTo>
                      <a:pt x="233" y="91"/>
                    </a:lnTo>
                    <a:lnTo>
                      <a:pt x="231" y="98"/>
                    </a:lnTo>
                    <a:lnTo>
                      <a:pt x="237" y="106"/>
                    </a:lnTo>
                    <a:lnTo>
                      <a:pt x="232" y="110"/>
                    </a:lnTo>
                    <a:lnTo>
                      <a:pt x="221" y="113"/>
                    </a:lnTo>
                    <a:lnTo>
                      <a:pt x="221" y="123"/>
                    </a:lnTo>
                    <a:lnTo>
                      <a:pt x="216" y="129"/>
                    </a:lnTo>
                    <a:lnTo>
                      <a:pt x="228" y="144"/>
                    </a:lnTo>
                    <a:lnTo>
                      <a:pt x="230" y="150"/>
                    </a:lnTo>
                    <a:lnTo>
                      <a:pt x="223" y="158"/>
                    </a:lnTo>
                    <a:lnTo>
                      <a:pt x="202" y="166"/>
                    </a:lnTo>
                    <a:lnTo>
                      <a:pt x="189" y="169"/>
                    </a:lnTo>
                    <a:lnTo>
                      <a:pt x="184" y="174"/>
                    </a:lnTo>
                    <a:lnTo>
                      <a:pt x="169" y="169"/>
                    </a:lnTo>
                    <a:lnTo>
                      <a:pt x="156" y="166"/>
                    </a:lnTo>
                    <a:lnTo>
                      <a:pt x="152" y="168"/>
                    </a:lnTo>
                    <a:lnTo>
                      <a:pt x="160" y="173"/>
                    </a:lnTo>
                    <a:lnTo>
                      <a:pt x="159" y="187"/>
                    </a:lnTo>
                    <a:lnTo>
                      <a:pt x="162" y="201"/>
                    </a:lnTo>
                    <a:lnTo>
                      <a:pt x="177" y="202"/>
                    </a:lnTo>
                    <a:lnTo>
                      <a:pt x="178" y="207"/>
                    </a:lnTo>
                    <a:lnTo>
                      <a:pt x="165" y="213"/>
                    </a:lnTo>
                    <a:lnTo>
                      <a:pt x="163" y="221"/>
                    </a:lnTo>
                    <a:lnTo>
                      <a:pt x="155" y="225"/>
                    </a:lnTo>
                    <a:lnTo>
                      <a:pt x="142" y="230"/>
                    </a:lnTo>
                    <a:lnTo>
                      <a:pt x="138" y="236"/>
                    </a:lnTo>
                    <a:lnTo>
                      <a:pt x="124" y="237"/>
                    </a:lnTo>
                    <a:lnTo>
                      <a:pt x="114" y="226"/>
                    </a:lnTo>
                    <a:lnTo>
                      <a:pt x="108" y="206"/>
                    </a:lnTo>
                    <a:lnTo>
                      <a:pt x="103" y="198"/>
                    </a:lnTo>
                    <a:lnTo>
                      <a:pt x="97" y="194"/>
                    </a:lnTo>
                    <a:lnTo>
                      <a:pt x="106" y="183"/>
                    </a:lnTo>
                    <a:lnTo>
                      <a:pt x="106" y="179"/>
                    </a:lnTo>
                    <a:lnTo>
                      <a:pt x="101" y="173"/>
                    </a:lnTo>
                    <a:lnTo>
                      <a:pt x="97" y="159"/>
                    </a:lnTo>
                    <a:lnTo>
                      <a:pt x="99" y="144"/>
                    </a:lnTo>
                    <a:lnTo>
                      <a:pt x="103" y="137"/>
                    </a:lnTo>
                    <a:lnTo>
                      <a:pt x="107" y="126"/>
                    </a:lnTo>
                    <a:lnTo>
                      <a:pt x="101" y="122"/>
                    </a:lnTo>
                    <a:lnTo>
                      <a:pt x="90" y="125"/>
                    </a:lnTo>
                    <a:lnTo>
                      <a:pt x="77" y="123"/>
                    </a:lnTo>
                    <a:lnTo>
                      <a:pt x="69" y="126"/>
                    </a:lnTo>
                    <a:lnTo>
                      <a:pt x="57" y="108"/>
                    </a:lnTo>
                    <a:lnTo>
                      <a:pt x="47" y="105"/>
                    </a:lnTo>
                    <a:lnTo>
                      <a:pt x="23" y="107"/>
                    </a:lnTo>
                    <a:lnTo>
                      <a:pt x="19" y="100"/>
                    </a:lnTo>
                    <a:lnTo>
                      <a:pt x="14" y="98"/>
                    </a:lnTo>
                    <a:lnTo>
                      <a:pt x="14" y="94"/>
                    </a:lnTo>
                    <a:lnTo>
                      <a:pt x="16" y="86"/>
                    </a:lnTo>
                    <a:lnTo>
                      <a:pt x="15" y="78"/>
                    </a:lnTo>
                    <a:lnTo>
                      <a:pt x="11" y="73"/>
                    </a:lnTo>
                    <a:lnTo>
                      <a:pt x="9" y="64"/>
                    </a:lnTo>
                    <a:lnTo>
                      <a:pt x="0" y="62"/>
                    </a:lnTo>
                    <a:lnTo>
                      <a:pt x="6" y="50"/>
                    </a:lnTo>
                    <a:lnTo>
                      <a:pt x="9" y="35"/>
                    </a:lnTo>
                    <a:lnTo>
                      <a:pt x="15" y="28"/>
                    </a:lnTo>
                    <a:lnTo>
                      <a:pt x="22" y="22"/>
                    </a:lnTo>
                    <a:lnTo>
                      <a:pt x="28" y="11"/>
                    </a:lnTo>
                    <a:lnTo>
                      <a:pt x="4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212" name="Freeform 213">
                <a:extLst>
                  <a:ext uri="{FF2B5EF4-FFF2-40B4-BE49-F238E27FC236}">
                    <a16:creationId xmlns:a16="http://schemas.microsoft.com/office/drawing/2014/main" id="{B5DD61ED-DE6C-4A5D-9F8A-1E419EFFD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6146" y="3138465"/>
                <a:ext cx="252414" cy="487360"/>
              </a:xfrm>
              <a:custGeom>
                <a:avLst/>
                <a:gdLst>
                  <a:gd name="T0" fmla="*/ 109 w 159"/>
                  <a:gd name="T1" fmla="*/ 38 h 307"/>
                  <a:gd name="T2" fmla="*/ 88 w 159"/>
                  <a:gd name="T3" fmla="*/ 55 h 307"/>
                  <a:gd name="T4" fmla="*/ 77 w 159"/>
                  <a:gd name="T5" fmla="*/ 75 h 307"/>
                  <a:gd name="T6" fmla="*/ 75 w 159"/>
                  <a:gd name="T7" fmla="*/ 90 h 307"/>
                  <a:gd name="T8" fmla="*/ 92 w 159"/>
                  <a:gd name="T9" fmla="*/ 111 h 307"/>
                  <a:gd name="T10" fmla="*/ 113 w 159"/>
                  <a:gd name="T11" fmla="*/ 139 h 307"/>
                  <a:gd name="T12" fmla="*/ 131 w 159"/>
                  <a:gd name="T13" fmla="*/ 151 h 307"/>
                  <a:gd name="T14" fmla="*/ 145 w 159"/>
                  <a:gd name="T15" fmla="*/ 168 h 307"/>
                  <a:gd name="T16" fmla="*/ 158 w 159"/>
                  <a:gd name="T17" fmla="*/ 206 h 307"/>
                  <a:gd name="T18" fmla="*/ 159 w 159"/>
                  <a:gd name="T19" fmla="*/ 243 h 307"/>
                  <a:gd name="T20" fmla="*/ 145 w 159"/>
                  <a:gd name="T21" fmla="*/ 257 h 307"/>
                  <a:gd name="T22" fmla="*/ 125 w 159"/>
                  <a:gd name="T23" fmla="*/ 270 h 307"/>
                  <a:gd name="T24" fmla="*/ 112 w 159"/>
                  <a:gd name="T25" fmla="*/ 287 h 307"/>
                  <a:gd name="T26" fmla="*/ 90 w 159"/>
                  <a:gd name="T27" fmla="*/ 307 h 307"/>
                  <a:gd name="T28" fmla="*/ 83 w 159"/>
                  <a:gd name="T29" fmla="*/ 294 h 307"/>
                  <a:gd name="T30" fmla="*/ 87 w 159"/>
                  <a:gd name="T31" fmla="*/ 279 h 307"/>
                  <a:gd name="T32" fmla="*/ 72 w 159"/>
                  <a:gd name="T33" fmla="*/ 268 h 307"/>
                  <a:gd name="T34" fmla="*/ 88 w 159"/>
                  <a:gd name="T35" fmla="*/ 259 h 307"/>
                  <a:gd name="T36" fmla="*/ 107 w 159"/>
                  <a:gd name="T37" fmla="*/ 258 h 307"/>
                  <a:gd name="T38" fmla="*/ 98 w 159"/>
                  <a:gd name="T39" fmla="*/ 245 h 307"/>
                  <a:gd name="T40" fmla="*/ 127 w 159"/>
                  <a:gd name="T41" fmla="*/ 229 h 307"/>
                  <a:gd name="T42" fmla="*/ 126 w 159"/>
                  <a:gd name="T43" fmla="*/ 204 h 307"/>
                  <a:gd name="T44" fmla="*/ 120 w 159"/>
                  <a:gd name="T45" fmla="*/ 190 h 307"/>
                  <a:gd name="T46" fmla="*/ 121 w 159"/>
                  <a:gd name="T47" fmla="*/ 170 h 307"/>
                  <a:gd name="T48" fmla="*/ 115 w 159"/>
                  <a:gd name="T49" fmla="*/ 155 h 307"/>
                  <a:gd name="T50" fmla="*/ 99 w 159"/>
                  <a:gd name="T51" fmla="*/ 141 h 307"/>
                  <a:gd name="T52" fmla="*/ 85 w 159"/>
                  <a:gd name="T53" fmla="*/ 122 h 307"/>
                  <a:gd name="T54" fmla="*/ 66 w 159"/>
                  <a:gd name="T55" fmla="*/ 98 h 307"/>
                  <a:gd name="T56" fmla="*/ 42 w 159"/>
                  <a:gd name="T57" fmla="*/ 85 h 307"/>
                  <a:gd name="T58" fmla="*/ 46 w 159"/>
                  <a:gd name="T59" fmla="*/ 78 h 307"/>
                  <a:gd name="T60" fmla="*/ 57 w 159"/>
                  <a:gd name="T61" fmla="*/ 72 h 307"/>
                  <a:gd name="T62" fmla="*/ 47 w 159"/>
                  <a:gd name="T63" fmla="*/ 54 h 307"/>
                  <a:gd name="T64" fmla="*/ 25 w 159"/>
                  <a:gd name="T65" fmla="*/ 54 h 307"/>
                  <a:gd name="T66" fmla="*/ 13 w 159"/>
                  <a:gd name="T67" fmla="*/ 35 h 307"/>
                  <a:gd name="T68" fmla="*/ 0 w 159"/>
                  <a:gd name="T69" fmla="*/ 19 h 307"/>
                  <a:gd name="T70" fmla="*/ 8 w 159"/>
                  <a:gd name="T71" fmla="*/ 14 h 307"/>
                  <a:gd name="T72" fmla="*/ 23 w 159"/>
                  <a:gd name="T73" fmla="*/ 14 h 307"/>
                  <a:gd name="T74" fmla="*/ 39 w 159"/>
                  <a:gd name="T75" fmla="*/ 11 h 307"/>
                  <a:gd name="T76" fmla="*/ 53 w 159"/>
                  <a:gd name="T77" fmla="*/ 0 h 307"/>
                  <a:gd name="T78" fmla="*/ 63 w 159"/>
                  <a:gd name="T79" fmla="*/ 8 h 307"/>
                  <a:gd name="T80" fmla="*/ 80 w 159"/>
                  <a:gd name="T81" fmla="*/ 12 h 307"/>
                  <a:gd name="T82" fmla="*/ 79 w 159"/>
                  <a:gd name="T83" fmla="*/ 24 h 307"/>
                  <a:gd name="T84" fmla="*/ 90 w 159"/>
                  <a:gd name="T85" fmla="*/ 32 h 307"/>
                  <a:gd name="T86" fmla="*/ 109 w 159"/>
                  <a:gd name="T87" fmla="*/ 38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9" h="307">
                    <a:moveTo>
                      <a:pt x="109" y="38"/>
                    </a:moveTo>
                    <a:lnTo>
                      <a:pt x="88" y="55"/>
                    </a:lnTo>
                    <a:lnTo>
                      <a:pt x="77" y="75"/>
                    </a:lnTo>
                    <a:lnTo>
                      <a:pt x="75" y="90"/>
                    </a:lnTo>
                    <a:lnTo>
                      <a:pt x="92" y="111"/>
                    </a:lnTo>
                    <a:lnTo>
                      <a:pt x="113" y="139"/>
                    </a:lnTo>
                    <a:lnTo>
                      <a:pt x="131" y="151"/>
                    </a:lnTo>
                    <a:lnTo>
                      <a:pt x="145" y="168"/>
                    </a:lnTo>
                    <a:lnTo>
                      <a:pt x="158" y="206"/>
                    </a:lnTo>
                    <a:lnTo>
                      <a:pt x="159" y="243"/>
                    </a:lnTo>
                    <a:lnTo>
                      <a:pt x="145" y="257"/>
                    </a:lnTo>
                    <a:lnTo>
                      <a:pt x="125" y="270"/>
                    </a:lnTo>
                    <a:lnTo>
                      <a:pt x="112" y="287"/>
                    </a:lnTo>
                    <a:lnTo>
                      <a:pt x="90" y="307"/>
                    </a:lnTo>
                    <a:lnTo>
                      <a:pt x="83" y="294"/>
                    </a:lnTo>
                    <a:lnTo>
                      <a:pt x="87" y="279"/>
                    </a:lnTo>
                    <a:lnTo>
                      <a:pt x="72" y="268"/>
                    </a:lnTo>
                    <a:lnTo>
                      <a:pt x="88" y="259"/>
                    </a:lnTo>
                    <a:lnTo>
                      <a:pt x="107" y="258"/>
                    </a:lnTo>
                    <a:lnTo>
                      <a:pt x="98" y="245"/>
                    </a:lnTo>
                    <a:lnTo>
                      <a:pt x="127" y="229"/>
                    </a:lnTo>
                    <a:lnTo>
                      <a:pt x="126" y="204"/>
                    </a:lnTo>
                    <a:lnTo>
                      <a:pt x="120" y="190"/>
                    </a:lnTo>
                    <a:lnTo>
                      <a:pt x="121" y="170"/>
                    </a:lnTo>
                    <a:lnTo>
                      <a:pt x="115" y="155"/>
                    </a:lnTo>
                    <a:lnTo>
                      <a:pt x="99" y="141"/>
                    </a:lnTo>
                    <a:lnTo>
                      <a:pt x="85" y="122"/>
                    </a:lnTo>
                    <a:lnTo>
                      <a:pt x="66" y="98"/>
                    </a:lnTo>
                    <a:lnTo>
                      <a:pt x="42" y="85"/>
                    </a:lnTo>
                    <a:lnTo>
                      <a:pt x="46" y="78"/>
                    </a:lnTo>
                    <a:lnTo>
                      <a:pt x="57" y="72"/>
                    </a:lnTo>
                    <a:lnTo>
                      <a:pt x="47" y="54"/>
                    </a:lnTo>
                    <a:lnTo>
                      <a:pt x="25" y="54"/>
                    </a:lnTo>
                    <a:lnTo>
                      <a:pt x="13" y="35"/>
                    </a:lnTo>
                    <a:lnTo>
                      <a:pt x="0" y="19"/>
                    </a:lnTo>
                    <a:lnTo>
                      <a:pt x="8" y="14"/>
                    </a:lnTo>
                    <a:lnTo>
                      <a:pt x="23" y="14"/>
                    </a:lnTo>
                    <a:lnTo>
                      <a:pt x="39" y="11"/>
                    </a:lnTo>
                    <a:lnTo>
                      <a:pt x="53" y="0"/>
                    </a:lnTo>
                    <a:lnTo>
                      <a:pt x="63" y="8"/>
                    </a:lnTo>
                    <a:lnTo>
                      <a:pt x="80" y="12"/>
                    </a:lnTo>
                    <a:lnTo>
                      <a:pt x="79" y="24"/>
                    </a:lnTo>
                    <a:lnTo>
                      <a:pt x="90" y="32"/>
                    </a:lnTo>
                    <a:lnTo>
                      <a:pt x="109" y="3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213" name="Freeform 214">
                <a:extLst>
                  <a:ext uri="{FF2B5EF4-FFF2-40B4-BE49-F238E27FC236}">
                    <a16:creationId xmlns:a16="http://schemas.microsoft.com/office/drawing/2014/main" id="{83471502-ED7B-48AE-8E7A-090E7F943C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4327" y="4433856"/>
                <a:ext cx="15875" cy="22224"/>
              </a:xfrm>
              <a:custGeom>
                <a:avLst/>
                <a:gdLst>
                  <a:gd name="T0" fmla="*/ 10 w 10"/>
                  <a:gd name="T1" fmla="*/ 12 h 14"/>
                  <a:gd name="T2" fmla="*/ 3 w 10"/>
                  <a:gd name="T3" fmla="*/ 14 h 14"/>
                  <a:gd name="T4" fmla="*/ 0 w 10"/>
                  <a:gd name="T5" fmla="*/ 5 h 14"/>
                  <a:gd name="T6" fmla="*/ 1 w 10"/>
                  <a:gd name="T7" fmla="*/ 0 h 14"/>
                  <a:gd name="T8" fmla="*/ 10 w 10"/>
                  <a:gd name="T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10" y="12"/>
                    </a:moveTo>
                    <a:lnTo>
                      <a:pt x="3" y="14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10" y="1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214" name="Freeform 215">
                <a:extLst>
                  <a:ext uri="{FF2B5EF4-FFF2-40B4-BE49-F238E27FC236}">
                    <a16:creationId xmlns:a16="http://schemas.microsoft.com/office/drawing/2014/main" id="{FF59C888-72A6-48B1-BB9F-AA1C74F17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3215" y="4390993"/>
                <a:ext cx="15875" cy="36512"/>
              </a:xfrm>
              <a:custGeom>
                <a:avLst/>
                <a:gdLst>
                  <a:gd name="T0" fmla="*/ 10 w 10"/>
                  <a:gd name="T1" fmla="*/ 7 h 23"/>
                  <a:gd name="T2" fmla="*/ 10 w 10"/>
                  <a:gd name="T3" fmla="*/ 23 h 23"/>
                  <a:gd name="T4" fmla="*/ 6 w 10"/>
                  <a:gd name="T5" fmla="*/ 21 h 23"/>
                  <a:gd name="T6" fmla="*/ 1 w 10"/>
                  <a:gd name="T7" fmla="*/ 22 h 23"/>
                  <a:gd name="T8" fmla="*/ 0 w 10"/>
                  <a:gd name="T9" fmla="*/ 16 h 23"/>
                  <a:gd name="T10" fmla="*/ 3 w 10"/>
                  <a:gd name="T11" fmla="*/ 0 h 23"/>
                  <a:gd name="T12" fmla="*/ 10 w 10"/>
                  <a:gd name="T13" fmla="*/ 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3">
                    <a:moveTo>
                      <a:pt x="10" y="7"/>
                    </a:moveTo>
                    <a:lnTo>
                      <a:pt x="10" y="23"/>
                    </a:lnTo>
                    <a:lnTo>
                      <a:pt x="6" y="21"/>
                    </a:lnTo>
                    <a:lnTo>
                      <a:pt x="1" y="22"/>
                    </a:lnTo>
                    <a:lnTo>
                      <a:pt x="0" y="16"/>
                    </a:lnTo>
                    <a:lnTo>
                      <a:pt x="3" y="0"/>
                    </a:lnTo>
                    <a:lnTo>
                      <a:pt x="10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215" name="Freeform 216">
                <a:extLst>
                  <a:ext uri="{FF2B5EF4-FFF2-40B4-BE49-F238E27FC236}">
                    <a16:creationId xmlns:a16="http://schemas.microsoft.com/office/drawing/2014/main" id="{3B818747-1592-41D0-A327-D54CBBB295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1803" y="3282927"/>
                <a:ext cx="300039" cy="211136"/>
              </a:xfrm>
              <a:custGeom>
                <a:avLst/>
                <a:gdLst>
                  <a:gd name="T0" fmla="*/ 189 w 189"/>
                  <a:gd name="T1" fmla="*/ 49 h 133"/>
                  <a:gd name="T2" fmla="*/ 177 w 189"/>
                  <a:gd name="T3" fmla="*/ 54 h 133"/>
                  <a:gd name="T4" fmla="*/ 174 w 189"/>
                  <a:gd name="T5" fmla="*/ 63 h 133"/>
                  <a:gd name="T6" fmla="*/ 174 w 189"/>
                  <a:gd name="T7" fmla="*/ 70 h 133"/>
                  <a:gd name="T8" fmla="*/ 156 w 189"/>
                  <a:gd name="T9" fmla="*/ 79 h 133"/>
                  <a:gd name="T10" fmla="*/ 128 w 189"/>
                  <a:gd name="T11" fmla="*/ 89 h 133"/>
                  <a:gd name="T12" fmla="*/ 112 w 189"/>
                  <a:gd name="T13" fmla="*/ 103 h 133"/>
                  <a:gd name="T14" fmla="*/ 104 w 189"/>
                  <a:gd name="T15" fmla="*/ 105 h 133"/>
                  <a:gd name="T16" fmla="*/ 99 w 189"/>
                  <a:gd name="T17" fmla="*/ 103 h 133"/>
                  <a:gd name="T18" fmla="*/ 89 w 189"/>
                  <a:gd name="T19" fmla="*/ 112 h 133"/>
                  <a:gd name="T20" fmla="*/ 77 w 189"/>
                  <a:gd name="T21" fmla="*/ 116 h 133"/>
                  <a:gd name="T22" fmla="*/ 62 w 189"/>
                  <a:gd name="T23" fmla="*/ 117 h 133"/>
                  <a:gd name="T24" fmla="*/ 57 w 189"/>
                  <a:gd name="T25" fmla="*/ 118 h 133"/>
                  <a:gd name="T26" fmla="*/ 53 w 189"/>
                  <a:gd name="T27" fmla="*/ 124 h 133"/>
                  <a:gd name="T28" fmla="*/ 49 w 189"/>
                  <a:gd name="T29" fmla="*/ 125 h 133"/>
                  <a:gd name="T30" fmla="*/ 46 w 189"/>
                  <a:gd name="T31" fmla="*/ 131 h 133"/>
                  <a:gd name="T32" fmla="*/ 37 w 189"/>
                  <a:gd name="T33" fmla="*/ 130 h 133"/>
                  <a:gd name="T34" fmla="*/ 32 w 189"/>
                  <a:gd name="T35" fmla="*/ 133 h 133"/>
                  <a:gd name="T36" fmla="*/ 19 w 189"/>
                  <a:gd name="T37" fmla="*/ 132 h 133"/>
                  <a:gd name="T38" fmla="*/ 14 w 189"/>
                  <a:gd name="T39" fmla="*/ 120 h 133"/>
                  <a:gd name="T40" fmla="*/ 14 w 189"/>
                  <a:gd name="T41" fmla="*/ 108 h 133"/>
                  <a:gd name="T42" fmla="*/ 10 w 189"/>
                  <a:gd name="T43" fmla="*/ 102 h 133"/>
                  <a:gd name="T44" fmla="*/ 6 w 189"/>
                  <a:gd name="T45" fmla="*/ 87 h 133"/>
                  <a:gd name="T46" fmla="*/ 0 w 189"/>
                  <a:gd name="T47" fmla="*/ 78 h 133"/>
                  <a:gd name="T48" fmla="*/ 4 w 189"/>
                  <a:gd name="T49" fmla="*/ 77 h 133"/>
                  <a:gd name="T50" fmla="*/ 2 w 189"/>
                  <a:gd name="T51" fmla="*/ 68 h 133"/>
                  <a:gd name="T52" fmla="*/ 4 w 189"/>
                  <a:gd name="T53" fmla="*/ 64 h 133"/>
                  <a:gd name="T54" fmla="*/ 2 w 189"/>
                  <a:gd name="T55" fmla="*/ 55 h 133"/>
                  <a:gd name="T56" fmla="*/ 10 w 189"/>
                  <a:gd name="T57" fmla="*/ 48 h 133"/>
                  <a:gd name="T58" fmla="*/ 8 w 189"/>
                  <a:gd name="T59" fmla="*/ 39 h 133"/>
                  <a:gd name="T60" fmla="*/ 12 w 189"/>
                  <a:gd name="T61" fmla="*/ 29 h 133"/>
                  <a:gd name="T62" fmla="*/ 20 w 189"/>
                  <a:gd name="T63" fmla="*/ 35 h 133"/>
                  <a:gd name="T64" fmla="*/ 24 w 189"/>
                  <a:gd name="T65" fmla="*/ 33 h 133"/>
                  <a:gd name="T66" fmla="*/ 45 w 189"/>
                  <a:gd name="T67" fmla="*/ 32 h 133"/>
                  <a:gd name="T68" fmla="*/ 49 w 189"/>
                  <a:gd name="T69" fmla="*/ 34 h 133"/>
                  <a:gd name="T70" fmla="*/ 66 w 189"/>
                  <a:gd name="T71" fmla="*/ 36 h 133"/>
                  <a:gd name="T72" fmla="*/ 73 w 189"/>
                  <a:gd name="T73" fmla="*/ 35 h 133"/>
                  <a:gd name="T74" fmla="*/ 78 w 189"/>
                  <a:gd name="T75" fmla="*/ 42 h 133"/>
                  <a:gd name="T76" fmla="*/ 86 w 189"/>
                  <a:gd name="T77" fmla="*/ 39 h 133"/>
                  <a:gd name="T78" fmla="*/ 98 w 189"/>
                  <a:gd name="T79" fmla="*/ 17 h 133"/>
                  <a:gd name="T80" fmla="*/ 114 w 189"/>
                  <a:gd name="T81" fmla="*/ 8 h 133"/>
                  <a:gd name="T82" fmla="*/ 166 w 189"/>
                  <a:gd name="T83" fmla="*/ 0 h 133"/>
                  <a:gd name="T84" fmla="*/ 182 w 189"/>
                  <a:gd name="T85" fmla="*/ 34 h 133"/>
                  <a:gd name="T86" fmla="*/ 189 w 189"/>
                  <a:gd name="T87" fmla="*/ 4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9" h="133">
                    <a:moveTo>
                      <a:pt x="189" y="49"/>
                    </a:moveTo>
                    <a:lnTo>
                      <a:pt x="177" y="54"/>
                    </a:lnTo>
                    <a:lnTo>
                      <a:pt x="174" y="63"/>
                    </a:lnTo>
                    <a:lnTo>
                      <a:pt x="174" y="70"/>
                    </a:lnTo>
                    <a:lnTo>
                      <a:pt x="156" y="79"/>
                    </a:lnTo>
                    <a:lnTo>
                      <a:pt x="128" y="89"/>
                    </a:lnTo>
                    <a:lnTo>
                      <a:pt x="112" y="103"/>
                    </a:lnTo>
                    <a:lnTo>
                      <a:pt x="104" y="105"/>
                    </a:lnTo>
                    <a:lnTo>
                      <a:pt x="99" y="103"/>
                    </a:lnTo>
                    <a:lnTo>
                      <a:pt x="89" y="112"/>
                    </a:lnTo>
                    <a:lnTo>
                      <a:pt x="77" y="116"/>
                    </a:lnTo>
                    <a:lnTo>
                      <a:pt x="62" y="117"/>
                    </a:lnTo>
                    <a:lnTo>
                      <a:pt x="57" y="118"/>
                    </a:lnTo>
                    <a:lnTo>
                      <a:pt x="53" y="124"/>
                    </a:lnTo>
                    <a:lnTo>
                      <a:pt x="49" y="125"/>
                    </a:lnTo>
                    <a:lnTo>
                      <a:pt x="46" y="131"/>
                    </a:lnTo>
                    <a:lnTo>
                      <a:pt x="37" y="130"/>
                    </a:lnTo>
                    <a:lnTo>
                      <a:pt x="32" y="133"/>
                    </a:lnTo>
                    <a:lnTo>
                      <a:pt x="19" y="132"/>
                    </a:lnTo>
                    <a:lnTo>
                      <a:pt x="14" y="120"/>
                    </a:lnTo>
                    <a:lnTo>
                      <a:pt x="14" y="108"/>
                    </a:lnTo>
                    <a:lnTo>
                      <a:pt x="10" y="102"/>
                    </a:lnTo>
                    <a:lnTo>
                      <a:pt x="6" y="87"/>
                    </a:lnTo>
                    <a:lnTo>
                      <a:pt x="0" y="78"/>
                    </a:lnTo>
                    <a:lnTo>
                      <a:pt x="4" y="77"/>
                    </a:lnTo>
                    <a:lnTo>
                      <a:pt x="2" y="68"/>
                    </a:lnTo>
                    <a:lnTo>
                      <a:pt x="4" y="64"/>
                    </a:lnTo>
                    <a:lnTo>
                      <a:pt x="2" y="55"/>
                    </a:lnTo>
                    <a:lnTo>
                      <a:pt x="10" y="48"/>
                    </a:lnTo>
                    <a:lnTo>
                      <a:pt x="8" y="39"/>
                    </a:lnTo>
                    <a:lnTo>
                      <a:pt x="12" y="29"/>
                    </a:lnTo>
                    <a:lnTo>
                      <a:pt x="20" y="35"/>
                    </a:lnTo>
                    <a:lnTo>
                      <a:pt x="24" y="33"/>
                    </a:lnTo>
                    <a:lnTo>
                      <a:pt x="45" y="32"/>
                    </a:lnTo>
                    <a:lnTo>
                      <a:pt x="49" y="34"/>
                    </a:lnTo>
                    <a:lnTo>
                      <a:pt x="66" y="36"/>
                    </a:lnTo>
                    <a:lnTo>
                      <a:pt x="73" y="35"/>
                    </a:lnTo>
                    <a:lnTo>
                      <a:pt x="78" y="42"/>
                    </a:lnTo>
                    <a:lnTo>
                      <a:pt x="86" y="39"/>
                    </a:lnTo>
                    <a:lnTo>
                      <a:pt x="98" y="17"/>
                    </a:lnTo>
                    <a:lnTo>
                      <a:pt x="114" y="8"/>
                    </a:lnTo>
                    <a:lnTo>
                      <a:pt x="166" y="0"/>
                    </a:lnTo>
                    <a:lnTo>
                      <a:pt x="182" y="34"/>
                    </a:lnTo>
                    <a:lnTo>
                      <a:pt x="189" y="4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216" name="Freeform 217">
                <a:extLst>
                  <a:ext uri="{FF2B5EF4-FFF2-40B4-BE49-F238E27FC236}">
                    <a16:creationId xmlns:a16="http://schemas.microsoft.com/office/drawing/2014/main" id="{15A936C9-5E3A-4FB8-9E5D-16C6F143E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0276" y="4637054"/>
                <a:ext cx="468315" cy="419097"/>
              </a:xfrm>
              <a:custGeom>
                <a:avLst/>
                <a:gdLst>
                  <a:gd name="T0" fmla="*/ 264 w 295"/>
                  <a:gd name="T1" fmla="*/ 152 h 264"/>
                  <a:gd name="T2" fmla="*/ 250 w 295"/>
                  <a:gd name="T3" fmla="*/ 173 h 264"/>
                  <a:gd name="T4" fmla="*/ 217 w 295"/>
                  <a:gd name="T5" fmla="*/ 210 h 264"/>
                  <a:gd name="T6" fmla="*/ 190 w 295"/>
                  <a:gd name="T7" fmla="*/ 232 h 264"/>
                  <a:gd name="T8" fmla="*/ 162 w 295"/>
                  <a:gd name="T9" fmla="*/ 241 h 264"/>
                  <a:gd name="T10" fmla="*/ 149 w 295"/>
                  <a:gd name="T11" fmla="*/ 243 h 264"/>
                  <a:gd name="T12" fmla="*/ 121 w 295"/>
                  <a:gd name="T13" fmla="*/ 243 h 264"/>
                  <a:gd name="T14" fmla="*/ 104 w 295"/>
                  <a:gd name="T15" fmla="*/ 245 h 264"/>
                  <a:gd name="T16" fmla="*/ 70 w 295"/>
                  <a:gd name="T17" fmla="*/ 256 h 264"/>
                  <a:gd name="T18" fmla="*/ 51 w 295"/>
                  <a:gd name="T19" fmla="*/ 264 h 264"/>
                  <a:gd name="T20" fmla="*/ 38 w 295"/>
                  <a:gd name="T21" fmla="*/ 257 h 264"/>
                  <a:gd name="T22" fmla="*/ 30 w 295"/>
                  <a:gd name="T23" fmla="*/ 250 h 264"/>
                  <a:gd name="T24" fmla="*/ 29 w 295"/>
                  <a:gd name="T25" fmla="*/ 232 h 264"/>
                  <a:gd name="T26" fmla="*/ 30 w 295"/>
                  <a:gd name="T27" fmla="*/ 215 h 264"/>
                  <a:gd name="T28" fmla="*/ 20 w 295"/>
                  <a:gd name="T29" fmla="*/ 180 h 264"/>
                  <a:gd name="T30" fmla="*/ 12 w 295"/>
                  <a:gd name="T31" fmla="*/ 162 h 264"/>
                  <a:gd name="T32" fmla="*/ 9 w 295"/>
                  <a:gd name="T33" fmla="*/ 125 h 264"/>
                  <a:gd name="T34" fmla="*/ 19 w 295"/>
                  <a:gd name="T35" fmla="*/ 139 h 264"/>
                  <a:gd name="T36" fmla="*/ 38 w 295"/>
                  <a:gd name="T37" fmla="*/ 145 h 264"/>
                  <a:gd name="T38" fmla="*/ 63 w 295"/>
                  <a:gd name="T39" fmla="*/ 133 h 264"/>
                  <a:gd name="T40" fmla="*/ 71 w 295"/>
                  <a:gd name="T41" fmla="*/ 59 h 264"/>
                  <a:gd name="T42" fmla="*/ 79 w 295"/>
                  <a:gd name="T43" fmla="*/ 91 h 264"/>
                  <a:gd name="T44" fmla="*/ 95 w 295"/>
                  <a:gd name="T45" fmla="*/ 97 h 264"/>
                  <a:gd name="T46" fmla="*/ 113 w 295"/>
                  <a:gd name="T47" fmla="*/ 81 h 264"/>
                  <a:gd name="T48" fmla="*/ 127 w 295"/>
                  <a:gd name="T49" fmla="*/ 66 h 264"/>
                  <a:gd name="T50" fmla="*/ 143 w 295"/>
                  <a:gd name="T51" fmla="*/ 75 h 264"/>
                  <a:gd name="T52" fmla="*/ 169 w 295"/>
                  <a:gd name="T53" fmla="*/ 71 h 264"/>
                  <a:gd name="T54" fmla="*/ 175 w 295"/>
                  <a:gd name="T55" fmla="*/ 54 h 264"/>
                  <a:gd name="T56" fmla="*/ 191 w 295"/>
                  <a:gd name="T57" fmla="*/ 45 h 264"/>
                  <a:gd name="T58" fmla="*/ 214 w 295"/>
                  <a:gd name="T59" fmla="*/ 16 h 264"/>
                  <a:gd name="T60" fmla="*/ 248 w 295"/>
                  <a:gd name="T61" fmla="*/ 1 h 264"/>
                  <a:gd name="T62" fmla="*/ 262 w 295"/>
                  <a:gd name="T63" fmla="*/ 2 h 264"/>
                  <a:gd name="T64" fmla="*/ 279 w 295"/>
                  <a:gd name="T65" fmla="*/ 33 h 264"/>
                  <a:gd name="T66" fmla="*/ 278 w 295"/>
                  <a:gd name="T67" fmla="*/ 71 h 264"/>
                  <a:gd name="T68" fmla="*/ 270 w 295"/>
                  <a:gd name="T69" fmla="*/ 74 h 264"/>
                  <a:gd name="T70" fmla="*/ 263 w 295"/>
                  <a:gd name="T71" fmla="*/ 82 h 264"/>
                  <a:gd name="T72" fmla="*/ 257 w 295"/>
                  <a:gd name="T73" fmla="*/ 97 h 264"/>
                  <a:gd name="T74" fmla="*/ 277 w 295"/>
                  <a:gd name="T75" fmla="*/ 106 h 264"/>
                  <a:gd name="T76" fmla="*/ 295 w 295"/>
                  <a:gd name="T77" fmla="*/ 97 h 264"/>
                  <a:gd name="T78" fmla="*/ 286 w 295"/>
                  <a:gd name="T79" fmla="*/ 129 h 264"/>
                  <a:gd name="T80" fmla="*/ 268 w 295"/>
                  <a:gd name="T81" fmla="*/ 149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95" h="264">
                    <a:moveTo>
                      <a:pt x="268" y="149"/>
                    </a:moveTo>
                    <a:lnTo>
                      <a:pt x="264" y="152"/>
                    </a:lnTo>
                    <a:lnTo>
                      <a:pt x="256" y="163"/>
                    </a:lnTo>
                    <a:lnTo>
                      <a:pt x="250" y="173"/>
                    </a:lnTo>
                    <a:lnTo>
                      <a:pt x="239" y="188"/>
                    </a:lnTo>
                    <a:lnTo>
                      <a:pt x="217" y="210"/>
                    </a:lnTo>
                    <a:lnTo>
                      <a:pt x="204" y="222"/>
                    </a:lnTo>
                    <a:lnTo>
                      <a:pt x="190" y="232"/>
                    </a:lnTo>
                    <a:lnTo>
                      <a:pt x="171" y="240"/>
                    </a:lnTo>
                    <a:lnTo>
                      <a:pt x="162" y="241"/>
                    </a:lnTo>
                    <a:lnTo>
                      <a:pt x="159" y="246"/>
                    </a:lnTo>
                    <a:lnTo>
                      <a:pt x="149" y="243"/>
                    </a:lnTo>
                    <a:lnTo>
                      <a:pt x="140" y="247"/>
                    </a:lnTo>
                    <a:lnTo>
                      <a:pt x="121" y="243"/>
                    </a:lnTo>
                    <a:lnTo>
                      <a:pt x="111" y="246"/>
                    </a:lnTo>
                    <a:lnTo>
                      <a:pt x="104" y="245"/>
                    </a:lnTo>
                    <a:lnTo>
                      <a:pt x="85" y="253"/>
                    </a:lnTo>
                    <a:lnTo>
                      <a:pt x="70" y="256"/>
                    </a:lnTo>
                    <a:lnTo>
                      <a:pt x="59" y="264"/>
                    </a:lnTo>
                    <a:lnTo>
                      <a:pt x="51" y="264"/>
                    </a:lnTo>
                    <a:lnTo>
                      <a:pt x="44" y="257"/>
                    </a:lnTo>
                    <a:lnTo>
                      <a:pt x="38" y="257"/>
                    </a:lnTo>
                    <a:lnTo>
                      <a:pt x="31" y="247"/>
                    </a:lnTo>
                    <a:lnTo>
                      <a:pt x="30" y="250"/>
                    </a:lnTo>
                    <a:lnTo>
                      <a:pt x="28" y="245"/>
                    </a:lnTo>
                    <a:lnTo>
                      <a:pt x="29" y="232"/>
                    </a:lnTo>
                    <a:lnTo>
                      <a:pt x="24" y="219"/>
                    </a:lnTo>
                    <a:lnTo>
                      <a:pt x="30" y="215"/>
                    </a:lnTo>
                    <a:lnTo>
                      <a:pt x="30" y="199"/>
                    </a:lnTo>
                    <a:lnTo>
                      <a:pt x="20" y="180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0" y="135"/>
                    </a:lnTo>
                    <a:lnTo>
                      <a:pt x="9" y="125"/>
                    </a:lnTo>
                    <a:lnTo>
                      <a:pt x="16" y="131"/>
                    </a:lnTo>
                    <a:lnTo>
                      <a:pt x="19" y="139"/>
                    </a:lnTo>
                    <a:lnTo>
                      <a:pt x="27" y="141"/>
                    </a:lnTo>
                    <a:lnTo>
                      <a:pt x="38" y="145"/>
                    </a:lnTo>
                    <a:lnTo>
                      <a:pt x="47" y="143"/>
                    </a:lnTo>
                    <a:lnTo>
                      <a:pt x="63" y="133"/>
                    </a:lnTo>
                    <a:lnTo>
                      <a:pt x="67" y="56"/>
                    </a:lnTo>
                    <a:lnTo>
                      <a:pt x="71" y="59"/>
                    </a:lnTo>
                    <a:lnTo>
                      <a:pt x="81" y="79"/>
                    </a:lnTo>
                    <a:lnTo>
                      <a:pt x="79" y="91"/>
                    </a:lnTo>
                    <a:lnTo>
                      <a:pt x="83" y="99"/>
                    </a:lnTo>
                    <a:lnTo>
                      <a:pt x="95" y="97"/>
                    </a:lnTo>
                    <a:lnTo>
                      <a:pt x="105" y="87"/>
                    </a:lnTo>
                    <a:lnTo>
                      <a:pt x="113" y="81"/>
                    </a:lnTo>
                    <a:lnTo>
                      <a:pt x="118" y="71"/>
                    </a:lnTo>
                    <a:lnTo>
                      <a:pt x="127" y="66"/>
                    </a:lnTo>
                    <a:lnTo>
                      <a:pt x="135" y="69"/>
                    </a:lnTo>
                    <a:lnTo>
                      <a:pt x="143" y="75"/>
                    </a:lnTo>
                    <a:lnTo>
                      <a:pt x="157" y="76"/>
                    </a:lnTo>
                    <a:lnTo>
                      <a:pt x="169" y="71"/>
                    </a:lnTo>
                    <a:lnTo>
                      <a:pt x="171" y="64"/>
                    </a:lnTo>
                    <a:lnTo>
                      <a:pt x="175" y="54"/>
                    </a:lnTo>
                    <a:lnTo>
                      <a:pt x="185" y="53"/>
                    </a:lnTo>
                    <a:lnTo>
                      <a:pt x="191" y="45"/>
                    </a:lnTo>
                    <a:lnTo>
                      <a:pt x="197" y="31"/>
                    </a:lnTo>
                    <a:lnTo>
                      <a:pt x="214" y="16"/>
                    </a:lnTo>
                    <a:lnTo>
                      <a:pt x="240" y="0"/>
                    </a:lnTo>
                    <a:lnTo>
                      <a:pt x="248" y="1"/>
                    </a:lnTo>
                    <a:lnTo>
                      <a:pt x="256" y="4"/>
                    </a:lnTo>
                    <a:lnTo>
                      <a:pt x="262" y="2"/>
                    </a:lnTo>
                    <a:lnTo>
                      <a:pt x="272" y="4"/>
                    </a:lnTo>
                    <a:lnTo>
                      <a:pt x="279" y="33"/>
                    </a:lnTo>
                    <a:lnTo>
                      <a:pt x="282" y="48"/>
                    </a:lnTo>
                    <a:lnTo>
                      <a:pt x="278" y="71"/>
                    </a:lnTo>
                    <a:lnTo>
                      <a:pt x="279" y="78"/>
                    </a:lnTo>
                    <a:lnTo>
                      <a:pt x="270" y="74"/>
                    </a:lnTo>
                    <a:lnTo>
                      <a:pt x="265" y="76"/>
                    </a:lnTo>
                    <a:lnTo>
                      <a:pt x="263" y="82"/>
                    </a:lnTo>
                    <a:lnTo>
                      <a:pt x="257" y="90"/>
                    </a:lnTo>
                    <a:lnTo>
                      <a:pt x="257" y="97"/>
                    </a:lnTo>
                    <a:lnTo>
                      <a:pt x="267" y="108"/>
                    </a:lnTo>
                    <a:lnTo>
                      <a:pt x="277" y="106"/>
                    </a:lnTo>
                    <a:lnTo>
                      <a:pt x="281" y="97"/>
                    </a:lnTo>
                    <a:lnTo>
                      <a:pt x="295" y="97"/>
                    </a:lnTo>
                    <a:lnTo>
                      <a:pt x="289" y="112"/>
                    </a:lnTo>
                    <a:lnTo>
                      <a:pt x="286" y="129"/>
                    </a:lnTo>
                    <a:lnTo>
                      <a:pt x="281" y="139"/>
                    </a:lnTo>
                    <a:lnTo>
                      <a:pt x="268" y="14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217" name="Freeform 218">
                <a:extLst>
                  <a:ext uri="{FF2B5EF4-FFF2-40B4-BE49-F238E27FC236}">
                    <a16:creationId xmlns:a16="http://schemas.microsoft.com/office/drawing/2014/main" id="{1E5F7199-AD46-4996-8B48-2B9FA1B62A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7139" y="4854539"/>
                <a:ext cx="66675" cy="65087"/>
              </a:xfrm>
              <a:custGeom>
                <a:avLst/>
                <a:gdLst>
                  <a:gd name="T0" fmla="*/ 36 w 42"/>
                  <a:gd name="T1" fmla="*/ 6 h 41"/>
                  <a:gd name="T2" fmla="*/ 29 w 42"/>
                  <a:gd name="T3" fmla="*/ 0 h 41"/>
                  <a:gd name="T4" fmla="*/ 20 w 42"/>
                  <a:gd name="T5" fmla="*/ 4 h 41"/>
                  <a:gd name="T6" fmla="*/ 10 w 42"/>
                  <a:gd name="T7" fmla="*/ 12 h 41"/>
                  <a:gd name="T8" fmla="*/ 0 w 42"/>
                  <a:gd name="T9" fmla="*/ 25 h 41"/>
                  <a:gd name="T10" fmla="*/ 12 w 42"/>
                  <a:gd name="T11" fmla="*/ 41 h 41"/>
                  <a:gd name="T12" fmla="*/ 18 w 42"/>
                  <a:gd name="T13" fmla="*/ 39 h 41"/>
                  <a:gd name="T14" fmla="*/ 22 w 42"/>
                  <a:gd name="T15" fmla="*/ 32 h 41"/>
                  <a:gd name="T16" fmla="*/ 32 w 42"/>
                  <a:gd name="T17" fmla="*/ 29 h 41"/>
                  <a:gd name="T18" fmla="*/ 36 w 42"/>
                  <a:gd name="T19" fmla="*/ 22 h 41"/>
                  <a:gd name="T20" fmla="*/ 42 w 42"/>
                  <a:gd name="T21" fmla="*/ 12 h 41"/>
                  <a:gd name="T22" fmla="*/ 36 w 42"/>
                  <a:gd name="T23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1">
                    <a:moveTo>
                      <a:pt x="36" y="6"/>
                    </a:moveTo>
                    <a:lnTo>
                      <a:pt x="29" y="0"/>
                    </a:lnTo>
                    <a:lnTo>
                      <a:pt x="20" y="4"/>
                    </a:lnTo>
                    <a:lnTo>
                      <a:pt x="10" y="12"/>
                    </a:lnTo>
                    <a:lnTo>
                      <a:pt x="0" y="25"/>
                    </a:lnTo>
                    <a:lnTo>
                      <a:pt x="12" y="41"/>
                    </a:lnTo>
                    <a:lnTo>
                      <a:pt x="18" y="39"/>
                    </a:lnTo>
                    <a:lnTo>
                      <a:pt x="22" y="32"/>
                    </a:lnTo>
                    <a:lnTo>
                      <a:pt x="32" y="29"/>
                    </a:lnTo>
                    <a:lnTo>
                      <a:pt x="36" y="22"/>
                    </a:lnTo>
                    <a:lnTo>
                      <a:pt x="42" y="12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218" name="Freeform 219">
                <a:extLst>
                  <a:ext uri="{FF2B5EF4-FFF2-40B4-BE49-F238E27FC236}">
                    <a16:creationId xmlns:a16="http://schemas.microsoft.com/office/drawing/2014/main" id="{14124A38-1047-4966-A32B-EBDD865C1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3314" y="4181445"/>
                <a:ext cx="341314" cy="320673"/>
              </a:xfrm>
              <a:custGeom>
                <a:avLst/>
                <a:gdLst>
                  <a:gd name="T0" fmla="*/ 202 w 215"/>
                  <a:gd name="T1" fmla="*/ 20 h 202"/>
                  <a:gd name="T2" fmla="*/ 211 w 215"/>
                  <a:gd name="T3" fmla="*/ 30 h 202"/>
                  <a:gd name="T4" fmla="*/ 215 w 215"/>
                  <a:gd name="T5" fmla="*/ 47 h 202"/>
                  <a:gd name="T6" fmla="*/ 211 w 215"/>
                  <a:gd name="T7" fmla="*/ 53 h 202"/>
                  <a:gd name="T8" fmla="*/ 207 w 215"/>
                  <a:gd name="T9" fmla="*/ 70 h 202"/>
                  <a:gd name="T10" fmla="*/ 210 w 215"/>
                  <a:gd name="T11" fmla="*/ 87 h 202"/>
                  <a:gd name="T12" fmla="*/ 204 w 215"/>
                  <a:gd name="T13" fmla="*/ 94 h 202"/>
                  <a:gd name="T14" fmla="*/ 198 w 215"/>
                  <a:gd name="T15" fmla="*/ 113 h 202"/>
                  <a:gd name="T16" fmla="*/ 208 w 215"/>
                  <a:gd name="T17" fmla="*/ 119 h 202"/>
                  <a:gd name="T18" fmla="*/ 152 w 215"/>
                  <a:gd name="T19" fmla="*/ 136 h 202"/>
                  <a:gd name="T20" fmla="*/ 153 w 215"/>
                  <a:gd name="T21" fmla="*/ 151 h 202"/>
                  <a:gd name="T22" fmla="*/ 139 w 215"/>
                  <a:gd name="T23" fmla="*/ 154 h 202"/>
                  <a:gd name="T24" fmla="*/ 128 w 215"/>
                  <a:gd name="T25" fmla="*/ 162 h 202"/>
                  <a:gd name="T26" fmla="*/ 126 w 215"/>
                  <a:gd name="T27" fmla="*/ 169 h 202"/>
                  <a:gd name="T28" fmla="*/ 119 w 215"/>
                  <a:gd name="T29" fmla="*/ 171 h 202"/>
                  <a:gd name="T30" fmla="*/ 103 w 215"/>
                  <a:gd name="T31" fmla="*/ 188 h 202"/>
                  <a:gd name="T32" fmla="*/ 92 w 215"/>
                  <a:gd name="T33" fmla="*/ 201 h 202"/>
                  <a:gd name="T34" fmla="*/ 86 w 215"/>
                  <a:gd name="T35" fmla="*/ 202 h 202"/>
                  <a:gd name="T36" fmla="*/ 80 w 215"/>
                  <a:gd name="T37" fmla="*/ 199 h 202"/>
                  <a:gd name="T38" fmla="*/ 60 w 215"/>
                  <a:gd name="T39" fmla="*/ 197 h 202"/>
                  <a:gd name="T40" fmla="*/ 57 w 215"/>
                  <a:gd name="T41" fmla="*/ 195 h 202"/>
                  <a:gd name="T42" fmla="*/ 57 w 215"/>
                  <a:gd name="T43" fmla="*/ 194 h 202"/>
                  <a:gd name="T44" fmla="*/ 50 w 215"/>
                  <a:gd name="T45" fmla="*/ 189 h 202"/>
                  <a:gd name="T46" fmla="*/ 38 w 215"/>
                  <a:gd name="T47" fmla="*/ 188 h 202"/>
                  <a:gd name="T48" fmla="*/ 23 w 215"/>
                  <a:gd name="T49" fmla="*/ 193 h 202"/>
                  <a:gd name="T50" fmla="*/ 12 w 215"/>
                  <a:gd name="T51" fmla="*/ 180 h 202"/>
                  <a:gd name="T52" fmla="*/ 0 w 215"/>
                  <a:gd name="T53" fmla="*/ 163 h 202"/>
                  <a:gd name="T54" fmla="*/ 2 w 215"/>
                  <a:gd name="T55" fmla="*/ 96 h 202"/>
                  <a:gd name="T56" fmla="*/ 41 w 215"/>
                  <a:gd name="T57" fmla="*/ 97 h 202"/>
                  <a:gd name="T58" fmla="*/ 39 w 215"/>
                  <a:gd name="T59" fmla="*/ 90 h 202"/>
                  <a:gd name="T60" fmla="*/ 42 w 215"/>
                  <a:gd name="T61" fmla="*/ 82 h 202"/>
                  <a:gd name="T62" fmla="*/ 39 w 215"/>
                  <a:gd name="T63" fmla="*/ 72 h 202"/>
                  <a:gd name="T64" fmla="*/ 41 w 215"/>
                  <a:gd name="T65" fmla="*/ 62 h 202"/>
                  <a:gd name="T66" fmla="*/ 40 w 215"/>
                  <a:gd name="T67" fmla="*/ 55 h 202"/>
                  <a:gd name="T68" fmla="*/ 46 w 215"/>
                  <a:gd name="T69" fmla="*/ 56 h 202"/>
                  <a:gd name="T70" fmla="*/ 47 w 215"/>
                  <a:gd name="T71" fmla="*/ 63 h 202"/>
                  <a:gd name="T72" fmla="*/ 55 w 215"/>
                  <a:gd name="T73" fmla="*/ 62 h 202"/>
                  <a:gd name="T74" fmla="*/ 67 w 215"/>
                  <a:gd name="T75" fmla="*/ 64 h 202"/>
                  <a:gd name="T76" fmla="*/ 73 w 215"/>
                  <a:gd name="T77" fmla="*/ 73 h 202"/>
                  <a:gd name="T78" fmla="*/ 87 w 215"/>
                  <a:gd name="T79" fmla="*/ 76 h 202"/>
                  <a:gd name="T80" fmla="*/ 99 w 215"/>
                  <a:gd name="T81" fmla="*/ 70 h 202"/>
                  <a:gd name="T82" fmla="*/ 102 w 215"/>
                  <a:gd name="T83" fmla="*/ 81 h 202"/>
                  <a:gd name="T84" fmla="*/ 116 w 215"/>
                  <a:gd name="T85" fmla="*/ 83 h 202"/>
                  <a:gd name="T86" fmla="*/ 123 w 215"/>
                  <a:gd name="T87" fmla="*/ 92 h 202"/>
                  <a:gd name="T88" fmla="*/ 130 w 215"/>
                  <a:gd name="T89" fmla="*/ 104 h 202"/>
                  <a:gd name="T90" fmla="*/ 144 w 215"/>
                  <a:gd name="T91" fmla="*/ 104 h 202"/>
                  <a:gd name="T92" fmla="*/ 143 w 215"/>
                  <a:gd name="T93" fmla="*/ 82 h 202"/>
                  <a:gd name="T94" fmla="*/ 138 w 215"/>
                  <a:gd name="T95" fmla="*/ 85 h 202"/>
                  <a:gd name="T96" fmla="*/ 126 w 215"/>
                  <a:gd name="T97" fmla="*/ 77 h 202"/>
                  <a:gd name="T98" fmla="*/ 121 w 215"/>
                  <a:gd name="T99" fmla="*/ 73 h 202"/>
                  <a:gd name="T100" fmla="*/ 123 w 215"/>
                  <a:gd name="T101" fmla="*/ 53 h 202"/>
                  <a:gd name="T102" fmla="*/ 127 w 215"/>
                  <a:gd name="T103" fmla="*/ 28 h 202"/>
                  <a:gd name="T104" fmla="*/ 123 w 215"/>
                  <a:gd name="T105" fmla="*/ 19 h 202"/>
                  <a:gd name="T106" fmla="*/ 129 w 215"/>
                  <a:gd name="T107" fmla="*/ 6 h 202"/>
                  <a:gd name="T108" fmla="*/ 134 w 215"/>
                  <a:gd name="T109" fmla="*/ 3 h 202"/>
                  <a:gd name="T110" fmla="*/ 158 w 215"/>
                  <a:gd name="T111" fmla="*/ 0 h 202"/>
                  <a:gd name="T112" fmla="*/ 166 w 215"/>
                  <a:gd name="T113" fmla="*/ 2 h 202"/>
                  <a:gd name="T114" fmla="*/ 173 w 215"/>
                  <a:gd name="T115" fmla="*/ 7 h 202"/>
                  <a:gd name="T116" fmla="*/ 180 w 215"/>
                  <a:gd name="T117" fmla="*/ 11 h 202"/>
                  <a:gd name="T118" fmla="*/ 192 w 215"/>
                  <a:gd name="T119" fmla="*/ 14 h 202"/>
                  <a:gd name="T120" fmla="*/ 202 w 215"/>
                  <a:gd name="T121" fmla="*/ 2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5" h="202">
                    <a:moveTo>
                      <a:pt x="202" y="20"/>
                    </a:moveTo>
                    <a:lnTo>
                      <a:pt x="211" y="30"/>
                    </a:lnTo>
                    <a:lnTo>
                      <a:pt x="215" y="47"/>
                    </a:lnTo>
                    <a:lnTo>
                      <a:pt x="211" y="53"/>
                    </a:lnTo>
                    <a:lnTo>
                      <a:pt x="207" y="70"/>
                    </a:lnTo>
                    <a:lnTo>
                      <a:pt x="210" y="87"/>
                    </a:lnTo>
                    <a:lnTo>
                      <a:pt x="204" y="94"/>
                    </a:lnTo>
                    <a:lnTo>
                      <a:pt x="198" y="113"/>
                    </a:lnTo>
                    <a:lnTo>
                      <a:pt x="208" y="119"/>
                    </a:lnTo>
                    <a:lnTo>
                      <a:pt x="152" y="136"/>
                    </a:lnTo>
                    <a:lnTo>
                      <a:pt x="153" y="151"/>
                    </a:lnTo>
                    <a:lnTo>
                      <a:pt x="139" y="154"/>
                    </a:lnTo>
                    <a:lnTo>
                      <a:pt x="128" y="162"/>
                    </a:lnTo>
                    <a:lnTo>
                      <a:pt x="126" y="169"/>
                    </a:lnTo>
                    <a:lnTo>
                      <a:pt x="119" y="171"/>
                    </a:lnTo>
                    <a:lnTo>
                      <a:pt x="103" y="188"/>
                    </a:lnTo>
                    <a:lnTo>
                      <a:pt x="92" y="201"/>
                    </a:lnTo>
                    <a:lnTo>
                      <a:pt x="86" y="202"/>
                    </a:lnTo>
                    <a:lnTo>
                      <a:pt x="80" y="199"/>
                    </a:lnTo>
                    <a:lnTo>
                      <a:pt x="60" y="197"/>
                    </a:lnTo>
                    <a:lnTo>
                      <a:pt x="57" y="195"/>
                    </a:lnTo>
                    <a:lnTo>
                      <a:pt x="57" y="194"/>
                    </a:lnTo>
                    <a:lnTo>
                      <a:pt x="50" y="189"/>
                    </a:lnTo>
                    <a:lnTo>
                      <a:pt x="38" y="188"/>
                    </a:lnTo>
                    <a:lnTo>
                      <a:pt x="23" y="193"/>
                    </a:lnTo>
                    <a:lnTo>
                      <a:pt x="12" y="180"/>
                    </a:lnTo>
                    <a:lnTo>
                      <a:pt x="0" y="163"/>
                    </a:lnTo>
                    <a:lnTo>
                      <a:pt x="2" y="96"/>
                    </a:lnTo>
                    <a:lnTo>
                      <a:pt x="41" y="97"/>
                    </a:lnTo>
                    <a:lnTo>
                      <a:pt x="39" y="90"/>
                    </a:lnTo>
                    <a:lnTo>
                      <a:pt x="42" y="82"/>
                    </a:lnTo>
                    <a:lnTo>
                      <a:pt x="39" y="72"/>
                    </a:lnTo>
                    <a:lnTo>
                      <a:pt x="41" y="62"/>
                    </a:lnTo>
                    <a:lnTo>
                      <a:pt x="40" y="55"/>
                    </a:lnTo>
                    <a:lnTo>
                      <a:pt x="46" y="56"/>
                    </a:lnTo>
                    <a:lnTo>
                      <a:pt x="47" y="63"/>
                    </a:lnTo>
                    <a:lnTo>
                      <a:pt x="55" y="62"/>
                    </a:lnTo>
                    <a:lnTo>
                      <a:pt x="67" y="64"/>
                    </a:lnTo>
                    <a:lnTo>
                      <a:pt x="73" y="73"/>
                    </a:lnTo>
                    <a:lnTo>
                      <a:pt x="87" y="76"/>
                    </a:lnTo>
                    <a:lnTo>
                      <a:pt x="99" y="70"/>
                    </a:lnTo>
                    <a:lnTo>
                      <a:pt x="102" y="81"/>
                    </a:lnTo>
                    <a:lnTo>
                      <a:pt x="116" y="83"/>
                    </a:lnTo>
                    <a:lnTo>
                      <a:pt x="123" y="92"/>
                    </a:lnTo>
                    <a:lnTo>
                      <a:pt x="130" y="104"/>
                    </a:lnTo>
                    <a:lnTo>
                      <a:pt x="144" y="104"/>
                    </a:lnTo>
                    <a:lnTo>
                      <a:pt x="143" y="82"/>
                    </a:lnTo>
                    <a:lnTo>
                      <a:pt x="138" y="85"/>
                    </a:lnTo>
                    <a:lnTo>
                      <a:pt x="126" y="77"/>
                    </a:lnTo>
                    <a:lnTo>
                      <a:pt x="121" y="73"/>
                    </a:lnTo>
                    <a:lnTo>
                      <a:pt x="123" y="53"/>
                    </a:lnTo>
                    <a:lnTo>
                      <a:pt x="127" y="28"/>
                    </a:lnTo>
                    <a:lnTo>
                      <a:pt x="123" y="19"/>
                    </a:lnTo>
                    <a:lnTo>
                      <a:pt x="129" y="6"/>
                    </a:lnTo>
                    <a:lnTo>
                      <a:pt x="134" y="3"/>
                    </a:lnTo>
                    <a:lnTo>
                      <a:pt x="158" y="0"/>
                    </a:lnTo>
                    <a:lnTo>
                      <a:pt x="166" y="2"/>
                    </a:lnTo>
                    <a:lnTo>
                      <a:pt x="173" y="7"/>
                    </a:lnTo>
                    <a:lnTo>
                      <a:pt x="180" y="11"/>
                    </a:lnTo>
                    <a:lnTo>
                      <a:pt x="192" y="14"/>
                    </a:lnTo>
                    <a:lnTo>
                      <a:pt x="202" y="2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219" name="Freeform 220">
                <a:extLst>
                  <a:ext uri="{FF2B5EF4-FFF2-40B4-BE49-F238E27FC236}">
                    <a16:creationId xmlns:a16="http://schemas.microsoft.com/office/drawing/2014/main" id="{82DCFA02-105A-4DD5-AA54-68A57C832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8564" y="4421156"/>
                <a:ext cx="220664" cy="222248"/>
              </a:xfrm>
              <a:custGeom>
                <a:avLst/>
                <a:gdLst>
                  <a:gd name="T0" fmla="*/ 103 w 139"/>
                  <a:gd name="T1" fmla="*/ 140 h 140"/>
                  <a:gd name="T2" fmla="*/ 93 w 139"/>
                  <a:gd name="T3" fmla="*/ 138 h 140"/>
                  <a:gd name="T4" fmla="*/ 87 w 139"/>
                  <a:gd name="T5" fmla="*/ 140 h 140"/>
                  <a:gd name="T6" fmla="*/ 79 w 139"/>
                  <a:gd name="T7" fmla="*/ 137 h 140"/>
                  <a:gd name="T8" fmla="*/ 71 w 139"/>
                  <a:gd name="T9" fmla="*/ 136 h 140"/>
                  <a:gd name="T10" fmla="*/ 60 w 139"/>
                  <a:gd name="T11" fmla="*/ 127 h 140"/>
                  <a:gd name="T12" fmla="*/ 47 w 139"/>
                  <a:gd name="T13" fmla="*/ 124 h 140"/>
                  <a:gd name="T14" fmla="*/ 42 w 139"/>
                  <a:gd name="T15" fmla="*/ 111 h 140"/>
                  <a:gd name="T16" fmla="*/ 42 w 139"/>
                  <a:gd name="T17" fmla="*/ 103 h 140"/>
                  <a:gd name="T18" fmla="*/ 35 w 139"/>
                  <a:gd name="T19" fmla="*/ 101 h 140"/>
                  <a:gd name="T20" fmla="*/ 15 w 139"/>
                  <a:gd name="T21" fmla="*/ 78 h 140"/>
                  <a:gd name="T22" fmla="*/ 10 w 139"/>
                  <a:gd name="T23" fmla="*/ 66 h 140"/>
                  <a:gd name="T24" fmla="*/ 6 w 139"/>
                  <a:gd name="T25" fmla="*/ 63 h 140"/>
                  <a:gd name="T26" fmla="*/ 0 w 139"/>
                  <a:gd name="T27" fmla="*/ 46 h 140"/>
                  <a:gd name="T28" fmla="*/ 20 w 139"/>
                  <a:gd name="T29" fmla="*/ 48 h 140"/>
                  <a:gd name="T30" fmla="*/ 26 w 139"/>
                  <a:gd name="T31" fmla="*/ 51 h 140"/>
                  <a:gd name="T32" fmla="*/ 32 w 139"/>
                  <a:gd name="T33" fmla="*/ 50 h 140"/>
                  <a:gd name="T34" fmla="*/ 43 w 139"/>
                  <a:gd name="T35" fmla="*/ 37 h 140"/>
                  <a:gd name="T36" fmla="*/ 59 w 139"/>
                  <a:gd name="T37" fmla="*/ 20 h 140"/>
                  <a:gd name="T38" fmla="*/ 66 w 139"/>
                  <a:gd name="T39" fmla="*/ 18 h 140"/>
                  <a:gd name="T40" fmla="*/ 68 w 139"/>
                  <a:gd name="T41" fmla="*/ 11 h 140"/>
                  <a:gd name="T42" fmla="*/ 79 w 139"/>
                  <a:gd name="T43" fmla="*/ 3 h 140"/>
                  <a:gd name="T44" fmla="*/ 93 w 139"/>
                  <a:gd name="T45" fmla="*/ 0 h 140"/>
                  <a:gd name="T46" fmla="*/ 94 w 139"/>
                  <a:gd name="T47" fmla="*/ 7 h 140"/>
                  <a:gd name="T48" fmla="*/ 109 w 139"/>
                  <a:gd name="T49" fmla="*/ 7 h 140"/>
                  <a:gd name="T50" fmla="*/ 117 w 139"/>
                  <a:gd name="T51" fmla="*/ 11 h 140"/>
                  <a:gd name="T52" fmla="*/ 121 w 139"/>
                  <a:gd name="T53" fmla="*/ 16 h 140"/>
                  <a:gd name="T54" fmla="*/ 130 w 139"/>
                  <a:gd name="T55" fmla="*/ 18 h 140"/>
                  <a:gd name="T56" fmla="*/ 139 w 139"/>
                  <a:gd name="T57" fmla="*/ 25 h 140"/>
                  <a:gd name="T58" fmla="*/ 138 w 139"/>
                  <a:gd name="T59" fmla="*/ 51 h 140"/>
                  <a:gd name="T60" fmla="*/ 133 w 139"/>
                  <a:gd name="T61" fmla="*/ 65 h 140"/>
                  <a:gd name="T62" fmla="*/ 132 w 139"/>
                  <a:gd name="T63" fmla="*/ 81 h 140"/>
                  <a:gd name="T64" fmla="*/ 134 w 139"/>
                  <a:gd name="T65" fmla="*/ 87 h 140"/>
                  <a:gd name="T66" fmla="*/ 131 w 139"/>
                  <a:gd name="T67" fmla="*/ 99 h 140"/>
                  <a:gd name="T68" fmla="*/ 129 w 139"/>
                  <a:gd name="T69" fmla="*/ 101 h 140"/>
                  <a:gd name="T70" fmla="*/ 123 w 139"/>
                  <a:gd name="T71" fmla="*/ 116 h 140"/>
                  <a:gd name="T72" fmla="*/ 103 w 139"/>
                  <a:gd name="T73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9" h="140">
                    <a:moveTo>
                      <a:pt x="103" y="140"/>
                    </a:moveTo>
                    <a:lnTo>
                      <a:pt x="93" y="138"/>
                    </a:lnTo>
                    <a:lnTo>
                      <a:pt x="87" y="140"/>
                    </a:lnTo>
                    <a:lnTo>
                      <a:pt x="79" y="137"/>
                    </a:lnTo>
                    <a:lnTo>
                      <a:pt x="71" y="136"/>
                    </a:lnTo>
                    <a:lnTo>
                      <a:pt x="60" y="127"/>
                    </a:lnTo>
                    <a:lnTo>
                      <a:pt x="47" y="124"/>
                    </a:lnTo>
                    <a:lnTo>
                      <a:pt x="42" y="111"/>
                    </a:lnTo>
                    <a:lnTo>
                      <a:pt x="42" y="103"/>
                    </a:lnTo>
                    <a:lnTo>
                      <a:pt x="35" y="101"/>
                    </a:lnTo>
                    <a:lnTo>
                      <a:pt x="15" y="78"/>
                    </a:lnTo>
                    <a:lnTo>
                      <a:pt x="10" y="66"/>
                    </a:lnTo>
                    <a:lnTo>
                      <a:pt x="6" y="63"/>
                    </a:lnTo>
                    <a:lnTo>
                      <a:pt x="0" y="46"/>
                    </a:lnTo>
                    <a:lnTo>
                      <a:pt x="20" y="48"/>
                    </a:lnTo>
                    <a:lnTo>
                      <a:pt x="26" y="51"/>
                    </a:lnTo>
                    <a:lnTo>
                      <a:pt x="32" y="50"/>
                    </a:lnTo>
                    <a:lnTo>
                      <a:pt x="43" y="37"/>
                    </a:lnTo>
                    <a:lnTo>
                      <a:pt x="59" y="20"/>
                    </a:lnTo>
                    <a:lnTo>
                      <a:pt x="66" y="18"/>
                    </a:lnTo>
                    <a:lnTo>
                      <a:pt x="68" y="11"/>
                    </a:lnTo>
                    <a:lnTo>
                      <a:pt x="79" y="3"/>
                    </a:lnTo>
                    <a:lnTo>
                      <a:pt x="93" y="0"/>
                    </a:lnTo>
                    <a:lnTo>
                      <a:pt x="94" y="7"/>
                    </a:lnTo>
                    <a:lnTo>
                      <a:pt x="109" y="7"/>
                    </a:lnTo>
                    <a:lnTo>
                      <a:pt x="117" y="11"/>
                    </a:lnTo>
                    <a:lnTo>
                      <a:pt x="121" y="16"/>
                    </a:lnTo>
                    <a:lnTo>
                      <a:pt x="130" y="18"/>
                    </a:lnTo>
                    <a:lnTo>
                      <a:pt x="139" y="25"/>
                    </a:lnTo>
                    <a:lnTo>
                      <a:pt x="138" y="51"/>
                    </a:lnTo>
                    <a:lnTo>
                      <a:pt x="133" y="65"/>
                    </a:lnTo>
                    <a:lnTo>
                      <a:pt x="132" y="81"/>
                    </a:lnTo>
                    <a:lnTo>
                      <a:pt x="134" y="87"/>
                    </a:lnTo>
                    <a:lnTo>
                      <a:pt x="131" y="99"/>
                    </a:lnTo>
                    <a:lnTo>
                      <a:pt x="129" y="101"/>
                    </a:lnTo>
                    <a:lnTo>
                      <a:pt x="123" y="116"/>
                    </a:lnTo>
                    <a:lnTo>
                      <a:pt x="103" y="14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220" name="Freeform 221">
                <a:extLst>
                  <a:ext uri="{FF2B5EF4-FFF2-40B4-BE49-F238E27FC236}">
                    <a16:creationId xmlns:a16="http://schemas.microsoft.com/office/drawing/2014/main" id="{9D55A066-9EC6-4DBE-B5A3-6F68A9AA90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28" y="1465251"/>
                <a:ext cx="3484574" cy="1089016"/>
              </a:xfrm>
              <a:custGeom>
                <a:avLst/>
                <a:gdLst>
                  <a:gd name="T0" fmla="*/ 751 w 2195"/>
                  <a:gd name="T1" fmla="*/ 25 h 686"/>
                  <a:gd name="T2" fmla="*/ 649 w 2195"/>
                  <a:gd name="T3" fmla="*/ 59 h 686"/>
                  <a:gd name="T4" fmla="*/ 594 w 2195"/>
                  <a:gd name="T5" fmla="*/ 101 h 686"/>
                  <a:gd name="T6" fmla="*/ 603 w 2195"/>
                  <a:gd name="T7" fmla="*/ 140 h 686"/>
                  <a:gd name="T8" fmla="*/ 600 w 2195"/>
                  <a:gd name="T9" fmla="*/ 189 h 686"/>
                  <a:gd name="T10" fmla="*/ 541 w 2195"/>
                  <a:gd name="T11" fmla="*/ 77 h 686"/>
                  <a:gd name="T12" fmla="*/ 524 w 2195"/>
                  <a:gd name="T13" fmla="*/ 135 h 686"/>
                  <a:gd name="T14" fmla="*/ 434 w 2195"/>
                  <a:gd name="T15" fmla="*/ 142 h 686"/>
                  <a:gd name="T16" fmla="*/ 337 w 2195"/>
                  <a:gd name="T17" fmla="*/ 143 h 686"/>
                  <a:gd name="T18" fmla="*/ 241 w 2195"/>
                  <a:gd name="T19" fmla="*/ 154 h 686"/>
                  <a:gd name="T20" fmla="*/ 172 w 2195"/>
                  <a:gd name="T21" fmla="*/ 204 h 686"/>
                  <a:gd name="T22" fmla="*/ 111 w 2195"/>
                  <a:gd name="T23" fmla="*/ 223 h 686"/>
                  <a:gd name="T24" fmla="*/ 177 w 2195"/>
                  <a:gd name="T25" fmla="*/ 168 h 686"/>
                  <a:gd name="T26" fmla="*/ 1 w 2195"/>
                  <a:gd name="T27" fmla="*/ 152 h 686"/>
                  <a:gd name="T28" fmla="*/ 67 w 2195"/>
                  <a:gd name="T29" fmla="*/ 262 h 686"/>
                  <a:gd name="T30" fmla="*/ 30 w 2195"/>
                  <a:gd name="T31" fmla="*/ 356 h 686"/>
                  <a:gd name="T32" fmla="*/ 95 w 2195"/>
                  <a:gd name="T33" fmla="*/ 403 h 686"/>
                  <a:gd name="T34" fmla="*/ 111 w 2195"/>
                  <a:gd name="T35" fmla="*/ 441 h 686"/>
                  <a:gd name="T36" fmla="*/ 161 w 2195"/>
                  <a:gd name="T37" fmla="*/ 469 h 686"/>
                  <a:gd name="T38" fmla="*/ 227 w 2195"/>
                  <a:gd name="T39" fmla="*/ 507 h 686"/>
                  <a:gd name="T40" fmla="*/ 240 w 2195"/>
                  <a:gd name="T41" fmla="*/ 555 h 686"/>
                  <a:gd name="T42" fmla="*/ 239 w 2195"/>
                  <a:gd name="T43" fmla="*/ 614 h 686"/>
                  <a:gd name="T44" fmla="*/ 363 w 2195"/>
                  <a:gd name="T45" fmla="*/ 654 h 686"/>
                  <a:gd name="T46" fmla="*/ 434 w 2195"/>
                  <a:gd name="T47" fmla="*/ 672 h 686"/>
                  <a:gd name="T48" fmla="*/ 412 w 2195"/>
                  <a:gd name="T49" fmla="*/ 564 h 686"/>
                  <a:gd name="T50" fmla="*/ 394 w 2195"/>
                  <a:gd name="T51" fmla="*/ 493 h 686"/>
                  <a:gd name="T52" fmla="*/ 571 w 2195"/>
                  <a:gd name="T53" fmla="*/ 488 h 686"/>
                  <a:gd name="T54" fmla="*/ 571 w 2195"/>
                  <a:gd name="T55" fmla="*/ 425 h 686"/>
                  <a:gd name="T56" fmla="*/ 758 w 2195"/>
                  <a:gd name="T57" fmla="*/ 424 h 686"/>
                  <a:gd name="T58" fmla="*/ 920 w 2195"/>
                  <a:gd name="T59" fmla="*/ 489 h 686"/>
                  <a:gd name="T60" fmla="*/ 1027 w 2195"/>
                  <a:gd name="T61" fmla="*/ 519 h 686"/>
                  <a:gd name="T62" fmla="*/ 1175 w 2195"/>
                  <a:gd name="T63" fmla="*/ 510 h 686"/>
                  <a:gd name="T64" fmla="*/ 1273 w 2195"/>
                  <a:gd name="T65" fmla="*/ 503 h 686"/>
                  <a:gd name="T66" fmla="*/ 1408 w 2195"/>
                  <a:gd name="T67" fmla="*/ 518 h 686"/>
                  <a:gd name="T68" fmla="*/ 1516 w 2195"/>
                  <a:gd name="T69" fmla="*/ 493 h 686"/>
                  <a:gd name="T70" fmla="*/ 1570 w 2195"/>
                  <a:gd name="T71" fmla="*/ 441 h 686"/>
                  <a:gd name="T72" fmla="*/ 1742 w 2195"/>
                  <a:gd name="T73" fmla="*/ 550 h 686"/>
                  <a:gd name="T74" fmla="*/ 1789 w 2195"/>
                  <a:gd name="T75" fmla="*/ 600 h 686"/>
                  <a:gd name="T76" fmla="*/ 1821 w 2195"/>
                  <a:gd name="T77" fmla="*/ 642 h 686"/>
                  <a:gd name="T78" fmla="*/ 1879 w 2195"/>
                  <a:gd name="T79" fmla="*/ 536 h 686"/>
                  <a:gd name="T80" fmla="*/ 1746 w 2195"/>
                  <a:gd name="T81" fmla="*/ 425 h 686"/>
                  <a:gd name="T82" fmla="*/ 1855 w 2195"/>
                  <a:gd name="T83" fmla="*/ 317 h 686"/>
                  <a:gd name="T84" fmla="*/ 1972 w 2195"/>
                  <a:gd name="T85" fmla="*/ 275 h 686"/>
                  <a:gd name="T86" fmla="*/ 1981 w 2195"/>
                  <a:gd name="T87" fmla="*/ 358 h 686"/>
                  <a:gd name="T88" fmla="*/ 2115 w 2195"/>
                  <a:gd name="T89" fmla="*/ 441 h 686"/>
                  <a:gd name="T90" fmla="*/ 2041 w 2195"/>
                  <a:gd name="T91" fmla="*/ 341 h 686"/>
                  <a:gd name="T92" fmla="*/ 2121 w 2195"/>
                  <a:gd name="T93" fmla="*/ 301 h 686"/>
                  <a:gd name="T94" fmla="*/ 2165 w 2195"/>
                  <a:gd name="T95" fmla="*/ 245 h 686"/>
                  <a:gd name="T96" fmla="*/ 2127 w 2195"/>
                  <a:gd name="T97" fmla="*/ 194 h 686"/>
                  <a:gd name="T98" fmla="*/ 2155 w 2195"/>
                  <a:gd name="T99" fmla="*/ 143 h 686"/>
                  <a:gd name="T100" fmla="*/ 2081 w 2195"/>
                  <a:gd name="T101" fmla="*/ 119 h 686"/>
                  <a:gd name="T102" fmla="*/ 1867 w 2195"/>
                  <a:gd name="T103" fmla="*/ 130 h 686"/>
                  <a:gd name="T104" fmla="*/ 1729 w 2195"/>
                  <a:gd name="T105" fmla="*/ 128 h 686"/>
                  <a:gd name="T106" fmla="*/ 1395 w 2195"/>
                  <a:gd name="T107" fmla="*/ 82 h 686"/>
                  <a:gd name="T108" fmla="*/ 1301 w 2195"/>
                  <a:gd name="T109" fmla="*/ 103 h 686"/>
                  <a:gd name="T110" fmla="*/ 1124 w 2195"/>
                  <a:gd name="T111" fmla="*/ 71 h 686"/>
                  <a:gd name="T112" fmla="*/ 983 w 2195"/>
                  <a:gd name="T113" fmla="*/ 54 h 686"/>
                  <a:gd name="T114" fmla="*/ 913 w 2195"/>
                  <a:gd name="T115" fmla="*/ 18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95" h="686">
                    <a:moveTo>
                      <a:pt x="856" y="0"/>
                    </a:moveTo>
                    <a:lnTo>
                      <a:pt x="836" y="6"/>
                    </a:lnTo>
                    <a:lnTo>
                      <a:pt x="832" y="12"/>
                    </a:lnTo>
                    <a:lnTo>
                      <a:pt x="836" y="19"/>
                    </a:lnTo>
                    <a:lnTo>
                      <a:pt x="813" y="18"/>
                    </a:lnTo>
                    <a:lnTo>
                      <a:pt x="795" y="27"/>
                    </a:lnTo>
                    <a:lnTo>
                      <a:pt x="781" y="23"/>
                    </a:lnTo>
                    <a:lnTo>
                      <a:pt x="751" y="25"/>
                    </a:lnTo>
                    <a:lnTo>
                      <a:pt x="752" y="29"/>
                    </a:lnTo>
                    <a:lnTo>
                      <a:pt x="721" y="31"/>
                    </a:lnTo>
                    <a:lnTo>
                      <a:pt x="705" y="39"/>
                    </a:lnTo>
                    <a:lnTo>
                      <a:pt x="692" y="39"/>
                    </a:lnTo>
                    <a:lnTo>
                      <a:pt x="687" y="49"/>
                    </a:lnTo>
                    <a:lnTo>
                      <a:pt x="705" y="58"/>
                    </a:lnTo>
                    <a:lnTo>
                      <a:pt x="680" y="60"/>
                    </a:lnTo>
                    <a:lnTo>
                      <a:pt x="649" y="59"/>
                    </a:lnTo>
                    <a:lnTo>
                      <a:pt x="630" y="62"/>
                    </a:lnTo>
                    <a:lnTo>
                      <a:pt x="646" y="80"/>
                    </a:lnTo>
                    <a:lnTo>
                      <a:pt x="669" y="93"/>
                    </a:lnTo>
                    <a:lnTo>
                      <a:pt x="637" y="84"/>
                    </a:lnTo>
                    <a:lnTo>
                      <a:pt x="611" y="85"/>
                    </a:lnTo>
                    <a:lnTo>
                      <a:pt x="595" y="91"/>
                    </a:lnTo>
                    <a:lnTo>
                      <a:pt x="610" y="104"/>
                    </a:lnTo>
                    <a:lnTo>
                      <a:pt x="594" y="101"/>
                    </a:lnTo>
                    <a:lnTo>
                      <a:pt x="587" y="84"/>
                    </a:lnTo>
                    <a:lnTo>
                      <a:pt x="573" y="75"/>
                    </a:lnTo>
                    <a:lnTo>
                      <a:pt x="567" y="76"/>
                    </a:lnTo>
                    <a:lnTo>
                      <a:pt x="579" y="87"/>
                    </a:lnTo>
                    <a:lnTo>
                      <a:pt x="564" y="99"/>
                    </a:lnTo>
                    <a:lnTo>
                      <a:pt x="591" y="112"/>
                    </a:lnTo>
                    <a:lnTo>
                      <a:pt x="593" y="130"/>
                    </a:lnTo>
                    <a:lnTo>
                      <a:pt x="603" y="140"/>
                    </a:lnTo>
                    <a:lnTo>
                      <a:pt x="618" y="141"/>
                    </a:lnTo>
                    <a:lnTo>
                      <a:pt x="620" y="152"/>
                    </a:lnTo>
                    <a:lnTo>
                      <a:pt x="635" y="162"/>
                    </a:lnTo>
                    <a:lnTo>
                      <a:pt x="629" y="171"/>
                    </a:lnTo>
                    <a:lnTo>
                      <a:pt x="631" y="180"/>
                    </a:lnTo>
                    <a:lnTo>
                      <a:pt x="619" y="185"/>
                    </a:lnTo>
                    <a:lnTo>
                      <a:pt x="617" y="191"/>
                    </a:lnTo>
                    <a:lnTo>
                      <a:pt x="600" y="189"/>
                    </a:lnTo>
                    <a:lnTo>
                      <a:pt x="611" y="163"/>
                    </a:lnTo>
                    <a:lnTo>
                      <a:pt x="608" y="151"/>
                    </a:lnTo>
                    <a:lnTo>
                      <a:pt x="586" y="141"/>
                    </a:lnTo>
                    <a:lnTo>
                      <a:pt x="573" y="117"/>
                    </a:lnTo>
                    <a:lnTo>
                      <a:pt x="560" y="105"/>
                    </a:lnTo>
                    <a:lnTo>
                      <a:pt x="549" y="99"/>
                    </a:lnTo>
                    <a:lnTo>
                      <a:pt x="551" y="86"/>
                    </a:lnTo>
                    <a:lnTo>
                      <a:pt x="541" y="77"/>
                    </a:lnTo>
                    <a:lnTo>
                      <a:pt x="505" y="72"/>
                    </a:lnTo>
                    <a:lnTo>
                      <a:pt x="498" y="75"/>
                    </a:lnTo>
                    <a:lnTo>
                      <a:pt x="500" y="91"/>
                    </a:lnTo>
                    <a:lnTo>
                      <a:pt x="486" y="106"/>
                    </a:lnTo>
                    <a:lnTo>
                      <a:pt x="490" y="111"/>
                    </a:lnTo>
                    <a:lnTo>
                      <a:pt x="506" y="124"/>
                    </a:lnTo>
                    <a:lnTo>
                      <a:pt x="507" y="133"/>
                    </a:lnTo>
                    <a:lnTo>
                      <a:pt x="524" y="135"/>
                    </a:lnTo>
                    <a:lnTo>
                      <a:pt x="526" y="138"/>
                    </a:lnTo>
                    <a:lnTo>
                      <a:pt x="546" y="148"/>
                    </a:lnTo>
                    <a:lnTo>
                      <a:pt x="543" y="157"/>
                    </a:lnTo>
                    <a:lnTo>
                      <a:pt x="482" y="137"/>
                    </a:lnTo>
                    <a:lnTo>
                      <a:pt x="460" y="131"/>
                    </a:lnTo>
                    <a:lnTo>
                      <a:pt x="418" y="126"/>
                    </a:lnTo>
                    <a:lnTo>
                      <a:pt x="414" y="132"/>
                    </a:lnTo>
                    <a:lnTo>
                      <a:pt x="434" y="142"/>
                    </a:lnTo>
                    <a:lnTo>
                      <a:pt x="425" y="153"/>
                    </a:lnTo>
                    <a:lnTo>
                      <a:pt x="404" y="143"/>
                    </a:lnTo>
                    <a:lnTo>
                      <a:pt x="388" y="150"/>
                    </a:lnTo>
                    <a:lnTo>
                      <a:pt x="363" y="151"/>
                    </a:lnTo>
                    <a:lnTo>
                      <a:pt x="357" y="157"/>
                    </a:lnTo>
                    <a:lnTo>
                      <a:pt x="339" y="155"/>
                    </a:lnTo>
                    <a:lnTo>
                      <a:pt x="347" y="144"/>
                    </a:lnTo>
                    <a:lnTo>
                      <a:pt x="337" y="143"/>
                    </a:lnTo>
                    <a:lnTo>
                      <a:pt x="297" y="159"/>
                    </a:lnTo>
                    <a:lnTo>
                      <a:pt x="272" y="167"/>
                    </a:lnTo>
                    <a:lnTo>
                      <a:pt x="274" y="178"/>
                    </a:lnTo>
                    <a:lnTo>
                      <a:pt x="255" y="183"/>
                    </a:lnTo>
                    <a:lnTo>
                      <a:pt x="241" y="176"/>
                    </a:lnTo>
                    <a:lnTo>
                      <a:pt x="237" y="166"/>
                    </a:lnTo>
                    <a:lnTo>
                      <a:pt x="253" y="164"/>
                    </a:lnTo>
                    <a:lnTo>
                      <a:pt x="241" y="154"/>
                    </a:lnTo>
                    <a:lnTo>
                      <a:pt x="202" y="148"/>
                    </a:lnTo>
                    <a:lnTo>
                      <a:pt x="216" y="159"/>
                    </a:lnTo>
                    <a:lnTo>
                      <a:pt x="214" y="170"/>
                    </a:lnTo>
                    <a:lnTo>
                      <a:pt x="229" y="181"/>
                    </a:lnTo>
                    <a:lnTo>
                      <a:pt x="226" y="193"/>
                    </a:lnTo>
                    <a:lnTo>
                      <a:pt x="210" y="187"/>
                    </a:lnTo>
                    <a:lnTo>
                      <a:pt x="197" y="186"/>
                    </a:lnTo>
                    <a:lnTo>
                      <a:pt x="172" y="204"/>
                    </a:lnTo>
                    <a:lnTo>
                      <a:pt x="186" y="217"/>
                    </a:lnTo>
                    <a:lnTo>
                      <a:pt x="175" y="222"/>
                    </a:lnTo>
                    <a:lnTo>
                      <a:pt x="138" y="210"/>
                    </a:lnTo>
                    <a:lnTo>
                      <a:pt x="131" y="217"/>
                    </a:lnTo>
                    <a:lnTo>
                      <a:pt x="142" y="225"/>
                    </a:lnTo>
                    <a:lnTo>
                      <a:pt x="143" y="234"/>
                    </a:lnTo>
                    <a:lnTo>
                      <a:pt x="130" y="229"/>
                    </a:lnTo>
                    <a:lnTo>
                      <a:pt x="111" y="223"/>
                    </a:lnTo>
                    <a:lnTo>
                      <a:pt x="104" y="205"/>
                    </a:lnTo>
                    <a:lnTo>
                      <a:pt x="101" y="196"/>
                    </a:lnTo>
                    <a:lnTo>
                      <a:pt x="74" y="183"/>
                    </a:lnTo>
                    <a:lnTo>
                      <a:pt x="84" y="181"/>
                    </a:lnTo>
                    <a:lnTo>
                      <a:pt x="149" y="194"/>
                    </a:lnTo>
                    <a:lnTo>
                      <a:pt x="170" y="190"/>
                    </a:lnTo>
                    <a:lnTo>
                      <a:pt x="182" y="180"/>
                    </a:lnTo>
                    <a:lnTo>
                      <a:pt x="177" y="168"/>
                    </a:lnTo>
                    <a:lnTo>
                      <a:pt x="163" y="160"/>
                    </a:lnTo>
                    <a:lnTo>
                      <a:pt x="106" y="140"/>
                    </a:lnTo>
                    <a:lnTo>
                      <a:pt x="68" y="135"/>
                    </a:lnTo>
                    <a:lnTo>
                      <a:pt x="43" y="125"/>
                    </a:lnTo>
                    <a:lnTo>
                      <a:pt x="31" y="131"/>
                    </a:lnTo>
                    <a:lnTo>
                      <a:pt x="10" y="138"/>
                    </a:lnTo>
                    <a:lnTo>
                      <a:pt x="0" y="140"/>
                    </a:lnTo>
                    <a:lnTo>
                      <a:pt x="1" y="152"/>
                    </a:lnTo>
                    <a:lnTo>
                      <a:pt x="25" y="164"/>
                    </a:lnTo>
                    <a:lnTo>
                      <a:pt x="16" y="177"/>
                    </a:lnTo>
                    <a:lnTo>
                      <a:pt x="38" y="198"/>
                    </a:lnTo>
                    <a:lnTo>
                      <a:pt x="32" y="213"/>
                    </a:lnTo>
                    <a:lnTo>
                      <a:pt x="48" y="228"/>
                    </a:lnTo>
                    <a:lnTo>
                      <a:pt x="45" y="240"/>
                    </a:lnTo>
                    <a:lnTo>
                      <a:pt x="70" y="253"/>
                    </a:lnTo>
                    <a:lnTo>
                      <a:pt x="67" y="262"/>
                    </a:lnTo>
                    <a:lnTo>
                      <a:pt x="56" y="273"/>
                    </a:lnTo>
                    <a:lnTo>
                      <a:pt x="30" y="297"/>
                    </a:lnTo>
                    <a:lnTo>
                      <a:pt x="47" y="306"/>
                    </a:lnTo>
                    <a:lnTo>
                      <a:pt x="33" y="317"/>
                    </a:lnTo>
                    <a:lnTo>
                      <a:pt x="36" y="321"/>
                    </a:lnTo>
                    <a:lnTo>
                      <a:pt x="28" y="332"/>
                    </a:lnTo>
                    <a:lnTo>
                      <a:pt x="35" y="350"/>
                    </a:lnTo>
                    <a:lnTo>
                      <a:pt x="30" y="356"/>
                    </a:lnTo>
                    <a:lnTo>
                      <a:pt x="38" y="361"/>
                    </a:lnTo>
                    <a:lnTo>
                      <a:pt x="41" y="370"/>
                    </a:lnTo>
                    <a:lnTo>
                      <a:pt x="48" y="382"/>
                    </a:lnTo>
                    <a:lnTo>
                      <a:pt x="65" y="386"/>
                    </a:lnTo>
                    <a:lnTo>
                      <a:pt x="68" y="392"/>
                    </a:lnTo>
                    <a:lnTo>
                      <a:pt x="76" y="389"/>
                    </a:lnTo>
                    <a:lnTo>
                      <a:pt x="92" y="394"/>
                    </a:lnTo>
                    <a:lnTo>
                      <a:pt x="95" y="403"/>
                    </a:lnTo>
                    <a:lnTo>
                      <a:pt x="93" y="408"/>
                    </a:lnTo>
                    <a:lnTo>
                      <a:pt x="105" y="422"/>
                    </a:lnTo>
                    <a:lnTo>
                      <a:pt x="112" y="425"/>
                    </a:lnTo>
                    <a:lnTo>
                      <a:pt x="112" y="429"/>
                    </a:lnTo>
                    <a:lnTo>
                      <a:pt x="123" y="432"/>
                    </a:lnTo>
                    <a:lnTo>
                      <a:pt x="129" y="438"/>
                    </a:lnTo>
                    <a:lnTo>
                      <a:pt x="123" y="442"/>
                    </a:lnTo>
                    <a:lnTo>
                      <a:pt x="111" y="441"/>
                    </a:lnTo>
                    <a:lnTo>
                      <a:pt x="108" y="443"/>
                    </a:lnTo>
                    <a:lnTo>
                      <a:pt x="113" y="450"/>
                    </a:lnTo>
                    <a:lnTo>
                      <a:pt x="119" y="463"/>
                    </a:lnTo>
                    <a:lnTo>
                      <a:pt x="125" y="463"/>
                    </a:lnTo>
                    <a:lnTo>
                      <a:pt x="128" y="459"/>
                    </a:lnTo>
                    <a:lnTo>
                      <a:pt x="133" y="460"/>
                    </a:lnTo>
                    <a:lnTo>
                      <a:pt x="149" y="458"/>
                    </a:lnTo>
                    <a:lnTo>
                      <a:pt x="161" y="469"/>
                    </a:lnTo>
                    <a:lnTo>
                      <a:pt x="158" y="474"/>
                    </a:lnTo>
                    <a:lnTo>
                      <a:pt x="161" y="480"/>
                    </a:lnTo>
                    <a:lnTo>
                      <a:pt x="174" y="481"/>
                    </a:lnTo>
                    <a:lnTo>
                      <a:pt x="181" y="489"/>
                    </a:lnTo>
                    <a:lnTo>
                      <a:pt x="182" y="493"/>
                    </a:lnTo>
                    <a:lnTo>
                      <a:pt x="203" y="500"/>
                    </a:lnTo>
                    <a:lnTo>
                      <a:pt x="215" y="497"/>
                    </a:lnTo>
                    <a:lnTo>
                      <a:pt x="227" y="507"/>
                    </a:lnTo>
                    <a:lnTo>
                      <a:pt x="236" y="507"/>
                    </a:lnTo>
                    <a:lnTo>
                      <a:pt x="261" y="513"/>
                    </a:lnTo>
                    <a:lnTo>
                      <a:pt x="262" y="519"/>
                    </a:lnTo>
                    <a:lnTo>
                      <a:pt x="258" y="530"/>
                    </a:lnTo>
                    <a:lnTo>
                      <a:pt x="264" y="541"/>
                    </a:lnTo>
                    <a:lnTo>
                      <a:pt x="263" y="547"/>
                    </a:lnTo>
                    <a:lnTo>
                      <a:pt x="248" y="549"/>
                    </a:lnTo>
                    <a:lnTo>
                      <a:pt x="240" y="555"/>
                    </a:lnTo>
                    <a:lnTo>
                      <a:pt x="241" y="564"/>
                    </a:lnTo>
                    <a:lnTo>
                      <a:pt x="255" y="560"/>
                    </a:lnTo>
                    <a:lnTo>
                      <a:pt x="257" y="565"/>
                    </a:lnTo>
                    <a:lnTo>
                      <a:pt x="234" y="573"/>
                    </a:lnTo>
                    <a:lnTo>
                      <a:pt x="245" y="581"/>
                    </a:lnTo>
                    <a:lnTo>
                      <a:pt x="234" y="598"/>
                    </a:lnTo>
                    <a:lnTo>
                      <a:pt x="223" y="602"/>
                    </a:lnTo>
                    <a:lnTo>
                      <a:pt x="239" y="614"/>
                    </a:lnTo>
                    <a:lnTo>
                      <a:pt x="259" y="621"/>
                    </a:lnTo>
                    <a:lnTo>
                      <a:pt x="284" y="639"/>
                    </a:lnTo>
                    <a:lnTo>
                      <a:pt x="285" y="636"/>
                    </a:lnTo>
                    <a:lnTo>
                      <a:pt x="300" y="640"/>
                    </a:lnTo>
                    <a:lnTo>
                      <a:pt x="325" y="643"/>
                    </a:lnTo>
                    <a:lnTo>
                      <a:pt x="350" y="653"/>
                    </a:lnTo>
                    <a:lnTo>
                      <a:pt x="353" y="657"/>
                    </a:lnTo>
                    <a:lnTo>
                      <a:pt x="363" y="654"/>
                    </a:lnTo>
                    <a:lnTo>
                      <a:pt x="379" y="658"/>
                    </a:lnTo>
                    <a:lnTo>
                      <a:pt x="386" y="666"/>
                    </a:lnTo>
                    <a:lnTo>
                      <a:pt x="398" y="671"/>
                    </a:lnTo>
                    <a:lnTo>
                      <a:pt x="402" y="672"/>
                    </a:lnTo>
                    <a:lnTo>
                      <a:pt x="416" y="684"/>
                    </a:lnTo>
                    <a:lnTo>
                      <a:pt x="424" y="686"/>
                    </a:lnTo>
                    <a:lnTo>
                      <a:pt x="426" y="680"/>
                    </a:lnTo>
                    <a:lnTo>
                      <a:pt x="434" y="672"/>
                    </a:lnTo>
                    <a:lnTo>
                      <a:pt x="411" y="648"/>
                    </a:lnTo>
                    <a:lnTo>
                      <a:pt x="410" y="634"/>
                    </a:lnTo>
                    <a:lnTo>
                      <a:pt x="391" y="615"/>
                    </a:lnTo>
                    <a:lnTo>
                      <a:pt x="402" y="594"/>
                    </a:lnTo>
                    <a:lnTo>
                      <a:pt x="417" y="590"/>
                    </a:lnTo>
                    <a:lnTo>
                      <a:pt x="422" y="578"/>
                    </a:lnTo>
                    <a:lnTo>
                      <a:pt x="413" y="575"/>
                    </a:lnTo>
                    <a:lnTo>
                      <a:pt x="412" y="564"/>
                    </a:lnTo>
                    <a:lnTo>
                      <a:pt x="398" y="551"/>
                    </a:lnTo>
                    <a:lnTo>
                      <a:pt x="386" y="551"/>
                    </a:lnTo>
                    <a:lnTo>
                      <a:pt x="369" y="537"/>
                    </a:lnTo>
                    <a:lnTo>
                      <a:pt x="375" y="522"/>
                    </a:lnTo>
                    <a:lnTo>
                      <a:pt x="369" y="518"/>
                    </a:lnTo>
                    <a:lnTo>
                      <a:pt x="376" y="496"/>
                    </a:lnTo>
                    <a:lnTo>
                      <a:pt x="396" y="507"/>
                    </a:lnTo>
                    <a:lnTo>
                      <a:pt x="394" y="493"/>
                    </a:lnTo>
                    <a:lnTo>
                      <a:pt x="420" y="471"/>
                    </a:lnTo>
                    <a:lnTo>
                      <a:pt x="445" y="470"/>
                    </a:lnTo>
                    <a:lnTo>
                      <a:pt x="484" y="484"/>
                    </a:lnTo>
                    <a:lnTo>
                      <a:pt x="505" y="492"/>
                    </a:lnTo>
                    <a:lnTo>
                      <a:pt x="519" y="484"/>
                    </a:lnTo>
                    <a:lnTo>
                      <a:pt x="544" y="484"/>
                    </a:lnTo>
                    <a:lnTo>
                      <a:pt x="568" y="494"/>
                    </a:lnTo>
                    <a:lnTo>
                      <a:pt x="571" y="488"/>
                    </a:lnTo>
                    <a:lnTo>
                      <a:pt x="593" y="489"/>
                    </a:lnTo>
                    <a:lnTo>
                      <a:pt x="594" y="479"/>
                    </a:lnTo>
                    <a:lnTo>
                      <a:pt x="563" y="466"/>
                    </a:lnTo>
                    <a:lnTo>
                      <a:pt x="575" y="456"/>
                    </a:lnTo>
                    <a:lnTo>
                      <a:pt x="570" y="450"/>
                    </a:lnTo>
                    <a:lnTo>
                      <a:pt x="583" y="445"/>
                    </a:lnTo>
                    <a:lnTo>
                      <a:pt x="567" y="431"/>
                    </a:lnTo>
                    <a:lnTo>
                      <a:pt x="571" y="425"/>
                    </a:lnTo>
                    <a:lnTo>
                      <a:pt x="626" y="417"/>
                    </a:lnTo>
                    <a:lnTo>
                      <a:pt x="632" y="413"/>
                    </a:lnTo>
                    <a:lnTo>
                      <a:pt x="667" y="406"/>
                    </a:lnTo>
                    <a:lnTo>
                      <a:pt x="677" y="397"/>
                    </a:lnTo>
                    <a:lnTo>
                      <a:pt x="707" y="401"/>
                    </a:lnTo>
                    <a:lnTo>
                      <a:pt x="721" y="422"/>
                    </a:lnTo>
                    <a:lnTo>
                      <a:pt x="735" y="417"/>
                    </a:lnTo>
                    <a:lnTo>
                      <a:pt x="758" y="424"/>
                    </a:lnTo>
                    <a:lnTo>
                      <a:pt x="762" y="435"/>
                    </a:lnTo>
                    <a:lnTo>
                      <a:pt x="776" y="434"/>
                    </a:lnTo>
                    <a:lnTo>
                      <a:pt x="806" y="415"/>
                    </a:lnTo>
                    <a:lnTo>
                      <a:pt x="803" y="421"/>
                    </a:lnTo>
                    <a:lnTo>
                      <a:pt x="831" y="436"/>
                    </a:lnTo>
                    <a:lnTo>
                      <a:pt x="889" y="487"/>
                    </a:lnTo>
                    <a:lnTo>
                      <a:pt x="893" y="477"/>
                    </a:lnTo>
                    <a:lnTo>
                      <a:pt x="920" y="489"/>
                    </a:lnTo>
                    <a:lnTo>
                      <a:pt x="940" y="483"/>
                    </a:lnTo>
                    <a:lnTo>
                      <a:pt x="951" y="487"/>
                    </a:lnTo>
                    <a:lnTo>
                      <a:pt x="964" y="499"/>
                    </a:lnTo>
                    <a:lnTo>
                      <a:pt x="977" y="503"/>
                    </a:lnTo>
                    <a:lnTo>
                      <a:pt x="988" y="511"/>
                    </a:lnTo>
                    <a:lnTo>
                      <a:pt x="1007" y="509"/>
                    </a:lnTo>
                    <a:lnTo>
                      <a:pt x="1022" y="521"/>
                    </a:lnTo>
                    <a:lnTo>
                      <a:pt x="1027" y="519"/>
                    </a:lnTo>
                    <a:lnTo>
                      <a:pt x="1042" y="516"/>
                    </a:lnTo>
                    <a:lnTo>
                      <a:pt x="1064" y="498"/>
                    </a:lnTo>
                    <a:lnTo>
                      <a:pt x="1084" y="489"/>
                    </a:lnTo>
                    <a:lnTo>
                      <a:pt x="1101" y="495"/>
                    </a:lnTo>
                    <a:lnTo>
                      <a:pt x="1117" y="495"/>
                    </a:lnTo>
                    <a:lnTo>
                      <a:pt x="1133" y="505"/>
                    </a:lnTo>
                    <a:lnTo>
                      <a:pt x="1149" y="505"/>
                    </a:lnTo>
                    <a:lnTo>
                      <a:pt x="1175" y="510"/>
                    </a:lnTo>
                    <a:lnTo>
                      <a:pt x="1183" y="497"/>
                    </a:lnTo>
                    <a:lnTo>
                      <a:pt x="1170" y="485"/>
                    </a:lnTo>
                    <a:lnTo>
                      <a:pt x="1175" y="464"/>
                    </a:lnTo>
                    <a:lnTo>
                      <a:pt x="1197" y="472"/>
                    </a:lnTo>
                    <a:lnTo>
                      <a:pt x="1213" y="474"/>
                    </a:lnTo>
                    <a:lnTo>
                      <a:pt x="1234" y="479"/>
                    </a:lnTo>
                    <a:lnTo>
                      <a:pt x="1246" y="495"/>
                    </a:lnTo>
                    <a:lnTo>
                      <a:pt x="1273" y="503"/>
                    </a:lnTo>
                    <a:lnTo>
                      <a:pt x="1286" y="499"/>
                    </a:lnTo>
                    <a:lnTo>
                      <a:pt x="1305" y="497"/>
                    </a:lnTo>
                    <a:lnTo>
                      <a:pt x="1323" y="500"/>
                    </a:lnTo>
                    <a:lnTo>
                      <a:pt x="1344" y="509"/>
                    </a:lnTo>
                    <a:lnTo>
                      <a:pt x="1360" y="520"/>
                    </a:lnTo>
                    <a:lnTo>
                      <a:pt x="1374" y="519"/>
                    </a:lnTo>
                    <a:lnTo>
                      <a:pt x="1397" y="523"/>
                    </a:lnTo>
                    <a:lnTo>
                      <a:pt x="1408" y="518"/>
                    </a:lnTo>
                    <a:lnTo>
                      <a:pt x="1427" y="514"/>
                    </a:lnTo>
                    <a:lnTo>
                      <a:pt x="1442" y="500"/>
                    </a:lnTo>
                    <a:lnTo>
                      <a:pt x="1453" y="502"/>
                    </a:lnTo>
                    <a:lnTo>
                      <a:pt x="1465" y="509"/>
                    </a:lnTo>
                    <a:lnTo>
                      <a:pt x="1483" y="507"/>
                    </a:lnTo>
                    <a:lnTo>
                      <a:pt x="1508" y="515"/>
                    </a:lnTo>
                    <a:lnTo>
                      <a:pt x="1522" y="502"/>
                    </a:lnTo>
                    <a:lnTo>
                      <a:pt x="1516" y="493"/>
                    </a:lnTo>
                    <a:lnTo>
                      <a:pt x="1516" y="472"/>
                    </a:lnTo>
                    <a:lnTo>
                      <a:pt x="1520" y="465"/>
                    </a:lnTo>
                    <a:lnTo>
                      <a:pt x="1512" y="454"/>
                    </a:lnTo>
                    <a:lnTo>
                      <a:pt x="1500" y="450"/>
                    </a:lnTo>
                    <a:lnTo>
                      <a:pt x="1505" y="440"/>
                    </a:lnTo>
                    <a:lnTo>
                      <a:pt x="1522" y="436"/>
                    </a:lnTo>
                    <a:lnTo>
                      <a:pt x="1542" y="436"/>
                    </a:lnTo>
                    <a:lnTo>
                      <a:pt x="1570" y="441"/>
                    </a:lnTo>
                    <a:lnTo>
                      <a:pt x="1589" y="449"/>
                    </a:lnTo>
                    <a:lnTo>
                      <a:pt x="1614" y="469"/>
                    </a:lnTo>
                    <a:lnTo>
                      <a:pt x="1627" y="478"/>
                    </a:lnTo>
                    <a:lnTo>
                      <a:pt x="1641" y="490"/>
                    </a:lnTo>
                    <a:lnTo>
                      <a:pt x="1661" y="510"/>
                    </a:lnTo>
                    <a:lnTo>
                      <a:pt x="1693" y="516"/>
                    </a:lnTo>
                    <a:lnTo>
                      <a:pt x="1722" y="531"/>
                    </a:lnTo>
                    <a:lnTo>
                      <a:pt x="1742" y="550"/>
                    </a:lnTo>
                    <a:lnTo>
                      <a:pt x="1766" y="550"/>
                    </a:lnTo>
                    <a:lnTo>
                      <a:pt x="1775" y="542"/>
                    </a:lnTo>
                    <a:lnTo>
                      <a:pt x="1797" y="536"/>
                    </a:lnTo>
                    <a:lnTo>
                      <a:pt x="1802" y="554"/>
                    </a:lnTo>
                    <a:lnTo>
                      <a:pt x="1801" y="562"/>
                    </a:lnTo>
                    <a:lnTo>
                      <a:pt x="1810" y="584"/>
                    </a:lnTo>
                    <a:lnTo>
                      <a:pt x="1811" y="604"/>
                    </a:lnTo>
                    <a:lnTo>
                      <a:pt x="1789" y="600"/>
                    </a:lnTo>
                    <a:lnTo>
                      <a:pt x="1779" y="607"/>
                    </a:lnTo>
                    <a:lnTo>
                      <a:pt x="1794" y="625"/>
                    </a:lnTo>
                    <a:lnTo>
                      <a:pt x="1806" y="649"/>
                    </a:lnTo>
                    <a:lnTo>
                      <a:pt x="1798" y="650"/>
                    </a:lnTo>
                    <a:lnTo>
                      <a:pt x="1804" y="660"/>
                    </a:lnTo>
                    <a:lnTo>
                      <a:pt x="1808" y="664"/>
                    </a:lnTo>
                    <a:lnTo>
                      <a:pt x="1807" y="657"/>
                    </a:lnTo>
                    <a:lnTo>
                      <a:pt x="1821" y="642"/>
                    </a:lnTo>
                    <a:lnTo>
                      <a:pt x="1837" y="652"/>
                    </a:lnTo>
                    <a:lnTo>
                      <a:pt x="1848" y="651"/>
                    </a:lnTo>
                    <a:lnTo>
                      <a:pt x="1863" y="639"/>
                    </a:lnTo>
                    <a:lnTo>
                      <a:pt x="1866" y="627"/>
                    </a:lnTo>
                    <a:lnTo>
                      <a:pt x="1873" y="604"/>
                    </a:lnTo>
                    <a:lnTo>
                      <a:pt x="1880" y="580"/>
                    </a:lnTo>
                    <a:lnTo>
                      <a:pt x="1876" y="566"/>
                    </a:lnTo>
                    <a:lnTo>
                      <a:pt x="1879" y="536"/>
                    </a:lnTo>
                    <a:lnTo>
                      <a:pt x="1862" y="504"/>
                    </a:lnTo>
                    <a:lnTo>
                      <a:pt x="1844" y="480"/>
                    </a:lnTo>
                    <a:lnTo>
                      <a:pt x="1840" y="460"/>
                    </a:lnTo>
                    <a:lnTo>
                      <a:pt x="1825" y="443"/>
                    </a:lnTo>
                    <a:lnTo>
                      <a:pt x="1784" y="421"/>
                    </a:lnTo>
                    <a:lnTo>
                      <a:pt x="1766" y="420"/>
                    </a:lnTo>
                    <a:lnTo>
                      <a:pt x="1764" y="430"/>
                    </a:lnTo>
                    <a:lnTo>
                      <a:pt x="1746" y="425"/>
                    </a:lnTo>
                    <a:lnTo>
                      <a:pt x="1728" y="413"/>
                    </a:lnTo>
                    <a:lnTo>
                      <a:pt x="1701" y="410"/>
                    </a:lnTo>
                    <a:lnTo>
                      <a:pt x="1718" y="364"/>
                    </a:lnTo>
                    <a:lnTo>
                      <a:pt x="1729" y="326"/>
                    </a:lnTo>
                    <a:lnTo>
                      <a:pt x="1772" y="320"/>
                    </a:lnTo>
                    <a:lnTo>
                      <a:pt x="1821" y="323"/>
                    </a:lnTo>
                    <a:lnTo>
                      <a:pt x="1829" y="314"/>
                    </a:lnTo>
                    <a:lnTo>
                      <a:pt x="1855" y="317"/>
                    </a:lnTo>
                    <a:lnTo>
                      <a:pt x="1869" y="331"/>
                    </a:lnTo>
                    <a:lnTo>
                      <a:pt x="1890" y="329"/>
                    </a:lnTo>
                    <a:lnTo>
                      <a:pt x="1917" y="324"/>
                    </a:lnTo>
                    <a:lnTo>
                      <a:pt x="1892" y="312"/>
                    </a:lnTo>
                    <a:lnTo>
                      <a:pt x="1892" y="280"/>
                    </a:lnTo>
                    <a:lnTo>
                      <a:pt x="1921" y="273"/>
                    </a:lnTo>
                    <a:lnTo>
                      <a:pt x="1961" y="297"/>
                    </a:lnTo>
                    <a:lnTo>
                      <a:pt x="1972" y="275"/>
                    </a:lnTo>
                    <a:lnTo>
                      <a:pt x="1961" y="260"/>
                    </a:lnTo>
                    <a:lnTo>
                      <a:pt x="1977" y="258"/>
                    </a:lnTo>
                    <a:lnTo>
                      <a:pt x="1999" y="285"/>
                    </a:lnTo>
                    <a:lnTo>
                      <a:pt x="1992" y="301"/>
                    </a:lnTo>
                    <a:lnTo>
                      <a:pt x="1989" y="320"/>
                    </a:lnTo>
                    <a:lnTo>
                      <a:pt x="1990" y="345"/>
                    </a:lnTo>
                    <a:lnTo>
                      <a:pt x="1972" y="349"/>
                    </a:lnTo>
                    <a:lnTo>
                      <a:pt x="1981" y="358"/>
                    </a:lnTo>
                    <a:lnTo>
                      <a:pt x="1980" y="370"/>
                    </a:lnTo>
                    <a:lnTo>
                      <a:pt x="2001" y="397"/>
                    </a:lnTo>
                    <a:lnTo>
                      <a:pt x="2053" y="441"/>
                    </a:lnTo>
                    <a:lnTo>
                      <a:pt x="2086" y="471"/>
                    </a:lnTo>
                    <a:lnTo>
                      <a:pt x="2105" y="485"/>
                    </a:lnTo>
                    <a:lnTo>
                      <a:pt x="2110" y="466"/>
                    </a:lnTo>
                    <a:lnTo>
                      <a:pt x="2096" y="446"/>
                    </a:lnTo>
                    <a:lnTo>
                      <a:pt x="2115" y="441"/>
                    </a:lnTo>
                    <a:lnTo>
                      <a:pt x="2098" y="418"/>
                    </a:lnTo>
                    <a:lnTo>
                      <a:pt x="2114" y="408"/>
                    </a:lnTo>
                    <a:lnTo>
                      <a:pt x="2099" y="399"/>
                    </a:lnTo>
                    <a:lnTo>
                      <a:pt x="2088" y="383"/>
                    </a:lnTo>
                    <a:lnTo>
                      <a:pt x="2102" y="382"/>
                    </a:lnTo>
                    <a:lnTo>
                      <a:pt x="2072" y="354"/>
                    </a:lnTo>
                    <a:lnTo>
                      <a:pt x="2050" y="349"/>
                    </a:lnTo>
                    <a:lnTo>
                      <a:pt x="2041" y="341"/>
                    </a:lnTo>
                    <a:lnTo>
                      <a:pt x="2037" y="322"/>
                    </a:lnTo>
                    <a:lnTo>
                      <a:pt x="2027" y="310"/>
                    </a:lnTo>
                    <a:lnTo>
                      <a:pt x="2050" y="312"/>
                    </a:lnTo>
                    <a:lnTo>
                      <a:pt x="2054" y="304"/>
                    </a:lnTo>
                    <a:lnTo>
                      <a:pt x="2069" y="311"/>
                    </a:lnTo>
                    <a:lnTo>
                      <a:pt x="2089" y="296"/>
                    </a:lnTo>
                    <a:lnTo>
                      <a:pt x="2127" y="309"/>
                    </a:lnTo>
                    <a:lnTo>
                      <a:pt x="2121" y="301"/>
                    </a:lnTo>
                    <a:lnTo>
                      <a:pt x="2127" y="289"/>
                    </a:lnTo>
                    <a:lnTo>
                      <a:pt x="2132" y="275"/>
                    </a:lnTo>
                    <a:lnTo>
                      <a:pt x="2142" y="273"/>
                    </a:lnTo>
                    <a:lnTo>
                      <a:pt x="2162" y="259"/>
                    </a:lnTo>
                    <a:lnTo>
                      <a:pt x="2195" y="263"/>
                    </a:lnTo>
                    <a:lnTo>
                      <a:pt x="2192" y="258"/>
                    </a:lnTo>
                    <a:lnTo>
                      <a:pt x="2179" y="250"/>
                    </a:lnTo>
                    <a:lnTo>
                      <a:pt x="2165" y="245"/>
                    </a:lnTo>
                    <a:lnTo>
                      <a:pt x="2135" y="230"/>
                    </a:lnTo>
                    <a:lnTo>
                      <a:pt x="2107" y="220"/>
                    </a:lnTo>
                    <a:lnTo>
                      <a:pt x="2128" y="221"/>
                    </a:lnTo>
                    <a:lnTo>
                      <a:pt x="2134" y="213"/>
                    </a:lnTo>
                    <a:lnTo>
                      <a:pt x="2128" y="210"/>
                    </a:lnTo>
                    <a:lnTo>
                      <a:pt x="2117" y="188"/>
                    </a:lnTo>
                    <a:lnTo>
                      <a:pt x="2124" y="183"/>
                    </a:lnTo>
                    <a:lnTo>
                      <a:pt x="2127" y="194"/>
                    </a:lnTo>
                    <a:lnTo>
                      <a:pt x="2139" y="195"/>
                    </a:lnTo>
                    <a:lnTo>
                      <a:pt x="2136" y="183"/>
                    </a:lnTo>
                    <a:lnTo>
                      <a:pt x="2149" y="185"/>
                    </a:lnTo>
                    <a:lnTo>
                      <a:pt x="2158" y="186"/>
                    </a:lnTo>
                    <a:lnTo>
                      <a:pt x="2154" y="172"/>
                    </a:lnTo>
                    <a:lnTo>
                      <a:pt x="2163" y="168"/>
                    </a:lnTo>
                    <a:lnTo>
                      <a:pt x="2150" y="158"/>
                    </a:lnTo>
                    <a:lnTo>
                      <a:pt x="2155" y="143"/>
                    </a:lnTo>
                    <a:lnTo>
                      <a:pt x="2167" y="151"/>
                    </a:lnTo>
                    <a:lnTo>
                      <a:pt x="2166" y="129"/>
                    </a:lnTo>
                    <a:lnTo>
                      <a:pt x="2163" y="113"/>
                    </a:lnTo>
                    <a:lnTo>
                      <a:pt x="2134" y="115"/>
                    </a:lnTo>
                    <a:lnTo>
                      <a:pt x="2116" y="123"/>
                    </a:lnTo>
                    <a:lnTo>
                      <a:pt x="2102" y="129"/>
                    </a:lnTo>
                    <a:lnTo>
                      <a:pt x="2098" y="133"/>
                    </a:lnTo>
                    <a:lnTo>
                      <a:pt x="2081" y="119"/>
                    </a:lnTo>
                    <a:lnTo>
                      <a:pt x="2021" y="141"/>
                    </a:lnTo>
                    <a:lnTo>
                      <a:pt x="2020" y="142"/>
                    </a:lnTo>
                    <a:lnTo>
                      <a:pt x="2020" y="142"/>
                    </a:lnTo>
                    <a:lnTo>
                      <a:pt x="1988" y="134"/>
                    </a:lnTo>
                    <a:lnTo>
                      <a:pt x="1936" y="126"/>
                    </a:lnTo>
                    <a:lnTo>
                      <a:pt x="1911" y="126"/>
                    </a:lnTo>
                    <a:lnTo>
                      <a:pt x="1861" y="122"/>
                    </a:lnTo>
                    <a:lnTo>
                      <a:pt x="1867" y="130"/>
                    </a:lnTo>
                    <a:lnTo>
                      <a:pt x="1896" y="141"/>
                    </a:lnTo>
                    <a:lnTo>
                      <a:pt x="1888" y="146"/>
                    </a:lnTo>
                    <a:lnTo>
                      <a:pt x="1841" y="131"/>
                    </a:lnTo>
                    <a:lnTo>
                      <a:pt x="1818" y="132"/>
                    </a:lnTo>
                    <a:lnTo>
                      <a:pt x="1788" y="129"/>
                    </a:lnTo>
                    <a:lnTo>
                      <a:pt x="1765" y="130"/>
                    </a:lnTo>
                    <a:lnTo>
                      <a:pt x="1753" y="133"/>
                    </a:lnTo>
                    <a:lnTo>
                      <a:pt x="1729" y="128"/>
                    </a:lnTo>
                    <a:lnTo>
                      <a:pt x="1711" y="115"/>
                    </a:lnTo>
                    <a:lnTo>
                      <a:pt x="1690" y="109"/>
                    </a:lnTo>
                    <a:lnTo>
                      <a:pt x="1660" y="106"/>
                    </a:lnTo>
                    <a:lnTo>
                      <a:pt x="1612" y="109"/>
                    </a:lnTo>
                    <a:lnTo>
                      <a:pt x="1559" y="96"/>
                    </a:lnTo>
                    <a:lnTo>
                      <a:pt x="1533" y="86"/>
                    </a:lnTo>
                    <a:lnTo>
                      <a:pt x="1402" y="75"/>
                    </a:lnTo>
                    <a:lnTo>
                      <a:pt x="1395" y="82"/>
                    </a:lnTo>
                    <a:lnTo>
                      <a:pt x="1426" y="98"/>
                    </a:lnTo>
                    <a:lnTo>
                      <a:pt x="1402" y="96"/>
                    </a:lnTo>
                    <a:lnTo>
                      <a:pt x="1399" y="101"/>
                    </a:lnTo>
                    <a:lnTo>
                      <a:pt x="1367" y="95"/>
                    </a:lnTo>
                    <a:lnTo>
                      <a:pt x="1351" y="100"/>
                    </a:lnTo>
                    <a:lnTo>
                      <a:pt x="1320" y="92"/>
                    </a:lnTo>
                    <a:lnTo>
                      <a:pt x="1331" y="110"/>
                    </a:lnTo>
                    <a:lnTo>
                      <a:pt x="1301" y="103"/>
                    </a:lnTo>
                    <a:lnTo>
                      <a:pt x="1268" y="90"/>
                    </a:lnTo>
                    <a:lnTo>
                      <a:pt x="1267" y="83"/>
                    </a:lnTo>
                    <a:lnTo>
                      <a:pt x="1247" y="72"/>
                    </a:lnTo>
                    <a:lnTo>
                      <a:pt x="1215" y="64"/>
                    </a:lnTo>
                    <a:lnTo>
                      <a:pt x="1195" y="64"/>
                    </a:lnTo>
                    <a:lnTo>
                      <a:pt x="1165" y="61"/>
                    </a:lnTo>
                    <a:lnTo>
                      <a:pt x="1180" y="73"/>
                    </a:lnTo>
                    <a:lnTo>
                      <a:pt x="1124" y="71"/>
                    </a:lnTo>
                    <a:lnTo>
                      <a:pt x="1111" y="63"/>
                    </a:lnTo>
                    <a:lnTo>
                      <a:pt x="1068" y="61"/>
                    </a:lnTo>
                    <a:lnTo>
                      <a:pt x="1051" y="63"/>
                    </a:lnTo>
                    <a:lnTo>
                      <a:pt x="1051" y="68"/>
                    </a:lnTo>
                    <a:lnTo>
                      <a:pt x="1032" y="57"/>
                    </a:lnTo>
                    <a:lnTo>
                      <a:pt x="1024" y="60"/>
                    </a:lnTo>
                    <a:lnTo>
                      <a:pt x="1001" y="56"/>
                    </a:lnTo>
                    <a:lnTo>
                      <a:pt x="983" y="54"/>
                    </a:lnTo>
                    <a:lnTo>
                      <a:pt x="986" y="49"/>
                    </a:lnTo>
                    <a:lnTo>
                      <a:pt x="1008" y="40"/>
                    </a:lnTo>
                    <a:lnTo>
                      <a:pt x="1016" y="36"/>
                    </a:lnTo>
                    <a:lnTo>
                      <a:pt x="1009" y="28"/>
                    </a:lnTo>
                    <a:lnTo>
                      <a:pt x="992" y="22"/>
                    </a:lnTo>
                    <a:lnTo>
                      <a:pt x="955" y="15"/>
                    </a:lnTo>
                    <a:lnTo>
                      <a:pt x="920" y="14"/>
                    </a:lnTo>
                    <a:lnTo>
                      <a:pt x="913" y="18"/>
                    </a:lnTo>
                    <a:lnTo>
                      <a:pt x="901" y="11"/>
                    </a:lnTo>
                    <a:lnTo>
                      <a:pt x="901" y="11"/>
                    </a:lnTo>
                    <a:lnTo>
                      <a:pt x="871" y="8"/>
                    </a:lnTo>
                    <a:lnTo>
                      <a:pt x="883" y="5"/>
                    </a:lnTo>
                    <a:lnTo>
                      <a:pt x="856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221" name="Freeform 222">
                <a:extLst>
                  <a:ext uri="{FF2B5EF4-FFF2-40B4-BE49-F238E27FC236}">
                    <a16:creationId xmlns:a16="http://schemas.microsoft.com/office/drawing/2014/main" id="{E8016BE2-78E9-4E8C-B930-85966F1EE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7125" y="4854575"/>
                <a:ext cx="66675" cy="65087"/>
              </a:xfrm>
              <a:custGeom>
                <a:avLst/>
                <a:gdLst>
                  <a:gd name="T0" fmla="*/ 36 w 42"/>
                  <a:gd name="T1" fmla="*/ 6 h 41"/>
                  <a:gd name="T2" fmla="*/ 29 w 42"/>
                  <a:gd name="T3" fmla="*/ 0 h 41"/>
                  <a:gd name="T4" fmla="*/ 20 w 42"/>
                  <a:gd name="T5" fmla="*/ 4 h 41"/>
                  <a:gd name="T6" fmla="*/ 10 w 42"/>
                  <a:gd name="T7" fmla="*/ 12 h 41"/>
                  <a:gd name="T8" fmla="*/ 0 w 42"/>
                  <a:gd name="T9" fmla="*/ 25 h 41"/>
                  <a:gd name="T10" fmla="*/ 12 w 42"/>
                  <a:gd name="T11" fmla="*/ 41 h 41"/>
                  <a:gd name="T12" fmla="*/ 18 w 42"/>
                  <a:gd name="T13" fmla="*/ 39 h 41"/>
                  <a:gd name="T14" fmla="*/ 22 w 42"/>
                  <a:gd name="T15" fmla="*/ 32 h 41"/>
                  <a:gd name="T16" fmla="*/ 32 w 42"/>
                  <a:gd name="T17" fmla="*/ 29 h 41"/>
                  <a:gd name="T18" fmla="*/ 36 w 42"/>
                  <a:gd name="T19" fmla="*/ 22 h 41"/>
                  <a:gd name="T20" fmla="*/ 42 w 42"/>
                  <a:gd name="T21" fmla="*/ 12 h 41"/>
                  <a:gd name="T22" fmla="*/ 36 w 42"/>
                  <a:gd name="T23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1">
                    <a:moveTo>
                      <a:pt x="36" y="6"/>
                    </a:moveTo>
                    <a:lnTo>
                      <a:pt x="29" y="0"/>
                    </a:lnTo>
                    <a:lnTo>
                      <a:pt x="20" y="4"/>
                    </a:lnTo>
                    <a:lnTo>
                      <a:pt x="10" y="12"/>
                    </a:lnTo>
                    <a:lnTo>
                      <a:pt x="0" y="25"/>
                    </a:lnTo>
                    <a:lnTo>
                      <a:pt x="12" y="41"/>
                    </a:lnTo>
                    <a:lnTo>
                      <a:pt x="18" y="39"/>
                    </a:lnTo>
                    <a:lnTo>
                      <a:pt x="22" y="32"/>
                    </a:lnTo>
                    <a:lnTo>
                      <a:pt x="32" y="29"/>
                    </a:lnTo>
                    <a:lnTo>
                      <a:pt x="36" y="22"/>
                    </a:lnTo>
                    <a:lnTo>
                      <a:pt x="42" y="12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</p:grp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221395CF-F635-402F-BB5E-61545C32C371}"/>
                </a:ext>
              </a:extLst>
            </p:cNvPr>
            <p:cNvSpPr txBox="1"/>
            <p:nvPr/>
          </p:nvSpPr>
          <p:spPr>
            <a:xfrm>
              <a:off x="9327104" y="2500657"/>
              <a:ext cx="1615685" cy="397391"/>
            </a:xfrm>
            <a:prstGeom prst="rect">
              <a:avLst/>
            </a:prstGeom>
            <a:noFill/>
          </p:spPr>
          <p:txBody>
            <a:bodyPr wrap="square" lIns="91440" tIns="91440" rIns="91440" bIns="91440" rtlCol="0" anchor="ctr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South Korea</a:t>
              </a: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357808DA-9971-4992-A131-A42F7DB05DBB}"/>
                </a:ext>
              </a:extLst>
            </p:cNvPr>
            <p:cNvSpPr txBox="1"/>
            <p:nvPr/>
          </p:nvSpPr>
          <p:spPr>
            <a:xfrm>
              <a:off x="7142065" y="4760458"/>
              <a:ext cx="1331459" cy="397391"/>
            </a:xfrm>
            <a:prstGeom prst="rect">
              <a:avLst/>
            </a:prstGeom>
            <a:noFill/>
          </p:spPr>
          <p:txBody>
            <a:bodyPr wrap="square" lIns="91440" tIns="91440" rIns="91440" bIns="91440" rtlCol="0" anchor="ctr">
              <a:noAutofit/>
            </a:bodyPr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Australia</a:t>
              </a: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F7574615-FCDB-4C7A-AA55-7828B00A6680}"/>
                </a:ext>
              </a:extLst>
            </p:cNvPr>
            <p:cNvSpPr txBox="1"/>
            <p:nvPr/>
          </p:nvSpPr>
          <p:spPr>
            <a:xfrm>
              <a:off x="1888265" y="3946726"/>
              <a:ext cx="1060413" cy="397391"/>
            </a:xfrm>
            <a:prstGeom prst="rect">
              <a:avLst/>
            </a:prstGeom>
            <a:noFill/>
          </p:spPr>
          <p:txBody>
            <a:bodyPr wrap="square" lIns="91440" tIns="91440" rIns="91440" bIns="91440" rtlCol="0" anchor="ctr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Colombia</a:t>
              </a: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D9C29200-BA99-47C0-823E-4A555EC5A67A}"/>
                </a:ext>
              </a:extLst>
            </p:cNvPr>
            <p:cNvSpPr txBox="1"/>
            <p:nvPr/>
          </p:nvSpPr>
          <p:spPr>
            <a:xfrm>
              <a:off x="967072" y="3261835"/>
              <a:ext cx="1118228" cy="397391"/>
            </a:xfrm>
            <a:prstGeom prst="rect">
              <a:avLst/>
            </a:prstGeom>
            <a:noFill/>
          </p:spPr>
          <p:txBody>
            <a:bodyPr wrap="square" lIns="91440" tIns="91440" rIns="91440" bIns="91440" rtlCol="0" anchor="ctr">
              <a:noAutofit/>
            </a:bodyPr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Mexico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B8501BD8-D95A-42EA-8F6C-126B3F8C2D6D}"/>
                </a:ext>
              </a:extLst>
            </p:cNvPr>
            <p:cNvSpPr txBox="1"/>
            <p:nvPr/>
          </p:nvSpPr>
          <p:spPr>
            <a:xfrm>
              <a:off x="4010699" y="1941728"/>
              <a:ext cx="1166432" cy="500100"/>
            </a:xfrm>
            <a:prstGeom prst="rect">
              <a:avLst/>
            </a:prstGeom>
            <a:noFill/>
          </p:spPr>
          <p:txBody>
            <a:bodyPr wrap="square" lIns="91440" tIns="91440" rIns="91440" bIns="91440" rtlCol="0" anchor="ctr">
              <a:noAutofit/>
            </a:bodyPr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United Kingdom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20D43B16-6E70-40B0-BC3D-CFE7FE87ECEF}"/>
                </a:ext>
              </a:extLst>
            </p:cNvPr>
            <p:cNvSpPr txBox="1"/>
            <p:nvPr/>
          </p:nvSpPr>
          <p:spPr>
            <a:xfrm>
              <a:off x="6141685" y="2209759"/>
              <a:ext cx="815515" cy="397391"/>
            </a:xfrm>
            <a:prstGeom prst="rect">
              <a:avLst/>
            </a:prstGeom>
            <a:noFill/>
          </p:spPr>
          <p:txBody>
            <a:bodyPr wrap="square" lIns="91440" tIns="91440" rIns="91440" bIns="91440" rtlCol="0" anchor="ctr">
              <a:noAutofit/>
            </a:bodyPr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Italy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298CEEF9-899A-4021-9513-61B88E34C00F}"/>
                </a:ext>
              </a:extLst>
            </p:cNvPr>
            <p:cNvSpPr txBox="1"/>
            <p:nvPr/>
          </p:nvSpPr>
          <p:spPr>
            <a:xfrm>
              <a:off x="4062089" y="2635831"/>
              <a:ext cx="924100" cy="397391"/>
            </a:xfrm>
            <a:prstGeom prst="rect">
              <a:avLst/>
            </a:prstGeom>
            <a:noFill/>
          </p:spPr>
          <p:txBody>
            <a:bodyPr wrap="square" lIns="91440" tIns="91440" rIns="91440" bIns="91440" rtlCol="0" anchor="ctr">
              <a:noAutofit/>
            </a:bodyPr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Spain</a:t>
              </a: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391B61FA-4807-4E24-B806-6DA1BFCE9CA0}"/>
                </a:ext>
              </a:extLst>
            </p:cNvPr>
            <p:cNvSpPr txBox="1"/>
            <p:nvPr/>
          </p:nvSpPr>
          <p:spPr>
            <a:xfrm>
              <a:off x="9445565" y="3258272"/>
              <a:ext cx="999221" cy="319875"/>
            </a:xfrm>
            <a:prstGeom prst="rect">
              <a:avLst/>
            </a:prstGeom>
            <a:noFill/>
          </p:spPr>
          <p:txBody>
            <a:bodyPr wrap="square" lIns="91440" tIns="91440" rIns="91440" bIns="91440" rtlCol="0" anchor="ctr">
              <a:noAutofit/>
            </a:bodyPr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Taiwan</a:t>
              </a: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EAF6DB3C-5042-4264-A07E-92E0D698C979}"/>
                </a:ext>
              </a:extLst>
            </p:cNvPr>
            <p:cNvSpPr txBox="1"/>
            <p:nvPr/>
          </p:nvSpPr>
          <p:spPr>
            <a:xfrm>
              <a:off x="7499422" y="3576281"/>
              <a:ext cx="1518422" cy="330131"/>
            </a:xfrm>
            <a:prstGeom prst="rect">
              <a:avLst/>
            </a:prstGeom>
            <a:noFill/>
          </p:spPr>
          <p:txBody>
            <a:bodyPr wrap="square" lIns="91440" tIns="91440" rIns="91440" bIns="91440" rtlCol="0" anchor="ctr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Saudi Arabia</a:t>
              </a: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FD640D70-2E6E-44CE-AB5E-F595B2F58C84}"/>
                </a:ext>
              </a:extLst>
            </p:cNvPr>
            <p:cNvSpPr txBox="1"/>
            <p:nvPr/>
          </p:nvSpPr>
          <p:spPr>
            <a:xfrm>
              <a:off x="7098610" y="2688993"/>
              <a:ext cx="948112" cy="313863"/>
            </a:xfrm>
            <a:prstGeom prst="rect">
              <a:avLst/>
            </a:prstGeom>
            <a:noFill/>
          </p:spPr>
          <p:txBody>
            <a:bodyPr wrap="square" lIns="91440" tIns="91440" rIns="91440" bIns="91440" rtlCol="0" anchor="ctr">
              <a:noAutofit/>
            </a:bodyPr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Turkey</a:t>
              </a:r>
            </a:p>
          </p:txBody>
        </p:sp>
        <p:pic>
          <p:nvPicPr>
            <p:cNvPr id="227" name="Picture 226">
              <a:extLst>
                <a:ext uri="{FF2B5EF4-FFF2-40B4-BE49-F238E27FC236}">
                  <a16:creationId xmlns:a16="http://schemas.microsoft.com/office/drawing/2014/main" id="{F231DCC3-D96C-4203-A142-9E2D16C7F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4820" y="4751757"/>
              <a:ext cx="433524" cy="433524"/>
            </a:xfrm>
            <a:prstGeom prst="rect">
              <a:avLst/>
            </a:prstGeom>
          </p:spPr>
        </p:pic>
        <p:pic>
          <p:nvPicPr>
            <p:cNvPr id="229" name="Picture 228">
              <a:extLst>
                <a:ext uri="{FF2B5EF4-FFF2-40B4-BE49-F238E27FC236}">
                  <a16:creationId xmlns:a16="http://schemas.microsoft.com/office/drawing/2014/main" id="{95504DD0-1170-4C23-8E31-D4EC79525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101" y="2201469"/>
              <a:ext cx="433524" cy="433524"/>
            </a:xfrm>
            <a:prstGeom prst="rect">
              <a:avLst/>
            </a:prstGeom>
          </p:spPr>
        </p:pic>
        <p:pic>
          <p:nvPicPr>
            <p:cNvPr id="232" name="Picture 231">
              <a:extLst>
                <a:ext uri="{FF2B5EF4-FFF2-40B4-BE49-F238E27FC236}">
                  <a16:creationId xmlns:a16="http://schemas.microsoft.com/office/drawing/2014/main" id="{59FF36CB-59B5-45DD-9A69-FE2C95A74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365" y="3533269"/>
              <a:ext cx="433524" cy="433524"/>
            </a:xfrm>
            <a:prstGeom prst="rect">
              <a:avLst/>
            </a:prstGeom>
          </p:spPr>
        </p:pic>
        <p:pic>
          <p:nvPicPr>
            <p:cNvPr id="233" name="Picture 232">
              <a:extLst>
                <a:ext uri="{FF2B5EF4-FFF2-40B4-BE49-F238E27FC236}">
                  <a16:creationId xmlns:a16="http://schemas.microsoft.com/office/drawing/2014/main" id="{C5617820-FEF5-4999-B22E-FDD7548A6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8488" y="2490789"/>
              <a:ext cx="433524" cy="433524"/>
            </a:xfrm>
            <a:prstGeom prst="rect">
              <a:avLst/>
            </a:prstGeom>
          </p:spPr>
        </p:pic>
        <p:pic>
          <p:nvPicPr>
            <p:cNvPr id="235" name="Picture 234">
              <a:extLst>
                <a:ext uri="{FF2B5EF4-FFF2-40B4-BE49-F238E27FC236}">
                  <a16:creationId xmlns:a16="http://schemas.microsoft.com/office/drawing/2014/main" id="{0E6A4E8F-61EE-4548-B394-AA7967719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1585" y="1986197"/>
              <a:ext cx="433524" cy="433524"/>
            </a:xfrm>
            <a:prstGeom prst="rect">
              <a:avLst/>
            </a:prstGeom>
          </p:spPr>
        </p:pic>
        <p:pic>
          <p:nvPicPr>
            <p:cNvPr id="236" name="Picture 235">
              <a:extLst>
                <a:ext uri="{FF2B5EF4-FFF2-40B4-BE49-F238E27FC236}">
                  <a16:creationId xmlns:a16="http://schemas.microsoft.com/office/drawing/2014/main" id="{F88E1600-F237-4C88-8853-A4CD399E9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4977" y="2634324"/>
              <a:ext cx="433524" cy="433524"/>
            </a:xfrm>
            <a:prstGeom prst="rect">
              <a:avLst/>
            </a:prstGeom>
          </p:spPr>
        </p:pic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9428D689-01DB-47D3-B78E-8AEBF0918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5587" y="3256332"/>
              <a:ext cx="433524" cy="433524"/>
            </a:xfrm>
            <a:prstGeom prst="rect">
              <a:avLst/>
            </a:prstGeom>
          </p:spPr>
        </p:pic>
        <p:pic>
          <p:nvPicPr>
            <p:cNvPr id="248" name="Picture 247" descr="A close up of a logo&#10;&#10;Description automatically generated">
              <a:extLst>
                <a:ext uri="{FF2B5EF4-FFF2-40B4-BE49-F238E27FC236}">
                  <a16:creationId xmlns:a16="http://schemas.microsoft.com/office/drawing/2014/main" id="{B5966BE8-57E2-4C7D-BDAA-22043B8DA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5860" y="3916106"/>
              <a:ext cx="461872" cy="461872"/>
            </a:xfrm>
            <a:prstGeom prst="rect">
              <a:avLst/>
            </a:prstGeom>
          </p:spPr>
        </p:pic>
        <p:pic>
          <p:nvPicPr>
            <p:cNvPr id="249" name="Picture 24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CBACD01-9D2B-406A-8BC2-B1EEDAAA6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2776" y="2627173"/>
              <a:ext cx="444495" cy="444495"/>
            </a:xfrm>
            <a:prstGeom prst="rect">
              <a:avLst/>
            </a:prstGeom>
          </p:spPr>
        </p:pic>
        <p:pic>
          <p:nvPicPr>
            <p:cNvPr id="222" name="Picture 221" descr="A picture containing pie chart&#10;&#10;Description automatically generated">
              <a:extLst>
                <a:ext uri="{FF2B5EF4-FFF2-40B4-BE49-F238E27FC236}">
                  <a16:creationId xmlns:a16="http://schemas.microsoft.com/office/drawing/2014/main" id="{30CF2236-6F14-4048-B2EF-D126D5AC9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6229" y="3198729"/>
              <a:ext cx="441235" cy="441235"/>
            </a:xfrm>
            <a:prstGeom prst="rect">
              <a:avLst/>
            </a:prstGeom>
          </p:spPr>
        </p:pic>
        <p:sp>
          <p:nvSpPr>
            <p:cNvPr id="251" name="Text Placeholder 26">
              <a:extLst>
                <a:ext uri="{FF2B5EF4-FFF2-40B4-BE49-F238E27FC236}">
                  <a16:creationId xmlns:a16="http://schemas.microsoft.com/office/drawing/2014/main" id="{1FF861D4-9D3C-43E8-B7B8-86C4C32D8653}"/>
                </a:ext>
              </a:extLst>
            </p:cNvPr>
            <p:cNvSpPr txBox="1">
              <a:spLocks/>
            </p:cNvSpPr>
            <p:nvPr/>
          </p:nvSpPr>
          <p:spPr>
            <a:xfrm>
              <a:off x="706507" y="6028267"/>
              <a:ext cx="8965813" cy="436887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None/>
                <a:defRPr sz="800" kern="1200">
                  <a:solidFill>
                    <a:srgbClr val="AEA79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536575" indent="-271463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Verdana" pitchFamily="34" charset="0"/>
                <a:buChar char="•"/>
                <a:defRPr sz="1600" kern="1200">
                  <a:solidFill>
                    <a:schemeClr val="accent6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808038" indent="-271463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Verdana" pitchFamily="34" charset="0"/>
                <a:buChar char="•"/>
                <a:defRPr sz="1400" kern="1200">
                  <a:solidFill>
                    <a:schemeClr val="accent6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985838" indent="-1778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Verdana" pitchFamily="34" charset="0"/>
                <a:buChar char="•"/>
                <a:defRPr sz="1200" kern="1200">
                  <a:solidFill>
                    <a:schemeClr val="accent6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257300" indent="-18415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Verdana" pitchFamily="34" charset="0"/>
                <a:buChar char="•"/>
                <a:defRPr sz="1100" kern="1200">
                  <a:solidFill>
                    <a:schemeClr val="accent6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1965"/>
                </a:buClr>
                <a:buSzTx/>
                <a:buFont typeface="Verdana" pitchFamily="34" charset="0"/>
                <a:buNone/>
                <a:tabLst/>
                <a:defRPr/>
              </a:pPr>
              <a:endParaRPr kumimoji="0" lang="en-US" sz="1067" b="0" i="1" u="none" strike="noStrike" kern="1200" cap="none" spc="0" normalizeH="0" baseline="0" noProof="0" dirty="0">
                <a:ln>
                  <a:noFill/>
                </a:ln>
                <a:solidFill>
                  <a:srgbClr val="AEA79F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DFB7974-ACF6-9DC7-13D7-C4ACA80761C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13" y="6346830"/>
            <a:ext cx="1393658" cy="37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96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ALYSISITEM" val="5cff4860-1f8b-467d-b62c-54aea06f20fc"/>
  <p:tag name="ANALYSISITEMDATABOUNDS" val="1x1-2x1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ALYSISITEM" val="5cff4860-1f8b-467d-b62c-54aea06f20fc"/>
  <p:tag name="ANALYSISITEMDATABOUNDS" val="1x1-2x1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ALYSISITEM" val="5cff4860-1f8b-467d-b62c-54aea06f20fc"/>
  <p:tag name="ANALYSISITEMDATABOUNDS" val="1x1-2x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1_2022 OGAB 16:9">
  <a:themeElements>
    <a:clrScheme name="NN 2020 Rebrand">
      <a:dk1>
        <a:srgbClr val="000000"/>
      </a:dk1>
      <a:lt1>
        <a:srgbClr val="FFFFFF"/>
      </a:lt1>
      <a:dk2>
        <a:srgbClr val="001965"/>
      </a:dk2>
      <a:lt2>
        <a:srgbClr val="CCC5BD"/>
      </a:lt2>
      <a:accent1>
        <a:srgbClr val="001965"/>
      </a:accent1>
      <a:accent2>
        <a:srgbClr val="005AD2"/>
      </a:accent2>
      <a:accent3>
        <a:srgbClr val="2A918B"/>
      </a:accent3>
      <a:accent4>
        <a:srgbClr val="EEA7BF"/>
      </a:accent4>
      <a:accent5>
        <a:srgbClr val="3B97DE"/>
      </a:accent5>
      <a:accent6>
        <a:srgbClr val="939AA7"/>
      </a:accent6>
      <a:hlink>
        <a:srgbClr val="005AD2"/>
      </a:hlink>
      <a:folHlink>
        <a:srgbClr val="3B97DE"/>
      </a:folHlink>
    </a:clrScheme>
    <a:fontScheme name="Apis for Office">
      <a:majorFont>
        <a:latin typeface="Apis For Office"/>
        <a:ea typeface=""/>
        <a:cs typeface=""/>
      </a:majorFont>
      <a:minorFont>
        <a:latin typeface="Apis For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lnSpc>
            <a:spcPct val="120000"/>
          </a:lnSpc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Accent 1">
      <a:srgbClr val="001965"/>
    </a:custClr>
    <a:custClr name="Accent 2">
      <a:srgbClr val="005AD2"/>
    </a:custClr>
    <a:custClr name="Accent 3">
      <a:srgbClr val="3B97DE"/>
    </a:custClr>
    <a:custClr name="Accent 4">
      <a:srgbClr val="EEA7BF"/>
    </a:custClr>
    <a:custClr name="Accent 5">
      <a:srgbClr val="2A918B"/>
    </a:custClr>
    <a:custClr name="Accent 6">
      <a:srgbClr val="939AA7"/>
    </a:custClr>
    <a:custClr name="Light 2">
      <a:srgbClr val="CCC5BD"/>
    </a:custClr>
    <a:custClr name="Dark 1">
      <a:srgbClr val="000000"/>
    </a:custClr>
    <a:custClr>
      <a:srgbClr val="FFFFFF"/>
    </a:custClr>
    <a:custClr name="Color has no name">
      <a:srgbClr val="FFFFFF"/>
    </a:custClr>
    <a:custClr name="Color has no name">
      <a:srgbClr val="FFFFFF"/>
    </a:custClr>
    <a:custClr name="Accent 2">
      <a:srgbClr val="99BDED"/>
    </a:custClr>
    <a:custClr name="Accent 3">
      <a:srgbClr val="B1D5F2"/>
    </a:custClr>
    <a:custClr name="Accent 4">
      <a:srgbClr val="F8DCE5"/>
    </a:custClr>
    <a:custClr name="Accent 5">
      <a:srgbClr val="AAD3D1"/>
    </a:custClr>
    <a:custClr name="Accent 6">
      <a:srgbClr val="D4D7DC"/>
    </a:custClr>
    <a:custClr name="Light 2">
      <a:srgbClr val="EBE8E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Accent 2">
      <a:srgbClr val="CCDEF6"/>
    </a:custClr>
    <a:custClr name="Accent 3">
      <a:srgbClr val="D8EAF8"/>
    </a:custClr>
    <a:custClr name="Accent 4">
      <a:srgbClr val="FCEDF2"/>
    </a:custClr>
    <a:custClr name="Accent 5">
      <a:srgbClr val="D4E9E8"/>
    </a:custClr>
    <a:custClr name="Accent 6">
      <a:srgbClr val="E9EBED"/>
    </a:custClr>
    <a:custClr name="Light 2">
      <a:srgbClr val="F5F3F2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Golden Sun">
      <a:srgbClr val="EAAB00"/>
    </a:custClr>
    <a:custClr name="Lava Red">
      <a:srgbClr val="E6553F"/>
    </a:custClr>
    <a:custClr name="Forest Green">
      <a:srgbClr val="3F9C35"/>
    </a:custClr>
  </a:custClrLst>
  <a:extLst>
    <a:ext uri="{05A4C25C-085E-4340-85A3-A5531E510DB2}">
      <thm15:themeFamily xmlns:thm15="http://schemas.microsoft.com/office/thememl/2012/main" name="Blank.potx" id="{909C29A5-E88E-48A9-8FEA-98397920CF68}" vid="{8A5C03E6-BC19-4ABC-A5C6-B7977B8DD495}"/>
    </a:ext>
  </a:extLst>
</a:theme>
</file>

<file path=ppt/theme/theme2.xml><?xml version="1.0" encoding="utf-8"?>
<a:theme xmlns:a="http://schemas.openxmlformats.org/drawingml/2006/main" name="ACTION teens master">
  <a:themeElements>
    <a:clrScheme name="NovoNordisk 2020">
      <a:dk1>
        <a:srgbClr val="000000"/>
      </a:dk1>
      <a:lt1>
        <a:srgbClr val="FFFFFF"/>
      </a:lt1>
      <a:dk2>
        <a:srgbClr val="001965"/>
      </a:dk2>
      <a:lt2>
        <a:srgbClr val="CCC5BD"/>
      </a:lt2>
      <a:accent1>
        <a:srgbClr val="001965"/>
      </a:accent1>
      <a:accent2>
        <a:srgbClr val="005AD2"/>
      </a:accent2>
      <a:accent3>
        <a:srgbClr val="2A918B"/>
      </a:accent3>
      <a:accent4>
        <a:srgbClr val="EEA7BF"/>
      </a:accent4>
      <a:accent5>
        <a:srgbClr val="3B97DE"/>
      </a:accent5>
      <a:accent6>
        <a:srgbClr val="939AA7"/>
      </a:accent6>
      <a:hlink>
        <a:srgbClr val="005AD2"/>
      </a:hlink>
      <a:folHlink>
        <a:srgbClr val="3B97DE"/>
      </a:folHlink>
    </a:clrScheme>
    <a:fontScheme name="Apis Novo Nordisk">
      <a:majorFont>
        <a:latin typeface="Apis For Office"/>
        <a:ea typeface=""/>
        <a:cs typeface=""/>
      </a:majorFont>
      <a:minorFont>
        <a:latin typeface="Apis For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lnSpc>
            <a:spcPct val="120000"/>
          </a:lnSpc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True Blue">
      <a:srgbClr val="001965"/>
    </a:custClr>
    <a:custClr name="Light Blue">
      <a:srgbClr val="3B97DE"/>
    </a:custClr>
    <a:custClr name="Sea Blue">
      <a:srgbClr val="005AD2"/>
    </a:custClr>
    <a:custClr name="Rose Pink">
      <a:srgbClr val="EEA7BF"/>
    </a:custClr>
    <a:custClr name="Ocean Green">
      <a:srgbClr val="2A918B"/>
    </a:custClr>
    <a:custClr name="Concrete Grey">
      <a:srgbClr val="939AA7"/>
    </a:custClr>
    <a:custClr name="Sand Grey">
      <a:srgbClr val="CCC5BD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40%">
      <a:srgbClr val="B1D5F2"/>
    </a:custClr>
    <a:custClr name="Sea Blue 40%">
      <a:srgbClr val="99BDED"/>
    </a:custClr>
    <a:custClr name="Rose Pink 40%">
      <a:srgbClr val="F8DCE5"/>
    </a:custClr>
    <a:custClr name="Ocean Green 40%">
      <a:srgbClr val="AAD3D1"/>
    </a:custClr>
    <a:custClr name="Concrete Grey 40%">
      <a:srgbClr val="D4D7DC"/>
    </a:custClr>
    <a:custClr name="Sand Grey 40%">
      <a:srgbClr val="EBE8E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20%">
      <a:srgbClr val="D8EAF8"/>
    </a:custClr>
    <a:custClr name="Sea Blue 20%">
      <a:srgbClr val="CCDEF6"/>
    </a:custClr>
    <a:custClr name="Rose Pink 20%">
      <a:srgbClr val="FCEDF2"/>
    </a:custClr>
    <a:custClr name="Ocean Green 20%">
      <a:srgbClr val="D4E9E8"/>
    </a:custClr>
    <a:custClr name="Concrete Grey 20%">
      <a:srgbClr val="E9EBED"/>
    </a:custClr>
    <a:custClr name="Sand Grey 20%">
      <a:srgbClr val="F5F3F2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Golden Sun">
      <a:srgbClr val="EAAB00"/>
    </a:custClr>
    <a:custClr name="Lava Red">
      <a:srgbClr val="E6553F"/>
    </a:custClr>
    <a:custClr name="Forest Green">
      <a:srgbClr val="3F9C35"/>
    </a:custClr>
  </a:custClrLst>
  <a:extLst>
    <a:ext uri="{05A4C25C-085E-4340-85A3-A5531E510DB2}">
      <thm15:themeFamily xmlns:thm15="http://schemas.microsoft.com/office/thememl/2012/main" name="Blank.potx" id="{E74F5A70-44BF-4AEF-9F91-978B11132E07}" vid="{565FA72A-7CC8-47B7-A269-0957194D19A6}"/>
    </a:ext>
  </a:extLst>
</a:theme>
</file>

<file path=ppt/theme/theme3.xml><?xml version="1.0" encoding="utf-8"?>
<a:theme xmlns:a="http://schemas.openxmlformats.org/drawingml/2006/main" name="3_2022 OGAB 16:9">
  <a:themeElements>
    <a:clrScheme name="NN 2020 Rebrand">
      <a:dk1>
        <a:srgbClr val="000000"/>
      </a:dk1>
      <a:lt1>
        <a:srgbClr val="FFFFFF"/>
      </a:lt1>
      <a:dk2>
        <a:srgbClr val="001965"/>
      </a:dk2>
      <a:lt2>
        <a:srgbClr val="CCC5BD"/>
      </a:lt2>
      <a:accent1>
        <a:srgbClr val="001965"/>
      </a:accent1>
      <a:accent2>
        <a:srgbClr val="005AD2"/>
      </a:accent2>
      <a:accent3>
        <a:srgbClr val="2A918B"/>
      </a:accent3>
      <a:accent4>
        <a:srgbClr val="EEA7BF"/>
      </a:accent4>
      <a:accent5>
        <a:srgbClr val="3B97DE"/>
      </a:accent5>
      <a:accent6>
        <a:srgbClr val="939AA7"/>
      </a:accent6>
      <a:hlink>
        <a:srgbClr val="005AD2"/>
      </a:hlink>
      <a:folHlink>
        <a:srgbClr val="3B97DE"/>
      </a:folHlink>
    </a:clrScheme>
    <a:fontScheme name="Apis for Office">
      <a:majorFont>
        <a:latin typeface="Apis For Office"/>
        <a:ea typeface=""/>
        <a:cs typeface=""/>
      </a:majorFont>
      <a:minorFont>
        <a:latin typeface="Apis For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lnSpc>
            <a:spcPct val="120000"/>
          </a:lnSpc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Accent 1">
      <a:srgbClr val="001965"/>
    </a:custClr>
    <a:custClr name="Accent 2">
      <a:srgbClr val="005AD2"/>
    </a:custClr>
    <a:custClr name="Accent 3">
      <a:srgbClr val="3B97DE"/>
    </a:custClr>
    <a:custClr name="Accent 4">
      <a:srgbClr val="EEA7BF"/>
    </a:custClr>
    <a:custClr name="Accent 5">
      <a:srgbClr val="2A918B"/>
    </a:custClr>
    <a:custClr name="Accent 6">
      <a:srgbClr val="939AA7"/>
    </a:custClr>
    <a:custClr name="Light 2">
      <a:srgbClr val="CCC5BD"/>
    </a:custClr>
    <a:custClr name="Dark 1">
      <a:srgbClr val="000000"/>
    </a:custClr>
    <a:custClr>
      <a:srgbClr val="FFFFFF"/>
    </a:custClr>
    <a:custClr name="Color has no name">
      <a:srgbClr val="FFFFFF"/>
    </a:custClr>
    <a:custClr name="Color has no name">
      <a:srgbClr val="FFFFFF"/>
    </a:custClr>
    <a:custClr name="Accent 2">
      <a:srgbClr val="99BDED"/>
    </a:custClr>
    <a:custClr name="Accent 3">
      <a:srgbClr val="B1D5F2"/>
    </a:custClr>
    <a:custClr name="Accent 4">
      <a:srgbClr val="F8DCE5"/>
    </a:custClr>
    <a:custClr name="Accent 5">
      <a:srgbClr val="AAD3D1"/>
    </a:custClr>
    <a:custClr name="Accent 6">
      <a:srgbClr val="D4D7DC"/>
    </a:custClr>
    <a:custClr name="Light 2">
      <a:srgbClr val="EBE8E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Accent 2">
      <a:srgbClr val="CCDEF6"/>
    </a:custClr>
    <a:custClr name="Accent 3">
      <a:srgbClr val="D8EAF8"/>
    </a:custClr>
    <a:custClr name="Accent 4">
      <a:srgbClr val="FCEDF2"/>
    </a:custClr>
    <a:custClr name="Accent 5">
      <a:srgbClr val="D4E9E8"/>
    </a:custClr>
    <a:custClr name="Accent 6">
      <a:srgbClr val="E9EBED"/>
    </a:custClr>
    <a:custClr name="Light 2">
      <a:srgbClr val="F5F3F2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Golden Sun">
      <a:srgbClr val="EAAB00"/>
    </a:custClr>
    <a:custClr name="Lava Red">
      <a:srgbClr val="E6553F"/>
    </a:custClr>
    <a:custClr name="Forest Green">
      <a:srgbClr val="3F9C35"/>
    </a:custClr>
  </a:custClrLst>
  <a:extLst>
    <a:ext uri="{05A4C25C-085E-4340-85A3-A5531E510DB2}">
      <thm15:themeFamily xmlns:thm15="http://schemas.microsoft.com/office/thememl/2012/main" name="Blank.potx" id="{909C29A5-E88E-48A9-8FEA-98397920CF68}" vid="{8A5C03E6-BC19-4ABC-A5C6-B7977B8DD49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NovoNordisk 2020">
    <a:dk1>
      <a:sysClr val="windowText" lastClr="000000"/>
    </a:dk1>
    <a:lt1>
      <a:srgbClr val="FFFFFF"/>
    </a:lt1>
    <a:dk2>
      <a:srgbClr val="001965"/>
    </a:dk2>
    <a:lt2>
      <a:srgbClr val="CCC5BD"/>
    </a:lt2>
    <a:accent1>
      <a:srgbClr val="001965"/>
    </a:accent1>
    <a:accent2>
      <a:srgbClr val="005AD2"/>
    </a:accent2>
    <a:accent3>
      <a:srgbClr val="2A918B"/>
    </a:accent3>
    <a:accent4>
      <a:srgbClr val="EEA7BF"/>
    </a:accent4>
    <a:accent5>
      <a:srgbClr val="3B97DE"/>
    </a:accent5>
    <a:accent6>
      <a:srgbClr val="939AA7"/>
    </a:accent6>
    <a:hlink>
      <a:srgbClr val="005AD2"/>
    </a:hlink>
    <a:folHlink>
      <a:srgbClr val="3B97DE"/>
    </a:folHlink>
  </a:clrScheme>
  <a:fontScheme name="Novo">
    <a:majorFont>
      <a:latin typeface="Apis For Office"/>
      <a:ea typeface=""/>
      <a:cs typeface=""/>
    </a:majorFont>
    <a:minorFont>
      <a:latin typeface="Apis For Office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NovoNordisk 2020">
    <a:dk1>
      <a:srgbClr val="000000"/>
    </a:dk1>
    <a:lt1>
      <a:srgbClr val="FFFFFF"/>
    </a:lt1>
    <a:dk2>
      <a:srgbClr val="001965"/>
    </a:dk2>
    <a:lt2>
      <a:srgbClr val="CCC5BD"/>
    </a:lt2>
    <a:accent1>
      <a:srgbClr val="001965"/>
    </a:accent1>
    <a:accent2>
      <a:srgbClr val="005AD2"/>
    </a:accent2>
    <a:accent3>
      <a:srgbClr val="2A918B"/>
    </a:accent3>
    <a:accent4>
      <a:srgbClr val="EEA7BF"/>
    </a:accent4>
    <a:accent5>
      <a:srgbClr val="3B97DE"/>
    </a:accent5>
    <a:accent6>
      <a:srgbClr val="939AA7"/>
    </a:accent6>
    <a:hlink>
      <a:srgbClr val="005AD2"/>
    </a:hlink>
    <a:folHlink>
      <a:srgbClr val="3B97DE"/>
    </a:folHlink>
  </a:clrScheme>
  <a:fontScheme name="Apis Novo Nordisk">
    <a:majorFont>
      <a:latin typeface="Apis For Office"/>
      <a:ea typeface=""/>
      <a:cs typeface=""/>
    </a:majorFont>
    <a:minorFont>
      <a:latin typeface="Apis For Office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NovoNordisk 2020">
    <a:dk1>
      <a:srgbClr val="000000"/>
    </a:dk1>
    <a:lt1>
      <a:srgbClr val="FFFFFF"/>
    </a:lt1>
    <a:dk2>
      <a:srgbClr val="001965"/>
    </a:dk2>
    <a:lt2>
      <a:srgbClr val="CCC5BD"/>
    </a:lt2>
    <a:accent1>
      <a:srgbClr val="001965"/>
    </a:accent1>
    <a:accent2>
      <a:srgbClr val="005AD2"/>
    </a:accent2>
    <a:accent3>
      <a:srgbClr val="2A918B"/>
    </a:accent3>
    <a:accent4>
      <a:srgbClr val="EEA7BF"/>
    </a:accent4>
    <a:accent5>
      <a:srgbClr val="3B97DE"/>
    </a:accent5>
    <a:accent6>
      <a:srgbClr val="939AA7"/>
    </a:accent6>
    <a:hlink>
      <a:srgbClr val="005AD2"/>
    </a:hlink>
    <a:folHlink>
      <a:srgbClr val="3B97DE"/>
    </a:folHlink>
  </a:clrScheme>
  <a:fontScheme name="Apis Novo Nordisk">
    <a:majorFont>
      <a:latin typeface="Apis For Office"/>
      <a:ea typeface=""/>
      <a:cs typeface=""/>
    </a:majorFont>
    <a:minorFont>
      <a:latin typeface="Apis For Office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NovoNordisk 2020">
    <a:dk1>
      <a:srgbClr val="000000"/>
    </a:dk1>
    <a:lt1>
      <a:srgbClr val="FFFFFF"/>
    </a:lt1>
    <a:dk2>
      <a:srgbClr val="001965"/>
    </a:dk2>
    <a:lt2>
      <a:srgbClr val="CCC5BD"/>
    </a:lt2>
    <a:accent1>
      <a:srgbClr val="001965"/>
    </a:accent1>
    <a:accent2>
      <a:srgbClr val="005AD2"/>
    </a:accent2>
    <a:accent3>
      <a:srgbClr val="2A918B"/>
    </a:accent3>
    <a:accent4>
      <a:srgbClr val="EEA7BF"/>
    </a:accent4>
    <a:accent5>
      <a:srgbClr val="3B97DE"/>
    </a:accent5>
    <a:accent6>
      <a:srgbClr val="939AA7"/>
    </a:accent6>
    <a:hlink>
      <a:srgbClr val="005AD2"/>
    </a:hlink>
    <a:folHlink>
      <a:srgbClr val="3B97DE"/>
    </a:folHlink>
  </a:clrScheme>
  <a:fontScheme name="Apis Novo Nordisk">
    <a:majorFont>
      <a:latin typeface="Apis For Office"/>
      <a:ea typeface=""/>
      <a:cs typeface=""/>
    </a:majorFont>
    <a:minorFont>
      <a:latin typeface="Apis For Office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NovoNordisk 2020">
    <a:dk1>
      <a:sysClr val="windowText" lastClr="000000"/>
    </a:dk1>
    <a:lt1>
      <a:srgbClr val="FFFFFF"/>
    </a:lt1>
    <a:dk2>
      <a:srgbClr val="001965"/>
    </a:dk2>
    <a:lt2>
      <a:srgbClr val="CCC5BD"/>
    </a:lt2>
    <a:accent1>
      <a:srgbClr val="001965"/>
    </a:accent1>
    <a:accent2>
      <a:srgbClr val="005AD2"/>
    </a:accent2>
    <a:accent3>
      <a:srgbClr val="2A918B"/>
    </a:accent3>
    <a:accent4>
      <a:srgbClr val="EEA7BF"/>
    </a:accent4>
    <a:accent5>
      <a:srgbClr val="3B97DE"/>
    </a:accent5>
    <a:accent6>
      <a:srgbClr val="939AA7"/>
    </a:accent6>
    <a:hlink>
      <a:srgbClr val="005AD2"/>
    </a:hlink>
    <a:folHlink>
      <a:srgbClr val="3B97DE"/>
    </a:folHlink>
  </a:clrScheme>
  <a:fontScheme name="Novo">
    <a:majorFont>
      <a:latin typeface="Apis For Office"/>
      <a:ea typeface=""/>
      <a:cs typeface=""/>
    </a:majorFont>
    <a:minorFont>
      <a:latin typeface="Apis For Office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2377</Words>
  <Application>Microsoft Office PowerPoint</Application>
  <PresentationFormat>Widescreen</PresentationFormat>
  <Paragraphs>282</Paragraphs>
  <Slides>26</Slides>
  <Notes>18</Notes>
  <HiddenSlides>6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Apis Black</vt:lpstr>
      <vt:lpstr>Apis For Office</vt:lpstr>
      <vt:lpstr>Apis For Office Light</vt:lpstr>
      <vt:lpstr>Arial</vt:lpstr>
      <vt:lpstr>Calibri</vt:lpstr>
      <vt:lpstr>Verdana</vt:lpstr>
      <vt:lpstr>Wingdings</vt:lpstr>
      <vt:lpstr>1_2022 OGAB 16:9</vt:lpstr>
      <vt:lpstr>ACTION teens master</vt:lpstr>
      <vt:lpstr>3_2022 OGAB 16:9</vt:lpstr>
      <vt:lpstr>ACTION Teens  13% af sundhedsprofessionelle, der arbejder med overvægt internationalt, har 1 dags undervisning i overvægt. </vt:lpstr>
      <vt:lpstr>PowerPoint Presentation</vt:lpstr>
      <vt:lpstr>Kamp imod vægten som ung er associeret med sværere grad af overvægt og hjælpeløshed</vt:lpstr>
      <vt:lpstr>Rationale for ACTION teens study </vt:lpstr>
      <vt:lpstr>ACTION teens er et international spørgsekemabaseret studie udført i 10 lande</vt:lpstr>
      <vt:lpstr>Deltagere og inklusionskriterier</vt:lpstr>
      <vt:lpstr>PowerPoint Presentation</vt:lpstr>
      <vt:lpstr>Styrekomite medlemmer</vt:lpstr>
      <vt:lpstr>Deltagende lande</vt:lpstr>
      <vt:lpstr>PowerPoint Presentation</vt:lpstr>
      <vt:lpstr>ALwO karakteristika</vt:lpstr>
      <vt:lpstr>Sundhedsprofessionelles specialer og tilknytning</vt:lpstr>
      <vt:lpstr>Uddannelse af sundhedsprofessionelle i overvægt</vt:lpstr>
      <vt:lpstr>Informationskilder til at lære om svær overvægt, sund livsstil, vægttab og vægtfastholdelse</vt:lpstr>
      <vt:lpstr>Opfattet indflydelse af svær overvægt</vt:lpstr>
      <vt:lpstr>Opfattet byrde af svær overvægt hos den unge (1)</vt:lpstr>
      <vt:lpstr>Opfattet byrde af svær overvægt hos den unge (2)</vt:lpstr>
      <vt:lpstr>Holdninger om vægttab</vt:lpstr>
      <vt:lpstr>Den unges vægttabsforsøg</vt:lpstr>
      <vt:lpstr>Motivation for den unges vægttab</vt:lpstr>
      <vt:lpstr>Barrierer for den unges vægttab</vt:lpstr>
      <vt:lpstr>Initiatering af samtale om vægt imellem den unge og den sundhedsprofessionelle</vt:lpstr>
      <vt:lpstr>Den sundhedsprofessionelles kommunikation om tilstedeværelsen af overvægt/svær overvægt</vt:lpstr>
      <vt:lpstr>Den unge og pårørendes følelser efter seneste samtale om vægt med en sundhedsprofessionel</vt:lpstr>
      <vt:lpstr>Hovedkonklusioner fra ACTION teens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teens</dc:title>
  <dc:creator>Colleen O'Neill</dc:creator>
  <cp:lastModifiedBy>KPNM (Kasper Nørremark)</cp:lastModifiedBy>
  <cp:revision>7</cp:revision>
  <dcterms:created xsi:type="dcterms:W3CDTF">2022-08-24T19:50:51Z</dcterms:created>
  <dcterms:modified xsi:type="dcterms:W3CDTF">2022-09-07T11:17:30Z</dcterms:modified>
</cp:coreProperties>
</file>