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sldIdLst>
    <p:sldId id="1031" r:id="rId2"/>
    <p:sldId id="863" r:id="rId3"/>
    <p:sldId id="1004" r:id="rId4"/>
    <p:sldId id="1005" r:id="rId5"/>
    <p:sldId id="1136" r:id="rId6"/>
    <p:sldId id="1032" r:id="rId7"/>
    <p:sldId id="1121" r:id="rId8"/>
    <p:sldId id="886" r:id="rId9"/>
    <p:sldId id="1033" r:id="rId10"/>
    <p:sldId id="1006" r:id="rId11"/>
    <p:sldId id="1142" r:id="rId12"/>
    <p:sldId id="1143" r:id="rId13"/>
    <p:sldId id="1141" r:id="rId14"/>
    <p:sldId id="1145" r:id="rId15"/>
    <p:sldId id="1026" r:id="rId16"/>
    <p:sldId id="1030" r:id="rId17"/>
    <p:sldId id="1021" r:id="rId18"/>
    <p:sldId id="1144" r:id="rId19"/>
    <p:sldId id="1146" r:id="rId20"/>
    <p:sldId id="1028" r:id="rId21"/>
    <p:sldId id="1019" r:id="rId2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D0AF34DD-D6B5-4841-A4BA-9E25DC32AE6D}">
          <p14:sldIdLst>
            <p14:sldId id="1031"/>
            <p14:sldId id="863"/>
            <p14:sldId id="1004"/>
            <p14:sldId id="1005"/>
            <p14:sldId id="1136"/>
            <p14:sldId id="1032"/>
            <p14:sldId id="1121"/>
            <p14:sldId id="886"/>
            <p14:sldId id="1033"/>
            <p14:sldId id="1006"/>
            <p14:sldId id="1142"/>
            <p14:sldId id="1143"/>
            <p14:sldId id="1141"/>
            <p14:sldId id="1145"/>
            <p14:sldId id="1026"/>
            <p14:sldId id="1030"/>
            <p14:sldId id="1021"/>
            <p14:sldId id="1144"/>
            <p14:sldId id="1146"/>
            <p14:sldId id="1028"/>
            <p14:sldId id="1019"/>
          </p14:sldIdLst>
        </p14:section>
        <p14:section name="Ikke-navngivet sektion" id="{F688DCF3-A391-49D7-A7D6-071022590A8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KLO0010" initials="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853"/>
    <a:srgbClr val="8DACAF"/>
    <a:srgbClr val="EA8293"/>
    <a:srgbClr val="D92543"/>
    <a:srgbClr val="35D31B"/>
    <a:srgbClr val="006600"/>
    <a:srgbClr val="008000"/>
    <a:srgbClr val="339551"/>
    <a:srgbClr val="011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yst layou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3533" autoAdjust="0"/>
  </p:normalViewPr>
  <p:slideViewPr>
    <p:cSldViewPr>
      <p:cViewPr varScale="1">
        <p:scale>
          <a:sx n="67" d="100"/>
          <a:sy n="67" d="100"/>
        </p:scale>
        <p:origin x="64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32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285FC-548A-4C0A-990D-193B172C3536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4A02C-738A-41C2-9223-7B61F7157A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372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A02C-738A-41C2-9223-7B61F7157AC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481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4ECD-A5C5-4584-A312-EA42749E38BD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91AB-8876-408A-91A2-15D04761F8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644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4ECD-A5C5-4584-A312-EA42749E38BD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91AB-8876-408A-91A2-15D04761F8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598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4ECD-A5C5-4584-A312-EA42749E38BD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91AB-8876-408A-91A2-15D04761F8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223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BA9E-C030-444A-9468-E2FEE5B115AE}" type="datetime3">
              <a:rPr lang="en-US" smtClean="0"/>
              <a:t>6 September 2022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35AE9C-0192-4702-9483-2D7F66625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lang="en-GB" sz="1050" i="1" dirty="0"/>
            </a:lvl1pPr>
          </a:lstStyle>
          <a:p>
            <a:pPr marL="269993" lvl="0" indent="-269993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715438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B545-D447-4D2B-8720-76E9A0ED3117}" type="datetime3">
              <a:rPr lang="en-US" smtClean="0"/>
              <a:t>6 September 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10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42276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4ECD-A5C5-4584-A312-EA42749E38BD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91AB-8876-408A-91A2-15D04761F8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824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4ECD-A5C5-4584-A312-EA42749E38BD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91AB-8876-408A-91A2-15D04761F8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914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4ECD-A5C5-4584-A312-EA42749E38BD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91AB-8876-408A-91A2-15D04761F8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839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4ECD-A5C5-4584-A312-EA42749E38BD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91AB-8876-408A-91A2-15D04761F8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285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4ECD-A5C5-4584-A312-EA42749E38BD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91AB-8876-408A-91A2-15D04761F8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757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4ECD-A5C5-4584-A312-EA42749E38BD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91AB-8876-408A-91A2-15D04761F8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586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4ECD-A5C5-4584-A312-EA42749E38BD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91AB-8876-408A-91A2-15D04761F8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061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4ECD-A5C5-4584-A312-EA42749E38BD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91AB-8876-408A-91A2-15D04761F8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48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A4ECD-A5C5-4584-A312-EA42749E38BD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A91AB-8876-408A-91A2-15D04761F8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18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ch@drholm.com" TargetMode="External"/><Relationship Id="rId2" Type="http://schemas.openxmlformats.org/officeDocument/2006/relationships/hyperlink" Target="mailto:jhom@regionsjaelland.d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jenschristianholm.dk/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4FCFA0C-ED50-80AB-D4A6-F88493FE5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81" t="13250" r="9838" b="5901"/>
          <a:stretch/>
        </p:blipFill>
        <p:spPr>
          <a:xfrm>
            <a:off x="3359696" y="152635"/>
            <a:ext cx="5544616" cy="646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09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03512" y="1364242"/>
            <a:ext cx="8784976" cy="5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507288" cy="798362"/>
          </a:xfrm>
        </p:spPr>
        <p:txBody>
          <a:bodyPr anchor="b">
            <a:normAutofit/>
          </a:bodyPr>
          <a:lstStyle/>
          <a:p>
            <a:r>
              <a:rPr lang="da-DK" sz="3200" dirty="0"/>
              <a:t>The dynamics of weight loss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br>
              <a:rPr lang="da-DK" sz="1800" b="1" dirty="0"/>
            </a:br>
            <a:endParaRPr lang="da-DK" dirty="0">
              <a:solidFill>
                <a:srgbClr val="00085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0857" y="797511"/>
            <a:ext cx="85586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i="1" dirty="0"/>
          </a:p>
          <a:p>
            <a:pPr lvl="1"/>
            <a:endParaRPr lang="en-US" sz="24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Expected treatment outcome, process development</a:t>
            </a:r>
          </a:p>
          <a:p>
            <a:pPr lvl="1"/>
            <a:r>
              <a:rPr lang="en-US" sz="2400" dirty="0"/>
              <a:t>                       </a:t>
            </a:r>
            <a:r>
              <a:rPr lang="en-US" dirty="0"/>
              <a:t>14  OK</a:t>
            </a:r>
          </a:p>
          <a:p>
            <a:pPr lvl="1"/>
            <a:r>
              <a:rPr lang="en-US" sz="2400" dirty="0"/>
              <a:t>                     </a:t>
            </a:r>
            <a:r>
              <a:rPr lang="en-US" dirty="0"/>
              <a:t>5 not OK                                                         Transition towards</a:t>
            </a:r>
          </a:p>
          <a:p>
            <a:pPr lvl="1"/>
            <a:r>
              <a:rPr lang="en-US" dirty="0"/>
              <a:t>                                                                                                      everything always </a:t>
            </a:r>
          </a:p>
          <a:p>
            <a:pPr lvl="1"/>
            <a:r>
              <a:rPr lang="en-US" sz="2400" dirty="0"/>
              <a:t>                          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              C           </a:t>
            </a:r>
            <a:r>
              <a:rPr lang="en-US" dirty="0"/>
              <a:t>12 not 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     </a:t>
            </a:r>
            <a:r>
              <a:rPr lang="en-US" sz="2800" dirty="0"/>
              <a:t>1</a:t>
            </a:r>
          </a:p>
          <a:p>
            <a:pPr lvl="1"/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Phase 1; weight loss by treatment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Phase 2; compliance/ adaptation against weight loss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Phase 3; realizing your reality and treatment need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Induce process development within the family</a:t>
            </a:r>
            <a:endParaRPr lang="en-US" sz="2400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83632" y="3951994"/>
            <a:ext cx="69847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760296" y="4213830"/>
            <a:ext cx="223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Time, years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783632" y="2420888"/>
            <a:ext cx="0" cy="1531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83274" y="2996952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BMI SDS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359696" y="2505670"/>
            <a:ext cx="1872208" cy="1211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231904" y="2924944"/>
            <a:ext cx="144016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672064" y="2924944"/>
            <a:ext cx="23762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80697" y="329427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6200" y="2780928"/>
            <a:ext cx="695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3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3808135"/>
            <a:ext cx="743744" cy="5578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06" y="2136787"/>
            <a:ext cx="888450" cy="7377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65" y="3656022"/>
            <a:ext cx="743744" cy="557808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60648"/>
            <a:ext cx="1824286" cy="566069"/>
          </a:xfrm>
          <a:prstGeom prst="rect">
            <a:avLst/>
          </a:prstGeom>
        </p:spPr>
      </p:pic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191344" y="260648"/>
            <a:ext cx="711200" cy="930275"/>
            <a:chOff x="17626" y="647"/>
            <a:chExt cx="1576" cy="2180"/>
          </a:xfrm>
        </p:grpSpPr>
        <p:sp>
          <p:nvSpPr>
            <p:cNvPr id="37" name="Oval 8"/>
            <p:cNvSpPr>
              <a:spLocks noChangeArrowheads="1"/>
            </p:cNvSpPr>
            <p:nvPr/>
          </p:nvSpPr>
          <p:spPr bwMode="auto">
            <a:xfrm>
              <a:off x="18032" y="647"/>
              <a:ext cx="1170" cy="1172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17626" y="1811"/>
              <a:ext cx="556" cy="554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18472" y="2537"/>
              <a:ext cx="292" cy="290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18074" y="693"/>
              <a:ext cx="1084" cy="1080"/>
            </a:xfrm>
            <a:custGeom>
              <a:avLst/>
              <a:gdLst>
                <a:gd name="T0" fmla="*/ 6368 w 542"/>
                <a:gd name="T1" fmla="*/ 6528 h 540"/>
                <a:gd name="T2" fmla="*/ 4656 w 542"/>
                <a:gd name="T3" fmla="*/ 7296 h 540"/>
                <a:gd name="T4" fmla="*/ 1712 w 542"/>
                <a:gd name="T5" fmla="*/ 5792 h 540"/>
                <a:gd name="T6" fmla="*/ 1360 w 542"/>
                <a:gd name="T7" fmla="*/ 3872 h 540"/>
                <a:gd name="T8" fmla="*/ 7344 w 542"/>
                <a:gd name="T9" fmla="*/ 4304 h 540"/>
                <a:gd name="T10" fmla="*/ 6704 w 542"/>
                <a:gd name="T11" fmla="*/ 6208 h 540"/>
                <a:gd name="T12" fmla="*/ 4256 w 542"/>
                <a:gd name="T13" fmla="*/ 7328 h 540"/>
                <a:gd name="T14" fmla="*/ 1312 w 542"/>
                <a:gd name="T15" fmla="*/ 4320 h 540"/>
                <a:gd name="T16" fmla="*/ 1424 w 542"/>
                <a:gd name="T17" fmla="*/ 3456 h 540"/>
                <a:gd name="T18" fmla="*/ 7584 w 542"/>
                <a:gd name="T19" fmla="*/ 3280 h 540"/>
                <a:gd name="T20" fmla="*/ 7552 w 542"/>
                <a:gd name="T21" fmla="*/ 5056 h 540"/>
                <a:gd name="T22" fmla="*/ 6784 w 542"/>
                <a:gd name="T23" fmla="*/ 6064 h 540"/>
                <a:gd name="T24" fmla="*/ 6944 w 542"/>
                <a:gd name="T25" fmla="*/ 5872 h 540"/>
                <a:gd name="T26" fmla="*/ 5456 w 542"/>
                <a:gd name="T27" fmla="*/ 7136 h 540"/>
                <a:gd name="T28" fmla="*/ 2800 w 542"/>
                <a:gd name="T29" fmla="*/ 7008 h 540"/>
                <a:gd name="T30" fmla="*/ 2784 w 542"/>
                <a:gd name="T31" fmla="*/ 6896 h 540"/>
                <a:gd name="T32" fmla="*/ 6080 w 542"/>
                <a:gd name="T33" fmla="*/ 7168 h 540"/>
                <a:gd name="T34" fmla="*/ 4928 w 542"/>
                <a:gd name="T35" fmla="*/ 7264 h 540"/>
                <a:gd name="T36" fmla="*/ 7408 w 542"/>
                <a:gd name="T37" fmla="*/ 3744 h 540"/>
                <a:gd name="T38" fmla="*/ 7680 w 542"/>
                <a:gd name="T39" fmla="*/ 3712 h 540"/>
                <a:gd name="T40" fmla="*/ 3200 w 542"/>
                <a:gd name="T41" fmla="*/ 7136 h 540"/>
                <a:gd name="T42" fmla="*/ 3280 w 542"/>
                <a:gd name="T43" fmla="*/ 7360 h 540"/>
                <a:gd name="T44" fmla="*/ 7216 w 542"/>
                <a:gd name="T45" fmla="*/ 5536 h 540"/>
                <a:gd name="T46" fmla="*/ 7536 w 542"/>
                <a:gd name="T47" fmla="*/ 5328 h 540"/>
                <a:gd name="T48" fmla="*/ 1264 w 542"/>
                <a:gd name="T49" fmla="*/ 5296 h 540"/>
                <a:gd name="T50" fmla="*/ 2080 w 542"/>
                <a:gd name="T51" fmla="*/ 6304 h 540"/>
                <a:gd name="T52" fmla="*/ 1776 w 542"/>
                <a:gd name="T53" fmla="*/ 6080 h 540"/>
                <a:gd name="T54" fmla="*/ 1264 w 542"/>
                <a:gd name="T55" fmla="*/ 4880 h 540"/>
                <a:gd name="T56" fmla="*/ 992 w 542"/>
                <a:gd name="T57" fmla="*/ 4912 h 540"/>
                <a:gd name="T58" fmla="*/ 2080 w 542"/>
                <a:gd name="T59" fmla="*/ 6800 h 540"/>
                <a:gd name="T60" fmla="*/ 704 w 542"/>
                <a:gd name="T61" fmla="*/ 2848 h 540"/>
                <a:gd name="T62" fmla="*/ 128 w 542"/>
                <a:gd name="T63" fmla="*/ 3232 h 540"/>
                <a:gd name="T64" fmla="*/ 2432 w 542"/>
                <a:gd name="T65" fmla="*/ 608 h 540"/>
                <a:gd name="T66" fmla="*/ 3568 w 542"/>
                <a:gd name="T67" fmla="*/ 304 h 540"/>
                <a:gd name="T68" fmla="*/ 3136 w 542"/>
                <a:gd name="T69" fmla="*/ 720 h 540"/>
                <a:gd name="T70" fmla="*/ 1680 w 542"/>
                <a:gd name="T71" fmla="*/ 1696 h 540"/>
                <a:gd name="T72" fmla="*/ 592 w 542"/>
                <a:gd name="T73" fmla="*/ 2208 h 540"/>
                <a:gd name="T74" fmla="*/ 1184 w 542"/>
                <a:gd name="T75" fmla="*/ 2208 h 540"/>
                <a:gd name="T76" fmla="*/ 608 w 542"/>
                <a:gd name="T77" fmla="*/ 4064 h 540"/>
                <a:gd name="T78" fmla="*/ 176 w 542"/>
                <a:gd name="T79" fmla="*/ 4544 h 540"/>
                <a:gd name="T80" fmla="*/ 8528 w 542"/>
                <a:gd name="T81" fmla="*/ 3408 h 540"/>
                <a:gd name="T82" fmla="*/ 6784 w 542"/>
                <a:gd name="T83" fmla="*/ 1200 h 540"/>
                <a:gd name="T84" fmla="*/ 6864 w 542"/>
                <a:gd name="T85" fmla="*/ 1440 h 540"/>
                <a:gd name="T86" fmla="*/ 4896 w 542"/>
                <a:gd name="T87" fmla="*/ 8608 h 540"/>
                <a:gd name="T88" fmla="*/ 8512 w 542"/>
                <a:gd name="T89" fmla="*/ 4560 h 540"/>
                <a:gd name="T90" fmla="*/ 4032 w 542"/>
                <a:gd name="T91" fmla="*/ 8464 h 540"/>
                <a:gd name="T92" fmla="*/ 8096 w 542"/>
                <a:gd name="T93" fmla="*/ 5264 h 540"/>
                <a:gd name="T94" fmla="*/ 8448 w 542"/>
                <a:gd name="T95" fmla="*/ 5696 h 540"/>
                <a:gd name="T96" fmla="*/ 4240 w 542"/>
                <a:gd name="T97" fmla="*/ 256 h 540"/>
                <a:gd name="T98" fmla="*/ 2832 w 542"/>
                <a:gd name="T99" fmla="*/ 8240 h 540"/>
                <a:gd name="T100" fmla="*/ 1600 w 542"/>
                <a:gd name="T101" fmla="*/ 6928 h 540"/>
                <a:gd name="T102" fmla="*/ 7536 w 542"/>
                <a:gd name="T103" fmla="*/ 6816 h 540"/>
                <a:gd name="T104" fmla="*/ 5728 w 542"/>
                <a:gd name="T105" fmla="*/ 848 h 540"/>
                <a:gd name="T106" fmla="*/ 1312 w 542"/>
                <a:gd name="T107" fmla="*/ 6480 h 540"/>
                <a:gd name="T108" fmla="*/ 7792 w 542"/>
                <a:gd name="T109" fmla="*/ 2880 h 540"/>
                <a:gd name="T110" fmla="*/ 7632 w 542"/>
                <a:gd name="T111" fmla="*/ 2448 h 540"/>
                <a:gd name="T112" fmla="*/ 7344 w 542"/>
                <a:gd name="T113" fmla="*/ 2000 h 540"/>
                <a:gd name="T114" fmla="*/ 6256 w 542"/>
                <a:gd name="T115" fmla="*/ 8080 h 540"/>
                <a:gd name="T116" fmla="*/ 5024 w 542"/>
                <a:gd name="T117" fmla="*/ 448 h 540"/>
                <a:gd name="T118" fmla="*/ 752 w 542"/>
                <a:gd name="T119" fmla="*/ 5872 h 540"/>
                <a:gd name="T120" fmla="*/ 2032 w 542"/>
                <a:gd name="T121" fmla="*/ 8000 h 540"/>
                <a:gd name="T122" fmla="*/ 6896 w 542"/>
                <a:gd name="T123" fmla="*/ 7088 h 540"/>
                <a:gd name="T124" fmla="*/ 6752 w 542"/>
                <a:gd name="T125" fmla="*/ 7216 h 5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2"/>
                <a:gd name="T190" fmla="*/ 0 h 540"/>
                <a:gd name="T191" fmla="*/ 542 w 542"/>
                <a:gd name="T192" fmla="*/ 540 h 5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2" h="540">
                  <a:moveTo>
                    <a:pt x="398" y="408"/>
                  </a:moveTo>
                  <a:cubicBezTo>
                    <a:pt x="399" y="408"/>
                    <a:pt x="400" y="409"/>
                    <a:pt x="400" y="410"/>
                  </a:cubicBezTo>
                  <a:cubicBezTo>
                    <a:pt x="399" y="410"/>
                    <a:pt x="399" y="410"/>
                    <a:pt x="399" y="410"/>
                  </a:cubicBezTo>
                  <a:cubicBezTo>
                    <a:pt x="398" y="412"/>
                    <a:pt x="397" y="413"/>
                    <a:pt x="400" y="416"/>
                  </a:cubicBezTo>
                  <a:cubicBezTo>
                    <a:pt x="402" y="418"/>
                    <a:pt x="405" y="422"/>
                    <a:pt x="407" y="423"/>
                  </a:cubicBezTo>
                  <a:cubicBezTo>
                    <a:pt x="408" y="425"/>
                    <a:pt x="410" y="427"/>
                    <a:pt x="412" y="425"/>
                  </a:cubicBezTo>
                  <a:cubicBezTo>
                    <a:pt x="412" y="425"/>
                    <a:pt x="412" y="425"/>
                    <a:pt x="413" y="425"/>
                  </a:cubicBezTo>
                  <a:cubicBezTo>
                    <a:pt x="413" y="425"/>
                    <a:pt x="414" y="426"/>
                    <a:pt x="414" y="426"/>
                  </a:cubicBezTo>
                  <a:cubicBezTo>
                    <a:pt x="411" y="429"/>
                    <a:pt x="407" y="432"/>
                    <a:pt x="405" y="434"/>
                  </a:cubicBezTo>
                  <a:cubicBezTo>
                    <a:pt x="404" y="434"/>
                    <a:pt x="403" y="433"/>
                    <a:pt x="404" y="432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6" y="430"/>
                    <a:pt x="405" y="428"/>
                    <a:pt x="403" y="426"/>
                  </a:cubicBezTo>
                  <a:cubicBezTo>
                    <a:pt x="401" y="423"/>
                    <a:pt x="398" y="420"/>
                    <a:pt x="397" y="419"/>
                  </a:cubicBezTo>
                  <a:cubicBezTo>
                    <a:pt x="395" y="416"/>
                    <a:pt x="394" y="415"/>
                    <a:pt x="392" y="417"/>
                  </a:cubicBezTo>
                  <a:cubicBezTo>
                    <a:pt x="392" y="417"/>
                    <a:pt x="391" y="417"/>
                    <a:pt x="391" y="417"/>
                  </a:cubicBezTo>
                  <a:cubicBezTo>
                    <a:pt x="390" y="417"/>
                    <a:pt x="389" y="416"/>
                    <a:pt x="390" y="416"/>
                  </a:cubicBezTo>
                  <a:cubicBezTo>
                    <a:pt x="393" y="413"/>
                    <a:pt x="396" y="410"/>
                    <a:pt x="398" y="408"/>
                  </a:cubicBezTo>
                  <a:moveTo>
                    <a:pt x="291" y="456"/>
                  </a:moveTo>
                  <a:cubicBezTo>
                    <a:pt x="288" y="457"/>
                    <a:pt x="284" y="457"/>
                    <a:pt x="280" y="457"/>
                  </a:cubicBezTo>
                  <a:cubicBezTo>
                    <a:pt x="279" y="458"/>
                    <a:pt x="279" y="459"/>
                    <a:pt x="280" y="460"/>
                  </a:cubicBezTo>
                  <a:cubicBezTo>
                    <a:pt x="280" y="460"/>
                    <a:pt x="281" y="459"/>
                    <a:pt x="281" y="460"/>
                  </a:cubicBezTo>
                  <a:cubicBezTo>
                    <a:pt x="283" y="460"/>
                    <a:pt x="283" y="461"/>
                    <a:pt x="284" y="464"/>
                  </a:cubicBezTo>
                  <a:cubicBezTo>
                    <a:pt x="284" y="466"/>
                    <a:pt x="284" y="470"/>
                    <a:pt x="284" y="474"/>
                  </a:cubicBezTo>
                  <a:cubicBezTo>
                    <a:pt x="284" y="477"/>
                    <a:pt x="284" y="479"/>
                    <a:pt x="282" y="479"/>
                  </a:cubicBezTo>
                  <a:cubicBezTo>
                    <a:pt x="282" y="479"/>
                    <a:pt x="281" y="479"/>
                    <a:pt x="281" y="479"/>
                  </a:cubicBezTo>
                  <a:cubicBezTo>
                    <a:pt x="280" y="480"/>
                    <a:pt x="281" y="481"/>
                    <a:pt x="281" y="481"/>
                  </a:cubicBezTo>
                  <a:cubicBezTo>
                    <a:pt x="284" y="481"/>
                    <a:pt x="289" y="481"/>
                    <a:pt x="293" y="480"/>
                  </a:cubicBezTo>
                  <a:cubicBezTo>
                    <a:pt x="294" y="480"/>
                    <a:pt x="293" y="479"/>
                    <a:pt x="293" y="478"/>
                  </a:cubicBezTo>
                  <a:cubicBezTo>
                    <a:pt x="292" y="478"/>
                    <a:pt x="292" y="478"/>
                    <a:pt x="292" y="478"/>
                  </a:cubicBezTo>
                  <a:cubicBezTo>
                    <a:pt x="289" y="478"/>
                    <a:pt x="289" y="476"/>
                    <a:pt x="289" y="474"/>
                  </a:cubicBezTo>
                  <a:cubicBezTo>
                    <a:pt x="289" y="472"/>
                    <a:pt x="288" y="467"/>
                    <a:pt x="288" y="464"/>
                  </a:cubicBezTo>
                  <a:cubicBezTo>
                    <a:pt x="288" y="460"/>
                    <a:pt x="288" y="459"/>
                    <a:pt x="290" y="459"/>
                  </a:cubicBezTo>
                  <a:cubicBezTo>
                    <a:pt x="291" y="459"/>
                    <a:pt x="291" y="459"/>
                    <a:pt x="291" y="459"/>
                  </a:cubicBezTo>
                  <a:cubicBezTo>
                    <a:pt x="292" y="458"/>
                    <a:pt x="291" y="457"/>
                    <a:pt x="291" y="456"/>
                  </a:cubicBezTo>
                  <a:moveTo>
                    <a:pt x="107" y="362"/>
                  </a:moveTo>
                  <a:cubicBezTo>
                    <a:pt x="105" y="359"/>
                    <a:pt x="103" y="356"/>
                    <a:pt x="101" y="352"/>
                  </a:cubicBezTo>
                  <a:cubicBezTo>
                    <a:pt x="101" y="351"/>
                    <a:pt x="100" y="352"/>
                    <a:pt x="100" y="352"/>
                  </a:cubicBezTo>
                  <a:cubicBezTo>
                    <a:pt x="100" y="353"/>
                    <a:pt x="100" y="353"/>
                    <a:pt x="100" y="354"/>
                  </a:cubicBezTo>
                  <a:cubicBezTo>
                    <a:pt x="101" y="356"/>
                    <a:pt x="100" y="356"/>
                    <a:pt x="97" y="358"/>
                  </a:cubicBezTo>
                  <a:cubicBezTo>
                    <a:pt x="95" y="359"/>
                    <a:pt x="91" y="361"/>
                    <a:pt x="88" y="362"/>
                  </a:cubicBezTo>
                  <a:cubicBezTo>
                    <a:pt x="86" y="364"/>
                    <a:pt x="84" y="364"/>
                    <a:pt x="83" y="362"/>
                  </a:cubicBezTo>
                  <a:cubicBezTo>
                    <a:pt x="82" y="362"/>
                    <a:pt x="82" y="362"/>
                    <a:pt x="82" y="361"/>
                  </a:cubicBezTo>
                  <a:cubicBezTo>
                    <a:pt x="81" y="361"/>
                    <a:pt x="80" y="362"/>
                    <a:pt x="80" y="362"/>
                  </a:cubicBezTo>
                  <a:cubicBezTo>
                    <a:pt x="82" y="365"/>
                    <a:pt x="84" y="369"/>
                    <a:pt x="86" y="373"/>
                  </a:cubicBezTo>
                  <a:cubicBezTo>
                    <a:pt x="86" y="373"/>
                    <a:pt x="87" y="373"/>
                    <a:pt x="88" y="372"/>
                  </a:cubicBezTo>
                  <a:cubicBezTo>
                    <a:pt x="87" y="372"/>
                    <a:pt x="87" y="371"/>
                    <a:pt x="87" y="371"/>
                  </a:cubicBezTo>
                  <a:cubicBezTo>
                    <a:pt x="86" y="369"/>
                    <a:pt x="88" y="368"/>
                    <a:pt x="90" y="367"/>
                  </a:cubicBezTo>
                  <a:cubicBezTo>
                    <a:pt x="92" y="366"/>
                    <a:pt x="96" y="363"/>
                    <a:pt x="99" y="362"/>
                  </a:cubicBezTo>
                  <a:cubicBezTo>
                    <a:pt x="103" y="360"/>
                    <a:pt x="103" y="360"/>
                    <a:pt x="104" y="362"/>
                  </a:cubicBezTo>
                  <a:cubicBezTo>
                    <a:pt x="105" y="362"/>
                    <a:pt x="105" y="363"/>
                    <a:pt x="105" y="363"/>
                  </a:cubicBezTo>
                  <a:cubicBezTo>
                    <a:pt x="106" y="363"/>
                    <a:pt x="107" y="362"/>
                    <a:pt x="107" y="362"/>
                  </a:cubicBezTo>
                  <a:moveTo>
                    <a:pt x="85" y="242"/>
                  </a:moveTo>
                  <a:cubicBezTo>
                    <a:pt x="85" y="238"/>
                    <a:pt x="86" y="235"/>
                    <a:pt x="87" y="230"/>
                  </a:cubicBezTo>
                  <a:cubicBezTo>
                    <a:pt x="86" y="230"/>
                    <a:pt x="85" y="230"/>
                    <a:pt x="85" y="230"/>
                  </a:cubicBezTo>
                  <a:cubicBezTo>
                    <a:pt x="84" y="230"/>
                    <a:pt x="84" y="231"/>
                    <a:pt x="84" y="231"/>
                  </a:cubicBezTo>
                  <a:cubicBezTo>
                    <a:pt x="83" y="233"/>
                    <a:pt x="82" y="233"/>
                    <a:pt x="79" y="233"/>
                  </a:cubicBezTo>
                  <a:cubicBezTo>
                    <a:pt x="77" y="232"/>
                    <a:pt x="73" y="231"/>
                    <a:pt x="69" y="231"/>
                  </a:cubicBezTo>
                  <a:cubicBezTo>
                    <a:pt x="67" y="230"/>
                    <a:pt x="65" y="230"/>
                    <a:pt x="65" y="227"/>
                  </a:cubicBezTo>
                  <a:cubicBezTo>
                    <a:pt x="65" y="227"/>
                    <a:pt x="65" y="227"/>
                    <a:pt x="65" y="226"/>
                  </a:cubicBezTo>
                  <a:cubicBezTo>
                    <a:pt x="65" y="226"/>
                    <a:pt x="63" y="225"/>
                    <a:pt x="63" y="226"/>
                  </a:cubicBezTo>
                  <a:cubicBezTo>
                    <a:pt x="62" y="229"/>
                    <a:pt x="62" y="233"/>
                    <a:pt x="61" y="238"/>
                  </a:cubicBezTo>
                  <a:cubicBezTo>
                    <a:pt x="61" y="238"/>
                    <a:pt x="62" y="238"/>
                    <a:pt x="63" y="238"/>
                  </a:cubicBezTo>
                  <a:cubicBezTo>
                    <a:pt x="63" y="238"/>
                    <a:pt x="63" y="237"/>
                    <a:pt x="63" y="237"/>
                  </a:cubicBezTo>
                  <a:cubicBezTo>
                    <a:pt x="64" y="234"/>
                    <a:pt x="66" y="235"/>
                    <a:pt x="68" y="235"/>
                  </a:cubicBezTo>
                  <a:cubicBezTo>
                    <a:pt x="70" y="236"/>
                    <a:pt x="75" y="236"/>
                    <a:pt x="78" y="237"/>
                  </a:cubicBezTo>
                  <a:cubicBezTo>
                    <a:pt x="82" y="238"/>
                    <a:pt x="82" y="238"/>
                    <a:pt x="82" y="240"/>
                  </a:cubicBezTo>
                  <a:cubicBezTo>
                    <a:pt x="82" y="241"/>
                    <a:pt x="82" y="241"/>
                    <a:pt x="82" y="242"/>
                  </a:cubicBezTo>
                  <a:cubicBezTo>
                    <a:pt x="83" y="242"/>
                    <a:pt x="84" y="242"/>
                    <a:pt x="85" y="242"/>
                  </a:cubicBezTo>
                  <a:moveTo>
                    <a:pt x="459" y="269"/>
                  </a:moveTo>
                  <a:cubicBezTo>
                    <a:pt x="459" y="272"/>
                    <a:pt x="459" y="276"/>
                    <a:pt x="459" y="280"/>
                  </a:cubicBezTo>
                  <a:cubicBezTo>
                    <a:pt x="460" y="281"/>
                    <a:pt x="461" y="281"/>
                    <a:pt x="461" y="281"/>
                  </a:cubicBezTo>
                  <a:cubicBezTo>
                    <a:pt x="461" y="280"/>
                    <a:pt x="461" y="280"/>
                    <a:pt x="461" y="279"/>
                  </a:cubicBezTo>
                  <a:cubicBezTo>
                    <a:pt x="462" y="277"/>
                    <a:pt x="463" y="277"/>
                    <a:pt x="466" y="277"/>
                  </a:cubicBezTo>
                  <a:cubicBezTo>
                    <a:pt x="468" y="277"/>
                    <a:pt x="473" y="277"/>
                    <a:pt x="476" y="277"/>
                  </a:cubicBezTo>
                  <a:cubicBezTo>
                    <a:pt x="479" y="278"/>
                    <a:pt x="481" y="278"/>
                    <a:pt x="481" y="280"/>
                  </a:cubicBezTo>
                  <a:cubicBezTo>
                    <a:pt x="481" y="280"/>
                    <a:pt x="481" y="281"/>
                    <a:pt x="481" y="281"/>
                  </a:cubicBezTo>
                  <a:cubicBezTo>
                    <a:pt x="481" y="282"/>
                    <a:pt x="483" y="282"/>
                    <a:pt x="483" y="281"/>
                  </a:cubicBezTo>
                  <a:cubicBezTo>
                    <a:pt x="483" y="278"/>
                    <a:pt x="483" y="274"/>
                    <a:pt x="483" y="269"/>
                  </a:cubicBezTo>
                  <a:cubicBezTo>
                    <a:pt x="483" y="269"/>
                    <a:pt x="482" y="269"/>
                    <a:pt x="481" y="269"/>
                  </a:cubicBezTo>
                  <a:cubicBezTo>
                    <a:pt x="481" y="270"/>
                    <a:pt x="481" y="270"/>
                    <a:pt x="481" y="271"/>
                  </a:cubicBezTo>
                  <a:cubicBezTo>
                    <a:pt x="481" y="273"/>
                    <a:pt x="479" y="273"/>
                    <a:pt x="476" y="273"/>
                  </a:cubicBezTo>
                  <a:cubicBezTo>
                    <a:pt x="474" y="273"/>
                    <a:pt x="469" y="273"/>
                    <a:pt x="467" y="273"/>
                  </a:cubicBezTo>
                  <a:cubicBezTo>
                    <a:pt x="462" y="273"/>
                    <a:pt x="462" y="272"/>
                    <a:pt x="462" y="270"/>
                  </a:cubicBezTo>
                  <a:cubicBezTo>
                    <a:pt x="462" y="270"/>
                    <a:pt x="462" y="269"/>
                    <a:pt x="462" y="269"/>
                  </a:cubicBezTo>
                  <a:cubicBezTo>
                    <a:pt x="461" y="268"/>
                    <a:pt x="460" y="268"/>
                    <a:pt x="459" y="269"/>
                  </a:cubicBezTo>
                  <a:moveTo>
                    <a:pt x="419" y="388"/>
                  </a:moveTo>
                  <a:cubicBezTo>
                    <a:pt x="419" y="388"/>
                    <a:pt x="416" y="389"/>
                    <a:pt x="412" y="392"/>
                  </a:cubicBezTo>
                  <a:cubicBezTo>
                    <a:pt x="409" y="396"/>
                    <a:pt x="409" y="401"/>
                    <a:pt x="412" y="404"/>
                  </a:cubicBezTo>
                  <a:cubicBezTo>
                    <a:pt x="416" y="407"/>
                    <a:pt x="419" y="405"/>
                    <a:pt x="422" y="404"/>
                  </a:cubicBezTo>
                  <a:cubicBezTo>
                    <a:pt x="426" y="402"/>
                    <a:pt x="428" y="402"/>
                    <a:pt x="429" y="403"/>
                  </a:cubicBezTo>
                  <a:cubicBezTo>
                    <a:pt x="430" y="404"/>
                    <a:pt x="432" y="406"/>
                    <a:pt x="429" y="409"/>
                  </a:cubicBezTo>
                  <a:cubicBezTo>
                    <a:pt x="426" y="412"/>
                    <a:pt x="423" y="410"/>
                    <a:pt x="422" y="409"/>
                  </a:cubicBezTo>
                  <a:cubicBezTo>
                    <a:pt x="422" y="410"/>
                    <a:pt x="421" y="410"/>
                    <a:pt x="421" y="411"/>
                  </a:cubicBezTo>
                  <a:cubicBezTo>
                    <a:pt x="422" y="412"/>
                    <a:pt x="425" y="414"/>
                    <a:pt x="426" y="414"/>
                  </a:cubicBezTo>
                  <a:cubicBezTo>
                    <a:pt x="427" y="414"/>
                    <a:pt x="429" y="412"/>
                    <a:pt x="431" y="410"/>
                  </a:cubicBezTo>
                  <a:cubicBezTo>
                    <a:pt x="437" y="404"/>
                    <a:pt x="433" y="399"/>
                    <a:pt x="430" y="398"/>
                  </a:cubicBezTo>
                  <a:cubicBezTo>
                    <a:pt x="428" y="397"/>
                    <a:pt x="426" y="397"/>
                    <a:pt x="421" y="399"/>
                  </a:cubicBezTo>
                  <a:cubicBezTo>
                    <a:pt x="418" y="401"/>
                    <a:pt x="416" y="401"/>
                    <a:pt x="414" y="399"/>
                  </a:cubicBezTo>
                  <a:cubicBezTo>
                    <a:pt x="413" y="398"/>
                    <a:pt x="412" y="396"/>
                    <a:pt x="414" y="394"/>
                  </a:cubicBezTo>
                  <a:cubicBezTo>
                    <a:pt x="417" y="390"/>
                    <a:pt x="420" y="392"/>
                    <a:pt x="423" y="393"/>
                  </a:cubicBezTo>
                  <a:cubicBezTo>
                    <a:pt x="423" y="393"/>
                    <a:pt x="424" y="392"/>
                    <a:pt x="424" y="391"/>
                  </a:cubicBezTo>
                  <a:cubicBezTo>
                    <a:pt x="423" y="390"/>
                    <a:pt x="421" y="389"/>
                    <a:pt x="419" y="388"/>
                  </a:cubicBezTo>
                  <a:moveTo>
                    <a:pt x="266" y="458"/>
                  </a:moveTo>
                  <a:cubicBezTo>
                    <a:pt x="266" y="458"/>
                    <a:pt x="263" y="457"/>
                    <a:pt x="258" y="456"/>
                  </a:cubicBezTo>
                  <a:cubicBezTo>
                    <a:pt x="253" y="456"/>
                    <a:pt x="249" y="459"/>
                    <a:pt x="249" y="463"/>
                  </a:cubicBezTo>
                  <a:cubicBezTo>
                    <a:pt x="249" y="468"/>
                    <a:pt x="252" y="470"/>
                    <a:pt x="255" y="471"/>
                  </a:cubicBezTo>
                  <a:cubicBezTo>
                    <a:pt x="259" y="473"/>
                    <a:pt x="260" y="474"/>
                    <a:pt x="260" y="476"/>
                  </a:cubicBezTo>
                  <a:cubicBezTo>
                    <a:pt x="260" y="477"/>
                    <a:pt x="259" y="480"/>
                    <a:pt x="255" y="480"/>
                  </a:cubicBezTo>
                  <a:cubicBezTo>
                    <a:pt x="251" y="479"/>
                    <a:pt x="251" y="475"/>
                    <a:pt x="251" y="475"/>
                  </a:cubicBezTo>
                  <a:cubicBezTo>
                    <a:pt x="250" y="474"/>
                    <a:pt x="249" y="474"/>
                    <a:pt x="249" y="475"/>
                  </a:cubicBezTo>
                  <a:cubicBezTo>
                    <a:pt x="249" y="476"/>
                    <a:pt x="249" y="480"/>
                    <a:pt x="249" y="480"/>
                  </a:cubicBezTo>
                  <a:cubicBezTo>
                    <a:pt x="250" y="481"/>
                    <a:pt x="252" y="481"/>
                    <a:pt x="256" y="482"/>
                  </a:cubicBezTo>
                  <a:cubicBezTo>
                    <a:pt x="264" y="482"/>
                    <a:pt x="265" y="477"/>
                    <a:pt x="265" y="474"/>
                  </a:cubicBezTo>
                  <a:cubicBezTo>
                    <a:pt x="265" y="472"/>
                    <a:pt x="263" y="470"/>
                    <a:pt x="258" y="467"/>
                  </a:cubicBezTo>
                  <a:cubicBezTo>
                    <a:pt x="255" y="466"/>
                    <a:pt x="253" y="464"/>
                    <a:pt x="254" y="462"/>
                  </a:cubicBezTo>
                  <a:cubicBezTo>
                    <a:pt x="254" y="460"/>
                    <a:pt x="255" y="458"/>
                    <a:pt x="258" y="459"/>
                  </a:cubicBezTo>
                  <a:cubicBezTo>
                    <a:pt x="263" y="459"/>
                    <a:pt x="263" y="463"/>
                    <a:pt x="264" y="465"/>
                  </a:cubicBezTo>
                  <a:cubicBezTo>
                    <a:pt x="265" y="465"/>
                    <a:pt x="266" y="465"/>
                    <a:pt x="266" y="465"/>
                  </a:cubicBezTo>
                  <a:cubicBezTo>
                    <a:pt x="266" y="463"/>
                    <a:pt x="266" y="461"/>
                    <a:pt x="266" y="458"/>
                  </a:cubicBezTo>
                  <a:moveTo>
                    <a:pt x="82" y="270"/>
                  </a:moveTo>
                  <a:cubicBezTo>
                    <a:pt x="82" y="270"/>
                    <a:pt x="83" y="268"/>
                    <a:pt x="84" y="263"/>
                  </a:cubicBezTo>
                  <a:cubicBezTo>
                    <a:pt x="84" y="258"/>
                    <a:pt x="81" y="254"/>
                    <a:pt x="77" y="254"/>
                  </a:cubicBezTo>
                  <a:cubicBezTo>
                    <a:pt x="72" y="254"/>
                    <a:pt x="70" y="257"/>
                    <a:pt x="69" y="261"/>
                  </a:cubicBezTo>
                  <a:cubicBezTo>
                    <a:pt x="67" y="264"/>
                    <a:pt x="66" y="266"/>
                    <a:pt x="64" y="266"/>
                  </a:cubicBezTo>
                  <a:cubicBezTo>
                    <a:pt x="63" y="266"/>
                    <a:pt x="60" y="265"/>
                    <a:pt x="60" y="261"/>
                  </a:cubicBezTo>
                  <a:cubicBezTo>
                    <a:pt x="61" y="257"/>
                    <a:pt x="64" y="256"/>
                    <a:pt x="65" y="256"/>
                  </a:cubicBezTo>
                  <a:cubicBezTo>
                    <a:pt x="65" y="256"/>
                    <a:pt x="65" y="255"/>
                    <a:pt x="65" y="254"/>
                  </a:cubicBezTo>
                  <a:cubicBezTo>
                    <a:pt x="63" y="254"/>
                    <a:pt x="60" y="254"/>
                    <a:pt x="59" y="255"/>
                  </a:cubicBezTo>
                  <a:cubicBezTo>
                    <a:pt x="59" y="256"/>
                    <a:pt x="58" y="258"/>
                    <a:pt x="58" y="262"/>
                  </a:cubicBezTo>
                  <a:cubicBezTo>
                    <a:pt x="58" y="270"/>
                    <a:pt x="63" y="271"/>
                    <a:pt x="66" y="270"/>
                  </a:cubicBezTo>
                  <a:cubicBezTo>
                    <a:pt x="68" y="270"/>
                    <a:pt x="70" y="269"/>
                    <a:pt x="72" y="264"/>
                  </a:cubicBezTo>
                  <a:cubicBezTo>
                    <a:pt x="74" y="260"/>
                    <a:pt x="76" y="258"/>
                    <a:pt x="78" y="259"/>
                  </a:cubicBezTo>
                  <a:cubicBezTo>
                    <a:pt x="80" y="259"/>
                    <a:pt x="81" y="260"/>
                    <a:pt x="81" y="263"/>
                  </a:cubicBezTo>
                  <a:cubicBezTo>
                    <a:pt x="81" y="268"/>
                    <a:pt x="78" y="268"/>
                    <a:pt x="75" y="269"/>
                  </a:cubicBezTo>
                  <a:cubicBezTo>
                    <a:pt x="75" y="270"/>
                    <a:pt x="75" y="271"/>
                    <a:pt x="76" y="271"/>
                  </a:cubicBezTo>
                  <a:cubicBezTo>
                    <a:pt x="77" y="271"/>
                    <a:pt x="79" y="271"/>
                    <a:pt x="82" y="270"/>
                  </a:cubicBezTo>
                  <a:moveTo>
                    <a:pt x="89" y="216"/>
                  </a:moveTo>
                  <a:cubicBezTo>
                    <a:pt x="89" y="216"/>
                    <a:pt x="91" y="214"/>
                    <a:pt x="93" y="210"/>
                  </a:cubicBezTo>
                  <a:cubicBezTo>
                    <a:pt x="94" y="205"/>
                    <a:pt x="92" y="200"/>
                    <a:pt x="88" y="199"/>
                  </a:cubicBezTo>
                  <a:cubicBezTo>
                    <a:pt x="84" y="198"/>
                    <a:pt x="81" y="201"/>
                    <a:pt x="79" y="203"/>
                  </a:cubicBezTo>
                  <a:cubicBezTo>
                    <a:pt x="76" y="206"/>
                    <a:pt x="75" y="208"/>
                    <a:pt x="73" y="207"/>
                  </a:cubicBezTo>
                  <a:cubicBezTo>
                    <a:pt x="72" y="207"/>
                    <a:pt x="70" y="205"/>
                    <a:pt x="71" y="202"/>
                  </a:cubicBezTo>
                  <a:cubicBezTo>
                    <a:pt x="72" y="198"/>
                    <a:pt x="76" y="198"/>
                    <a:pt x="77" y="198"/>
                  </a:cubicBezTo>
                  <a:cubicBezTo>
                    <a:pt x="77" y="198"/>
                    <a:pt x="77" y="197"/>
                    <a:pt x="77" y="196"/>
                  </a:cubicBezTo>
                  <a:cubicBezTo>
                    <a:pt x="76" y="196"/>
                    <a:pt x="72" y="195"/>
                    <a:pt x="71" y="195"/>
                  </a:cubicBezTo>
                  <a:cubicBezTo>
                    <a:pt x="71" y="196"/>
                    <a:pt x="70" y="198"/>
                    <a:pt x="69" y="202"/>
                  </a:cubicBezTo>
                  <a:cubicBezTo>
                    <a:pt x="66" y="209"/>
                    <a:pt x="71" y="212"/>
                    <a:pt x="74" y="212"/>
                  </a:cubicBezTo>
                  <a:cubicBezTo>
                    <a:pt x="76" y="212"/>
                    <a:pt x="78" y="212"/>
                    <a:pt x="82" y="207"/>
                  </a:cubicBezTo>
                  <a:cubicBezTo>
                    <a:pt x="85" y="204"/>
                    <a:pt x="86" y="203"/>
                    <a:pt x="89" y="204"/>
                  </a:cubicBezTo>
                  <a:cubicBezTo>
                    <a:pt x="90" y="205"/>
                    <a:pt x="91" y="206"/>
                    <a:pt x="91" y="209"/>
                  </a:cubicBezTo>
                  <a:cubicBezTo>
                    <a:pt x="89" y="214"/>
                    <a:pt x="86" y="213"/>
                    <a:pt x="83" y="213"/>
                  </a:cubicBezTo>
                  <a:cubicBezTo>
                    <a:pt x="83" y="214"/>
                    <a:pt x="83" y="215"/>
                    <a:pt x="83" y="216"/>
                  </a:cubicBezTo>
                  <a:cubicBezTo>
                    <a:pt x="84" y="216"/>
                    <a:pt x="86" y="217"/>
                    <a:pt x="89" y="216"/>
                  </a:cubicBezTo>
                  <a:moveTo>
                    <a:pt x="454" y="208"/>
                  </a:moveTo>
                  <a:cubicBezTo>
                    <a:pt x="460" y="203"/>
                    <a:pt x="461" y="202"/>
                    <a:pt x="466" y="198"/>
                  </a:cubicBezTo>
                  <a:cubicBezTo>
                    <a:pt x="468" y="197"/>
                    <a:pt x="468" y="197"/>
                    <a:pt x="469" y="198"/>
                  </a:cubicBezTo>
                  <a:cubicBezTo>
                    <a:pt x="469" y="199"/>
                    <a:pt x="469" y="199"/>
                    <a:pt x="469" y="199"/>
                  </a:cubicBezTo>
                  <a:cubicBezTo>
                    <a:pt x="470" y="199"/>
                    <a:pt x="471" y="199"/>
                    <a:pt x="471" y="198"/>
                  </a:cubicBezTo>
                  <a:cubicBezTo>
                    <a:pt x="470" y="195"/>
                    <a:pt x="469" y="191"/>
                    <a:pt x="467" y="188"/>
                  </a:cubicBezTo>
                  <a:cubicBezTo>
                    <a:pt x="466" y="187"/>
                    <a:pt x="465" y="188"/>
                    <a:pt x="465" y="188"/>
                  </a:cubicBezTo>
                  <a:cubicBezTo>
                    <a:pt x="465" y="189"/>
                    <a:pt x="466" y="189"/>
                    <a:pt x="466" y="190"/>
                  </a:cubicBezTo>
                  <a:cubicBezTo>
                    <a:pt x="466" y="192"/>
                    <a:pt x="466" y="192"/>
                    <a:pt x="463" y="194"/>
                  </a:cubicBezTo>
                  <a:cubicBezTo>
                    <a:pt x="462" y="195"/>
                    <a:pt x="448" y="206"/>
                    <a:pt x="448" y="207"/>
                  </a:cubicBezTo>
                  <a:cubicBezTo>
                    <a:pt x="448" y="207"/>
                    <a:pt x="448" y="207"/>
                    <a:pt x="448" y="207"/>
                  </a:cubicBezTo>
                  <a:cubicBezTo>
                    <a:pt x="448" y="208"/>
                    <a:pt x="450" y="210"/>
                    <a:pt x="450" y="210"/>
                  </a:cubicBezTo>
                  <a:cubicBezTo>
                    <a:pt x="457" y="211"/>
                    <a:pt x="466" y="211"/>
                    <a:pt x="469" y="212"/>
                  </a:cubicBezTo>
                  <a:cubicBezTo>
                    <a:pt x="473" y="212"/>
                    <a:pt x="474" y="213"/>
                    <a:pt x="474" y="214"/>
                  </a:cubicBezTo>
                  <a:cubicBezTo>
                    <a:pt x="474" y="214"/>
                    <a:pt x="474" y="215"/>
                    <a:pt x="474" y="215"/>
                  </a:cubicBezTo>
                  <a:cubicBezTo>
                    <a:pt x="475" y="215"/>
                    <a:pt x="476" y="215"/>
                    <a:pt x="476" y="215"/>
                  </a:cubicBezTo>
                  <a:cubicBezTo>
                    <a:pt x="476" y="212"/>
                    <a:pt x="474" y="208"/>
                    <a:pt x="474" y="205"/>
                  </a:cubicBezTo>
                  <a:cubicBezTo>
                    <a:pt x="473" y="205"/>
                    <a:pt x="472" y="205"/>
                    <a:pt x="472" y="206"/>
                  </a:cubicBezTo>
                  <a:cubicBezTo>
                    <a:pt x="472" y="206"/>
                    <a:pt x="472" y="207"/>
                    <a:pt x="472" y="207"/>
                  </a:cubicBezTo>
                  <a:cubicBezTo>
                    <a:pt x="472" y="208"/>
                    <a:pt x="472" y="209"/>
                    <a:pt x="469" y="209"/>
                  </a:cubicBezTo>
                  <a:cubicBezTo>
                    <a:pt x="464" y="209"/>
                    <a:pt x="459" y="208"/>
                    <a:pt x="454" y="208"/>
                  </a:cubicBezTo>
                  <a:moveTo>
                    <a:pt x="460" y="306"/>
                  </a:moveTo>
                  <a:cubicBezTo>
                    <a:pt x="468" y="304"/>
                    <a:pt x="469" y="304"/>
                    <a:pt x="475" y="303"/>
                  </a:cubicBezTo>
                  <a:cubicBezTo>
                    <a:pt x="478" y="303"/>
                    <a:pt x="478" y="303"/>
                    <a:pt x="478" y="304"/>
                  </a:cubicBezTo>
                  <a:cubicBezTo>
                    <a:pt x="478" y="305"/>
                    <a:pt x="478" y="305"/>
                    <a:pt x="478" y="305"/>
                  </a:cubicBezTo>
                  <a:cubicBezTo>
                    <a:pt x="479" y="306"/>
                    <a:pt x="480" y="306"/>
                    <a:pt x="480" y="306"/>
                  </a:cubicBezTo>
                  <a:cubicBezTo>
                    <a:pt x="481" y="302"/>
                    <a:pt x="481" y="299"/>
                    <a:pt x="482" y="294"/>
                  </a:cubicBezTo>
                  <a:cubicBezTo>
                    <a:pt x="481" y="294"/>
                    <a:pt x="480" y="294"/>
                    <a:pt x="480" y="294"/>
                  </a:cubicBezTo>
                  <a:cubicBezTo>
                    <a:pt x="480" y="295"/>
                    <a:pt x="480" y="295"/>
                    <a:pt x="480" y="295"/>
                  </a:cubicBezTo>
                  <a:cubicBezTo>
                    <a:pt x="479" y="297"/>
                    <a:pt x="478" y="298"/>
                    <a:pt x="475" y="298"/>
                  </a:cubicBezTo>
                  <a:cubicBezTo>
                    <a:pt x="474" y="299"/>
                    <a:pt x="456" y="301"/>
                    <a:pt x="456" y="302"/>
                  </a:cubicBezTo>
                  <a:cubicBezTo>
                    <a:pt x="455" y="302"/>
                    <a:pt x="455" y="302"/>
                    <a:pt x="455" y="302"/>
                  </a:cubicBezTo>
                  <a:cubicBezTo>
                    <a:pt x="455" y="302"/>
                    <a:pt x="456" y="305"/>
                    <a:pt x="456" y="306"/>
                  </a:cubicBezTo>
                  <a:cubicBezTo>
                    <a:pt x="461" y="309"/>
                    <a:pt x="469" y="314"/>
                    <a:pt x="472" y="316"/>
                  </a:cubicBezTo>
                  <a:cubicBezTo>
                    <a:pt x="475" y="318"/>
                    <a:pt x="475" y="319"/>
                    <a:pt x="475" y="320"/>
                  </a:cubicBezTo>
                  <a:cubicBezTo>
                    <a:pt x="475" y="321"/>
                    <a:pt x="475" y="321"/>
                    <a:pt x="475" y="322"/>
                  </a:cubicBezTo>
                  <a:cubicBezTo>
                    <a:pt x="475" y="322"/>
                    <a:pt x="476" y="323"/>
                    <a:pt x="477" y="322"/>
                  </a:cubicBezTo>
                  <a:cubicBezTo>
                    <a:pt x="477" y="319"/>
                    <a:pt x="478" y="316"/>
                    <a:pt x="479" y="313"/>
                  </a:cubicBezTo>
                  <a:cubicBezTo>
                    <a:pt x="479" y="312"/>
                    <a:pt x="477" y="312"/>
                    <a:pt x="477" y="312"/>
                  </a:cubicBezTo>
                  <a:cubicBezTo>
                    <a:pt x="477" y="313"/>
                    <a:pt x="477" y="313"/>
                    <a:pt x="477" y="313"/>
                  </a:cubicBezTo>
                  <a:cubicBezTo>
                    <a:pt x="476" y="315"/>
                    <a:pt x="476" y="315"/>
                    <a:pt x="473" y="314"/>
                  </a:cubicBezTo>
                  <a:cubicBezTo>
                    <a:pt x="469" y="311"/>
                    <a:pt x="464" y="308"/>
                    <a:pt x="460" y="306"/>
                  </a:cubicBezTo>
                  <a:moveTo>
                    <a:pt x="453" y="374"/>
                  </a:moveTo>
                  <a:cubicBezTo>
                    <a:pt x="453" y="375"/>
                    <a:pt x="452" y="377"/>
                    <a:pt x="451" y="378"/>
                  </a:cubicBezTo>
                  <a:cubicBezTo>
                    <a:pt x="451" y="378"/>
                    <a:pt x="450" y="379"/>
                    <a:pt x="448" y="380"/>
                  </a:cubicBezTo>
                  <a:cubicBezTo>
                    <a:pt x="447" y="380"/>
                    <a:pt x="445" y="380"/>
                    <a:pt x="445" y="379"/>
                  </a:cubicBezTo>
                  <a:cubicBezTo>
                    <a:pt x="444" y="379"/>
                    <a:pt x="443" y="378"/>
                    <a:pt x="442" y="377"/>
                  </a:cubicBezTo>
                  <a:cubicBezTo>
                    <a:pt x="441" y="375"/>
                    <a:pt x="442" y="374"/>
                    <a:pt x="443" y="372"/>
                  </a:cubicBezTo>
                  <a:cubicBezTo>
                    <a:pt x="442" y="371"/>
                    <a:pt x="442" y="371"/>
                    <a:pt x="442" y="371"/>
                  </a:cubicBezTo>
                  <a:cubicBezTo>
                    <a:pt x="440" y="372"/>
                    <a:pt x="430" y="373"/>
                    <a:pt x="428" y="373"/>
                  </a:cubicBezTo>
                  <a:cubicBezTo>
                    <a:pt x="427" y="376"/>
                    <a:pt x="425" y="378"/>
                    <a:pt x="424" y="379"/>
                  </a:cubicBezTo>
                  <a:cubicBezTo>
                    <a:pt x="424" y="379"/>
                    <a:pt x="425" y="380"/>
                    <a:pt x="426" y="380"/>
                  </a:cubicBezTo>
                  <a:cubicBezTo>
                    <a:pt x="426" y="380"/>
                    <a:pt x="427" y="379"/>
                    <a:pt x="427" y="379"/>
                  </a:cubicBezTo>
                  <a:cubicBezTo>
                    <a:pt x="428" y="378"/>
                    <a:pt x="429" y="378"/>
                    <a:pt x="431" y="377"/>
                  </a:cubicBezTo>
                  <a:cubicBezTo>
                    <a:pt x="434" y="376"/>
                    <a:pt x="437" y="376"/>
                    <a:pt x="439" y="376"/>
                  </a:cubicBezTo>
                  <a:cubicBezTo>
                    <a:pt x="439" y="379"/>
                    <a:pt x="439" y="382"/>
                    <a:pt x="442" y="384"/>
                  </a:cubicBezTo>
                  <a:cubicBezTo>
                    <a:pt x="446" y="387"/>
                    <a:pt x="450" y="384"/>
                    <a:pt x="451" y="381"/>
                  </a:cubicBezTo>
                  <a:cubicBezTo>
                    <a:pt x="452" y="380"/>
                    <a:pt x="453" y="379"/>
                    <a:pt x="453" y="378"/>
                  </a:cubicBezTo>
                  <a:cubicBezTo>
                    <a:pt x="454" y="377"/>
                    <a:pt x="456" y="374"/>
                    <a:pt x="459" y="368"/>
                  </a:cubicBezTo>
                  <a:cubicBezTo>
                    <a:pt x="459" y="367"/>
                    <a:pt x="458" y="367"/>
                    <a:pt x="457" y="367"/>
                  </a:cubicBezTo>
                  <a:cubicBezTo>
                    <a:pt x="457" y="367"/>
                    <a:pt x="457" y="367"/>
                    <a:pt x="457" y="368"/>
                  </a:cubicBezTo>
                  <a:cubicBezTo>
                    <a:pt x="455" y="370"/>
                    <a:pt x="455" y="370"/>
                    <a:pt x="451" y="368"/>
                  </a:cubicBezTo>
                  <a:cubicBezTo>
                    <a:pt x="450" y="367"/>
                    <a:pt x="445" y="364"/>
                    <a:pt x="443" y="363"/>
                  </a:cubicBezTo>
                  <a:cubicBezTo>
                    <a:pt x="439" y="361"/>
                    <a:pt x="439" y="360"/>
                    <a:pt x="439" y="358"/>
                  </a:cubicBezTo>
                  <a:cubicBezTo>
                    <a:pt x="439" y="358"/>
                    <a:pt x="440" y="358"/>
                    <a:pt x="440" y="357"/>
                  </a:cubicBezTo>
                  <a:cubicBezTo>
                    <a:pt x="440" y="357"/>
                    <a:pt x="439" y="356"/>
                    <a:pt x="438" y="356"/>
                  </a:cubicBezTo>
                  <a:cubicBezTo>
                    <a:pt x="437" y="359"/>
                    <a:pt x="434" y="363"/>
                    <a:pt x="432" y="366"/>
                  </a:cubicBezTo>
                  <a:cubicBezTo>
                    <a:pt x="433" y="367"/>
                    <a:pt x="434" y="367"/>
                    <a:pt x="434" y="367"/>
                  </a:cubicBezTo>
                  <a:cubicBezTo>
                    <a:pt x="435" y="367"/>
                    <a:pt x="435" y="367"/>
                    <a:pt x="435" y="366"/>
                  </a:cubicBezTo>
                  <a:cubicBezTo>
                    <a:pt x="436" y="365"/>
                    <a:pt x="437" y="365"/>
                    <a:pt x="440" y="367"/>
                  </a:cubicBezTo>
                  <a:cubicBezTo>
                    <a:pt x="442" y="368"/>
                    <a:pt x="449" y="372"/>
                    <a:pt x="453" y="374"/>
                  </a:cubicBezTo>
                  <a:moveTo>
                    <a:pt x="347" y="441"/>
                  </a:moveTo>
                  <a:cubicBezTo>
                    <a:pt x="348" y="441"/>
                    <a:pt x="353" y="439"/>
                    <a:pt x="355" y="438"/>
                  </a:cubicBezTo>
                  <a:cubicBezTo>
                    <a:pt x="356" y="438"/>
                    <a:pt x="356" y="439"/>
                    <a:pt x="356" y="440"/>
                  </a:cubicBezTo>
                  <a:cubicBezTo>
                    <a:pt x="356" y="440"/>
                    <a:pt x="356" y="440"/>
                    <a:pt x="355" y="440"/>
                  </a:cubicBezTo>
                  <a:cubicBezTo>
                    <a:pt x="354" y="441"/>
                    <a:pt x="354" y="441"/>
                    <a:pt x="354" y="445"/>
                  </a:cubicBezTo>
                  <a:cubicBezTo>
                    <a:pt x="354" y="449"/>
                    <a:pt x="354" y="463"/>
                    <a:pt x="354" y="465"/>
                  </a:cubicBezTo>
                  <a:cubicBezTo>
                    <a:pt x="354" y="465"/>
                    <a:pt x="352" y="467"/>
                    <a:pt x="352" y="467"/>
                  </a:cubicBezTo>
                  <a:cubicBezTo>
                    <a:pt x="351" y="467"/>
                    <a:pt x="351" y="467"/>
                    <a:pt x="351" y="467"/>
                  </a:cubicBezTo>
                  <a:cubicBezTo>
                    <a:pt x="351" y="467"/>
                    <a:pt x="339" y="453"/>
                    <a:pt x="337" y="452"/>
                  </a:cubicBezTo>
                  <a:cubicBezTo>
                    <a:pt x="337" y="451"/>
                    <a:pt x="335" y="449"/>
                    <a:pt x="333" y="449"/>
                  </a:cubicBezTo>
                  <a:cubicBezTo>
                    <a:pt x="332" y="450"/>
                    <a:pt x="332" y="450"/>
                    <a:pt x="332" y="450"/>
                  </a:cubicBezTo>
                  <a:cubicBezTo>
                    <a:pt x="331" y="450"/>
                    <a:pt x="331" y="449"/>
                    <a:pt x="331" y="448"/>
                  </a:cubicBezTo>
                  <a:cubicBezTo>
                    <a:pt x="336" y="446"/>
                    <a:pt x="339" y="445"/>
                    <a:pt x="341" y="444"/>
                  </a:cubicBezTo>
                  <a:cubicBezTo>
                    <a:pt x="341" y="444"/>
                    <a:pt x="342" y="445"/>
                    <a:pt x="341" y="446"/>
                  </a:cubicBezTo>
                  <a:cubicBezTo>
                    <a:pt x="341" y="446"/>
                    <a:pt x="341" y="446"/>
                    <a:pt x="341" y="446"/>
                  </a:cubicBezTo>
                  <a:cubicBezTo>
                    <a:pt x="339" y="447"/>
                    <a:pt x="340" y="448"/>
                    <a:pt x="341" y="450"/>
                  </a:cubicBezTo>
                  <a:cubicBezTo>
                    <a:pt x="342" y="451"/>
                    <a:pt x="342" y="451"/>
                    <a:pt x="343" y="452"/>
                  </a:cubicBezTo>
                  <a:cubicBezTo>
                    <a:pt x="344" y="451"/>
                    <a:pt x="350" y="449"/>
                    <a:pt x="351" y="448"/>
                  </a:cubicBezTo>
                  <a:cubicBezTo>
                    <a:pt x="351" y="448"/>
                    <a:pt x="351" y="447"/>
                    <a:pt x="351" y="446"/>
                  </a:cubicBezTo>
                  <a:cubicBezTo>
                    <a:pt x="351" y="443"/>
                    <a:pt x="351" y="442"/>
                    <a:pt x="349" y="443"/>
                  </a:cubicBezTo>
                  <a:cubicBezTo>
                    <a:pt x="348" y="443"/>
                    <a:pt x="348" y="443"/>
                    <a:pt x="348" y="443"/>
                  </a:cubicBezTo>
                  <a:cubicBezTo>
                    <a:pt x="348" y="443"/>
                    <a:pt x="347" y="442"/>
                    <a:pt x="347" y="441"/>
                  </a:cubicBezTo>
                  <a:moveTo>
                    <a:pt x="351" y="461"/>
                  </a:moveTo>
                  <a:cubicBezTo>
                    <a:pt x="351" y="450"/>
                    <a:pt x="351" y="450"/>
                    <a:pt x="351" y="450"/>
                  </a:cubicBezTo>
                  <a:cubicBezTo>
                    <a:pt x="344" y="453"/>
                    <a:pt x="344" y="453"/>
                    <a:pt x="344" y="453"/>
                  </a:cubicBezTo>
                  <a:cubicBezTo>
                    <a:pt x="351" y="461"/>
                    <a:pt x="351" y="461"/>
                    <a:pt x="351" y="461"/>
                  </a:cubicBezTo>
                  <a:moveTo>
                    <a:pt x="174" y="431"/>
                  </a:moveTo>
                  <a:cubicBezTo>
                    <a:pt x="176" y="432"/>
                    <a:pt x="179" y="434"/>
                    <a:pt x="182" y="435"/>
                  </a:cubicBezTo>
                  <a:cubicBezTo>
                    <a:pt x="182" y="436"/>
                    <a:pt x="182" y="437"/>
                    <a:pt x="181" y="437"/>
                  </a:cubicBezTo>
                  <a:cubicBezTo>
                    <a:pt x="181" y="437"/>
                    <a:pt x="180" y="437"/>
                    <a:pt x="180" y="437"/>
                  </a:cubicBezTo>
                  <a:cubicBezTo>
                    <a:pt x="179" y="436"/>
                    <a:pt x="178" y="436"/>
                    <a:pt x="175" y="438"/>
                  </a:cubicBezTo>
                  <a:cubicBezTo>
                    <a:pt x="172" y="441"/>
                    <a:pt x="160" y="449"/>
                    <a:pt x="159" y="450"/>
                  </a:cubicBezTo>
                  <a:cubicBezTo>
                    <a:pt x="159" y="450"/>
                    <a:pt x="156" y="449"/>
                    <a:pt x="156" y="449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56" y="448"/>
                    <a:pt x="160" y="431"/>
                    <a:pt x="160" y="429"/>
                  </a:cubicBezTo>
                  <a:cubicBezTo>
                    <a:pt x="160" y="428"/>
                    <a:pt x="161" y="425"/>
                    <a:pt x="159" y="424"/>
                  </a:cubicBezTo>
                  <a:cubicBezTo>
                    <a:pt x="159" y="423"/>
                    <a:pt x="159" y="423"/>
                    <a:pt x="158" y="423"/>
                  </a:cubicBezTo>
                  <a:cubicBezTo>
                    <a:pt x="158" y="422"/>
                    <a:pt x="159" y="421"/>
                    <a:pt x="160" y="421"/>
                  </a:cubicBezTo>
                  <a:cubicBezTo>
                    <a:pt x="164" y="424"/>
                    <a:pt x="167" y="426"/>
                    <a:pt x="168" y="427"/>
                  </a:cubicBezTo>
                  <a:cubicBezTo>
                    <a:pt x="168" y="428"/>
                    <a:pt x="168" y="429"/>
                    <a:pt x="167" y="429"/>
                  </a:cubicBezTo>
                  <a:cubicBezTo>
                    <a:pt x="167" y="429"/>
                    <a:pt x="167" y="429"/>
                    <a:pt x="166" y="428"/>
                  </a:cubicBezTo>
                  <a:cubicBezTo>
                    <a:pt x="165" y="427"/>
                    <a:pt x="164" y="429"/>
                    <a:pt x="164" y="431"/>
                  </a:cubicBezTo>
                  <a:cubicBezTo>
                    <a:pt x="164" y="432"/>
                    <a:pt x="164" y="432"/>
                    <a:pt x="163" y="433"/>
                  </a:cubicBezTo>
                  <a:cubicBezTo>
                    <a:pt x="164" y="434"/>
                    <a:pt x="170" y="437"/>
                    <a:pt x="171" y="438"/>
                  </a:cubicBezTo>
                  <a:cubicBezTo>
                    <a:pt x="171" y="438"/>
                    <a:pt x="172" y="437"/>
                    <a:pt x="173" y="436"/>
                  </a:cubicBezTo>
                  <a:cubicBezTo>
                    <a:pt x="175" y="435"/>
                    <a:pt x="176" y="434"/>
                    <a:pt x="174" y="433"/>
                  </a:cubicBezTo>
                  <a:cubicBezTo>
                    <a:pt x="174" y="433"/>
                    <a:pt x="174" y="433"/>
                    <a:pt x="173" y="433"/>
                  </a:cubicBezTo>
                  <a:cubicBezTo>
                    <a:pt x="173" y="432"/>
                    <a:pt x="174" y="431"/>
                    <a:pt x="174" y="431"/>
                  </a:cubicBezTo>
                  <a:moveTo>
                    <a:pt x="161" y="445"/>
                  </a:moveTo>
                  <a:cubicBezTo>
                    <a:pt x="169" y="439"/>
                    <a:pt x="169" y="439"/>
                    <a:pt x="169" y="439"/>
                  </a:cubicBezTo>
                  <a:cubicBezTo>
                    <a:pt x="163" y="435"/>
                    <a:pt x="163" y="435"/>
                    <a:pt x="163" y="435"/>
                  </a:cubicBezTo>
                  <a:cubicBezTo>
                    <a:pt x="161" y="445"/>
                    <a:pt x="161" y="445"/>
                    <a:pt x="161" y="445"/>
                  </a:cubicBezTo>
                  <a:moveTo>
                    <a:pt x="389" y="437"/>
                  </a:moveTo>
                  <a:cubicBezTo>
                    <a:pt x="389" y="438"/>
                    <a:pt x="390" y="439"/>
                    <a:pt x="390" y="440"/>
                  </a:cubicBezTo>
                  <a:cubicBezTo>
                    <a:pt x="390" y="441"/>
                    <a:pt x="389" y="442"/>
                    <a:pt x="387" y="444"/>
                  </a:cubicBezTo>
                  <a:cubicBezTo>
                    <a:pt x="387" y="444"/>
                    <a:pt x="386" y="445"/>
                    <a:pt x="385" y="445"/>
                  </a:cubicBezTo>
                  <a:cubicBezTo>
                    <a:pt x="385" y="445"/>
                    <a:pt x="378" y="436"/>
                    <a:pt x="377" y="433"/>
                  </a:cubicBezTo>
                  <a:cubicBezTo>
                    <a:pt x="375" y="430"/>
                    <a:pt x="375" y="429"/>
                    <a:pt x="376" y="428"/>
                  </a:cubicBezTo>
                  <a:cubicBezTo>
                    <a:pt x="377" y="428"/>
                    <a:pt x="377" y="428"/>
                    <a:pt x="377" y="427"/>
                  </a:cubicBezTo>
                  <a:cubicBezTo>
                    <a:pt x="377" y="427"/>
                    <a:pt x="377" y="426"/>
                    <a:pt x="376" y="426"/>
                  </a:cubicBezTo>
                  <a:cubicBezTo>
                    <a:pt x="373" y="428"/>
                    <a:pt x="370" y="430"/>
                    <a:pt x="366" y="432"/>
                  </a:cubicBezTo>
                  <a:cubicBezTo>
                    <a:pt x="366" y="432"/>
                    <a:pt x="367" y="433"/>
                    <a:pt x="367" y="434"/>
                  </a:cubicBezTo>
                  <a:cubicBezTo>
                    <a:pt x="368" y="433"/>
                    <a:pt x="368" y="433"/>
                    <a:pt x="368" y="433"/>
                  </a:cubicBezTo>
                  <a:cubicBezTo>
                    <a:pt x="370" y="432"/>
                    <a:pt x="371" y="433"/>
                    <a:pt x="373" y="436"/>
                  </a:cubicBezTo>
                  <a:cubicBezTo>
                    <a:pt x="374" y="438"/>
                    <a:pt x="374" y="438"/>
                    <a:pt x="380" y="448"/>
                  </a:cubicBezTo>
                  <a:cubicBezTo>
                    <a:pt x="379" y="449"/>
                    <a:pt x="377" y="450"/>
                    <a:pt x="377" y="450"/>
                  </a:cubicBezTo>
                  <a:cubicBezTo>
                    <a:pt x="375" y="451"/>
                    <a:pt x="373" y="450"/>
                    <a:pt x="373" y="450"/>
                  </a:cubicBezTo>
                  <a:cubicBezTo>
                    <a:pt x="373" y="449"/>
                    <a:pt x="372" y="449"/>
                    <a:pt x="372" y="448"/>
                  </a:cubicBezTo>
                  <a:cubicBezTo>
                    <a:pt x="371" y="448"/>
                    <a:pt x="370" y="449"/>
                    <a:pt x="370" y="449"/>
                  </a:cubicBezTo>
                  <a:cubicBezTo>
                    <a:pt x="370" y="450"/>
                    <a:pt x="373" y="454"/>
                    <a:pt x="374" y="455"/>
                  </a:cubicBezTo>
                  <a:cubicBezTo>
                    <a:pt x="382" y="451"/>
                    <a:pt x="386" y="448"/>
                    <a:pt x="393" y="443"/>
                  </a:cubicBezTo>
                  <a:cubicBezTo>
                    <a:pt x="393" y="442"/>
                    <a:pt x="391" y="437"/>
                    <a:pt x="391" y="437"/>
                  </a:cubicBezTo>
                  <a:cubicBezTo>
                    <a:pt x="390" y="436"/>
                    <a:pt x="389" y="437"/>
                    <a:pt x="389" y="437"/>
                  </a:cubicBezTo>
                  <a:moveTo>
                    <a:pt x="328" y="467"/>
                  </a:moveTo>
                  <a:cubicBezTo>
                    <a:pt x="328" y="467"/>
                    <a:pt x="328" y="468"/>
                    <a:pt x="327" y="469"/>
                  </a:cubicBezTo>
                  <a:cubicBezTo>
                    <a:pt x="327" y="470"/>
                    <a:pt x="326" y="471"/>
                    <a:pt x="324" y="472"/>
                  </a:cubicBezTo>
                  <a:cubicBezTo>
                    <a:pt x="324" y="472"/>
                    <a:pt x="322" y="473"/>
                    <a:pt x="321" y="473"/>
                  </a:cubicBezTo>
                  <a:cubicBezTo>
                    <a:pt x="321" y="473"/>
                    <a:pt x="318" y="462"/>
                    <a:pt x="318" y="459"/>
                  </a:cubicBezTo>
                  <a:cubicBezTo>
                    <a:pt x="317" y="455"/>
                    <a:pt x="317" y="454"/>
                    <a:pt x="319" y="454"/>
                  </a:cubicBezTo>
                  <a:cubicBezTo>
                    <a:pt x="319" y="454"/>
                    <a:pt x="320" y="453"/>
                    <a:pt x="320" y="453"/>
                  </a:cubicBezTo>
                  <a:cubicBezTo>
                    <a:pt x="320" y="453"/>
                    <a:pt x="320" y="452"/>
                    <a:pt x="319" y="451"/>
                  </a:cubicBezTo>
                  <a:cubicBezTo>
                    <a:pt x="316" y="452"/>
                    <a:pt x="312" y="453"/>
                    <a:pt x="308" y="454"/>
                  </a:cubicBezTo>
                  <a:cubicBezTo>
                    <a:pt x="308" y="454"/>
                    <a:pt x="308" y="456"/>
                    <a:pt x="308" y="456"/>
                  </a:cubicBezTo>
                  <a:cubicBezTo>
                    <a:pt x="309" y="456"/>
                    <a:pt x="309" y="456"/>
                    <a:pt x="310" y="456"/>
                  </a:cubicBezTo>
                  <a:cubicBezTo>
                    <a:pt x="312" y="456"/>
                    <a:pt x="312" y="457"/>
                    <a:pt x="313" y="460"/>
                  </a:cubicBezTo>
                  <a:cubicBezTo>
                    <a:pt x="314" y="462"/>
                    <a:pt x="314" y="462"/>
                    <a:pt x="316" y="474"/>
                  </a:cubicBezTo>
                  <a:cubicBezTo>
                    <a:pt x="315" y="474"/>
                    <a:pt x="313" y="475"/>
                    <a:pt x="312" y="475"/>
                  </a:cubicBezTo>
                  <a:cubicBezTo>
                    <a:pt x="310" y="475"/>
                    <a:pt x="309" y="474"/>
                    <a:pt x="309" y="473"/>
                  </a:cubicBezTo>
                  <a:cubicBezTo>
                    <a:pt x="308" y="473"/>
                    <a:pt x="308" y="472"/>
                    <a:pt x="308" y="471"/>
                  </a:cubicBezTo>
                  <a:cubicBezTo>
                    <a:pt x="307" y="471"/>
                    <a:pt x="306" y="471"/>
                    <a:pt x="306" y="472"/>
                  </a:cubicBezTo>
                  <a:cubicBezTo>
                    <a:pt x="306" y="473"/>
                    <a:pt x="307" y="477"/>
                    <a:pt x="307" y="478"/>
                  </a:cubicBezTo>
                  <a:cubicBezTo>
                    <a:pt x="316" y="477"/>
                    <a:pt x="322" y="476"/>
                    <a:pt x="330" y="473"/>
                  </a:cubicBezTo>
                  <a:cubicBezTo>
                    <a:pt x="330" y="473"/>
                    <a:pt x="330" y="467"/>
                    <a:pt x="330" y="467"/>
                  </a:cubicBezTo>
                  <a:cubicBezTo>
                    <a:pt x="329" y="466"/>
                    <a:pt x="328" y="466"/>
                    <a:pt x="328" y="467"/>
                  </a:cubicBezTo>
                  <a:moveTo>
                    <a:pt x="455" y="229"/>
                  </a:moveTo>
                  <a:cubicBezTo>
                    <a:pt x="456" y="231"/>
                    <a:pt x="457" y="236"/>
                    <a:pt x="457" y="238"/>
                  </a:cubicBezTo>
                  <a:cubicBezTo>
                    <a:pt x="458" y="239"/>
                    <a:pt x="458" y="239"/>
                    <a:pt x="459" y="238"/>
                  </a:cubicBezTo>
                  <a:cubicBezTo>
                    <a:pt x="459" y="238"/>
                    <a:pt x="459" y="238"/>
                    <a:pt x="459" y="237"/>
                  </a:cubicBezTo>
                  <a:cubicBezTo>
                    <a:pt x="459" y="235"/>
                    <a:pt x="460" y="235"/>
                    <a:pt x="463" y="234"/>
                  </a:cubicBezTo>
                  <a:cubicBezTo>
                    <a:pt x="466" y="233"/>
                    <a:pt x="474" y="232"/>
                    <a:pt x="475" y="231"/>
                  </a:cubicBezTo>
                  <a:cubicBezTo>
                    <a:pt x="474" y="233"/>
                    <a:pt x="471" y="236"/>
                    <a:pt x="468" y="240"/>
                  </a:cubicBezTo>
                  <a:cubicBezTo>
                    <a:pt x="464" y="244"/>
                    <a:pt x="461" y="249"/>
                    <a:pt x="458" y="252"/>
                  </a:cubicBezTo>
                  <a:cubicBezTo>
                    <a:pt x="458" y="253"/>
                    <a:pt x="458" y="253"/>
                    <a:pt x="459" y="254"/>
                  </a:cubicBezTo>
                  <a:cubicBezTo>
                    <a:pt x="460" y="253"/>
                    <a:pt x="473" y="253"/>
                    <a:pt x="476" y="252"/>
                  </a:cubicBezTo>
                  <a:cubicBezTo>
                    <a:pt x="480" y="252"/>
                    <a:pt x="480" y="252"/>
                    <a:pt x="481" y="254"/>
                  </a:cubicBezTo>
                  <a:cubicBezTo>
                    <a:pt x="481" y="254"/>
                    <a:pt x="481" y="255"/>
                    <a:pt x="481" y="255"/>
                  </a:cubicBezTo>
                  <a:cubicBezTo>
                    <a:pt x="481" y="255"/>
                    <a:pt x="483" y="255"/>
                    <a:pt x="483" y="255"/>
                  </a:cubicBezTo>
                  <a:cubicBezTo>
                    <a:pt x="483" y="252"/>
                    <a:pt x="482" y="248"/>
                    <a:pt x="482" y="245"/>
                  </a:cubicBezTo>
                  <a:cubicBezTo>
                    <a:pt x="482" y="245"/>
                    <a:pt x="481" y="245"/>
                    <a:pt x="480" y="245"/>
                  </a:cubicBezTo>
                  <a:cubicBezTo>
                    <a:pt x="480" y="246"/>
                    <a:pt x="480" y="246"/>
                    <a:pt x="480" y="247"/>
                  </a:cubicBezTo>
                  <a:cubicBezTo>
                    <a:pt x="480" y="249"/>
                    <a:pt x="479" y="249"/>
                    <a:pt x="476" y="250"/>
                  </a:cubicBezTo>
                  <a:cubicBezTo>
                    <a:pt x="474" y="250"/>
                    <a:pt x="467" y="250"/>
                    <a:pt x="465" y="250"/>
                  </a:cubicBezTo>
                  <a:cubicBezTo>
                    <a:pt x="466" y="249"/>
                    <a:pt x="468" y="247"/>
                    <a:pt x="472" y="242"/>
                  </a:cubicBezTo>
                  <a:cubicBezTo>
                    <a:pt x="475" y="238"/>
                    <a:pt x="478" y="236"/>
                    <a:pt x="479" y="235"/>
                  </a:cubicBezTo>
                  <a:cubicBezTo>
                    <a:pt x="480" y="234"/>
                    <a:pt x="480" y="233"/>
                    <a:pt x="481" y="233"/>
                  </a:cubicBezTo>
                  <a:cubicBezTo>
                    <a:pt x="480" y="233"/>
                    <a:pt x="480" y="232"/>
                    <a:pt x="480" y="232"/>
                  </a:cubicBezTo>
                  <a:cubicBezTo>
                    <a:pt x="480" y="230"/>
                    <a:pt x="479" y="226"/>
                    <a:pt x="479" y="225"/>
                  </a:cubicBezTo>
                  <a:cubicBezTo>
                    <a:pt x="478" y="224"/>
                    <a:pt x="477" y="225"/>
                    <a:pt x="477" y="225"/>
                  </a:cubicBezTo>
                  <a:cubicBezTo>
                    <a:pt x="477" y="226"/>
                    <a:pt x="477" y="226"/>
                    <a:pt x="477" y="226"/>
                  </a:cubicBezTo>
                  <a:cubicBezTo>
                    <a:pt x="477" y="229"/>
                    <a:pt x="475" y="229"/>
                    <a:pt x="473" y="229"/>
                  </a:cubicBezTo>
                  <a:cubicBezTo>
                    <a:pt x="470" y="230"/>
                    <a:pt x="466" y="231"/>
                    <a:pt x="463" y="231"/>
                  </a:cubicBezTo>
                  <a:cubicBezTo>
                    <a:pt x="459" y="232"/>
                    <a:pt x="458" y="231"/>
                    <a:pt x="457" y="230"/>
                  </a:cubicBezTo>
                  <a:cubicBezTo>
                    <a:pt x="457" y="229"/>
                    <a:pt x="457" y="229"/>
                    <a:pt x="457" y="229"/>
                  </a:cubicBezTo>
                  <a:cubicBezTo>
                    <a:pt x="457" y="228"/>
                    <a:pt x="456" y="228"/>
                    <a:pt x="455" y="229"/>
                  </a:cubicBezTo>
                  <a:moveTo>
                    <a:pt x="206" y="446"/>
                  </a:moveTo>
                  <a:cubicBezTo>
                    <a:pt x="205" y="446"/>
                    <a:pt x="205" y="447"/>
                    <a:pt x="205" y="448"/>
                  </a:cubicBezTo>
                  <a:cubicBezTo>
                    <a:pt x="206" y="448"/>
                    <a:pt x="206" y="448"/>
                    <a:pt x="206" y="449"/>
                  </a:cubicBezTo>
                  <a:cubicBezTo>
                    <a:pt x="208" y="450"/>
                    <a:pt x="208" y="451"/>
                    <a:pt x="207" y="454"/>
                  </a:cubicBezTo>
                  <a:cubicBezTo>
                    <a:pt x="207" y="455"/>
                    <a:pt x="206" y="456"/>
                    <a:pt x="206" y="458"/>
                  </a:cubicBezTo>
                  <a:cubicBezTo>
                    <a:pt x="206" y="458"/>
                    <a:pt x="202" y="457"/>
                    <a:pt x="200" y="456"/>
                  </a:cubicBezTo>
                  <a:cubicBezTo>
                    <a:pt x="197" y="455"/>
                    <a:pt x="194" y="453"/>
                    <a:pt x="194" y="453"/>
                  </a:cubicBezTo>
                  <a:cubicBezTo>
                    <a:pt x="194" y="452"/>
                    <a:pt x="195" y="450"/>
                    <a:pt x="195" y="449"/>
                  </a:cubicBezTo>
                  <a:cubicBezTo>
                    <a:pt x="197" y="446"/>
                    <a:pt x="197" y="445"/>
                    <a:pt x="200" y="446"/>
                  </a:cubicBezTo>
                  <a:cubicBezTo>
                    <a:pt x="200" y="446"/>
                    <a:pt x="200" y="446"/>
                    <a:pt x="201" y="446"/>
                  </a:cubicBezTo>
                  <a:cubicBezTo>
                    <a:pt x="201" y="446"/>
                    <a:pt x="201" y="445"/>
                    <a:pt x="201" y="444"/>
                  </a:cubicBezTo>
                  <a:cubicBezTo>
                    <a:pt x="198" y="443"/>
                    <a:pt x="194" y="441"/>
                    <a:pt x="191" y="440"/>
                  </a:cubicBezTo>
                  <a:cubicBezTo>
                    <a:pt x="190" y="440"/>
                    <a:pt x="190" y="441"/>
                    <a:pt x="190" y="442"/>
                  </a:cubicBezTo>
                  <a:cubicBezTo>
                    <a:pt x="190" y="442"/>
                    <a:pt x="191" y="442"/>
                    <a:pt x="191" y="442"/>
                  </a:cubicBezTo>
                  <a:cubicBezTo>
                    <a:pt x="193" y="443"/>
                    <a:pt x="193" y="444"/>
                    <a:pt x="191" y="448"/>
                  </a:cubicBezTo>
                  <a:cubicBezTo>
                    <a:pt x="190" y="449"/>
                    <a:pt x="189" y="453"/>
                    <a:pt x="187" y="457"/>
                  </a:cubicBezTo>
                  <a:cubicBezTo>
                    <a:pt x="186" y="459"/>
                    <a:pt x="185" y="461"/>
                    <a:pt x="183" y="460"/>
                  </a:cubicBezTo>
                  <a:cubicBezTo>
                    <a:pt x="183" y="460"/>
                    <a:pt x="182" y="460"/>
                    <a:pt x="182" y="460"/>
                  </a:cubicBezTo>
                  <a:cubicBezTo>
                    <a:pt x="181" y="460"/>
                    <a:pt x="181" y="461"/>
                    <a:pt x="181" y="462"/>
                  </a:cubicBezTo>
                  <a:cubicBezTo>
                    <a:pt x="183" y="463"/>
                    <a:pt x="188" y="465"/>
                    <a:pt x="192" y="466"/>
                  </a:cubicBezTo>
                  <a:cubicBezTo>
                    <a:pt x="192" y="466"/>
                    <a:pt x="193" y="465"/>
                    <a:pt x="193" y="4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190" y="463"/>
                    <a:pt x="190" y="461"/>
                    <a:pt x="191" y="459"/>
                  </a:cubicBezTo>
                  <a:cubicBezTo>
                    <a:pt x="192" y="458"/>
                    <a:pt x="192" y="457"/>
                    <a:pt x="193" y="455"/>
                  </a:cubicBezTo>
                  <a:cubicBezTo>
                    <a:pt x="193" y="455"/>
                    <a:pt x="196" y="457"/>
                    <a:pt x="199" y="458"/>
                  </a:cubicBezTo>
                  <a:cubicBezTo>
                    <a:pt x="201" y="459"/>
                    <a:pt x="205" y="460"/>
                    <a:pt x="205" y="460"/>
                  </a:cubicBezTo>
                  <a:cubicBezTo>
                    <a:pt x="205" y="461"/>
                    <a:pt x="204" y="462"/>
                    <a:pt x="204" y="463"/>
                  </a:cubicBezTo>
                  <a:cubicBezTo>
                    <a:pt x="203" y="466"/>
                    <a:pt x="202" y="468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8" y="467"/>
                    <a:pt x="198" y="468"/>
                    <a:pt x="198" y="469"/>
                  </a:cubicBezTo>
                  <a:cubicBezTo>
                    <a:pt x="201" y="470"/>
                    <a:pt x="205" y="471"/>
                    <a:pt x="209" y="472"/>
                  </a:cubicBezTo>
                  <a:cubicBezTo>
                    <a:pt x="210" y="472"/>
                    <a:pt x="210" y="471"/>
                    <a:pt x="210" y="470"/>
                  </a:cubicBezTo>
                  <a:cubicBezTo>
                    <a:pt x="210" y="470"/>
                    <a:pt x="210" y="470"/>
                    <a:pt x="209" y="470"/>
                  </a:cubicBezTo>
                  <a:cubicBezTo>
                    <a:pt x="207" y="469"/>
                    <a:pt x="207" y="468"/>
                    <a:pt x="208" y="465"/>
                  </a:cubicBezTo>
                  <a:cubicBezTo>
                    <a:pt x="209" y="463"/>
                    <a:pt x="210" y="458"/>
                    <a:pt x="211" y="455"/>
                  </a:cubicBezTo>
                  <a:cubicBezTo>
                    <a:pt x="212" y="452"/>
                    <a:pt x="213" y="451"/>
                    <a:pt x="215" y="451"/>
                  </a:cubicBezTo>
                  <a:cubicBezTo>
                    <a:pt x="215" y="451"/>
                    <a:pt x="216" y="452"/>
                    <a:pt x="216" y="452"/>
                  </a:cubicBezTo>
                  <a:cubicBezTo>
                    <a:pt x="217" y="451"/>
                    <a:pt x="217" y="450"/>
                    <a:pt x="217" y="450"/>
                  </a:cubicBezTo>
                  <a:cubicBezTo>
                    <a:pt x="213" y="449"/>
                    <a:pt x="209" y="447"/>
                    <a:pt x="206" y="446"/>
                  </a:cubicBezTo>
                  <a:moveTo>
                    <a:pt x="451" y="326"/>
                  </a:moveTo>
                  <a:cubicBezTo>
                    <a:pt x="449" y="332"/>
                    <a:pt x="446" y="339"/>
                    <a:pt x="444" y="344"/>
                  </a:cubicBezTo>
                  <a:cubicBezTo>
                    <a:pt x="445" y="345"/>
                    <a:pt x="449" y="347"/>
                    <a:pt x="450" y="348"/>
                  </a:cubicBezTo>
                  <a:cubicBezTo>
                    <a:pt x="451" y="348"/>
                    <a:pt x="451" y="347"/>
                    <a:pt x="451" y="346"/>
                  </a:cubicBezTo>
                  <a:cubicBezTo>
                    <a:pt x="451" y="346"/>
                    <a:pt x="451" y="345"/>
                    <a:pt x="450" y="345"/>
                  </a:cubicBezTo>
                  <a:cubicBezTo>
                    <a:pt x="448" y="343"/>
                    <a:pt x="448" y="342"/>
                    <a:pt x="448" y="340"/>
                  </a:cubicBezTo>
                  <a:cubicBezTo>
                    <a:pt x="449" y="339"/>
                    <a:pt x="449" y="338"/>
                    <a:pt x="449" y="337"/>
                  </a:cubicBezTo>
                  <a:cubicBezTo>
                    <a:pt x="450" y="335"/>
                    <a:pt x="451" y="334"/>
                    <a:pt x="454" y="335"/>
                  </a:cubicBezTo>
                  <a:cubicBezTo>
                    <a:pt x="455" y="336"/>
                    <a:pt x="459" y="337"/>
                    <a:pt x="459" y="337"/>
                  </a:cubicBezTo>
                  <a:cubicBezTo>
                    <a:pt x="459" y="337"/>
                    <a:pt x="456" y="344"/>
                    <a:pt x="456" y="344"/>
                  </a:cubicBezTo>
                  <a:cubicBezTo>
                    <a:pt x="457" y="344"/>
                    <a:pt x="458" y="344"/>
                    <a:pt x="458" y="344"/>
                  </a:cubicBezTo>
                  <a:cubicBezTo>
                    <a:pt x="458" y="344"/>
                    <a:pt x="459" y="343"/>
                    <a:pt x="461" y="338"/>
                  </a:cubicBezTo>
                  <a:cubicBezTo>
                    <a:pt x="462" y="338"/>
                    <a:pt x="467" y="340"/>
                    <a:pt x="468" y="340"/>
                  </a:cubicBezTo>
                  <a:cubicBezTo>
                    <a:pt x="468" y="340"/>
                    <a:pt x="468" y="341"/>
                    <a:pt x="468" y="342"/>
                  </a:cubicBezTo>
                  <a:cubicBezTo>
                    <a:pt x="468" y="343"/>
                    <a:pt x="467" y="346"/>
                    <a:pt x="466" y="347"/>
                  </a:cubicBezTo>
                  <a:cubicBezTo>
                    <a:pt x="465" y="349"/>
                    <a:pt x="464" y="350"/>
                    <a:pt x="463" y="350"/>
                  </a:cubicBezTo>
                  <a:cubicBezTo>
                    <a:pt x="462" y="350"/>
                    <a:pt x="461" y="350"/>
                    <a:pt x="460" y="349"/>
                  </a:cubicBezTo>
                  <a:cubicBezTo>
                    <a:pt x="460" y="350"/>
                    <a:pt x="459" y="351"/>
                    <a:pt x="460" y="352"/>
                  </a:cubicBezTo>
                  <a:cubicBezTo>
                    <a:pt x="461" y="352"/>
                    <a:pt x="464" y="353"/>
                    <a:pt x="466" y="354"/>
                  </a:cubicBezTo>
                  <a:cubicBezTo>
                    <a:pt x="469" y="346"/>
                    <a:pt x="472" y="339"/>
                    <a:pt x="473" y="334"/>
                  </a:cubicBezTo>
                  <a:cubicBezTo>
                    <a:pt x="473" y="333"/>
                    <a:pt x="472" y="333"/>
                    <a:pt x="471" y="333"/>
                  </a:cubicBezTo>
                  <a:cubicBezTo>
                    <a:pt x="471" y="333"/>
                    <a:pt x="471" y="333"/>
                    <a:pt x="471" y="334"/>
                  </a:cubicBezTo>
                  <a:cubicBezTo>
                    <a:pt x="470" y="336"/>
                    <a:pt x="469" y="336"/>
                    <a:pt x="466" y="335"/>
                  </a:cubicBezTo>
                  <a:cubicBezTo>
                    <a:pt x="463" y="334"/>
                    <a:pt x="460" y="333"/>
                    <a:pt x="456" y="332"/>
                  </a:cubicBezTo>
                  <a:cubicBezTo>
                    <a:pt x="452" y="330"/>
                    <a:pt x="452" y="329"/>
                    <a:pt x="452" y="327"/>
                  </a:cubicBezTo>
                  <a:cubicBezTo>
                    <a:pt x="453" y="327"/>
                    <a:pt x="453" y="327"/>
                    <a:pt x="453" y="326"/>
                  </a:cubicBezTo>
                  <a:cubicBezTo>
                    <a:pt x="452" y="326"/>
                    <a:pt x="451" y="326"/>
                    <a:pt x="451" y="326"/>
                  </a:cubicBezTo>
                  <a:moveTo>
                    <a:pt x="97" y="341"/>
                  </a:moveTo>
                  <a:cubicBezTo>
                    <a:pt x="94" y="335"/>
                    <a:pt x="92" y="328"/>
                    <a:pt x="90" y="322"/>
                  </a:cubicBezTo>
                  <a:cubicBezTo>
                    <a:pt x="89" y="322"/>
                    <a:pt x="84" y="323"/>
                    <a:pt x="83" y="323"/>
                  </a:cubicBezTo>
                  <a:cubicBezTo>
                    <a:pt x="83" y="324"/>
                    <a:pt x="83" y="325"/>
                    <a:pt x="84" y="326"/>
                  </a:cubicBezTo>
                  <a:cubicBezTo>
                    <a:pt x="84" y="326"/>
                    <a:pt x="84" y="326"/>
                    <a:pt x="85" y="326"/>
                  </a:cubicBezTo>
                  <a:cubicBezTo>
                    <a:pt x="87" y="326"/>
                    <a:pt x="89" y="327"/>
                    <a:pt x="89" y="329"/>
                  </a:cubicBezTo>
                  <a:cubicBezTo>
                    <a:pt x="90" y="329"/>
                    <a:pt x="90" y="330"/>
                    <a:pt x="90" y="331"/>
                  </a:cubicBezTo>
                  <a:cubicBezTo>
                    <a:pt x="91" y="334"/>
                    <a:pt x="91" y="334"/>
                    <a:pt x="88" y="336"/>
                  </a:cubicBezTo>
                  <a:cubicBezTo>
                    <a:pt x="87" y="336"/>
                    <a:pt x="83" y="337"/>
                    <a:pt x="83" y="337"/>
                  </a:cubicBezTo>
                  <a:cubicBezTo>
                    <a:pt x="83" y="337"/>
                    <a:pt x="81" y="331"/>
                    <a:pt x="81" y="331"/>
                  </a:cubicBezTo>
                  <a:cubicBezTo>
                    <a:pt x="80" y="331"/>
                    <a:pt x="79" y="331"/>
                    <a:pt x="79" y="331"/>
                  </a:cubicBezTo>
                  <a:cubicBezTo>
                    <a:pt x="79" y="331"/>
                    <a:pt x="79" y="333"/>
                    <a:pt x="81" y="338"/>
                  </a:cubicBezTo>
                  <a:cubicBezTo>
                    <a:pt x="80" y="338"/>
                    <a:pt x="75" y="340"/>
                    <a:pt x="75" y="340"/>
                  </a:cubicBezTo>
                  <a:cubicBezTo>
                    <a:pt x="74" y="341"/>
                    <a:pt x="73" y="341"/>
                    <a:pt x="73" y="340"/>
                  </a:cubicBezTo>
                  <a:cubicBezTo>
                    <a:pt x="73" y="339"/>
                    <a:pt x="72" y="336"/>
                    <a:pt x="71" y="334"/>
                  </a:cubicBezTo>
                  <a:cubicBezTo>
                    <a:pt x="71" y="332"/>
                    <a:pt x="72" y="331"/>
                    <a:pt x="72" y="330"/>
                  </a:cubicBezTo>
                  <a:cubicBezTo>
                    <a:pt x="73" y="329"/>
                    <a:pt x="74" y="329"/>
                    <a:pt x="74" y="329"/>
                  </a:cubicBezTo>
                  <a:cubicBezTo>
                    <a:pt x="74" y="328"/>
                    <a:pt x="74" y="327"/>
                    <a:pt x="73" y="327"/>
                  </a:cubicBezTo>
                  <a:cubicBezTo>
                    <a:pt x="72" y="327"/>
                    <a:pt x="69" y="328"/>
                    <a:pt x="67" y="329"/>
                  </a:cubicBezTo>
                  <a:cubicBezTo>
                    <a:pt x="69" y="337"/>
                    <a:pt x="72" y="345"/>
                    <a:pt x="74" y="349"/>
                  </a:cubicBezTo>
                  <a:cubicBezTo>
                    <a:pt x="75" y="349"/>
                    <a:pt x="76" y="349"/>
                    <a:pt x="76" y="349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5" y="345"/>
                    <a:pt x="77" y="345"/>
                    <a:pt x="79" y="344"/>
                  </a:cubicBezTo>
                  <a:cubicBezTo>
                    <a:pt x="82" y="343"/>
                    <a:pt x="85" y="341"/>
                    <a:pt x="89" y="340"/>
                  </a:cubicBezTo>
                  <a:cubicBezTo>
                    <a:pt x="93" y="338"/>
                    <a:pt x="93" y="339"/>
                    <a:pt x="94" y="341"/>
                  </a:cubicBezTo>
                  <a:cubicBezTo>
                    <a:pt x="95" y="341"/>
                    <a:pt x="95" y="341"/>
                    <a:pt x="95" y="342"/>
                  </a:cubicBezTo>
                  <a:cubicBezTo>
                    <a:pt x="95" y="342"/>
                    <a:pt x="96" y="341"/>
                    <a:pt x="97" y="341"/>
                  </a:cubicBezTo>
                  <a:moveTo>
                    <a:pt x="130" y="394"/>
                  </a:moveTo>
                  <a:cubicBezTo>
                    <a:pt x="129" y="393"/>
                    <a:pt x="125" y="389"/>
                    <a:pt x="124" y="387"/>
                  </a:cubicBezTo>
                  <a:cubicBezTo>
                    <a:pt x="123" y="387"/>
                    <a:pt x="122" y="387"/>
                    <a:pt x="122" y="388"/>
                  </a:cubicBezTo>
                  <a:cubicBezTo>
                    <a:pt x="122" y="388"/>
                    <a:pt x="122" y="388"/>
                    <a:pt x="123" y="389"/>
                  </a:cubicBezTo>
                  <a:cubicBezTo>
                    <a:pt x="124" y="390"/>
                    <a:pt x="123" y="391"/>
                    <a:pt x="121" y="394"/>
                  </a:cubicBezTo>
                  <a:cubicBezTo>
                    <a:pt x="119" y="396"/>
                    <a:pt x="113" y="401"/>
                    <a:pt x="111" y="402"/>
                  </a:cubicBezTo>
                  <a:cubicBezTo>
                    <a:pt x="112" y="399"/>
                    <a:pt x="113" y="396"/>
                    <a:pt x="114" y="391"/>
                  </a:cubicBezTo>
                  <a:cubicBezTo>
                    <a:pt x="115" y="386"/>
                    <a:pt x="116" y="380"/>
                    <a:pt x="116" y="375"/>
                  </a:cubicBezTo>
                  <a:cubicBezTo>
                    <a:pt x="116" y="375"/>
                    <a:pt x="115" y="374"/>
                    <a:pt x="115" y="374"/>
                  </a:cubicBezTo>
                  <a:cubicBezTo>
                    <a:pt x="114" y="375"/>
                    <a:pt x="103" y="382"/>
                    <a:pt x="101" y="384"/>
                  </a:cubicBezTo>
                  <a:cubicBezTo>
                    <a:pt x="97" y="386"/>
                    <a:pt x="97" y="386"/>
                    <a:pt x="95" y="385"/>
                  </a:cubicBezTo>
                  <a:cubicBezTo>
                    <a:pt x="95" y="385"/>
                    <a:pt x="95" y="384"/>
                    <a:pt x="95" y="384"/>
                  </a:cubicBezTo>
                  <a:cubicBezTo>
                    <a:pt x="94" y="384"/>
                    <a:pt x="93" y="384"/>
                    <a:pt x="93" y="385"/>
                  </a:cubicBezTo>
                  <a:cubicBezTo>
                    <a:pt x="94" y="387"/>
                    <a:pt x="97" y="390"/>
                    <a:pt x="99" y="393"/>
                  </a:cubicBezTo>
                  <a:cubicBezTo>
                    <a:pt x="99" y="393"/>
                    <a:pt x="100" y="393"/>
                    <a:pt x="100" y="392"/>
                  </a:cubicBezTo>
                  <a:cubicBezTo>
                    <a:pt x="100" y="392"/>
                    <a:pt x="100" y="391"/>
                    <a:pt x="100" y="391"/>
                  </a:cubicBezTo>
                  <a:cubicBezTo>
                    <a:pt x="98" y="389"/>
                    <a:pt x="99" y="388"/>
                    <a:pt x="102" y="386"/>
                  </a:cubicBezTo>
                  <a:cubicBezTo>
                    <a:pt x="103" y="385"/>
                    <a:pt x="109" y="381"/>
                    <a:pt x="111" y="380"/>
                  </a:cubicBezTo>
                  <a:cubicBezTo>
                    <a:pt x="111" y="382"/>
                    <a:pt x="110" y="385"/>
                    <a:pt x="109" y="391"/>
                  </a:cubicBezTo>
                  <a:cubicBezTo>
                    <a:pt x="108" y="396"/>
                    <a:pt x="107" y="399"/>
                    <a:pt x="107" y="401"/>
                  </a:cubicBezTo>
                  <a:cubicBezTo>
                    <a:pt x="106" y="402"/>
                    <a:pt x="106" y="402"/>
                    <a:pt x="106" y="403"/>
                  </a:cubicBezTo>
                  <a:cubicBezTo>
                    <a:pt x="106" y="403"/>
                    <a:pt x="107" y="403"/>
                    <a:pt x="107" y="404"/>
                  </a:cubicBezTo>
                  <a:cubicBezTo>
                    <a:pt x="108" y="405"/>
                    <a:pt x="110" y="408"/>
                    <a:pt x="111" y="409"/>
                  </a:cubicBezTo>
                  <a:cubicBezTo>
                    <a:pt x="112" y="409"/>
                    <a:pt x="113" y="409"/>
                    <a:pt x="113" y="408"/>
                  </a:cubicBezTo>
                  <a:cubicBezTo>
                    <a:pt x="113" y="408"/>
                    <a:pt x="112" y="407"/>
                    <a:pt x="112" y="407"/>
                  </a:cubicBezTo>
                  <a:cubicBezTo>
                    <a:pt x="111" y="405"/>
                    <a:pt x="113" y="404"/>
                    <a:pt x="115" y="402"/>
                  </a:cubicBezTo>
                  <a:cubicBezTo>
                    <a:pt x="117" y="401"/>
                    <a:pt x="120" y="398"/>
                    <a:pt x="122" y="396"/>
                  </a:cubicBezTo>
                  <a:cubicBezTo>
                    <a:pt x="125" y="394"/>
                    <a:pt x="126" y="393"/>
                    <a:pt x="128" y="395"/>
                  </a:cubicBezTo>
                  <a:cubicBezTo>
                    <a:pt x="128" y="395"/>
                    <a:pt x="128" y="395"/>
                    <a:pt x="128" y="395"/>
                  </a:cubicBezTo>
                  <a:cubicBezTo>
                    <a:pt x="129" y="395"/>
                    <a:pt x="130" y="395"/>
                    <a:pt x="130" y="394"/>
                  </a:cubicBezTo>
                  <a:moveTo>
                    <a:pt x="87" y="310"/>
                  </a:moveTo>
                  <a:cubicBezTo>
                    <a:pt x="87" y="308"/>
                    <a:pt x="86" y="303"/>
                    <a:pt x="85" y="300"/>
                  </a:cubicBezTo>
                  <a:cubicBezTo>
                    <a:pt x="85" y="300"/>
                    <a:pt x="84" y="300"/>
                    <a:pt x="83" y="301"/>
                  </a:cubicBezTo>
                  <a:cubicBezTo>
                    <a:pt x="83" y="301"/>
                    <a:pt x="83" y="301"/>
                    <a:pt x="83" y="302"/>
                  </a:cubicBezTo>
                  <a:cubicBezTo>
                    <a:pt x="83" y="304"/>
                    <a:pt x="83" y="304"/>
                    <a:pt x="79" y="305"/>
                  </a:cubicBezTo>
                  <a:cubicBezTo>
                    <a:pt x="76" y="306"/>
                    <a:pt x="69" y="307"/>
                    <a:pt x="67" y="307"/>
                  </a:cubicBezTo>
                  <a:cubicBezTo>
                    <a:pt x="69" y="306"/>
                    <a:pt x="71" y="303"/>
                    <a:pt x="74" y="299"/>
                  </a:cubicBezTo>
                  <a:cubicBezTo>
                    <a:pt x="78" y="295"/>
                    <a:pt x="81" y="290"/>
                    <a:pt x="84" y="287"/>
                  </a:cubicBezTo>
                  <a:cubicBezTo>
                    <a:pt x="84" y="286"/>
                    <a:pt x="84" y="285"/>
                    <a:pt x="83" y="285"/>
                  </a:cubicBezTo>
                  <a:cubicBezTo>
                    <a:pt x="82" y="286"/>
                    <a:pt x="69" y="286"/>
                    <a:pt x="66" y="287"/>
                  </a:cubicBezTo>
                  <a:cubicBezTo>
                    <a:pt x="62" y="287"/>
                    <a:pt x="62" y="287"/>
                    <a:pt x="61" y="285"/>
                  </a:cubicBezTo>
                  <a:cubicBezTo>
                    <a:pt x="61" y="285"/>
                    <a:pt x="61" y="284"/>
                    <a:pt x="61" y="284"/>
                  </a:cubicBezTo>
                  <a:cubicBezTo>
                    <a:pt x="61" y="284"/>
                    <a:pt x="59" y="283"/>
                    <a:pt x="59" y="284"/>
                  </a:cubicBezTo>
                  <a:cubicBezTo>
                    <a:pt x="59" y="287"/>
                    <a:pt x="60" y="290"/>
                    <a:pt x="60" y="294"/>
                  </a:cubicBezTo>
                  <a:cubicBezTo>
                    <a:pt x="61" y="294"/>
                    <a:pt x="62" y="294"/>
                    <a:pt x="62" y="294"/>
                  </a:cubicBezTo>
                  <a:cubicBezTo>
                    <a:pt x="62" y="293"/>
                    <a:pt x="62" y="293"/>
                    <a:pt x="62" y="292"/>
                  </a:cubicBezTo>
                  <a:cubicBezTo>
                    <a:pt x="62" y="290"/>
                    <a:pt x="63" y="290"/>
                    <a:pt x="66" y="289"/>
                  </a:cubicBezTo>
                  <a:cubicBezTo>
                    <a:pt x="68" y="289"/>
                    <a:pt x="75" y="289"/>
                    <a:pt x="77" y="288"/>
                  </a:cubicBezTo>
                  <a:cubicBezTo>
                    <a:pt x="76" y="289"/>
                    <a:pt x="74" y="292"/>
                    <a:pt x="70" y="297"/>
                  </a:cubicBezTo>
                  <a:cubicBezTo>
                    <a:pt x="67" y="301"/>
                    <a:pt x="65" y="303"/>
                    <a:pt x="64" y="304"/>
                  </a:cubicBezTo>
                  <a:cubicBezTo>
                    <a:pt x="63" y="305"/>
                    <a:pt x="62" y="306"/>
                    <a:pt x="62" y="306"/>
                  </a:cubicBezTo>
                  <a:cubicBezTo>
                    <a:pt x="62" y="306"/>
                    <a:pt x="62" y="307"/>
                    <a:pt x="62" y="307"/>
                  </a:cubicBezTo>
                  <a:cubicBezTo>
                    <a:pt x="62" y="309"/>
                    <a:pt x="63" y="313"/>
                    <a:pt x="63" y="314"/>
                  </a:cubicBezTo>
                  <a:cubicBezTo>
                    <a:pt x="64" y="314"/>
                    <a:pt x="65" y="314"/>
                    <a:pt x="65" y="314"/>
                  </a:cubicBezTo>
                  <a:cubicBezTo>
                    <a:pt x="65" y="313"/>
                    <a:pt x="65" y="313"/>
                    <a:pt x="65" y="313"/>
                  </a:cubicBezTo>
                  <a:cubicBezTo>
                    <a:pt x="65" y="310"/>
                    <a:pt x="67" y="310"/>
                    <a:pt x="70" y="310"/>
                  </a:cubicBezTo>
                  <a:cubicBezTo>
                    <a:pt x="72" y="309"/>
                    <a:pt x="76" y="308"/>
                    <a:pt x="79" y="308"/>
                  </a:cubicBezTo>
                  <a:cubicBezTo>
                    <a:pt x="83" y="307"/>
                    <a:pt x="84" y="307"/>
                    <a:pt x="85" y="309"/>
                  </a:cubicBezTo>
                  <a:cubicBezTo>
                    <a:pt x="85" y="309"/>
                    <a:pt x="85" y="310"/>
                    <a:pt x="85" y="310"/>
                  </a:cubicBezTo>
                  <a:cubicBezTo>
                    <a:pt x="86" y="311"/>
                    <a:pt x="87" y="311"/>
                    <a:pt x="87" y="310"/>
                  </a:cubicBezTo>
                  <a:moveTo>
                    <a:pt x="141" y="408"/>
                  </a:moveTo>
                  <a:cubicBezTo>
                    <a:pt x="141" y="409"/>
                    <a:pt x="142" y="409"/>
                    <a:pt x="142" y="409"/>
                  </a:cubicBezTo>
                  <a:cubicBezTo>
                    <a:pt x="143" y="411"/>
                    <a:pt x="144" y="412"/>
                    <a:pt x="142" y="414"/>
                  </a:cubicBezTo>
                  <a:cubicBezTo>
                    <a:pt x="141" y="415"/>
                    <a:pt x="139" y="417"/>
                    <a:pt x="139" y="418"/>
                  </a:cubicBezTo>
                  <a:cubicBezTo>
                    <a:pt x="137" y="416"/>
                    <a:pt x="136" y="415"/>
                    <a:pt x="134" y="413"/>
                  </a:cubicBezTo>
                  <a:cubicBezTo>
                    <a:pt x="133" y="413"/>
                    <a:pt x="132" y="414"/>
                    <a:pt x="132" y="415"/>
                  </a:cubicBezTo>
                  <a:cubicBezTo>
                    <a:pt x="134" y="417"/>
                    <a:pt x="135" y="418"/>
                    <a:pt x="137" y="420"/>
                  </a:cubicBezTo>
                  <a:cubicBezTo>
                    <a:pt x="137" y="420"/>
                    <a:pt x="133" y="425"/>
                    <a:pt x="132" y="425"/>
                  </a:cubicBezTo>
                  <a:cubicBezTo>
                    <a:pt x="132" y="426"/>
                    <a:pt x="131" y="426"/>
                    <a:pt x="130" y="425"/>
                  </a:cubicBezTo>
                  <a:cubicBezTo>
                    <a:pt x="130" y="425"/>
                    <a:pt x="128" y="424"/>
                    <a:pt x="127" y="422"/>
                  </a:cubicBezTo>
                  <a:cubicBezTo>
                    <a:pt x="124" y="419"/>
                    <a:pt x="127" y="415"/>
                    <a:pt x="128" y="414"/>
                  </a:cubicBezTo>
                  <a:cubicBezTo>
                    <a:pt x="127" y="413"/>
                    <a:pt x="127" y="413"/>
                    <a:pt x="126" y="413"/>
                  </a:cubicBezTo>
                  <a:cubicBezTo>
                    <a:pt x="124" y="414"/>
                    <a:pt x="122" y="418"/>
                    <a:pt x="121" y="419"/>
                  </a:cubicBezTo>
                  <a:cubicBezTo>
                    <a:pt x="127" y="426"/>
                    <a:pt x="131" y="429"/>
                    <a:pt x="136" y="433"/>
                  </a:cubicBezTo>
                  <a:cubicBezTo>
                    <a:pt x="137" y="433"/>
                    <a:pt x="137" y="432"/>
                    <a:pt x="137" y="432"/>
                  </a:cubicBezTo>
                  <a:cubicBezTo>
                    <a:pt x="137" y="431"/>
                    <a:pt x="137" y="431"/>
                    <a:pt x="137" y="431"/>
                  </a:cubicBezTo>
                  <a:cubicBezTo>
                    <a:pt x="135" y="429"/>
                    <a:pt x="136" y="428"/>
                    <a:pt x="138" y="426"/>
                  </a:cubicBezTo>
                  <a:cubicBezTo>
                    <a:pt x="139" y="424"/>
                    <a:pt x="142" y="421"/>
                    <a:pt x="144" y="418"/>
                  </a:cubicBezTo>
                  <a:cubicBezTo>
                    <a:pt x="147" y="415"/>
                    <a:pt x="148" y="415"/>
                    <a:pt x="150" y="416"/>
                  </a:cubicBezTo>
                  <a:cubicBezTo>
                    <a:pt x="150" y="416"/>
                    <a:pt x="150" y="416"/>
                    <a:pt x="150" y="417"/>
                  </a:cubicBezTo>
                  <a:cubicBezTo>
                    <a:pt x="151" y="416"/>
                    <a:pt x="152" y="415"/>
                    <a:pt x="152" y="415"/>
                  </a:cubicBezTo>
                  <a:cubicBezTo>
                    <a:pt x="149" y="412"/>
                    <a:pt x="145" y="410"/>
                    <a:pt x="143" y="407"/>
                  </a:cubicBezTo>
                  <a:cubicBezTo>
                    <a:pt x="142" y="407"/>
                    <a:pt x="141" y="408"/>
                    <a:pt x="141" y="408"/>
                  </a:cubicBezTo>
                  <a:moveTo>
                    <a:pt x="45" y="213"/>
                  </a:moveTo>
                  <a:cubicBezTo>
                    <a:pt x="47" y="203"/>
                    <a:pt x="51" y="192"/>
                    <a:pt x="54" y="184"/>
                  </a:cubicBezTo>
                  <a:cubicBezTo>
                    <a:pt x="52" y="182"/>
                    <a:pt x="45" y="179"/>
                    <a:pt x="44" y="178"/>
                  </a:cubicBezTo>
                  <a:cubicBezTo>
                    <a:pt x="43" y="179"/>
                    <a:pt x="42" y="180"/>
                    <a:pt x="42" y="181"/>
                  </a:cubicBezTo>
                  <a:cubicBezTo>
                    <a:pt x="43" y="182"/>
                    <a:pt x="43" y="182"/>
                    <a:pt x="44" y="183"/>
                  </a:cubicBezTo>
                  <a:cubicBezTo>
                    <a:pt x="47" y="185"/>
                    <a:pt x="48" y="187"/>
                    <a:pt x="47" y="191"/>
                  </a:cubicBezTo>
                  <a:cubicBezTo>
                    <a:pt x="47" y="192"/>
                    <a:pt x="46" y="193"/>
                    <a:pt x="46" y="194"/>
                  </a:cubicBezTo>
                  <a:cubicBezTo>
                    <a:pt x="44" y="199"/>
                    <a:pt x="44" y="200"/>
                    <a:pt x="38" y="198"/>
                  </a:cubicBezTo>
                  <a:cubicBezTo>
                    <a:pt x="37" y="198"/>
                    <a:pt x="31" y="196"/>
                    <a:pt x="31" y="196"/>
                  </a:cubicBezTo>
                  <a:cubicBezTo>
                    <a:pt x="31" y="196"/>
                    <a:pt x="34" y="185"/>
                    <a:pt x="34" y="185"/>
                  </a:cubicBezTo>
                  <a:cubicBezTo>
                    <a:pt x="34" y="184"/>
                    <a:pt x="32" y="184"/>
                    <a:pt x="31" y="184"/>
                  </a:cubicBezTo>
                  <a:cubicBezTo>
                    <a:pt x="31" y="184"/>
                    <a:pt x="30" y="186"/>
                    <a:pt x="27" y="195"/>
                  </a:cubicBezTo>
                  <a:cubicBezTo>
                    <a:pt x="26" y="194"/>
                    <a:pt x="18" y="192"/>
                    <a:pt x="17" y="192"/>
                  </a:cubicBezTo>
                  <a:cubicBezTo>
                    <a:pt x="16" y="191"/>
                    <a:pt x="15" y="191"/>
                    <a:pt x="16" y="189"/>
                  </a:cubicBezTo>
                  <a:cubicBezTo>
                    <a:pt x="16" y="187"/>
                    <a:pt x="17" y="183"/>
                    <a:pt x="19" y="180"/>
                  </a:cubicBezTo>
                  <a:cubicBezTo>
                    <a:pt x="20" y="177"/>
                    <a:pt x="22" y="176"/>
                    <a:pt x="24" y="176"/>
                  </a:cubicBezTo>
                  <a:cubicBezTo>
                    <a:pt x="25" y="176"/>
                    <a:pt x="27" y="176"/>
                    <a:pt x="28" y="176"/>
                  </a:cubicBezTo>
                  <a:cubicBezTo>
                    <a:pt x="28" y="176"/>
                    <a:pt x="29" y="174"/>
                    <a:pt x="28" y="173"/>
                  </a:cubicBezTo>
                  <a:cubicBezTo>
                    <a:pt x="26" y="172"/>
                    <a:pt x="21" y="171"/>
                    <a:pt x="18" y="170"/>
                  </a:cubicBezTo>
                  <a:cubicBezTo>
                    <a:pt x="14" y="182"/>
                    <a:pt x="10" y="195"/>
                    <a:pt x="8" y="202"/>
                  </a:cubicBezTo>
                  <a:cubicBezTo>
                    <a:pt x="8" y="203"/>
                    <a:pt x="10" y="204"/>
                    <a:pt x="11" y="203"/>
                  </a:cubicBezTo>
                  <a:cubicBezTo>
                    <a:pt x="11" y="203"/>
                    <a:pt x="11" y="203"/>
                    <a:pt x="11" y="202"/>
                  </a:cubicBezTo>
                  <a:cubicBezTo>
                    <a:pt x="13" y="198"/>
                    <a:pt x="15" y="199"/>
                    <a:pt x="20" y="200"/>
                  </a:cubicBezTo>
                  <a:cubicBezTo>
                    <a:pt x="24" y="201"/>
                    <a:pt x="30" y="203"/>
                    <a:pt x="35" y="205"/>
                  </a:cubicBezTo>
                  <a:cubicBezTo>
                    <a:pt x="42" y="206"/>
                    <a:pt x="42" y="208"/>
                    <a:pt x="42" y="211"/>
                  </a:cubicBezTo>
                  <a:cubicBezTo>
                    <a:pt x="42" y="212"/>
                    <a:pt x="42" y="212"/>
                    <a:pt x="41" y="212"/>
                  </a:cubicBezTo>
                  <a:cubicBezTo>
                    <a:pt x="42" y="213"/>
                    <a:pt x="44" y="214"/>
                    <a:pt x="45" y="213"/>
                  </a:cubicBezTo>
                  <a:moveTo>
                    <a:pt x="156" y="68"/>
                  </a:moveTo>
                  <a:cubicBezTo>
                    <a:pt x="161" y="64"/>
                    <a:pt x="166" y="60"/>
                    <a:pt x="167" y="59"/>
                  </a:cubicBezTo>
                  <a:cubicBezTo>
                    <a:pt x="166" y="55"/>
                    <a:pt x="164" y="51"/>
                    <a:pt x="163" y="48"/>
                  </a:cubicBezTo>
                  <a:cubicBezTo>
                    <a:pt x="162" y="48"/>
                    <a:pt x="160" y="49"/>
                    <a:pt x="159" y="50"/>
                  </a:cubicBezTo>
                  <a:cubicBezTo>
                    <a:pt x="160" y="51"/>
                    <a:pt x="161" y="54"/>
                    <a:pt x="160" y="56"/>
                  </a:cubicBezTo>
                  <a:cubicBezTo>
                    <a:pt x="160" y="59"/>
                    <a:pt x="157" y="62"/>
                    <a:pt x="154" y="64"/>
                  </a:cubicBezTo>
                  <a:cubicBezTo>
                    <a:pt x="151" y="66"/>
                    <a:pt x="142" y="70"/>
                    <a:pt x="134" y="58"/>
                  </a:cubicBezTo>
                  <a:cubicBezTo>
                    <a:pt x="126" y="46"/>
                    <a:pt x="133" y="38"/>
                    <a:pt x="138" y="36"/>
                  </a:cubicBezTo>
                  <a:cubicBezTo>
                    <a:pt x="141" y="33"/>
                    <a:pt x="145" y="33"/>
                    <a:pt x="147" y="34"/>
                  </a:cubicBezTo>
                  <a:cubicBezTo>
                    <a:pt x="150" y="35"/>
                    <a:pt x="151" y="37"/>
                    <a:pt x="152" y="38"/>
                  </a:cubicBezTo>
                  <a:cubicBezTo>
                    <a:pt x="153" y="38"/>
                    <a:pt x="155" y="37"/>
                    <a:pt x="155" y="36"/>
                  </a:cubicBezTo>
                  <a:cubicBezTo>
                    <a:pt x="153" y="33"/>
                    <a:pt x="151" y="30"/>
                    <a:pt x="149" y="27"/>
                  </a:cubicBezTo>
                  <a:cubicBezTo>
                    <a:pt x="147" y="28"/>
                    <a:pt x="140" y="30"/>
                    <a:pt x="135" y="33"/>
                  </a:cubicBezTo>
                  <a:cubicBezTo>
                    <a:pt x="129" y="37"/>
                    <a:pt x="123" y="43"/>
                    <a:pt x="123" y="51"/>
                  </a:cubicBezTo>
                  <a:cubicBezTo>
                    <a:pt x="123" y="58"/>
                    <a:pt x="127" y="66"/>
                    <a:pt x="135" y="70"/>
                  </a:cubicBezTo>
                  <a:cubicBezTo>
                    <a:pt x="143" y="74"/>
                    <a:pt x="150" y="71"/>
                    <a:pt x="156" y="68"/>
                  </a:cubicBezTo>
                  <a:moveTo>
                    <a:pt x="188" y="11"/>
                  </a:moveTo>
                  <a:cubicBezTo>
                    <a:pt x="194" y="9"/>
                    <a:pt x="197" y="8"/>
                    <a:pt x="203" y="6"/>
                  </a:cubicBezTo>
                  <a:cubicBezTo>
                    <a:pt x="210" y="5"/>
                    <a:pt x="218" y="3"/>
                    <a:pt x="226" y="2"/>
                  </a:cubicBezTo>
                  <a:cubicBezTo>
                    <a:pt x="227" y="4"/>
                    <a:pt x="229" y="9"/>
                    <a:pt x="230" y="11"/>
                  </a:cubicBezTo>
                  <a:cubicBezTo>
                    <a:pt x="230" y="11"/>
                    <a:pt x="228" y="13"/>
                    <a:pt x="226" y="12"/>
                  </a:cubicBezTo>
                  <a:cubicBezTo>
                    <a:pt x="225" y="11"/>
                    <a:pt x="225" y="10"/>
                    <a:pt x="224" y="9"/>
                  </a:cubicBezTo>
                  <a:cubicBezTo>
                    <a:pt x="223" y="8"/>
                    <a:pt x="222" y="6"/>
                    <a:pt x="217" y="7"/>
                  </a:cubicBezTo>
                  <a:cubicBezTo>
                    <a:pt x="214" y="8"/>
                    <a:pt x="211" y="8"/>
                    <a:pt x="210" y="9"/>
                  </a:cubicBezTo>
                  <a:cubicBezTo>
                    <a:pt x="209" y="9"/>
                    <a:pt x="208" y="9"/>
                    <a:pt x="209" y="10"/>
                  </a:cubicBezTo>
                  <a:cubicBezTo>
                    <a:pt x="210" y="12"/>
                    <a:pt x="213" y="19"/>
                    <a:pt x="213" y="21"/>
                  </a:cubicBezTo>
                  <a:cubicBezTo>
                    <a:pt x="215" y="20"/>
                    <a:pt x="222" y="19"/>
                    <a:pt x="223" y="19"/>
                  </a:cubicBezTo>
                  <a:cubicBezTo>
                    <a:pt x="224" y="20"/>
                    <a:pt x="225" y="21"/>
                    <a:pt x="225" y="22"/>
                  </a:cubicBezTo>
                  <a:cubicBezTo>
                    <a:pt x="223" y="23"/>
                    <a:pt x="216" y="24"/>
                    <a:pt x="214" y="25"/>
                  </a:cubicBezTo>
                  <a:cubicBezTo>
                    <a:pt x="215" y="26"/>
                    <a:pt x="216" y="30"/>
                    <a:pt x="217" y="33"/>
                  </a:cubicBezTo>
                  <a:cubicBezTo>
                    <a:pt x="219" y="36"/>
                    <a:pt x="220" y="38"/>
                    <a:pt x="223" y="37"/>
                  </a:cubicBezTo>
                  <a:cubicBezTo>
                    <a:pt x="226" y="37"/>
                    <a:pt x="226" y="37"/>
                    <a:pt x="228" y="36"/>
                  </a:cubicBezTo>
                  <a:cubicBezTo>
                    <a:pt x="231" y="35"/>
                    <a:pt x="233" y="34"/>
                    <a:pt x="233" y="29"/>
                  </a:cubicBezTo>
                  <a:cubicBezTo>
                    <a:pt x="233" y="29"/>
                    <a:pt x="233" y="28"/>
                    <a:pt x="233" y="27"/>
                  </a:cubicBezTo>
                  <a:cubicBezTo>
                    <a:pt x="234" y="26"/>
                    <a:pt x="236" y="26"/>
                    <a:pt x="237" y="27"/>
                  </a:cubicBezTo>
                  <a:cubicBezTo>
                    <a:pt x="237" y="28"/>
                    <a:pt x="238" y="33"/>
                    <a:pt x="238" y="38"/>
                  </a:cubicBezTo>
                  <a:cubicBezTo>
                    <a:pt x="226" y="40"/>
                    <a:pt x="218" y="42"/>
                    <a:pt x="208" y="45"/>
                  </a:cubicBezTo>
                  <a:cubicBezTo>
                    <a:pt x="207" y="44"/>
                    <a:pt x="206" y="43"/>
                    <a:pt x="207" y="42"/>
                  </a:cubicBezTo>
                  <a:cubicBezTo>
                    <a:pt x="208" y="41"/>
                    <a:pt x="209" y="41"/>
                    <a:pt x="209" y="41"/>
                  </a:cubicBezTo>
                  <a:cubicBezTo>
                    <a:pt x="210" y="40"/>
                    <a:pt x="212" y="39"/>
                    <a:pt x="211" y="36"/>
                  </a:cubicBezTo>
                  <a:cubicBezTo>
                    <a:pt x="210" y="34"/>
                    <a:pt x="208" y="29"/>
                    <a:pt x="208" y="29"/>
                  </a:cubicBezTo>
                  <a:cubicBezTo>
                    <a:pt x="207" y="30"/>
                    <a:pt x="197" y="32"/>
                    <a:pt x="196" y="33"/>
                  </a:cubicBezTo>
                  <a:cubicBezTo>
                    <a:pt x="195" y="35"/>
                    <a:pt x="195" y="40"/>
                    <a:pt x="195" y="42"/>
                  </a:cubicBezTo>
                  <a:cubicBezTo>
                    <a:pt x="194" y="43"/>
                    <a:pt x="195" y="45"/>
                    <a:pt x="196" y="45"/>
                  </a:cubicBezTo>
                  <a:cubicBezTo>
                    <a:pt x="197" y="44"/>
                    <a:pt x="198" y="44"/>
                    <a:pt x="198" y="44"/>
                  </a:cubicBezTo>
                  <a:cubicBezTo>
                    <a:pt x="200" y="45"/>
                    <a:pt x="200" y="46"/>
                    <a:pt x="199" y="47"/>
                  </a:cubicBezTo>
                  <a:cubicBezTo>
                    <a:pt x="194" y="49"/>
                    <a:pt x="189" y="51"/>
                    <a:pt x="186" y="52"/>
                  </a:cubicBezTo>
                  <a:cubicBezTo>
                    <a:pt x="185" y="52"/>
                    <a:pt x="184" y="50"/>
                    <a:pt x="185" y="49"/>
                  </a:cubicBezTo>
                  <a:cubicBezTo>
                    <a:pt x="185" y="48"/>
                    <a:pt x="186" y="48"/>
                    <a:pt x="187" y="48"/>
                  </a:cubicBezTo>
                  <a:cubicBezTo>
                    <a:pt x="187" y="47"/>
                    <a:pt x="189" y="47"/>
                    <a:pt x="190" y="43"/>
                  </a:cubicBezTo>
                  <a:cubicBezTo>
                    <a:pt x="190" y="39"/>
                    <a:pt x="193" y="19"/>
                    <a:pt x="193" y="18"/>
                  </a:cubicBezTo>
                  <a:cubicBezTo>
                    <a:pt x="193" y="15"/>
                    <a:pt x="193" y="15"/>
                    <a:pt x="192" y="14"/>
                  </a:cubicBezTo>
                  <a:cubicBezTo>
                    <a:pt x="192" y="13"/>
                    <a:pt x="190" y="14"/>
                    <a:pt x="189" y="14"/>
                  </a:cubicBezTo>
                  <a:cubicBezTo>
                    <a:pt x="188" y="13"/>
                    <a:pt x="187" y="12"/>
                    <a:pt x="188" y="11"/>
                  </a:cubicBezTo>
                  <a:moveTo>
                    <a:pt x="200" y="11"/>
                  </a:moveTo>
                  <a:cubicBezTo>
                    <a:pt x="199" y="11"/>
                    <a:pt x="199" y="12"/>
                    <a:pt x="198" y="13"/>
                  </a:cubicBezTo>
                  <a:cubicBezTo>
                    <a:pt x="198" y="14"/>
                    <a:pt x="197" y="25"/>
                    <a:pt x="196" y="29"/>
                  </a:cubicBezTo>
                  <a:cubicBezTo>
                    <a:pt x="198" y="29"/>
                    <a:pt x="205" y="27"/>
                    <a:pt x="207" y="26"/>
                  </a:cubicBezTo>
                  <a:cubicBezTo>
                    <a:pt x="206" y="24"/>
                    <a:pt x="203" y="14"/>
                    <a:pt x="202" y="12"/>
                  </a:cubicBezTo>
                  <a:cubicBezTo>
                    <a:pt x="202" y="11"/>
                    <a:pt x="201" y="11"/>
                    <a:pt x="200" y="11"/>
                  </a:cubicBezTo>
                  <a:moveTo>
                    <a:pt x="105" y="106"/>
                  </a:moveTo>
                  <a:cubicBezTo>
                    <a:pt x="109" y="102"/>
                    <a:pt x="113" y="98"/>
                    <a:pt x="118" y="93"/>
                  </a:cubicBezTo>
                  <a:cubicBezTo>
                    <a:pt x="118" y="92"/>
                    <a:pt x="117" y="90"/>
                    <a:pt x="116" y="90"/>
                  </a:cubicBezTo>
                  <a:cubicBezTo>
                    <a:pt x="116" y="91"/>
                    <a:pt x="115" y="91"/>
                    <a:pt x="115" y="91"/>
                  </a:cubicBezTo>
                  <a:cubicBezTo>
                    <a:pt x="112" y="93"/>
                    <a:pt x="110" y="92"/>
                    <a:pt x="107" y="88"/>
                  </a:cubicBezTo>
                  <a:cubicBezTo>
                    <a:pt x="104" y="86"/>
                    <a:pt x="100" y="81"/>
                    <a:pt x="96" y="77"/>
                  </a:cubicBezTo>
                  <a:cubicBezTo>
                    <a:pt x="93" y="74"/>
                    <a:pt x="91" y="71"/>
                    <a:pt x="94" y="68"/>
                  </a:cubicBezTo>
                  <a:cubicBezTo>
                    <a:pt x="94" y="68"/>
                    <a:pt x="95" y="67"/>
                    <a:pt x="95" y="67"/>
                  </a:cubicBezTo>
                  <a:cubicBezTo>
                    <a:pt x="95" y="66"/>
                    <a:pt x="94" y="64"/>
                    <a:pt x="93" y="64"/>
                  </a:cubicBezTo>
                  <a:cubicBezTo>
                    <a:pt x="89" y="68"/>
                    <a:pt x="83" y="73"/>
                    <a:pt x="78" y="78"/>
                  </a:cubicBezTo>
                  <a:cubicBezTo>
                    <a:pt x="78" y="79"/>
                    <a:pt x="80" y="80"/>
                    <a:pt x="81" y="80"/>
                  </a:cubicBezTo>
                  <a:cubicBezTo>
                    <a:pt x="81" y="80"/>
                    <a:pt x="82" y="79"/>
                    <a:pt x="82" y="79"/>
                  </a:cubicBezTo>
                  <a:cubicBezTo>
                    <a:pt x="85" y="76"/>
                    <a:pt x="88" y="80"/>
                    <a:pt x="90" y="82"/>
                  </a:cubicBezTo>
                  <a:cubicBezTo>
                    <a:pt x="92" y="84"/>
                    <a:pt x="98" y="90"/>
                    <a:pt x="101" y="93"/>
                  </a:cubicBezTo>
                  <a:cubicBezTo>
                    <a:pt x="106" y="98"/>
                    <a:pt x="106" y="99"/>
                    <a:pt x="104" y="102"/>
                  </a:cubicBezTo>
                  <a:cubicBezTo>
                    <a:pt x="103" y="102"/>
                    <a:pt x="103" y="103"/>
                    <a:pt x="102" y="103"/>
                  </a:cubicBezTo>
                  <a:cubicBezTo>
                    <a:pt x="103" y="104"/>
                    <a:pt x="104" y="105"/>
                    <a:pt x="105" y="106"/>
                  </a:cubicBezTo>
                  <a:moveTo>
                    <a:pt x="37" y="138"/>
                  </a:moveTo>
                  <a:cubicBezTo>
                    <a:pt x="36" y="139"/>
                    <a:pt x="34" y="138"/>
                    <a:pt x="34" y="137"/>
                  </a:cubicBezTo>
                  <a:cubicBezTo>
                    <a:pt x="38" y="129"/>
                    <a:pt x="41" y="125"/>
                    <a:pt x="43" y="122"/>
                  </a:cubicBezTo>
                  <a:cubicBezTo>
                    <a:pt x="48" y="114"/>
                    <a:pt x="59" y="101"/>
                    <a:pt x="74" y="112"/>
                  </a:cubicBezTo>
                  <a:cubicBezTo>
                    <a:pt x="86" y="121"/>
                    <a:pt x="82" y="133"/>
                    <a:pt x="77" y="14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66" y="157"/>
                    <a:pt x="64" y="156"/>
                    <a:pt x="64" y="155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66" y="150"/>
                    <a:pt x="66" y="150"/>
                    <a:pt x="61" y="147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1" y="135"/>
                    <a:pt x="40" y="135"/>
                    <a:pt x="38" y="137"/>
                  </a:cubicBezTo>
                  <a:cubicBezTo>
                    <a:pt x="37" y="137"/>
                    <a:pt x="37" y="138"/>
                    <a:pt x="37" y="138"/>
                  </a:cubicBezTo>
                  <a:moveTo>
                    <a:pt x="45" y="126"/>
                  </a:moveTo>
                  <a:cubicBezTo>
                    <a:pt x="44" y="128"/>
                    <a:pt x="45" y="128"/>
                    <a:pt x="46" y="128"/>
                  </a:cubicBezTo>
                  <a:cubicBezTo>
                    <a:pt x="46" y="129"/>
                    <a:pt x="64" y="140"/>
                    <a:pt x="64" y="140"/>
                  </a:cubicBezTo>
                  <a:cubicBezTo>
                    <a:pt x="66" y="142"/>
                    <a:pt x="68" y="142"/>
                    <a:pt x="70" y="142"/>
                  </a:cubicBezTo>
                  <a:cubicBezTo>
                    <a:pt x="71" y="142"/>
                    <a:pt x="72" y="141"/>
                    <a:pt x="74" y="138"/>
                  </a:cubicBezTo>
                  <a:cubicBezTo>
                    <a:pt x="75" y="136"/>
                    <a:pt x="76" y="133"/>
                    <a:pt x="76" y="130"/>
                  </a:cubicBezTo>
                  <a:cubicBezTo>
                    <a:pt x="76" y="126"/>
                    <a:pt x="75" y="122"/>
                    <a:pt x="68" y="117"/>
                  </a:cubicBezTo>
                  <a:cubicBezTo>
                    <a:pt x="60" y="112"/>
                    <a:pt x="51" y="115"/>
                    <a:pt x="46" y="123"/>
                  </a:cubicBezTo>
                  <a:cubicBezTo>
                    <a:pt x="46" y="125"/>
                    <a:pt x="45" y="125"/>
                    <a:pt x="45" y="126"/>
                  </a:cubicBezTo>
                  <a:moveTo>
                    <a:pt x="35" y="276"/>
                  </a:moveTo>
                  <a:cubicBezTo>
                    <a:pt x="35" y="278"/>
                    <a:pt x="35" y="278"/>
                    <a:pt x="35" y="278"/>
                  </a:cubicBezTo>
                  <a:cubicBezTo>
                    <a:pt x="35" y="281"/>
                    <a:pt x="31" y="281"/>
                    <a:pt x="27" y="281"/>
                  </a:cubicBezTo>
                  <a:cubicBezTo>
                    <a:pt x="23" y="281"/>
                    <a:pt x="12" y="280"/>
                    <a:pt x="7" y="280"/>
                  </a:cubicBezTo>
                  <a:cubicBezTo>
                    <a:pt x="10" y="279"/>
                    <a:pt x="23" y="274"/>
                    <a:pt x="28" y="271"/>
                  </a:cubicBezTo>
                  <a:cubicBezTo>
                    <a:pt x="33" y="269"/>
                    <a:pt x="37" y="267"/>
                    <a:pt x="38" y="267"/>
                  </a:cubicBezTo>
                  <a:cubicBezTo>
                    <a:pt x="39" y="266"/>
                    <a:pt x="39" y="265"/>
                    <a:pt x="38" y="265"/>
                  </a:cubicBezTo>
                  <a:cubicBezTo>
                    <a:pt x="36" y="264"/>
                    <a:pt x="34" y="263"/>
                    <a:pt x="28" y="260"/>
                  </a:cubicBezTo>
                  <a:cubicBezTo>
                    <a:pt x="22" y="257"/>
                    <a:pt x="11" y="252"/>
                    <a:pt x="8" y="249"/>
                  </a:cubicBezTo>
                  <a:cubicBezTo>
                    <a:pt x="11" y="249"/>
                    <a:pt x="23" y="249"/>
                    <a:pt x="29" y="249"/>
                  </a:cubicBezTo>
                  <a:cubicBezTo>
                    <a:pt x="35" y="249"/>
                    <a:pt x="35" y="251"/>
                    <a:pt x="35" y="253"/>
                  </a:cubicBezTo>
                  <a:cubicBezTo>
                    <a:pt x="35" y="253"/>
                    <a:pt x="35" y="254"/>
                    <a:pt x="35" y="254"/>
                  </a:cubicBezTo>
                  <a:cubicBezTo>
                    <a:pt x="36" y="255"/>
                    <a:pt x="38" y="255"/>
                    <a:pt x="38" y="254"/>
                  </a:cubicBezTo>
                  <a:cubicBezTo>
                    <a:pt x="39" y="249"/>
                    <a:pt x="39" y="246"/>
                    <a:pt x="40" y="237"/>
                  </a:cubicBezTo>
                  <a:cubicBezTo>
                    <a:pt x="39" y="237"/>
                    <a:pt x="38" y="236"/>
                    <a:pt x="37" y="237"/>
                  </a:cubicBezTo>
                  <a:cubicBezTo>
                    <a:pt x="37" y="238"/>
                    <a:pt x="37" y="238"/>
                    <a:pt x="36" y="239"/>
                  </a:cubicBezTo>
                  <a:cubicBezTo>
                    <a:pt x="36" y="242"/>
                    <a:pt x="34" y="242"/>
                    <a:pt x="28" y="242"/>
                  </a:cubicBezTo>
                  <a:cubicBezTo>
                    <a:pt x="23" y="243"/>
                    <a:pt x="15" y="242"/>
                    <a:pt x="10" y="242"/>
                  </a:cubicBezTo>
                  <a:cubicBezTo>
                    <a:pt x="5" y="242"/>
                    <a:pt x="5" y="241"/>
                    <a:pt x="5" y="239"/>
                  </a:cubicBezTo>
                  <a:cubicBezTo>
                    <a:pt x="5" y="238"/>
                    <a:pt x="5" y="238"/>
                    <a:pt x="5" y="237"/>
                  </a:cubicBezTo>
                  <a:cubicBezTo>
                    <a:pt x="4" y="236"/>
                    <a:pt x="2" y="236"/>
                    <a:pt x="2" y="237"/>
                  </a:cubicBezTo>
                  <a:cubicBezTo>
                    <a:pt x="1" y="241"/>
                    <a:pt x="0" y="247"/>
                    <a:pt x="0" y="251"/>
                  </a:cubicBezTo>
                  <a:cubicBezTo>
                    <a:pt x="3" y="251"/>
                    <a:pt x="6" y="253"/>
                    <a:pt x="8" y="254"/>
                  </a:cubicBezTo>
                  <a:cubicBezTo>
                    <a:pt x="9" y="255"/>
                    <a:pt x="24" y="262"/>
                    <a:pt x="27" y="264"/>
                  </a:cubicBezTo>
                  <a:cubicBezTo>
                    <a:pt x="22" y="266"/>
                    <a:pt x="11" y="271"/>
                    <a:pt x="7" y="273"/>
                  </a:cubicBezTo>
                  <a:cubicBezTo>
                    <a:pt x="4" y="275"/>
                    <a:pt x="2" y="275"/>
                    <a:pt x="0" y="275"/>
                  </a:cubicBezTo>
                  <a:cubicBezTo>
                    <a:pt x="0" y="281"/>
                    <a:pt x="0" y="284"/>
                    <a:pt x="0" y="290"/>
                  </a:cubicBezTo>
                  <a:cubicBezTo>
                    <a:pt x="1" y="290"/>
                    <a:pt x="3" y="290"/>
                    <a:pt x="4" y="289"/>
                  </a:cubicBezTo>
                  <a:cubicBezTo>
                    <a:pt x="4" y="289"/>
                    <a:pt x="4" y="289"/>
                    <a:pt x="4" y="288"/>
                  </a:cubicBezTo>
                  <a:cubicBezTo>
                    <a:pt x="3" y="284"/>
                    <a:pt x="7" y="284"/>
                    <a:pt x="11" y="284"/>
                  </a:cubicBezTo>
                  <a:cubicBezTo>
                    <a:pt x="13" y="284"/>
                    <a:pt x="24" y="285"/>
                    <a:pt x="28" y="285"/>
                  </a:cubicBezTo>
                  <a:cubicBezTo>
                    <a:pt x="35" y="286"/>
                    <a:pt x="35" y="287"/>
                    <a:pt x="35" y="289"/>
                  </a:cubicBezTo>
                  <a:cubicBezTo>
                    <a:pt x="36" y="290"/>
                    <a:pt x="35" y="290"/>
                    <a:pt x="36" y="291"/>
                  </a:cubicBezTo>
                  <a:cubicBezTo>
                    <a:pt x="37" y="292"/>
                    <a:pt x="38" y="291"/>
                    <a:pt x="39" y="291"/>
                  </a:cubicBezTo>
                  <a:cubicBezTo>
                    <a:pt x="38" y="285"/>
                    <a:pt x="38" y="282"/>
                    <a:pt x="38" y="276"/>
                  </a:cubicBezTo>
                  <a:cubicBezTo>
                    <a:pt x="37" y="275"/>
                    <a:pt x="35" y="275"/>
                    <a:pt x="35" y="276"/>
                  </a:cubicBezTo>
                  <a:moveTo>
                    <a:pt x="501" y="233"/>
                  </a:moveTo>
                  <a:cubicBezTo>
                    <a:pt x="506" y="234"/>
                    <a:pt x="511" y="234"/>
                    <a:pt x="513" y="234"/>
                  </a:cubicBezTo>
                  <a:cubicBezTo>
                    <a:pt x="514" y="232"/>
                    <a:pt x="514" y="231"/>
                    <a:pt x="513" y="231"/>
                  </a:cubicBezTo>
                  <a:cubicBezTo>
                    <a:pt x="512" y="231"/>
                    <a:pt x="511" y="230"/>
                    <a:pt x="510" y="230"/>
                  </a:cubicBezTo>
                  <a:cubicBezTo>
                    <a:pt x="509" y="230"/>
                    <a:pt x="507" y="229"/>
                    <a:pt x="505" y="228"/>
                  </a:cubicBezTo>
                  <a:cubicBezTo>
                    <a:pt x="504" y="226"/>
                    <a:pt x="504" y="224"/>
                    <a:pt x="503" y="222"/>
                  </a:cubicBezTo>
                  <a:cubicBezTo>
                    <a:pt x="503" y="221"/>
                    <a:pt x="503" y="219"/>
                    <a:pt x="503" y="218"/>
                  </a:cubicBezTo>
                  <a:cubicBezTo>
                    <a:pt x="502" y="215"/>
                    <a:pt x="503" y="214"/>
                    <a:pt x="509" y="213"/>
                  </a:cubicBezTo>
                  <a:cubicBezTo>
                    <a:pt x="514" y="212"/>
                    <a:pt x="519" y="211"/>
                    <a:pt x="524" y="209"/>
                  </a:cubicBezTo>
                  <a:cubicBezTo>
                    <a:pt x="528" y="209"/>
                    <a:pt x="532" y="208"/>
                    <a:pt x="533" y="211"/>
                  </a:cubicBezTo>
                  <a:cubicBezTo>
                    <a:pt x="533" y="212"/>
                    <a:pt x="533" y="212"/>
                    <a:pt x="533" y="213"/>
                  </a:cubicBezTo>
                  <a:cubicBezTo>
                    <a:pt x="534" y="213"/>
                    <a:pt x="536" y="213"/>
                    <a:pt x="536" y="212"/>
                  </a:cubicBezTo>
                  <a:cubicBezTo>
                    <a:pt x="535" y="208"/>
                    <a:pt x="534" y="201"/>
                    <a:pt x="532" y="194"/>
                  </a:cubicBezTo>
                  <a:cubicBezTo>
                    <a:pt x="531" y="194"/>
                    <a:pt x="529" y="194"/>
                    <a:pt x="529" y="195"/>
                  </a:cubicBezTo>
                  <a:cubicBezTo>
                    <a:pt x="529" y="196"/>
                    <a:pt x="529" y="196"/>
                    <a:pt x="529" y="197"/>
                  </a:cubicBezTo>
                  <a:cubicBezTo>
                    <a:pt x="530" y="201"/>
                    <a:pt x="526" y="201"/>
                    <a:pt x="522" y="202"/>
                  </a:cubicBezTo>
                  <a:cubicBezTo>
                    <a:pt x="520" y="203"/>
                    <a:pt x="511" y="205"/>
                    <a:pt x="507" y="206"/>
                  </a:cubicBezTo>
                  <a:cubicBezTo>
                    <a:pt x="501" y="208"/>
                    <a:pt x="500" y="207"/>
                    <a:pt x="499" y="204"/>
                  </a:cubicBezTo>
                  <a:cubicBezTo>
                    <a:pt x="498" y="204"/>
                    <a:pt x="498" y="203"/>
                    <a:pt x="498" y="203"/>
                  </a:cubicBezTo>
                  <a:cubicBezTo>
                    <a:pt x="497" y="202"/>
                    <a:pt x="496" y="203"/>
                    <a:pt x="495" y="204"/>
                  </a:cubicBezTo>
                  <a:cubicBezTo>
                    <a:pt x="496" y="209"/>
                    <a:pt x="500" y="222"/>
                    <a:pt x="501" y="233"/>
                  </a:cubicBezTo>
                  <a:moveTo>
                    <a:pt x="429" y="90"/>
                  </a:moveTo>
                  <a:cubicBezTo>
                    <a:pt x="430" y="89"/>
                    <a:pt x="430" y="89"/>
                    <a:pt x="432" y="87"/>
                  </a:cubicBezTo>
                  <a:cubicBezTo>
                    <a:pt x="434" y="84"/>
                    <a:pt x="435" y="85"/>
                    <a:pt x="436" y="85"/>
                  </a:cubicBezTo>
                  <a:cubicBezTo>
                    <a:pt x="437" y="86"/>
                    <a:pt x="437" y="86"/>
                    <a:pt x="438" y="86"/>
                  </a:cubicBezTo>
                  <a:cubicBezTo>
                    <a:pt x="439" y="86"/>
                    <a:pt x="440" y="84"/>
                    <a:pt x="440" y="83"/>
                  </a:cubicBezTo>
                  <a:cubicBezTo>
                    <a:pt x="436" y="81"/>
                    <a:pt x="431" y="77"/>
                    <a:pt x="426" y="73"/>
                  </a:cubicBezTo>
                  <a:cubicBezTo>
                    <a:pt x="425" y="73"/>
                    <a:pt x="424" y="74"/>
                    <a:pt x="424" y="75"/>
                  </a:cubicBezTo>
                  <a:cubicBezTo>
                    <a:pt x="424" y="76"/>
                    <a:pt x="425" y="76"/>
                    <a:pt x="426" y="77"/>
                  </a:cubicBezTo>
                  <a:cubicBezTo>
                    <a:pt x="428" y="80"/>
                    <a:pt x="428" y="80"/>
                    <a:pt x="426" y="82"/>
                  </a:cubicBezTo>
                  <a:cubicBezTo>
                    <a:pt x="425" y="84"/>
                    <a:pt x="425" y="84"/>
                    <a:pt x="424" y="85"/>
                  </a:cubicBezTo>
                  <a:cubicBezTo>
                    <a:pt x="422" y="87"/>
                    <a:pt x="421" y="87"/>
                    <a:pt x="419" y="85"/>
                  </a:cubicBezTo>
                  <a:cubicBezTo>
                    <a:pt x="418" y="85"/>
                    <a:pt x="417" y="84"/>
                    <a:pt x="416" y="83"/>
                  </a:cubicBezTo>
                  <a:cubicBezTo>
                    <a:pt x="414" y="81"/>
                    <a:pt x="407" y="74"/>
                    <a:pt x="414" y="63"/>
                  </a:cubicBezTo>
                  <a:cubicBezTo>
                    <a:pt x="422" y="51"/>
                    <a:pt x="433" y="54"/>
                    <a:pt x="437" y="57"/>
                  </a:cubicBezTo>
                  <a:cubicBezTo>
                    <a:pt x="440" y="60"/>
                    <a:pt x="441" y="62"/>
                    <a:pt x="441" y="65"/>
                  </a:cubicBezTo>
                  <a:cubicBezTo>
                    <a:pt x="442" y="68"/>
                    <a:pt x="440" y="70"/>
                    <a:pt x="440" y="72"/>
                  </a:cubicBezTo>
                  <a:cubicBezTo>
                    <a:pt x="440" y="72"/>
                    <a:pt x="442" y="73"/>
                    <a:pt x="443" y="73"/>
                  </a:cubicBezTo>
                  <a:cubicBezTo>
                    <a:pt x="445" y="70"/>
                    <a:pt x="447" y="67"/>
                    <a:pt x="449" y="64"/>
                  </a:cubicBezTo>
                  <a:cubicBezTo>
                    <a:pt x="448" y="63"/>
                    <a:pt x="446" y="60"/>
                    <a:pt x="439" y="54"/>
                  </a:cubicBezTo>
                  <a:cubicBezTo>
                    <a:pt x="433" y="50"/>
                    <a:pt x="425" y="46"/>
                    <a:pt x="416" y="50"/>
                  </a:cubicBezTo>
                  <a:cubicBezTo>
                    <a:pt x="410" y="52"/>
                    <a:pt x="404" y="59"/>
                    <a:pt x="404" y="67"/>
                  </a:cubicBezTo>
                  <a:cubicBezTo>
                    <a:pt x="404" y="77"/>
                    <a:pt x="409" y="82"/>
                    <a:pt x="414" y="86"/>
                  </a:cubicBezTo>
                  <a:cubicBezTo>
                    <a:pt x="419" y="90"/>
                    <a:pt x="424" y="92"/>
                    <a:pt x="427" y="94"/>
                  </a:cubicBezTo>
                  <a:cubicBezTo>
                    <a:pt x="427" y="92"/>
                    <a:pt x="428" y="91"/>
                    <a:pt x="429" y="90"/>
                  </a:cubicBezTo>
                  <a:moveTo>
                    <a:pt x="307" y="506"/>
                  </a:moveTo>
                  <a:cubicBezTo>
                    <a:pt x="313" y="517"/>
                    <a:pt x="314" y="519"/>
                    <a:pt x="319" y="528"/>
                  </a:cubicBezTo>
                  <a:cubicBezTo>
                    <a:pt x="321" y="531"/>
                    <a:pt x="321" y="532"/>
                    <a:pt x="318" y="533"/>
                  </a:cubicBezTo>
                  <a:cubicBezTo>
                    <a:pt x="318" y="533"/>
                    <a:pt x="317" y="533"/>
                    <a:pt x="317" y="533"/>
                  </a:cubicBezTo>
                  <a:cubicBezTo>
                    <a:pt x="316" y="534"/>
                    <a:pt x="317" y="536"/>
                    <a:pt x="317" y="537"/>
                  </a:cubicBezTo>
                  <a:cubicBezTo>
                    <a:pt x="323" y="536"/>
                    <a:pt x="329" y="534"/>
                    <a:pt x="335" y="533"/>
                  </a:cubicBezTo>
                  <a:cubicBezTo>
                    <a:pt x="336" y="532"/>
                    <a:pt x="335" y="530"/>
                    <a:pt x="335" y="530"/>
                  </a:cubicBezTo>
                  <a:cubicBezTo>
                    <a:pt x="334" y="530"/>
                    <a:pt x="333" y="530"/>
                    <a:pt x="333" y="530"/>
                  </a:cubicBezTo>
                  <a:cubicBezTo>
                    <a:pt x="330" y="530"/>
                    <a:pt x="329" y="529"/>
                    <a:pt x="326" y="525"/>
                  </a:cubicBezTo>
                  <a:cubicBezTo>
                    <a:pt x="325" y="523"/>
                    <a:pt x="311" y="498"/>
                    <a:pt x="311" y="498"/>
                  </a:cubicBezTo>
                  <a:cubicBezTo>
                    <a:pt x="310" y="497"/>
                    <a:pt x="310" y="497"/>
                    <a:pt x="310" y="497"/>
                  </a:cubicBezTo>
                  <a:cubicBezTo>
                    <a:pt x="309" y="497"/>
                    <a:pt x="306" y="499"/>
                    <a:pt x="304" y="500"/>
                  </a:cubicBezTo>
                  <a:cubicBezTo>
                    <a:pt x="302" y="510"/>
                    <a:pt x="298" y="524"/>
                    <a:pt x="297" y="530"/>
                  </a:cubicBezTo>
                  <a:cubicBezTo>
                    <a:pt x="295" y="535"/>
                    <a:pt x="294" y="536"/>
                    <a:pt x="293" y="536"/>
                  </a:cubicBezTo>
                  <a:cubicBezTo>
                    <a:pt x="292" y="537"/>
                    <a:pt x="291" y="537"/>
                    <a:pt x="291" y="537"/>
                  </a:cubicBezTo>
                  <a:cubicBezTo>
                    <a:pt x="290" y="538"/>
                    <a:pt x="290" y="539"/>
                    <a:pt x="291" y="540"/>
                  </a:cubicBezTo>
                  <a:cubicBezTo>
                    <a:pt x="295" y="540"/>
                    <a:pt x="302" y="539"/>
                    <a:pt x="306" y="538"/>
                  </a:cubicBezTo>
                  <a:cubicBezTo>
                    <a:pt x="307" y="538"/>
                    <a:pt x="306" y="536"/>
                    <a:pt x="305" y="535"/>
                  </a:cubicBezTo>
                  <a:cubicBezTo>
                    <a:pt x="305" y="535"/>
                    <a:pt x="304" y="535"/>
                    <a:pt x="304" y="535"/>
                  </a:cubicBezTo>
                  <a:cubicBezTo>
                    <a:pt x="302" y="535"/>
                    <a:pt x="301" y="535"/>
                    <a:pt x="301" y="530"/>
                  </a:cubicBezTo>
                  <a:cubicBezTo>
                    <a:pt x="303" y="523"/>
                    <a:pt x="305" y="514"/>
                    <a:pt x="307" y="506"/>
                  </a:cubicBezTo>
                  <a:moveTo>
                    <a:pt x="511" y="271"/>
                  </a:moveTo>
                  <a:cubicBezTo>
                    <a:pt x="523" y="267"/>
                    <a:pt x="524" y="266"/>
                    <a:pt x="534" y="263"/>
                  </a:cubicBezTo>
                  <a:cubicBezTo>
                    <a:pt x="537" y="262"/>
                    <a:pt x="539" y="261"/>
                    <a:pt x="539" y="264"/>
                  </a:cubicBezTo>
                  <a:cubicBezTo>
                    <a:pt x="539" y="265"/>
                    <a:pt x="539" y="266"/>
                    <a:pt x="539" y="266"/>
                  </a:cubicBezTo>
                  <a:cubicBezTo>
                    <a:pt x="540" y="267"/>
                    <a:pt x="542" y="267"/>
                    <a:pt x="542" y="266"/>
                  </a:cubicBezTo>
                  <a:cubicBezTo>
                    <a:pt x="542" y="260"/>
                    <a:pt x="542" y="254"/>
                    <a:pt x="542" y="248"/>
                  </a:cubicBezTo>
                  <a:cubicBezTo>
                    <a:pt x="541" y="247"/>
                    <a:pt x="539" y="247"/>
                    <a:pt x="538" y="248"/>
                  </a:cubicBezTo>
                  <a:cubicBezTo>
                    <a:pt x="538" y="248"/>
                    <a:pt x="538" y="249"/>
                    <a:pt x="538" y="250"/>
                  </a:cubicBezTo>
                  <a:cubicBezTo>
                    <a:pt x="538" y="253"/>
                    <a:pt x="537" y="254"/>
                    <a:pt x="532" y="255"/>
                  </a:cubicBezTo>
                  <a:cubicBezTo>
                    <a:pt x="530" y="256"/>
                    <a:pt x="503" y="266"/>
                    <a:pt x="503" y="266"/>
                  </a:cubicBezTo>
                  <a:cubicBezTo>
                    <a:pt x="502" y="267"/>
                    <a:pt x="502" y="267"/>
                    <a:pt x="502" y="268"/>
                  </a:cubicBezTo>
                  <a:cubicBezTo>
                    <a:pt x="502" y="268"/>
                    <a:pt x="503" y="272"/>
                    <a:pt x="504" y="273"/>
                  </a:cubicBezTo>
                  <a:cubicBezTo>
                    <a:pt x="513" y="277"/>
                    <a:pt x="527" y="283"/>
                    <a:pt x="532" y="285"/>
                  </a:cubicBezTo>
                  <a:cubicBezTo>
                    <a:pt x="538" y="287"/>
                    <a:pt x="538" y="289"/>
                    <a:pt x="538" y="290"/>
                  </a:cubicBezTo>
                  <a:cubicBezTo>
                    <a:pt x="538" y="291"/>
                    <a:pt x="538" y="292"/>
                    <a:pt x="538" y="293"/>
                  </a:cubicBezTo>
                  <a:cubicBezTo>
                    <a:pt x="539" y="293"/>
                    <a:pt x="541" y="294"/>
                    <a:pt x="541" y="293"/>
                  </a:cubicBezTo>
                  <a:cubicBezTo>
                    <a:pt x="542" y="288"/>
                    <a:pt x="542" y="282"/>
                    <a:pt x="542" y="278"/>
                  </a:cubicBezTo>
                  <a:cubicBezTo>
                    <a:pt x="542" y="277"/>
                    <a:pt x="540" y="277"/>
                    <a:pt x="539" y="277"/>
                  </a:cubicBezTo>
                  <a:cubicBezTo>
                    <a:pt x="539" y="278"/>
                    <a:pt x="539" y="279"/>
                    <a:pt x="539" y="279"/>
                  </a:cubicBezTo>
                  <a:cubicBezTo>
                    <a:pt x="539" y="281"/>
                    <a:pt x="538" y="282"/>
                    <a:pt x="534" y="281"/>
                  </a:cubicBezTo>
                  <a:cubicBezTo>
                    <a:pt x="527" y="278"/>
                    <a:pt x="518" y="274"/>
                    <a:pt x="511" y="271"/>
                  </a:cubicBezTo>
                  <a:moveTo>
                    <a:pt x="236" y="500"/>
                  </a:moveTo>
                  <a:cubicBezTo>
                    <a:pt x="234" y="504"/>
                    <a:pt x="233" y="508"/>
                    <a:pt x="232" y="511"/>
                  </a:cubicBezTo>
                  <a:cubicBezTo>
                    <a:pt x="233" y="512"/>
                    <a:pt x="234" y="512"/>
                    <a:pt x="235" y="512"/>
                  </a:cubicBezTo>
                  <a:cubicBezTo>
                    <a:pt x="235" y="511"/>
                    <a:pt x="236" y="509"/>
                    <a:pt x="236" y="509"/>
                  </a:cubicBezTo>
                  <a:cubicBezTo>
                    <a:pt x="237" y="508"/>
                    <a:pt x="238" y="506"/>
                    <a:pt x="240" y="505"/>
                  </a:cubicBezTo>
                  <a:cubicBezTo>
                    <a:pt x="242" y="504"/>
                    <a:pt x="244" y="505"/>
                    <a:pt x="246" y="505"/>
                  </a:cubicBezTo>
                  <a:cubicBezTo>
                    <a:pt x="248" y="505"/>
                    <a:pt x="249" y="505"/>
                    <a:pt x="250" y="505"/>
                  </a:cubicBezTo>
                  <a:cubicBezTo>
                    <a:pt x="253" y="506"/>
                    <a:pt x="253" y="507"/>
                    <a:pt x="253" y="513"/>
                  </a:cubicBezTo>
                  <a:cubicBezTo>
                    <a:pt x="252" y="518"/>
                    <a:pt x="252" y="523"/>
                    <a:pt x="252" y="529"/>
                  </a:cubicBezTo>
                  <a:cubicBezTo>
                    <a:pt x="251" y="532"/>
                    <a:pt x="251" y="536"/>
                    <a:pt x="247" y="536"/>
                  </a:cubicBezTo>
                  <a:cubicBezTo>
                    <a:pt x="247" y="536"/>
                    <a:pt x="247" y="536"/>
                    <a:pt x="246" y="536"/>
                  </a:cubicBezTo>
                  <a:cubicBezTo>
                    <a:pt x="245" y="537"/>
                    <a:pt x="245" y="539"/>
                    <a:pt x="246" y="539"/>
                  </a:cubicBezTo>
                  <a:cubicBezTo>
                    <a:pt x="250" y="540"/>
                    <a:pt x="257" y="540"/>
                    <a:pt x="264" y="540"/>
                  </a:cubicBezTo>
                  <a:cubicBezTo>
                    <a:pt x="265" y="540"/>
                    <a:pt x="265" y="538"/>
                    <a:pt x="264" y="537"/>
                  </a:cubicBezTo>
                  <a:cubicBezTo>
                    <a:pt x="263" y="537"/>
                    <a:pt x="263" y="537"/>
                    <a:pt x="262" y="537"/>
                  </a:cubicBezTo>
                  <a:cubicBezTo>
                    <a:pt x="258" y="536"/>
                    <a:pt x="259" y="532"/>
                    <a:pt x="259" y="529"/>
                  </a:cubicBezTo>
                  <a:cubicBezTo>
                    <a:pt x="259" y="526"/>
                    <a:pt x="260" y="518"/>
                    <a:pt x="260" y="513"/>
                  </a:cubicBezTo>
                  <a:cubicBezTo>
                    <a:pt x="261" y="507"/>
                    <a:pt x="261" y="506"/>
                    <a:pt x="264" y="506"/>
                  </a:cubicBezTo>
                  <a:cubicBezTo>
                    <a:pt x="265" y="506"/>
                    <a:pt x="265" y="506"/>
                    <a:pt x="266" y="506"/>
                  </a:cubicBezTo>
                  <a:cubicBezTo>
                    <a:pt x="267" y="505"/>
                    <a:pt x="267" y="503"/>
                    <a:pt x="266" y="502"/>
                  </a:cubicBezTo>
                  <a:cubicBezTo>
                    <a:pt x="261" y="502"/>
                    <a:pt x="248" y="502"/>
                    <a:pt x="236" y="500"/>
                  </a:cubicBezTo>
                  <a:moveTo>
                    <a:pt x="501" y="323"/>
                  </a:moveTo>
                  <a:cubicBezTo>
                    <a:pt x="502" y="321"/>
                    <a:pt x="502" y="321"/>
                    <a:pt x="502" y="321"/>
                  </a:cubicBezTo>
                  <a:cubicBezTo>
                    <a:pt x="502" y="318"/>
                    <a:pt x="506" y="319"/>
                    <a:pt x="510" y="321"/>
                  </a:cubicBezTo>
                  <a:cubicBezTo>
                    <a:pt x="513" y="322"/>
                    <a:pt x="524" y="325"/>
                    <a:pt x="529" y="326"/>
                  </a:cubicBezTo>
                  <a:cubicBezTo>
                    <a:pt x="526" y="327"/>
                    <a:pt x="512" y="328"/>
                    <a:pt x="506" y="329"/>
                  </a:cubicBezTo>
                  <a:cubicBezTo>
                    <a:pt x="501" y="331"/>
                    <a:pt x="497" y="331"/>
                    <a:pt x="496" y="331"/>
                  </a:cubicBezTo>
                  <a:cubicBezTo>
                    <a:pt x="495" y="331"/>
                    <a:pt x="495" y="332"/>
                    <a:pt x="495" y="333"/>
                  </a:cubicBezTo>
                  <a:cubicBezTo>
                    <a:pt x="497" y="335"/>
                    <a:pt x="498" y="336"/>
                    <a:pt x="503" y="340"/>
                  </a:cubicBezTo>
                  <a:cubicBezTo>
                    <a:pt x="508" y="345"/>
                    <a:pt x="518" y="353"/>
                    <a:pt x="520" y="356"/>
                  </a:cubicBezTo>
                  <a:cubicBezTo>
                    <a:pt x="517" y="355"/>
                    <a:pt x="505" y="352"/>
                    <a:pt x="500" y="350"/>
                  </a:cubicBezTo>
                  <a:cubicBezTo>
                    <a:pt x="494" y="349"/>
                    <a:pt x="494" y="348"/>
                    <a:pt x="495" y="346"/>
                  </a:cubicBezTo>
                  <a:cubicBezTo>
                    <a:pt x="495" y="345"/>
                    <a:pt x="495" y="345"/>
                    <a:pt x="495" y="344"/>
                  </a:cubicBezTo>
                  <a:cubicBezTo>
                    <a:pt x="495" y="343"/>
                    <a:pt x="493" y="343"/>
                    <a:pt x="492" y="343"/>
                  </a:cubicBezTo>
                  <a:cubicBezTo>
                    <a:pt x="491" y="348"/>
                    <a:pt x="490" y="351"/>
                    <a:pt x="486" y="359"/>
                  </a:cubicBezTo>
                  <a:cubicBezTo>
                    <a:pt x="487" y="360"/>
                    <a:pt x="488" y="361"/>
                    <a:pt x="489" y="360"/>
                  </a:cubicBezTo>
                  <a:cubicBezTo>
                    <a:pt x="490" y="359"/>
                    <a:pt x="490" y="359"/>
                    <a:pt x="490" y="358"/>
                  </a:cubicBezTo>
                  <a:cubicBezTo>
                    <a:pt x="491" y="356"/>
                    <a:pt x="494" y="356"/>
                    <a:pt x="499" y="357"/>
                  </a:cubicBezTo>
                  <a:cubicBezTo>
                    <a:pt x="504" y="358"/>
                    <a:pt x="511" y="361"/>
                    <a:pt x="517" y="362"/>
                  </a:cubicBezTo>
                  <a:cubicBezTo>
                    <a:pt x="521" y="363"/>
                    <a:pt x="521" y="365"/>
                    <a:pt x="521" y="367"/>
                  </a:cubicBezTo>
                  <a:cubicBezTo>
                    <a:pt x="520" y="368"/>
                    <a:pt x="520" y="368"/>
                    <a:pt x="520" y="368"/>
                  </a:cubicBezTo>
                  <a:cubicBezTo>
                    <a:pt x="521" y="370"/>
                    <a:pt x="522" y="370"/>
                    <a:pt x="523" y="370"/>
                  </a:cubicBezTo>
                  <a:cubicBezTo>
                    <a:pt x="525" y="366"/>
                    <a:pt x="527" y="360"/>
                    <a:pt x="528" y="356"/>
                  </a:cubicBezTo>
                  <a:cubicBezTo>
                    <a:pt x="526" y="355"/>
                    <a:pt x="523" y="353"/>
                    <a:pt x="521" y="351"/>
                  </a:cubicBezTo>
                  <a:cubicBezTo>
                    <a:pt x="521" y="350"/>
                    <a:pt x="508" y="339"/>
                    <a:pt x="505" y="337"/>
                  </a:cubicBezTo>
                  <a:cubicBezTo>
                    <a:pt x="511" y="336"/>
                    <a:pt x="523" y="334"/>
                    <a:pt x="527" y="333"/>
                  </a:cubicBezTo>
                  <a:cubicBezTo>
                    <a:pt x="531" y="332"/>
                    <a:pt x="533" y="332"/>
                    <a:pt x="535" y="333"/>
                  </a:cubicBezTo>
                  <a:cubicBezTo>
                    <a:pt x="536" y="328"/>
                    <a:pt x="537" y="324"/>
                    <a:pt x="538" y="319"/>
                  </a:cubicBezTo>
                  <a:cubicBezTo>
                    <a:pt x="537" y="318"/>
                    <a:pt x="536" y="317"/>
                    <a:pt x="535" y="318"/>
                  </a:cubicBezTo>
                  <a:cubicBezTo>
                    <a:pt x="535" y="319"/>
                    <a:pt x="535" y="319"/>
                    <a:pt x="534" y="320"/>
                  </a:cubicBezTo>
                  <a:cubicBezTo>
                    <a:pt x="533" y="324"/>
                    <a:pt x="530" y="322"/>
                    <a:pt x="526" y="321"/>
                  </a:cubicBezTo>
                  <a:cubicBezTo>
                    <a:pt x="524" y="321"/>
                    <a:pt x="513" y="317"/>
                    <a:pt x="510" y="316"/>
                  </a:cubicBezTo>
                  <a:cubicBezTo>
                    <a:pt x="504" y="314"/>
                    <a:pt x="504" y="312"/>
                    <a:pt x="504" y="310"/>
                  </a:cubicBezTo>
                  <a:cubicBezTo>
                    <a:pt x="504" y="309"/>
                    <a:pt x="504" y="309"/>
                    <a:pt x="504" y="308"/>
                  </a:cubicBezTo>
                  <a:cubicBezTo>
                    <a:pt x="503" y="307"/>
                    <a:pt x="502" y="307"/>
                    <a:pt x="501" y="308"/>
                  </a:cubicBezTo>
                  <a:cubicBezTo>
                    <a:pt x="500" y="313"/>
                    <a:pt x="499" y="316"/>
                    <a:pt x="498" y="323"/>
                  </a:cubicBezTo>
                  <a:cubicBezTo>
                    <a:pt x="499" y="324"/>
                    <a:pt x="500" y="324"/>
                    <a:pt x="501" y="323"/>
                  </a:cubicBezTo>
                  <a:moveTo>
                    <a:pt x="277" y="16"/>
                  </a:moveTo>
                  <a:cubicBezTo>
                    <a:pt x="277" y="13"/>
                    <a:pt x="274" y="10"/>
                    <a:pt x="271" y="10"/>
                  </a:cubicBezTo>
                  <a:cubicBezTo>
                    <a:pt x="268" y="10"/>
                    <a:pt x="265" y="13"/>
                    <a:pt x="265" y="16"/>
                  </a:cubicBezTo>
                  <a:cubicBezTo>
                    <a:pt x="265" y="20"/>
                    <a:pt x="268" y="22"/>
                    <a:pt x="271" y="22"/>
                  </a:cubicBezTo>
                  <a:cubicBezTo>
                    <a:pt x="274" y="22"/>
                    <a:pt x="277" y="20"/>
                    <a:pt x="277" y="16"/>
                  </a:cubicBezTo>
                  <a:moveTo>
                    <a:pt x="208" y="522"/>
                  </a:moveTo>
                  <a:cubicBezTo>
                    <a:pt x="208" y="523"/>
                    <a:pt x="207" y="524"/>
                    <a:pt x="206" y="525"/>
                  </a:cubicBezTo>
                  <a:cubicBezTo>
                    <a:pt x="205" y="526"/>
                    <a:pt x="203" y="527"/>
                    <a:pt x="199" y="526"/>
                  </a:cubicBezTo>
                  <a:cubicBezTo>
                    <a:pt x="198" y="526"/>
                    <a:pt x="196" y="526"/>
                    <a:pt x="194" y="525"/>
                  </a:cubicBezTo>
                  <a:cubicBezTo>
                    <a:pt x="194" y="525"/>
                    <a:pt x="199" y="507"/>
                    <a:pt x="201" y="503"/>
                  </a:cubicBezTo>
                  <a:cubicBezTo>
                    <a:pt x="203" y="497"/>
                    <a:pt x="203" y="496"/>
                    <a:pt x="207" y="497"/>
                  </a:cubicBezTo>
                  <a:cubicBezTo>
                    <a:pt x="207" y="497"/>
                    <a:pt x="208" y="497"/>
                    <a:pt x="208" y="497"/>
                  </a:cubicBezTo>
                  <a:cubicBezTo>
                    <a:pt x="209" y="497"/>
                    <a:pt x="209" y="495"/>
                    <a:pt x="209" y="494"/>
                  </a:cubicBezTo>
                  <a:cubicBezTo>
                    <a:pt x="204" y="493"/>
                    <a:pt x="197" y="490"/>
                    <a:pt x="192" y="488"/>
                  </a:cubicBezTo>
                  <a:cubicBezTo>
                    <a:pt x="191" y="489"/>
                    <a:pt x="190" y="491"/>
                    <a:pt x="191" y="491"/>
                  </a:cubicBezTo>
                  <a:cubicBezTo>
                    <a:pt x="191" y="492"/>
                    <a:pt x="192" y="492"/>
                    <a:pt x="192" y="492"/>
                  </a:cubicBezTo>
                  <a:cubicBezTo>
                    <a:pt x="195" y="494"/>
                    <a:pt x="195" y="496"/>
                    <a:pt x="193" y="501"/>
                  </a:cubicBezTo>
                  <a:cubicBezTo>
                    <a:pt x="193" y="504"/>
                    <a:pt x="193" y="504"/>
                    <a:pt x="186" y="522"/>
                  </a:cubicBezTo>
                  <a:cubicBezTo>
                    <a:pt x="184" y="522"/>
                    <a:pt x="181" y="521"/>
                    <a:pt x="180" y="520"/>
                  </a:cubicBezTo>
                  <a:cubicBezTo>
                    <a:pt x="177" y="519"/>
                    <a:pt x="177" y="516"/>
                    <a:pt x="177" y="515"/>
                  </a:cubicBezTo>
                  <a:cubicBezTo>
                    <a:pt x="177" y="514"/>
                    <a:pt x="177" y="513"/>
                    <a:pt x="177" y="512"/>
                  </a:cubicBezTo>
                  <a:cubicBezTo>
                    <a:pt x="177" y="511"/>
                    <a:pt x="175" y="510"/>
                    <a:pt x="174" y="511"/>
                  </a:cubicBezTo>
                  <a:cubicBezTo>
                    <a:pt x="173" y="512"/>
                    <a:pt x="171" y="519"/>
                    <a:pt x="171" y="521"/>
                  </a:cubicBezTo>
                  <a:cubicBezTo>
                    <a:pt x="185" y="527"/>
                    <a:pt x="193" y="529"/>
                    <a:pt x="206" y="533"/>
                  </a:cubicBezTo>
                  <a:cubicBezTo>
                    <a:pt x="207" y="532"/>
                    <a:pt x="211" y="525"/>
                    <a:pt x="211" y="524"/>
                  </a:cubicBezTo>
                  <a:cubicBezTo>
                    <a:pt x="211" y="523"/>
                    <a:pt x="209" y="522"/>
                    <a:pt x="208" y="522"/>
                  </a:cubicBezTo>
                  <a:moveTo>
                    <a:pt x="101" y="467"/>
                  </a:moveTo>
                  <a:cubicBezTo>
                    <a:pt x="100" y="467"/>
                    <a:pt x="99" y="468"/>
                    <a:pt x="97" y="468"/>
                  </a:cubicBezTo>
                  <a:cubicBezTo>
                    <a:pt x="96" y="469"/>
                    <a:pt x="93" y="469"/>
                    <a:pt x="91" y="466"/>
                  </a:cubicBezTo>
                  <a:cubicBezTo>
                    <a:pt x="90" y="466"/>
                    <a:pt x="89" y="464"/>
                    <a:pt x="87" y="463"/>
                  </a:cubicBezTo>
                  <a:cubicBezTo>
                    <a:pt x="87" y="463"/>
                    <a:pt x="100" y="450"/>
                    <a:pt x="103" y="446"/>
                  </a:cubicBezTo>
                  <a:cubicBezTo>
                    <a:pt x="107" y="442"/>
                    <a:pt x="108" y="441"/>
                    <a:pt x="111" y="443"/>
                  </a:cubicBezTo>
                  <a:cubicBezTo>
                    <a:pt x="111" y="444"/>
                    <a:pt x="112" y="444"/>
                    <a:pt x="112" y="444"/>
                  </a:cubicBezTo>
                  <a:cubicBezTo>
                    <a:pt x="113" y="444"/>
                    <a:pt x="114" y="443"/>
                    <a:pt x="114" y="442"/>
                  </a:cubicBezTo>
                  <a:cubicBezTo>
                    <a:pt x="110" y="438"/>
                    <a:pt x="105" y="433"/>
                    <a:pt x="101" y="429"/>
                  </a:cubicBezTo>
                  <a:cubicBezTo>
                    <a:pt x="100" y="429"/>
                    <a:pt x="99" y="430"/>
                    <a:pt x="99" y="431"/>
                  </a:cubicBezTo>
                  <a:cubicBezTo>
                    <a:pt x="99" y="432"/>
                    <a:pt x="100" y="432"/>
                    <a:pt x="100" y="433"/>
                  </a:cubicBezTo>
                  <a:cubicBezTo>
                    <a:pt x="102" y="436"/>
                    <a:pt x="101" y="437"/>
                    <a:pt x="97" y="441"/>
                  </a:cubicBezTo>
                  <a:cubicBezTo>
                    <a:pt x="95" y="443"/>
                    <a:pt x="95" y="443"/>
                    <a:pt x="81" y="457"/>
                  </a:cubicBezTo>
                  <a:cubicBezTo>
                    <a:pt x="79" y="455"/>
                    <a:pt x="77" y="453"/>
                    <a:pt x="76" y="452"/>
                  </a:cubicBezTo>
                  <a:cubicBezTo>
                    <a:pt x="74" y="449"/>
                    <a:pt x="76" y="447"/>
                    <a:pt x="76" y="446"/>
                  </a:cubicBezTo>
                  <a:cubicBezTo>
                    <a:pt x="76" y="445"/>
                    <a:pt x="77" y="444"/>
                    <a:pt x="78" y="443"/>
                  </a:cubicBezTo>
                  <a:cubicBezTo>
                    <a:pt x="78" y="442"/>
                    <a:pt x="76" y="441"/>
                    <a:pt x="75" y="441"/>
                  </a:cubicBezTo>
                  <a:cubicBezTo>
                    <a:pt x="74" y="442"/>
                    <a:pt x="69" y="448"/>
                    <a:pt x="68" y="449"/>
                  </a:cubicBezTo>
                  <a:cubicBezTo>
                    <a:pt x="78" y="460"/>
                    <a:pt x="84" y="466"/>
                    <a:pt x="94" y="475"/>
                  </a:cubicBezTo>
                  <a:cubicBezTo>
                    <a:pt x="95" y="475"/>
                    <a:pt x="102" y="470"/>
                    <a:pt x="103" y="469"/>
                  </a:cubicBezTo>
                  <a:cubicBezTo>
                    <a:pt x="103" y="468"/>
                    <a:pt x="102" y="467"/>
                    <a:pt x="101" y="467"/>
                  </a:cubicBezTo>
                  <a:moveTo>
                    <a:pt x="452" y="421"/>
                  </a:moveTo>
                  <a:cubicBezTo>
                    <a:pt x="453" y="420"/>
                    <a:pt x="453" y="420"/>
                    <a:pt x="454" y="419"/>
                  </a:cubicBezTo>
                  <a:cubicBezTo>
                    <a:pt x="456" y="417"/>
                    <a:pt x="458" y="416"/>
                    <a:pt x="462" y="419"/>
                  </a:cubicBezTo>
                  <a:cubicBezTo>
                    <a:pt x="463" y="420"/>
                    <a:pt x="466" y="423"/>
                    <a:pt x="467" y="424"/>
                  </a:cubicBezTo>
                  <a:cubicBezTo>
                    <a:pt x="465" y="427"/>
                    <a:pt x="463" y="429"/>
                    <a:pt x="461" y="432"/>
                  </a:cubicBezTo>
                  <a:cubicBezTo>
                    <a:pt x="461" y="433"/>
                    <a:pt x="462" y="434"/>
                    <a:pt x="464" y="434"/>
                  </a:cubicBezTo>
                  <a:cubicBezTo>
                    <a:pt x="466" y="431"/>
                    <a:pt x="468" y="430"/>
                    <a:pt x="471" y="426"/>
                  </a:cubicBezTo>
                  <a:cubicBezTo>
                    <a:pt x="472" y="427"/>
                    <a:pt x="479" y="433"/>
                    <a:pt x="480" y="433"/>
                  </a:cubicBezTo>
                  <a:cubicBezTo>
                    <a:pt x="481" y="434"/>
                    <a:pt x="481" y="435"/>
                    <a:pt x="480" y="436"/>
                  </a:cubicBezTo>
                  <a:cubicBezTo>
                    <a:pt x="479" y="438"/>
                    <a:pt x="478" y="440"/>
                    <a:pt x="475" y="442"/>
                  </a:cubicBezTo>
                  <a:cubicBezTo>
                    <a:pt x="471" y="447"/>
                    <a:pt x="464" y="443"/>
                    <a:pt x="462" y="442"/>
                  </a:cubicBezTo>
                  <a:cubicBezTo>
                    <a:pt x="461" y="442"/>
                    <a:pt x="460" y="443"/>
                    <a:pt x="460" y="445"/>
                  </a:cubicBezTo>
                  <a:cubicBezTo>
                    <a:pt x="463" y="447"/>
                    <a:pt x="469" y="450"/>
                    <a:pt x="471" y="452"/>
                  </a:cubicBezTo>
                  <a:cubicBezTo>
                    <a:pt x="481" y="441"/>
                    <a:pt x="486" y="435"/>
                    <a:pt x="492" y="426"/>
                  </a:cubicBezTo>
                  <a:cubicBezTo>
                    <a:pt x="492" y="426"/>
                    <a:pt x="491" y="425"/>
                    <a:pt x="490" y="425"/>
                  </a:cubicBezTo>
                  <a:cubicBezTo>
                    <a:pt x="489" y="425"/>
                    <a:pt x="489" y="425"/>
                    <a:pt x="489" y="426"/>
                  </a:cubicBezTo>
                  <a:cubicBezTo>
                    <a:pt x="486" y="429"/>
                    <a:pt x="484" y="427"/>
                    <a:pt x="480" y="424"/>
                  </a:cubicBezTo>
                  <a:cubicBezTo>
                    <a:pt x="478" y="422"/>
                    <a:pt x="473" y="418"/>
                    <a:pt x="468" y="414"/>
                  </a:cubicBezTo>
                  <a:cubicBezTo>
                    <a:pt x="462" y="410"/>
                    <a:pt x="462" y="409"/>
                    <a:pt x="464" y="406"/>
                  </a:cubicBezTo>
                  <a:cubicBezTo>
                    <a:pt x="464" y="406"/>
                    <a:pt x="464" y="406"/>
                    <a:pt x="464" y="405"/>
                  </a:cubicBezTo>
                  <a:cubicBezTo>
                    <a:pt x="464" y="404"/>
                    <a:pt x="463" y="403"/>
                    <a:pt x="462" y="403"/>
                  </a:cubicBezTo>
                  <a:cubicBezTo>
                    <a:pt x="458" y="409"/>
                    <a:pt x="454" y="414"/>
                    <a:pt x="450" y="419"/>
                  </a:cubicBezTo>
                  <a:cubicBezTo>
                    <a:pt x="450" y="419"/>
                    <a:pt x="452" y="420"/>
                    <a:pt x="452" y="421"/>
                  </a:cubicBezTo>
                  <a:moveTo>
                    <a:pt x="358" y="53"/>
                  </a:moveTo>
                  <a:cubicBezTo>
                    <a:pt x="363" y="55"/>
                    <a:pt x="369" y="57"/>
                    <a:pt x="375" y="61"/>
                  </a:cubicBezTo>
                  <a:cubicBezTo>
                    <a:pt x="376" y="60"/>
                    <a:pt x="377" y="58"/>
                    <a:pt x="377" y="58"/>
                  </a:cubicBezTo>
                  <a:cubicBezTo>
                    <a:pt x="376" y="57"/>
                    <a:pt x="376" y="57"/>
                    <a:pt x="375" y="56"/>
                  </a:cubicBezTo>
                  <a:cubicBezTo>
                    <a:pt x="372" y="54"/>
                    <a:pt x="373" y="53"/>
                    <a:pt x="375" y="48"/>
                  </a:cubicBezTo>
                  <a:cubicBezTo>
                    <a:pt x="376" y="45"/>
                    <a:pt x="379" y="39"/>
                    <a:pt x="382" y="34"/>
                  </a:cubicBezTo>
                  <a:cubicBezTo>
                    <a:pt x="383" y="30"/>
                    <a:pt x="385" y="27"/>
                    <a:pt x="389" y="28"/>
                  </a:cubicBezTo>
                  <a:cubicBezTo>
                    <a:pt x="389" y="28"/>
                    <a:pt x="390" y="29"/>
                    <a:pt x="390" y="29"/>
                  </a:cubicBezTo>
                  <a:cubicBezTo>
                    <a:pt x="391" y="29"/>
                    <a:pt x="392" y="27"/>
                    <a:pt x="392" y="26"/>
                  </a:cubicBezTo>
                  <a:cubicBezTo>
                    <a:pt x="387" y="24"/>
                    <a:pt x="380" y="21"/>
                    <a:pt x="374" y="18"/>
                  </a:cubicBezTo>
                  <a:cubicBezTo>
                    <a:pt x="373" y="18"/>
                    <a:pt x="372" y="20"/>
                    <a:pt x="373" y="21"/>
                  </a:cubicBezTo>
                  <a:cubicBezTo>
                    <a:pt x="373" y="21"/>
                    <a:pt x="374" y="21"/>
                    <a:pt x="374" y="22"/>
                  </a:cubicBezTo>
                  <a:cubicBezTo>
                    <a:pt x="378" y="24"/>
                    <a:pt x="376" y="27"/>
                    <a:pt x="375" y="30"/>
                  </a:cubicBezTo>
                  <a:cubicBezTo>
                    <a:pt x="373" y="33"/>
                    <a:pt x="370" y="41"/>
                    <a:pt x="368" y="45"/>
                  </a:cubicBezTo>
                  <a:cubicBezTo>
                    <a:pt x="366" y="51"/>
                    <a:pt x="365" y="51"/>
                    <a:pt x="361" y="50"/>
                  </a:cubicBezTo>
                  <a:cubicBezTo>
                    <a:pt x="361" y="50"/>
                    <a:pt x="360" y="50"/>
                    <a:pt x="359" y="50"/>
                  </a:cubicBezTo>
                  <a:cubicBezTo>
                    <a:pt x="359" y="50"/>
                    <a:pt x="358" y="52"/>
                    <a:pt x="358" y="53"/>
                  </a:cubicBezTo>
                  <a:moveTo>
                    <a:pt x="82" y="405"/>
                  </a:moveTo>
                  <a:cubicBezTo>
                    <a:pt x="79" y="401"/>
                    <a:pt x="75" y="396"/>
                    <a:pt x="71" y="390"/>
                  </a:cubicBezTo>
                  <a:cubicBezTo>
                    <a:pt x="70" y="389"/>
                    <a:pt x="69" y="390"/>
                    <a:pt x="68" y="391"/>
                  </a:cubicBezTo>
                  <a:cubicBezTo>
                    <a:pt x="69" y="392"/>
                    <a:pt x="69" y="393"/>
                    <a:pt x="69" y="393"/>
                  </a:cubicBezTo>
                  <a:cubicBezTo>
                    <a:pt x="71" y="396"/>
                    <a:pt x="70" y="397"/>
                    <a:pt x="65" y="400"/>
                  </a:cubicBezTo>
                  <a:cubicBezTo>
                    <a:pt x="62" y="402"/>
                    <a:pt x="56" y="406"/>
                    <a:pt x="52" y="409"/>
                  </a:cubicBezTo>
                  <a:cubicBezTo>
                    <a:pt x="48" y="411"/>
                    <a:pt x="45" y="413"/>
                    <a:pt x="43" y="410"/>
                  </a:cubicBezTo>
                  <a:cubicBezTo>
                    <a:pt x="43" y="409"/>
                    <a:pt x="42" y="409"/>
                    <a:pt x="42" y="408"/>
                  </a:cubicBezTo>
                  <a:cubicBezTo>
                    <a:pt x="41" y="408"/>
                    <a:pt x="39" y="409"/>
                    <a:pt x="39" y="410"/>
                  </a:cubicBezTo>
                  <a:cubicBezTo>
                    <a:pt x="42" y="414"/>
                    <a:pt x="46" y="421"/>
                    <a:pt x="50" y="426"/>
                  </a:cubicBezTo>
                  <a:cubicBezTo>
                    <a:pt x="51" y="427"/>
                    <a:pt x="52" y="426"/>
                    <a:pt x="52" y="425"/>
                  </a:cubicBezTo>
                  <a:cubicBezTo>
                    <a:pt x="52" y="424"/>
                    <a:pt x="52" y="424"/>
                    <a:pt x="51" y="423"/>
                  </a:cubicBezTo>
                  <a:cubicBezTo>
                    <a:pt x="49" y="419"/>
                    <a:pt x="53" y="417"/>
                    <a:pt x="56" y="416"/>
                  </a:cubicBezTo>
                  <a:cubicBezTo>
                    <a:pt x="58" y="414"/>
                    <a:pt x="65" y="409"/>
                    <a:pt x="69" y="407"/>
                  </a:cubicBezTo>
                  <a:cubicBezTo>
                    <a:pt x="74" y="403"/>
                    <a:pt x="75" y="403"/>
                    <a:pt x="78" y="406"/>
                  </a:cubicBezTo>
                  <a:cubicBezTo>
                    <a:pt x="78" y="406"/>
                    <a:pt x="78" y="407"/>
                    <a:pt x="79" y="407"/>
                  </a:cubicBezTo>
                  <a:cubicBezTo>
                    <a:pt x="80" y="407"/>
                    <a:pt x="81" y="406"/>
                    <a:pt x="82" y="405"/>
                  </a:cubicBezTo>
                  <a:moveTo>
                    <a:pt x="487" y="180"/>
                  </a:moveTo>
                  <a:cubicBezTo>
                    <a:pt x="492" y="180"/>
                    <a:pt x="496" y="179"/>
                    <a:pt x="498" y="178"/>
                  </a:cubicBezTo>
                  <a:cubicBezTo>
                    <a:pt x="499" y="176"/>
                    <a:pt x="498" y="175"/>
                    <a:pt x="497" y="175"/>
                  </a:cubicBezTo>
                  <a:cubicBezTo>
                    <a:pt x="497" y="175"/>
                    <a:pt x="495" y="175"/>
                    <a:pt x="494" y="175"/>
                  </a:cubicBezTo>
                  <a:cubicBezTo>
                    <a:pt x="493" y="175"/>
                    <a:pt x="491" y="175"/>
                    <a:pt x="489" y="174"/>
                  </a:cubicBezTo>
                  <a:cubicBezTo>
                    <a:pt x="488" y="173"/>
                    <a:pt x="486" y="171"/>
                    <a:pt x="486" y="169"/>
                  </a:cubicBezTo>
                  <a:cubicBezTo>
                    <a:pt x="485" y="168"/>
                    <a:pt x="484" y="166"/>
                    <a:pt x="484" y="165"/>
                  </a:cubicBezTo>
                  <a:cubicBezTo>
                    <a:pt x="483" y="162"/>
                    <a:pt x="484" y="161"/>
                    <a:pt x="489" y="159"/>
                  </a:cubicBezTo>
                  <a:cubicBezTo>
                    <a:pt x="493" y="157"/>
                    <a:pt x="498" y="154"/>
                    <a:pt x="503" y="152"/>
                  </a:cubicBezTo>
                  <a:cubicBezTo>
                    <a:pt x="506" y="150"/>
                    <a:pt x="510" y="148"/>
                    <a:pt x="512" y="151"/>
                  </a:cubicBezTo>
                  <a:cubicBezTo>
                    <a:pt x="512" y="152"/>
                    <a:pt x="512" y="152"/>
                    <a:pt x="513" y="153"/>
                  </a:cubicBezTo>
                  <a:cubicBezTo>
                    <a:pt x="514" y="153"/>
                    <a:pt x="515" y="152"/>
                    <a:pt x="516" y="151"/>
                  </a:cubicBezTo>
                  <a:cubicBezTo>
                    <a:pt x="514" y="147"/>
                    <a:pt x="511" y="141"/>
                    <a:pt x="507" y="135"/>
                  </a:cubicBezTo>
                  <a:cubicBezTo>
                    <a:pt x="506" y="135"/>
                    <a:pt x="504" y="136"/>
                    <a:pt x="504" y="137"/>
                  </a:cubicBezTo>
                  <a:cubicBezTo>
                    <a:pt x="505" y="137"/>
                    <a:pt x="505" y="137"/>
                    <a:pt x="505" y="138"/>
                  </a:cubicBezTo>
                  <a:cubicBezTo>
                    <a:pt x="507" y="142"/>
                    <a:pt x="503" y="143"/>
                    <a:pt x="500" y="145"/>
                  </a:cubicBezTo>
                  <a:cubicBezTo>
                    <a:pt x="497" y="146"/>
                    <a:pt x="490" y="150"/>
                    <a:pt x="486" y="152"/>
                  </a:cubicBezTo>
                  <a:cubicBezTo>
                    <a:pt x="480" y="155"/>
                    <a:pt x="479" y="155"/>
                    <a:pt x="477" y="153"/>
                  </a:cubicBezTo>
                  <a:cubicBezTo>
                    <a:pt x="477" y="152"/>
                    <a:pt x="476" y="152"/>
                    <a:pt x="476" y="151"/>
                  </a:cubicBezTo>
                  <a:cubicBezTo>
                    <a:pt x="475" y="151"/>
                    <a:pt x="474" y="152"/>
                    <a:pt x="473" y="153"/>
                  </a:cubicBezTo>
                  <a:cubicBezTo>
                    <a:pt x="476" y="158"/>
                    <a:pt x="482" y="169"/>
                    <a:pt x="487" y="180"/>
                  </a:cubicBezTo>
                  <a:moveTo>
                    <a:pt x="445" y="114"/>
                  </a:moveTo>
                  <a:cubicBezTo>
                    <a:pt x="446" y="113"/>
                    <a:pt x="447" y="112"/>
                    <a:pt x="448" y="112"/>
                  </a:cubicBezTo>
                  <a:cubicBezTo>
                    <a:pt x="448" y="113"/>
                    <a:pt x="449" y="113"/>
                    <a:pt x="449" y="113"/>
                  </a:cubicBezTo>
                  <a:cubicBezTo>
                    <a:pt x="452" y="116"/>
                    <a:pt x="453" y="116"/>
                    <a:pt x="458" y="111"/>
                  </a:cubicBezTo>
                  <a:cubicBezTo>
                    <a:pt x="462" y="109"/>
                    <a:pt x="468" y="103"/>
                    <a:pt x="470" y="101"/>
                  </a:cubicBezTo>
                  <a:cubicBezTo>
                    <a:pt x="473" y="99"/>
                    <a:pt x="476" y="97"/>
                    <a:pt x="474" y="94"/>
                  </a:cubicBezTo>
                  <a:cubicBezTo>
                    <a:pt x="473" y="93"/>
                    <a:pt x="473" y="93"/>
                    <a:pt x="473" y="92"/>
                  </a:cubicBezTo>
                  <a:cubicBezTo>
                    <a:pt x="473" y="91"/>
                    <a:pt x="474" y="90"/>
                    <a:pt x="475" y="90"/>
                  </a:cubicBezTo>
                  <a:cubicBezTo>
                    <a:pt x="479" y="95"/>
                    <a:pt x="484" y="101"/>
                    <a:pt x="487" y="105"/>
                  </a:cubicBezTo>
                  <a:cubicBezTo>
                    <a:pt x="487" y="106"/>
                    <a:pt x="486" y="107"/>
                    <a:pt x="485" y="107"/>
                  </a:cubicBezTo>
                  <a:cubicBezTo>
                    <a:pt x="484" y="107"/>
                    <a:pt x="484" y="106"/>
                    <a:pt x="484" y="106"/>
                  </a:cubicBezTo>
                  <a:cubicBezTo>
                    <a:pt x="481" y="103"/>
                    <a:pt x="478" y="105"/>
                    <a:pt x="475" y="108"/>
                  </a:cubicBezTo>
                  <a:cubicBezTo>
                    <a:pt x="470" y="111"/>
                    <a:pt x="465" y="115"/>
                    <a:pt x="463" y="117"/>
                  </a:cubicBezTo>
                  <a:cubicBezTo>
                    <a:pt x="458" y="121"/>
                    <a:pt x="457" y="122"/>
                    <a:pt x="459" y="125"/>
                  </a:cubicBezTo>
                  <a:cubicBezTo>
                    <a:pt x="459" y="126"/>
                    <a:pt x="460" y="126"/>
                    <a:pt x="460" y="127"/>
                  </a:cubicBezTo>
                  <a:cubicBezTo>
                    <a:pt x="460" y="128"/>
                    <a:pt x="458" y="129"/>
                    <a:pt x="457" y="129"/>
                  </a:cubicBezTo>
                  <a:cubicBezTo>
                    <a:pt x="453" y="123"/>
                    <a:pt x="449" y="118"/>
                    <a:pt x="445" y="114"/>
                  </a:cubicBezTo>
                  <a:moveTo>
                    <a:pt x="362" y="483"/>
                  </a:moveTo>
                  <a:cubicBezTo>
                    <a:pt x="356" y="485"/>
                    <a:pt x="350" y="489"/>
                    <a:pt x="349" y="490"/>
                  </a:cubicBezTo>
                  <a:cubicBezTo>
                    <a:pt x="350" y="493"/>
                    <a:pt x="350" y="497"/>
                    <a:pt x="351" y="500"/>
                  </a:cubicBezTo>
                  <a:cubicBezTo>
                    <a:pt x="352" y="500"/>
                    <a:pt x="355" y="500"/>
                    <a:pt x="355" y="499"/>
                  </a:cubicBezTo>
                  <a:cubicBezTo>
                    <a:pt x="355" y="498"/>
                    <a:pt x="354" y="496"/>
                    <a:pt x="355" y="493"/>
                  </a:cubicBezTo>
                  <a:cubicBezTo>
                    <a:pt x="356" y="490"/>
                    <a:pt x="359" y="488"/>
                    <a:pt x="362" y="487"/>
                  </a:cubicBezTo>
                  <a:cubicBezTo>
                    <a:pt x="366" y="486"/>
                    <a:pt x="375" y="483"/>
                    <a:pt x="381" y="496"/>
                  </a:cubicBezTo>
                  <a:cubicBezTo>
                    <a:pt x="387" y="509"/>
                    <a:pt x="379" y="516"/>
                    <a:pt x="374" y="518"/>
                  </a:cubicBezTo>
                  <a:cubicBezTo>
                    <a:pt x="370" y="519"/>
                    <a:pt x="366" y="518"/>
                    <a:pt x="364" y="517"/>
                  </a:cubicBezTo>
                  <a:cubicBezTo>
                    <a:pt x="362" y="516"/>
                    <a:pt x="361" y="514"/>
                    <a:pt x="360" y="513"/>
                  </a:cubicBezTo>
                  <a:cubicBezTo>
                    <a:pt x="359" y="513"/>
                    <a:pt x="357" y="514"/>
                    <a:pt x="357" y="515"/>
                  </a:cubicBezTo>
                  <a:cubicBezTo>
                    <a:pt x="359" y="518"/>
                    <a:pt x="360" y="521"/>
                    <a:pt x="362" y="524"/>
                  </a:cubicBezTo>
                  <a:cubicBezTo>
                    <a:pt x="363" y="524"/>
                    <a:pt x="370" y="523"/>
                    <a:pt x="376" y="520"/>
                  </a:cubicBezTo>
                  <a:cubicBezTo>
                    <a:pt x="383" y="518"/>
                    <a:pt x="389" y="513"/>
                    <a:pt x="391" y="505"/>
                  </a:cubicBezTo>
                  <a:cubicBezTo>
                    <a:pt x="392" y="498"/>
                    <a:pt x="389" y="490"/>
                    <a:pt x="382" y="485"/>
                  </a:cubicBezTo>
                  <a:cubicBezTo>
                    <a:pt x="375" y="479"/>
                    <a:pt x="367" y="481"/>
                    <a:pt x="362" y="483"/>
                  </a:cubicBezTo>
                  <a:moveTo>
                    <a:pt x="309" y="38"/>
                  </a:moveTo>
                  <a:cubicBezTo>
                    <a:pt x="309" y="38"/>
                    <a:pt x="312" y="41"/>
                    <a:pt x="321" y="43"/>
                  </a:cubicBezTo>
                  <a:cubicBezTo>
                    <a:pt x="329" y="44"/>
                    <a:pt x="336" y="41"/>
                    <a:pt x="337" y="34"/>
                  </a:cubicBezTo>
                  <a:cubicBezTo>
                    <a:pt x="339" y="27"/>
                    <a:pt x="333" y="23"/>
                    <a:pt x="329" y="20"/>
                  </a:cubicBezTo>
                  <a:cubicBezTo>
                    <a:pt x="324" y="16"/>
                    <a:pt x="322" y="14"/>
                    <a:pt x="322" y="11"/>
                  </a:cubicBezTo>
                  <a:cubicBezTo>
                    <a:pt x="322" y="9"/>
                    <a:pt x="325" y="5"/>
                    <a:pt x="331" y="7"/>
                  </a:cubicBezTo>
                  <a:cubicBezTo>
                    <a:pt x="337" y="9"/>
                    <a:pt x="337" y="15"/>
                    <a:pt x="337" y="16"/>
                  </a:cubicBezTo>
                  <a:cubicBezTo>
                    <a:pt x="338" y="17"/>
                    <a:pt x="339" y="17"/>
                    <a:pt x="340" y="16"/>
                  </a:cubicBezTo>
                  <a:cubicBezTo>
                    <a:pt x="341" y="14"/>
                    <a:pt x="341" y="8"/>
                    <a:pt x="341" y="7"/>
                  </a:cubicBezTo>
                  <a:cubicBezTo>
                    <a:pt x="339" y="6"/>
                    <a:pt x="337" y="5"/>
                    <a:pt x="331" y="3"/>
                  </a:cubicBezTo>
                  <a:cubicBezTo>
                    <a:pt x="318" y="0"/>
                    <a:pt x="315" y="9"/>
                    <a:pt x="314" y="13"/>
                  </a:cubicBezTo>
                  <a:cubicBezTo>
                    <a:pt x="314" y="16"/>
                    <a:pt x="316" y="20"/>
                    <a:pt x="323" y="25"/>
                  </a:cubicBezTo>
                  <a:cubicBezTo>
                    <a:pt x="328" y="29"/>
                    <a:pt x="330" y="31"/>
                    <a:pt x="329" y="35"/>
                  </a:cubicBezTo>
                  <a:cubicBezTo>
                    <a:pt x="328" y="38"/>
                    <a:pt x="326" y="40"/>
                    <a:pt x="321" y="39"/>
                  </a:cubicBezTo>
                  <a:cubicBezTo>
                    <a:pt x="313" y="37"/>
                    <a:pt x="314" y="32"/>
                    <a:pt x="314" y="28"/>
                  </a:cubicBezTo>
                  <a:cubicBezTo>
                    <a:pt x="313" y="27"/>
                    <a:pt x="311" y="27"/>
                    <a:pt x="310" y="27"/>
                  </a:cubicBezTo>
                  <a:cubicBezTo>
                    <a:pt x="310" y="29"/>
                    <a:pt x="309" y="34"/>
                    <a:pt x="309" y="38"/>
                  </a:cubicBezTo>
                  <a:moveTo>
                    <a:pt x="58" y="366"/>
                  </a:moveTo>
                  <a:cubicBezTo>
                    <a:pt x="58" y="366"/>
                    <a:pt x="58" y="361"/>
                    <a:pt x="55" y="354"/>
                  </a:cubicBezTo>
                  <a:cubicBezTo>
                    <a:pt x="52" y="346"/>
                    <a:pt x="45" y="342"/>
                    <a:pt x="39" y="345"/>
                  </a:cubicBezTo>
                  <a:cubicBezTo>
                    <a:pt x="32" y="347"/>
                    <a:pt x="32" y="354"/>
                    <a:pt x="32" y="360"/>
                  </a:cubicBezTo>
                  <a:cubicBezTo>
                    <a:pt x="31" y="366"/>
                    <a:pt x="31" y="369"/>
                    <a:pt x="28" y="370"/>
                  </a:cubicBezTo>
                  <a:cubicBezTo>
                    <a:pt x="26" y="371"/>
                    <a:pt x="22" y="371"/>
                    <a:pt x="20" y="365"/>
                  </a:cubicBezTo>
                  <a:cubicBezTo>
                    <a:pt x="18" y="358"/>
                    <a:pt x="23" y="356"/>
                    <a:pt x="24" y="355"/>
                  </a:cubicBezTo>
                  <a:cubicBezTo>
                    <a:pt x="24" y="354"/>
                    <a:pt x="24" y="353"/>
                    <a:pt x="22" y="352"/>
                  </a:cubicBezTo>
                  <a:cubicBezTo>
                    <a:pt x="20" y="353"/>
                    <a:pt x="15" y="356"/>
                    <a:pt x="14" y="356"/>
                  </a:cubicBezTo>
                  <a:cubicBezTo>
                    <a:pt x="15" y="358"/>
                    <a:pt x="15" y="361"/>
                    <a:pt x="17" y="367"/>
                  </a:cubicBezTo>
                  <a:cubicBezTo>
                    <a:pt x="22" y="379"/>
                    <a:pt x="30" y="378"/>
                    <a:pt x="34" y="375"/>
                  </a:cubicBezTo>
                  <a:cubicBezTo>
                    <a:pt x="37" y="373"/>
                    <a:pt x="39" y="370"/>
                    <a:pt x="39" y="361"/>
                  </a:cubicBezTo>
                  <a:cubicBezTo>
                    <a:pt x="39" y="355"/>
                    <a:pt x="40" y="352"/>
                    <a:pt x="44" y="351"/>
                  </a:cubicBezTo>
                  <a:cubicBezTo>
                    <a:pt x="47" y="350"/>
                    <a:pt x="50" y="351"/>
                    <a:pt x="52" y="355"/>
                  </a:cubicBezTo>
                  <a:cubicBezTo>
                    <a:pt x="55" y="363"/>
                    <a:pt x="50" y="365"/>
                    <a:pt x="47" y="367"/>
                  </a:cubicBezTo>
                  <a:cubicBezTo>
                    <a:pt x="46" y="369"/>
                    <a:pt x="47" y="370"/>
                    <a:pt x="48" y="371"/>
                  </a:cubicBezTo>
                  <a:cubicBezTo>
                    <a:pt x="50" y="370"/>
                    <a:pt x="54" y="368"/>
                    <a:pt x="58" y="366"/>
                  </a:cubicBezTo>
                  <a:moveTo>
                    <a:pt x="157" y="472"/>
                  </a:moveTo>
                  <a:cubicBezTo>
                    <a:pt x="155" y="473"/>
                    <a:pt x="155" y="474"/>
                    <a:pt x="155" y="475"/>
                  </a:cubicBezTo>
                  <a:cubicBezTo>
                    <a:pt x="155" y="475"/>
                    <a:pt x="155" y="475"/>
                    <a:pt x="156" y="476"/>
                  </a:cubicBezTo>
                  <a:cubicBezTo>
                    <a:pt x="158" y="478"/>
                    <a:pt x="158" y="479"/>
                    <a:pt x="155" y="481"/>
                  </a:cubicBezTo>
                  <a:cubicBezTo>
                    <a:pt x="153" y="483"/>
                    <a:pt x="152" y="483"/>
                    <a:pt x="151" y="484"/>
                  </a:cubicBezTo>
                  <a:cubicBezTo>
                    <a:pt x="150" y="482"/>
                    <a:pt x="141" y="477"/>
                    <a:pt x="139" y="476"/>
                  </a:cubicBezTo>
                  <a:cubicBezTo>
                    <a:pt x="139" y="475"/>
                    <a:pt x="139" y="475"/>
                    <a:pt x="140" y="472"/>
                  </a:cubicBezTo>
                  <a:cubicBezTo>
                    <a:pt x="140" y="469"/>
                    <a:pt x="141" y="467"/>
                    <a:pt x="144" y="468"/>
                  </a:cubicBezTo>
                  <a:cubicBezTo>
                    <a:pt x="144" y="469"/>
                    <a:pt x="145" y="469"/>
                    <a:pt x="145" y="469"/>
                  </a:cubicBezTo>
                  <a:cubicBezTo>
                    <a:pt x="146" y="469"/>
                    <a:pt x="147" y="467"/>
                    <a:pt x="147" y="466"/>
                  </a:cubicBezTo>
                  <a:cubicBezTo>
                    <a:pt x="144" y="465"/>
                    <a:pt x="139" y="461"/>
                    <a:pt x="133" y="457"/>
                  </a:cubicBezTo>
                  <a:cubicBezTo>
                    <a:pt x="131" y="457"/>
                    <a:pt x="131" y="459"/>
                    <a:pt x="131" y="460"/>
                  </a:cubicBezTo>
                  <a:cubicBezTo>
                    <a:pt x="131" y="460"/>
                    <a:pt x="132" y="460"/>
                    <a:pt x="132" y="461"/>
                  </a:cubicBezTo>
                  <a:cubicBezTo>
                    <a:pt x="135" y="463"/>
                    <a:pt x="133" y="467"/>
                    <a:pt x="133" y="469"/>
                  </a:cubicBezTo>
                  <a:cubicBezTo>
                    <a:pt x="133" y="472"/>
                    <a:pt x="127" y="500"/>
                    <a:pt x="127" y="500"/>
                  </a:cubicBezTo>
                  <a:cubicBezTo>
                    <a:pt x="127" y="501"/>
                    <a:pt x="127" y="501"/>
                    <a:pt x="127" y="501"/>
                  </a:cubicBezTo>
                  <a:cubicBezTo>
                    <a:pt x="128" y="501"/>
                    <a:pt x="132" y="503"/>
                    <a:pt x="133" y="503"/>
                  </a:cubicBezTo>
                  <a:cubicBezTo>
                    <a:pt x="135" y="501"/>
                    <a:pt x="153" y="488"/>
                    <a:pt x="158" y="484"/>
                  </a:cubicBezTo>
                  <a:cubicBezTo>
                    <a:pt x="163" y="480"/>
                    <a:pt x="164" y="481"/>
                    <a:pt x="166" y="481"/>
                  </a:cubicBezTo>
                  <a:cubicBezTo>
                    <a:pt x="167" y="481"/>
                    <a:pt x="167" y="482"/>
                    <a:pt x="167" y="482"/>
                  </a:cubicBezTo>
                  <a:cubicBezTo>
                    <a:pt x="168" y="481"/>
                    <a:pt x="169" y="480"/>
                    <a:pt x="169" y="479"/>
                  </a:cubicBezTo>
                  <a:cubicBezTo>
                    <a:pt x="164" y="477"/>
                    <a:pt x="158" y="473"/>
                    <a:pt x="157" y="472"/>
                  </a:cubicBezTo>
                  <a:moveTo>
                    <a:pt x="136" y="496"/>
                  </a:moveTo>
                  <a:cubicBezTo>
                    <a:pt x="136" y="496"/>
                    <a:pt x="136" y="496"/>
                    <a:pt x="135" y="496"/>
                  </a:cubicBezTo>
                  <a:cubicBezTo>
                    <a:pt x="135" y="496"/>
                    <a:pt x="135" y="495"/>
                    <a:pt x="135" y="495"/>
                  </a:cubicBezTo>
                  <a:cubicBezTo>
                    <a:pt x="138" y="479"/>
                    <a:pt x="138" y="479"/>
                    <a:pt x="138" y="479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36" y="496"/>
                    <a:pt x="136" y="496"/>
                    <a:pt x="136" y="496"/>
                  </a:cubicBezTo>
                  <a:moveTo>
                    <a:pt x="420" y="449"/>
                  </a:moveTo>
                  <a:cubicBezTo>
                    <a:pt x="421" y="448"/>
                    <a:pt x="427" y="443"/>
                    <a:pt x="430" y="439"/>
                  </a:cubicBezTo>
                  <a:cubicBezTo>
                    <a:pt x="431" y="439"/>
                    <a:pt x="433" y="441"/>
                    <a:pt x="432" y="442"/>
                  </a:cubicBezTo>
                  <a:cubicBezTo>
                    <a:pt x="432" y="442"/>
                    <a:pt x="432" y="442"/>
                    <a:pt x="431" y="443"/>
                  </a:cubicBezTo>
                  <a:cubicBezTo>
                    <a:pt x="430" y="445"/>
                    <a:pt x="430" y="446"/>
                    <a:pt x="431" y="452"/>
                  </a:cubicBezTo>
                  <a:cubicBezTo>
                    <a:pt x="433" y="457"/>
                    <a:pt x="439" y="479"/>
                    <a:pt x="440" y="481"/>
                  </a:cubicBezTo>
                  <a:cubicBezTo>
                    <a:pt x="440" y="482"/>
                    <a:pt x="437" y="486"/>
                    <a:pt x="437" y="486"/>
                  </a:cubicBezTo>
                  <a:cubicBezTo>
                    <a:pt x="436" y="486"/>
                    <a:pt x="436" y="487"/>
                    <a:pt x="436" y="486"/>
                  </a:cubicBezTo>
                  <a:cubicBezTo>
                    <a:pt x="435" y="486"/>
                    <a:pt x="411" y="471"/>
                    <a:pt x="409" y="469"/>
                  </a:cubicBezTo>
                  <a:cubicBezTo>
                    <a:pt x="407" y="468"/>
                    <a:pt x="403" y="466"/>
                    <a:pt x="401" y="467"/>
                  </a:cubicBezTo>
                  <a:cubicBezTo>
                    <a:pt x="400" y="468"/>
                    <a:pt x="400" y="468"/>
                    <a:pt x="399" y="468"/>
                  </a:cubicBezTo>
                  <a:cubicBezTo>
                    <a:pt x="398" y="468"/>
                    <a:pt x="397" y="467"/>
                    <a:pt x="397" y="465"/>
                  </a:cubicBezTo>
                  <a:cubicBezTo>
                    <a:pt x="404" y="461"/>
                    <a:pt x="409" y="457"/>
                    <a:pt x="411" y="456"/>
                  </a:cubicBezTo>
                  <a:cubicBezTo>
                    <a:pt x="412" y="456"/>
                    <a:pt x="413" y="457"/>
                    <a:pt x="413" y="458"/>
                  </a:cubicBezTo>
                  <a:cubicBezTo>
                    <a:pt x="412" y="459"/>
                    <a:pt x="412" y="459"/>
                    <a:pt x="412" y="459"/>
                  </a:cubicBezTo>
                  <a:cubicBezTo>
                    <a:pt x="409" y="461"/>
                    <a:pt x="411" y="463"/>
                    <a:pt x="414" y="464"/>
                  </a:cubicBezTo>
                  <a:cubicBezTo>
                    <a:pt x="416" y="466"/>
                    <a:pt x="416" y="466"/>
                    <a:pt x="417" y="466"/>
                  </a:cubicBezTo>
                  <a:cubicBezTo>
                    <a:pt x="418" y="465"/>
                    <a:pt x="427" y="458"/>
                    <a:pt x="429" y="457"/>
                  </a:cubicBezTo>
                  <a:cubicBezTo>
                    <a:pt x="428" y="456"/>
                    <a:pt x="428" y="456"/>
                    <a:pt x="427" y="453"/>
                  </a:cubicBezTo>
                  <a:cubicBezTo>
                    <a:pt x="426" y="450"/>
                    <a:pt x="425" y="449"/>
                    <a:pt x="423" y="450"/>
                  </a:cubicBezTo>
                  <a:cubicBezTo>
                    <a:pt x="422" y="451"/>
                    <a:pt x="422" y="451"/>
                    <a:pt x="422" y="451"/>
                  </a:cubicBezTo>
                  <a:cubicBezTo>
                    <a:pt x="421" y="451"/>
                    <a:pt x="420" y="450"/>
                    <a:pt x="420" y="449"/>
                  </a:cubicBezTo>
                  <a:moveTo>
                    <a:pt x="434" y="476"/>
                  </a:moveTo>
                  <a:cubicBezTo>
                    <a:pt x="430" y="460"/>
                    <a:pt x="430" y="460"/>
                    <a:pt x="430" y="460"/>
                  </a:cubicBezTo>
                  <a:cubicBezTo>
                    <a:pt x="420" y="468"/>
                    <a:pt x="420" y="468"/>
                    <a:pt x="420" y="468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477"/>
                    <a:pt x="434" y="476"/>
                    <a:pt x="434" y="47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41" name="Freeform 12"/>
            <p:cNvSpPr>
              <a:spLocks noEditPoints="1"/>
            </p:cNvSpPr>
            <p:nvPr/>
          </p:nvSpPr>
          <p:spPr bwMode="auto">
            <a:xfrm>
              <a:off x="18462" y="853"/>
              <a:ext cx="370" cy="710"/>
            </a:xfrm>
            <a:custGeom>
              <a:avLst/>
              <a:gdLst>
                <a:gd name="T0" fmla="*/ 1264 w 185"/>
                <a:gd name="T1" fmla="*/ 4144 h 355"/>
                <a:gd name="T2" fmla="*/ 1088 w 185"/>
                <a:gd name="T3" fmla="*/ 4640 h 355"/>
                <a:gd name="T4" fmla="*/ 464 w 185"/>
                <a:gd name="T5" fmla="*/ 4400 h 355"/>
                <a:gd name="T6" fmla="*/ 1968 w 185"/>
                <a:gd name="T7" fmla="*/ 3552 h 355"/>
                <a:gd name="T8" fmla="*/ 1472 w 185"/>
                <a:gd name="T9" fmla="*/ 3152 h 355"/>
                <a:gd name="T10" fmla="*/ 1888 w 185"/>
                <a:gd name="T11" fmla="*/ 5152 h 355"/>
                <a:gd name="T12" fmla="*/ 1392 w 185"/>
                <a:gd name="T13" fmla="*/ 4896 h 355"/>
                <a:gd name="T14" fmla="*/ 1184 w 185"/>
                <a:gd name="T15" fmla="*/ 5520 h 355"/>
                <a:gd name="T16" fmla="*/ 624 w 185"/>
                <a:gd name="T17" fmla="*/ 5184 h 355"/>
                <a:gd name="T18" fmla="*/ 1248 w 185"/>
                <a:gd name="T19" fmla="*/ 5680 h 355"/>
                <a:gd name="T20" fmla="*/ 368 w 185"/>
                <a:gd name="T21" fmla="*/ 672 h 355"/>
                <a:gd name="T22" fmla="*/ 224 w 185"/>
                <a:gd name="T23" fmla="*/ 656 h 355"/>
                <a:gd name="T24" fmla="*/ 256 w 185"/>
                <a:gd name="T25" fmla="*/ 896 h 355"/>
                <a:gd name="T26" fmla="*/ 1040 w 185"/>
                <a:gd name="T27" fmla="*/ 48 h 355"/>
                <a:gd name="T28" fmla="*/ 0 w 185"/>
                <a:gd name="T29" fmla="*/ 464 h 355"/>
                <a:gd name="T30" fmla="*/ 768 w 185"/>
                <a:gd name="T31" fmla="*/ 480 h 355"/>
                <a:gd name="T32" fmla="*/ 768 w 185"/>
                <a:gd name="T33" fmla="*/ 656 h 355"/>
                <a:gd name="T34" fmla="*/ 496 w 185"/>
                <a:gd name="T35" fmla="*/ 720 h 355"/>
                <a:gd name="T36" fmla="*/ 1328 w 185"/>
                <a:gd name="T37" fmla="*/ 592 h 355"/>
                <a:gd name="T38" fmla="*/ 2464 w 185"/>
                <a:gd name="T39" fmla="*/ 1168 h 355"/>
                <a:gd name="T40" fmla="*/ 96 w 185"/>
                <a:gd name="T41" fmla="*/ 3024 h 355"/>
                <a:gd name="T42" fmla="*/ 1008 w 185"/>
                <a:gd name="T43" fmla="*/ 3152 h 355"/>
                <a:gd name="T44" fmla="*/ 1136 w 185"/>
                <a:gd name="T45" fmla="*/ 2592 h 355"/>
                <a:gd name="T46" fmla="*/ 1712 w 185"/>
                <a:gd name="T47" fmla="*/ 208 h 355"/>
                <a:gd name="T48" fmla="*/ 624 w 185"/>
                <a:gd name="T49" fmla="*/ 176 h 355"/>
                <a:gd name="T50" fmla="*/ 656 w 185"/>
                <a:gd name="T51" fmla="*/ 304 h 355"/>
                <a:gd name="T52" fmla="*/ 624 w 185"/>
                <a:gd name="T53" fmla="*/ 176 h 355"/>
                <a:gd name="T54" fmla="*/ 1536 w 185"/>
                <a:gd name="T55" fmla="*/ 1296 h 355"/>
                <a:gd name="T56" fmla="*/ 960 w 185"/>
                <a:gd name="T57" fmla="*/ 1296 h 355"/>
                <a:gd name="T58" fmla="*/ 1088 w 185"/>
                <a:gd name="T59" fmla="*/ 2176 h 355"/>
                <a:gd name="T60" fmla="*/ 1440 w 185"/>
                <a:gd name="T61" fmla="*/ 1408 h 355"/>
                <a:gd name="T62" fmla="*/ 1104 w 185"/>
                <a:gd name="T63" fmla="*/ 2784 h 355"/>
                <a:gd name="T64" fmla="*/ 1360 w 185"/>
                <a:gd name="T65" fmla="*/ 3808 h 355"/>
                <a:gd name="T66" fmla="*/ 1152 w 185"/>
                <a:gd name="T67" fmla="*/ 4288 h 355"/>
                <a:gd name="T68" fmla="*/ 1344 w 185"/>
                <a:gd name="T69" fmla="*/ 4256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5"/>
                <a:gd name="T106" fmla="*/ 0 h 355"/>
                <a:gd name="T107" fmla="*/ 185 w 185"/>
                <a:gd name="T108" fmla="*/ 355 h 3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5" h="355">
                  <a:moveTo>
                    <a:pt x="147" y="221"/>
                  </a:moveTo>
                  <a:cubicBezTo>
                    <a:pt x="147" y="238"/>
                    <a:pt x="134" y="249"/>
                    <a:pt x="79" y="259"/>
                  </a:cubicBezTo>
                  <a:cubicBezTo>
                    <a:pt x="57" y="263"/>
                    <a:pt x="50" y="268"/>
                    <a:pt x="50" y="275"/>
                  </a:cubicBezTo>
                  <a:cubicBezTo>
                    <a:pt x="50" y="281"/>
                    <a:pt x="56" y="287"/>
                    <a:pt x="68" y="290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45" y="299"/>
                    <a:pt x="29" y="288"/>
                    <a:pt x="29" y="275"/>
                  </a:cubicBezTo>
                  <a:cubicBezTo>
                    <a:pt x="29" y="263"/>
                    <a:pt x="36" y="253"/>
                    <a:pt x="77" y="244"/>
                  </a:cubicBezTo>
                  <a:cubicBezTo>
                    <a:pt x="114" y="236"/>
                    <a:pt x="125" y="232"/>
                    <a:pt x="123" y="222"/>
                  </a:cubicBezTo>
                  <a:cubicBezTo>
                    <a:pt x="123" y="214"/>
                    <a:pt x="112" y="210"/>
                    <a:pt x="92" y="210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132" y="197"/>
                    <a:pt x="147" y="208"/>
                    <a:pt x="147" y="221"/>
                  </a:cubicBezTo>
                  <a:close/>
                  <a:moveTo>
                    <a:pt x="118" y="322"/>
                  </a:moveTo>
                  <a:cubicBezTo>
                    <a:pt x="118" y="306"/>
                    <a:pt x="106" y="297"/>
                    <a:pt x="87" y="293"/>
                  </a:cubicBezTo>
                  <a:cubicBezTo>
                    <a:pt x="87" y="306"/>
                    <a:pt x="87" y="306"/>
                    <a:pt x="87" y="306"/>
                  </a:cubicBezTo>
                  <a:cubicBezTo>
                    <a:pt x="95" y="309"/>
                    <a:pt x="102" y="314"/>
                    <a:pt x="102" y="323"/>
                  </a:cubicBezTo>
                  <a:cubicBezTo>
                    <a:pt x="102" y="334"/>
                    <a:pt x="91" y="345"/>
                    <a:pt x="74" y="345"/>
                  </a:cubicBezTo>
                  <a:cubicBezTo>
                    <a:pt x="51" y="345"/>
                    <a:pt x="44" y="334"/>
                    <a:pt x="41" y="327"/>
                  </a:cubicBezTo>
                  <a:cubicBezTo>
                    <a:pt x="40" y="325"/>
                    <a:pt x="40" y="324"/>
                    <a:pt x="39" y="324"/>
                  </a:cubicBezTo>
                  <a:cubicBezTo>
                    <a:pt x="38" y="325"/>
                    <a:pt x="37" y="326"/>
                    <a:pt x="37" y="328"/>
                  </a:cubicBezTo>
                  <a:cubicBezTo>
                    <a:pt x="39" y="342"/>
                    <a:pt x="57" y="355"/>
                    <a:pt x="78" y="355"/>
                  </a:cubicBezTo>
                  <a:cubicBezTo>
                    <a:pt x="102" y="355"/>
                    <a:pt x="118" y="340"/>
                    <a:pt x="118" y="322"/>
                  </a:cubicBezTo>
                  <a:close/>
                  <a:moveTo>
                    <a:pt x="23" y="42"/>
                  </a:moveTo>
                  <a:cubicBezTo>
                    <a:pt x="32" y="38"/>
                    <a:pt x="44" y="36"/>
                    <a:pt x="53" y="36"/>
                  </a:cubicBezTo>
                  <a:cubicBezTo>
                    <a:pt x="51" y="33"/>
                    <a:pt x="31" y="34"/>
                    <a:pt x="14" y="41"/>
                  </a:cubicBezTo>
                  <a:cubicBezTo>
                    <a:pt x="6" y="45"/>
                    <a:pt x="2" y="48"/>
                    <a:pt x="2" y="51"/>
                  </a:cubicBezTo>
                  <a:cubicBezTo>
                    <a:pt x="2" y="54"/>
                    <a:pt x="6" y="58"/>
                    <a:pt x="16" y="56"/>
                  </a:cubicBezTo>
                  <a:cubicBezTo>
                    <a:pt x="8" y="54"/>
                    <a:pt x="11" y="48"/>
                    <a:pt x="23" y="42"/>
                  </a:cubicBezTo>
                  <a:close/>
                  <a:moveTo>
                    <a:pt x="65" y="3"/>
                  </a:moveTo>
                  <a:cubicBezTo>
                    <a:pt x="33" y="0"/>
                    <a:pt x="17" y="9"/>
                    <a:pt x="18" y="16"/>
                  </a:cubicBezTo>
                  <a:cubicBezTo>
                    <a:pt x="8" y="19"/>
                    <a:pt x="0" y="23"/>
                    <a:pt x="0" y="29"/>
                  </a:cubicBezTo>
                  <a:cubicBezTo>
                    <a:pt x="0" y="32"/>
                    <a:pt x="3" y="36"/>
                    <a:pt x="9" y="37"/>
                  </a:cubicBezTo>
                  <a:cubicBezTo>
                    <a:pt x="21" y="33"/>
                    <a:pt x="35" y="30"/>
                    <a:pt x="48" y="30"/>
                  </a:cubicBezTo>
                  <a:cubicBezTo>
                    <a:pt x="58" y="30"/>
                    <a:pt x="64" y="33"/>
                    <a:pt x="64" y="36"/>
                  </a:cubicBezTo>
                  <a:cubicBezTo>
                    <a:pt x="64" y="39"/>
                    <a:pt x="58" y="41"/>
                    <a:pt x="48" y="41"/>
                  </a:cubicBezTo>
                  <a:cubicBezTo>
                    <a:pt x="44" y="41"/>
                    <a:pt x="43" y="41"/>
                    <a:pt x="41" y="40"/>
                  </a:cubicBezTo>
                  <a:cubicBezTo>
                    <a:pt x="37" y="42"/>
                    <a:pt x="32" y="43"/>
                    <a:pt x="31" y="45"/>
                  </a:cubicBezTo>
                  <a:cubicBezTo>
                    <a:pt x="34" y="46"/>
                    <a:pt x="40" y="47"/>
                    <a:pt x="46" y="47"/>
                  </a:cubicBezTo>
                  <a:cubicBezTo>
                    <a:pt x="65" y="47"/>
                    <a:pt x="72" y="44"/>
                    <a:pt x="83" y="37"/>
                  </a:cubicBezTo>
                  <a:cubicBezTo>
                    <a:pt x="87" y="34"/>
                    <a:pt x="93" y="32"/>
                    <a:pt x="97" y="32"/>
                  </a:cubicBezTo>
                  <a:cubicBezTo>
                    <a:pt x="135" y="37"/>
                    <a:pt x="154" y="53"/>
                    <a:pt x="154" y="73"/>
                  </a:cubicBezTo>
                  <a:cubicBezTo>
                    <a:pt x="154" y="98"/>
                    <a:pt x="126" y="116"/>
                    <a:pt x="77" y="138"/>
                  </a:cubicBezTo>
                  <a:cubicBezTo>
                    <a:pt x="24" y="162"/>
                    <a:pt x="4" y="171"/>
                    <a:pt x="6" y="189"/>
                  </a:cubicBezTo>
                  <a:cubicBezTo>
                    <a:pt x="7" y="203"/>
                    <a:pt x="23" y="214"/>
                    <a:pt x="64" y="212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40" y="197"/>
                    <a:pt x="33" y="192"/>
                    <a:pt x="33" y="186"/>
                  </a:cubicBezTo>
                  <a:cubicBezTo>
                    <a:pt x="33" y="177"/>
                    <a:pt x="49" y="170"/>
                    <a:pt x="71" y="162"/>
                  </a:cubicBezTo>
                  <a:cubicBezTo>
                    <a:pt x="161" y="126"/>
                    <a:pt x="185" y="105"/>
                    <a:pt x="185" y="73"/>
                  </a:cubicBezTo>
                  <a:cubicBezTo>
                    <a:pt x="185" y="39"/>
                    <a:pt x="155" y="22"/>
                    <a:pt x="107" y="13"/>
                  </a:cubicBezTo>
                  <a:cubicBezTo>
                    <a:pt x="87" y="9"/>
                    <a:pt x="83" y="5"/>
                    <a:pt x="65" y="3"/>
                  </a:cubicBezTo>
                  <a:close/>
                  <a:moveTo>
                    <a:pt x="39" y="11"/>
                  </a:moveTo>
                  <a:cubicBezTo>
                    <a:pt x="46" y="10"/>
                    <a:pt x="50" y="11"/>
                    <a:pt x="50" y="14"/>
                  </a:cubicBezTo>
                  <a:cubicBezTo>
                    <a:pt x="51" y="16"/>
                    <a:pt x="48" y="18"/>
                    <a:pt x="41" y="19"/>
                  </a:cubicBezTo>
                  <a:cubicBezTo>
                    <a:pt x="34" y="20"/>
                    <a:pt x="31" y="19"/>
                    <a:pt x="30" y="17"/>
                  </a:cubicBezTo>
                  <a:cubicBezTo>
                    <a:pt x="30" y="15"/>
                    <a:pt x="33" y="12"/>
                    <a:pt x="39" y="11"/>
                  </a:cubicBezTo>
                  <a:close/>
                  <a:moveTo>
                    <a:pt x="90" y="88"/>
                  </a:moveTo>
                  <a:cubicBezTo>
                    <a:pt x="94" y="86"/>
                    <a:pt x="96" y="84"/>
                    <a:pt x="96" y="81"/>
                  </a:cubicBezTo>
                  <a:cubicBezTo>
                    <a:pt x="96" y="75"/>
                    <a:pt x="88" y="70"/>
                    <a:pt x="78" y="70"/>
                  </a:cubicBezTo>
                  <a:cubicBezTo>
                    <a:pt x="68" y="70"/>
                    <a:pt x="60" y="75"/>
                    <a:pt x="60" y="81"/>
                  </a:cubicBezTo>
                  <a:cubicBezTo>
                    <a:pt x="60" y="84"/>
                    <a:pt x="62" y="86"/>
                    <a:pt x="66" y="88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71" y="135"/>
                    <a:pt x="84" y="129"/>
                    <a:pt x="89" y="127"/>
                  </a:cubicBezTo>
                  <a:lnTo>
                    <a:pt x="90" y="88"/>
                  </a:lnTo>
                  <a:close/>
                  <a:moveTo>
                    <a:pt x="87" y="166"/>
                  </a:moveTo>
                  <a:cubicBezTo>
                    <a:pt x="82" y="168"/>
                    <a:pt x="69" y="173"/>
                    <a:pt x="69" y="174"/>
                  </a:cubicBezTo>
                  <a:cubicBezTo>
                    <a:pt x="71" y="240"/>
                    <a:pt x="71" y="240"/>
                    <a:pt x="71" y="240"/>
                  </a:cubicBezTo>
                  <a:cubicBezTo>
                    <a:pt x="73" y="240"/>
                    <a:pt x="82" y="238"/>
                    <a:pt x="85" y="238"/>
                  </a:cubicBezTo>
                  <a:lnTo>
                    <a:pt x="87" y="166"/>
                  </a:lnTo>
                  <a:close/>
                  <a:moveTo>
                    <a:pt x="72" y="268"/>
                  </a:moveTo>
                  <a:cubicBezTo>
                    <a:pt x="74" y="326"/>
                    <a:pt x="75" y="330"/>
                    <a:pt x="78" y="335"/>
                  </a:cubicBezTo>
                  <a:cubicBezTo>
                    <a:pt x="81" y="330"/>
                    <a:pt x="82" y="325"/>
                    <a:pt x="84" y="266"/>
                  </a:cubicBezTo>
                  <a:cubicBezTo>
                    <a:pt x="82" y="266"/>
                    <a:pt x="75" y="267"/>
                    <a:pt x="72" y="26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</p:grpSp>
      <p:sp>
        <p:nvSpPr>
          <p:cNvPr id="5" name="Tekstfelt 4">
            <a:extLst>
              <a:ext uri="{FF2B5EF4-FFF2-40B4-BE49-F238E27FC236}">
                <a16:creationId xmlns:a16="http://schemas.microsoft.com/office/drawing/2014/main" id="{85880E05-0905-446B-A55E-5C65AE254A3A}"/>
              </a:ext>
            </a:extLst>
          </p:cNvPr>
          <p:cNvSpPr txBox="1"/>
          <p:nvPr/>
        </p:nvSpPr>
        <p:spPr>
          <a:xfrm>
            <a:off x="3112109" y="220486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19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965952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36DCE-9DCA-EC36-07D6-92988FA2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Holbæk-modellens centrale akse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D4E306-C3CC-F36E-C978-35FE1062E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dirty="0"/>
              <a:t>Lidelse </a:t>
            </a:r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/>
              <a:t>Modstand </a:t>
            </a:r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/>
              <a:t>Perspektiv </a:t>
            </a:r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/>
              <a:t>Mestre og magte</a:t>
            </a:r>
          </a:p>
        </p:txBody>
      </p:sp>
    </p:spTree>
    <p:extLst>
      <p:ext uri="{BB962C8B-B14F-4D97-AF65-F5344CB8AC3E}">
        <p14:creationId xmlns:p14="http://schemas.microsoft.com/office/powerpoint/2010/main" val="3235617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29EF5-D2B0-9691-6F16-867D0113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Kalorierestriktion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6494C5-6710-5B3F-B0B9-8F55BE23B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Vil direkte udfordre FMR og igangsætte et </a:t>
            </a:r>
            <a:r>
              <a:rPr lang="da-DK" dirty="0" err="1"/>
              <a:t>adaptativt</a:t>
            </a:r>
            <a:r>
              <a:rPr lang="da-DK" dirty="0"/>
              <a:t> respons </a:t>
            </a:r>
            <a:r>
              <a:rPr lang="da-DK" dirty="0" err="1"/>
              <a:t>mhp</a:t>
            </a:r>
            <a:r>
              <a:rPr lang="da-DK" dirty="0"/>
              <a:t> at bevare og forsvare fedtmassen som en naturlig konsekvens</a:t>
            </a:r>
          </a:p>
          <a:p>
            <a:r>
              <a:rPr lang="da-DK" dirty="0"/>
              <a:t>Vil </a:t>
            </a:r>
            <a:r>
              <a:rPr lang="da-DK" dirty="0" err="1"/>
              <a:t>accellerer</a:t>
            </a:r>
            <a:r>
              <a:rPr lang="da-DK" dirty="0"/>
              <a:t> forstyrret spisning som en naturlig konsekvens</a:t>
            </a:r>
          </a:p>
          <a:p>
            <a:r>
              <a:rPr lang="da-DK" dirty="0"/>
              <a:t>Vil resultere i sekundære vægtøgninger som en naturlig konsekvens</a:t>
            </a:r>
          </a:p>
          <a:p>
            <a:r>
              <a:rPr lang="da-DK" dirty="0"/>
              <a:t>Vil dermed underminere behandlerens budskaber og udsagn</a:t>
            </a:r>
          </a:p>
        </p:txBody>
      </p:sp>
    </p:spTree>
    <p:extLst>
      <p:ext uri="{BB962C8B-B14F-4D97-AF65-F5344CB8AC3E}">
        <p14:creationId xmlns:p14="http://schemas.microsoft.com/office/powerpoint/2010/main" val="423325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8B784EB-B9DD-0848-DBA6-3AAE2D52C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64" y="457200"/>
            <a:ext cx="699247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44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D56FA-4825-315D-0EFF-25FF2A85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Empati og anerkendelse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702D3F-EDDD-1ACC-A1D2-3AE584D68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Hvem har man fokus på når man ønsker at være empatisk og anerkendende?</a:t>
            </a:r>
          </a:p>
          <a:p>
            <a:r>
              <a:rPr lang="da-DK" dirty="0"/>
              <a:t>Forsøg på at skabe en alliance</a:t>
            </a:r>
          </a:p>
          <a:p>
            <a:r>
              <a:rPr lang="da-DK" dirty="0" err="1"/>
              <a:t>Authencitet</a:t>
            </a:r>
            <a:r>
              <a:rPr lang="da-DK" dirty="0"/>
              <a:t> i denne alliance?</a:t>
            </a:r>
          </a:p>
          <a:p>
            <a:r>
              <a:rPr lang="da-DK" dirty="0"/>
              <a:t>Hvordan snakker vi med dem vi elsker mest? Hvad forventer patienterne der sker hvis man bliver mødt med </a:t>
            </a:r>
            <a:r>
              <a:rPr lang="da-DK" dirty="0" err="1"/>
              <a:t>likeability</a:t>
            </a:r>
            <a:r>
              <a:rPr lang="da-DK" dirty="0"/>
              <a:t> når det går godt, hvad så når det går mindre godt?</a:t>
            </a:r>
          </a:p>
        </p:txBody>
      </p:sp>
    </p:spTree>
    <p:extLst>
      <p:ext uri="{BB962C8B-B14F-4D97-AF65-F5344CB8AC3E}">
        <p14:creationId xmlns:p14="http://schemas.microsoft.com/office/powerpoint/2010/main" val="3339648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doctor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9890E359-A641-042F-FA60-210C9CE027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 r="43457"/>
          <a:stretch/>
        </p:blipFill>
        <p:spPr>
          <a:xfrm>
            <a:off x="7645866" y="0"/>
            <a:ext cx="4546133" cy="6858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1F6C7B9-C597-B5CF-B681-00F5580F6DBF}"/>
              </a:ext>
            </a:extLst>
          </p:cNvPr>
          <p:cNvSpPr/>
          <p:nvPr/>
        </p:nvSpPr>
        <p:spPr>
          <a:xfrm>
            <a:off x="7632700" y="0"/>
            <a:ext cx="3890534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1DF619D-B357-890C-D4D4-31F36E80719B}"/>
              </a:ext>
            </a:extLst>
          </p:cNvPr>
          <p:cNvCxnSpPr>
            <a:cxnSpLocks/>
          </p:cNvCxnSpPr>
          <p:nvPr/>
        </p:nvCxnSpPr>
        <p:spPr>
          <a:xfrm flipV="1">
            <a:off x="7040071" y="3795070"/>
            <a:ext cx="0" cy="500112"/>
          </a:xfrm>
          <a:prstGeom prst="line">
            <a:avLst/>
          </a:prstGeom>
          <a:solidFill>
            <a:schemeClr val="bg1"/>
          </a:solidFill>
          <a:ln w="158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161743F-E365-8998-6AAD-A7AAC3425156}"/>
              </a:ext>
            </a:extLst>
          </p:cNvPr>
          <p:cNvCxnSpPr/>
          <p:nvPr/>
        </p:nvCxnSpPr>
        <p:spPr>
          <a:xfrm flipV="1">
            <a:off x="3355067" y="3721368"/>
            <a:ext cx="0" cy="581431"/>
          </a:xfrm>
          <a:prstGeom prst="line">
            <a:avLst/>
          </a:prstGeom>
          <a:solidFill>
            <a:schemeClr val="bg1"/>
          </a:solidFill>
          <a:ln w="158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687CE8B-ED21-16FD-883C-C8E503045B43}"/>
              </a:ext>
            </a:extLst>
          </p:cNvPr>
          <p:cNvCxnSpPr>
            <a:cxnSpLocks/>
          </p:cNvCxnSpPr>
          <p:nvPr/>
        </p:nvCxnSpPr>
        <p:spPr>
          <a:xfrm flipH="1" flipV="1">
            <a:off x="10736645" y="3954428"/>
            <a:ext cx="1583" cy="913806"/>
          </a:xfrm>
          <a:prstGeom prst="line">
            <a:avLst/>
          </a:prstGeom>
          <a:solidFill>
            <a:schemeClr val="bg1"/>
          </a:solidFill>
          <a:ln w="158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9A825F3-2C58-8564-4530-2483E5F407D2}"/>
              </a:ext>
            </a:extLst>
          </p:cNvPr>
          <p:cNvCxnSpPr/>
          <p:nvPr/>
        </p:nvCxnSpPr>
        <p:spPr>
          <a:xfrm flipV="1">
            <a:off x="8877259" y="2999005"/>
            <a:ext cx="0" cy="664309"/>
          </a:xfrm>
          <a:prstGeom prst="line">
            <a:avLst/>
          </a:prstGeom>
          <a:solidFill>
            <a:schemeClr val="bg1"/>
          </a:solidFill>
          <a:ln w="158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F63B48-BF70-39BF-A8B9-52425F20E5DC}"/>
              </a:ext>
            </a:extLst>
          </p:cNvPr>
          <p:cNvCxnSpPr/>
          <p:nvPr/>
        </p:nvCxnSpPr>
        <p:spPr>
          <a:xfrm flipV="1">
            <a:off x="5187670" y="2999005"/>
            <a:ext cx="0" cy="664309"/>
          </a:xfrm>
          <a:prstGeom prst="line">
            <a:avLst/>
          </a:prstGeom>
          <a:solidFill>
            <a:schemeClr val="bg1"/>
          </a:solidFill>
          <a:ln w="158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9ACFA1F-DE21-F71C-6987-50E7B2399B8F}"/>
              </a:ext>
            </a:extLst>
          </p:cNvPr>
          <p:cNvCxnSpPr/>
          <p:nvPr/>
        </p:nvCxnSpPr>
        <p:spPr>
          <a:xfrm flipV="1">
            <a:off x="1498600" y="2999005"/>
            <a:ext cx="0" cy="664309"/>
          </a:xfrm>
          <a:prstGeom prst="line">
            <a:avLst/>
          </a:prstGeom>
          <a:solidFill>
            <a:schemeClr val="bg1"/>
          </a:solidFill>
          <a:ln w="158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7A12D7-BD18-8794-91A0-001C40DA902F}"/>
              </a:ext>
            </a:extLst>
          </p:cNvPr>
          <p:cNvCxnSpPr/>
          <p:nvPr/>
        </p:nvCxnSpPr>
        <p:spPr>
          <a:xfrm>
            <a:off x="711499" y="3648075"/>
            <a:ext cx="10846295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FA71D6B-E4E7-48CE-A4BD-FE851D5E9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533401"/>
          </a:xfrm>
        </p:spPr>
        <p:txBody>
          <a:bodyPr>
            <a:noAutofit/>
          </a:bodyPr>
          <a:lstStyle/>
          <a:p>
            <a:r>
              <a:rPr lang="en-US" sz="3200" dirty="0" err="1"/>
              <a:t>Hvordan</a:t>
            </a:r>
            <a:r>
              <a:rPr lang="en-US" sz="3200" dirty="0"/>
              <a:t> </a:t>
            </a:r>
            <a:r>
              <a:rPr lang="en-US" sz="3200" dirty="0" err="1"/>
              <a:t>forstår</a:t>
            </a:r>
            <a:r>
              <a:rPr lang="en-US" sz="3200" dirty="0"/>
              <a:t> vi? </a:t>
            </a:r>
            <a:r>
              <a:rPr lang="en-US" sz="3200" dirty="0" err="1"/>
              <a:t>og</a:t>
            </a:r>
            <a:r>
              <a:rPr lang="en-US" sz="3200" dirty="0"/>
              <a:t> </a:t>
            </a:r>
            <a:r>
              <a:rPr lang="en-US" sz="3200" dirty="0" err="1"/>
              <a:t>hvordan</a:t>
            </a:r>
            <a:r>
              <a:rPr lang="en-US" sz="3200" dirty="0"/>
              <a:t> </a:t>
            </a:r>
            <a:r>
              <a:rPr lang="en-US" sz="3200" dirty="0" err="1"/>
              <a:t>konceptualiserer</a:t>
            </a:r>
            <a:r>
              <a:rPr lang="en-US" sz="3200" dirty="0"/>
              <a:t> vi </a:t>
            </a:r>
            <a:r>
              <a:rPr lang="en-US" sz="3200" dirty="0" err="1"/>
              <a:t>overvægt</a:t>
            </a:r>
            <a:r>
              <a:rPr lang="en-US" sz="3200" dirty="0"/>
              <a:t>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F1252E-2B7E-4B91-8BEC-9D580BAD3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AOM, anti-obesity medication.</a:t>
            </a:r>
            <a:endParaRPr lang="en-US" dirty="0"/>
          </a:p>
        </p:txBody>
      </p:sp>
      <p:sp>
        <p:nvSpPr>
          <p:cNvPr id="21" name="Ellipse 14">
            <a:extLst>
              <a:ext uri="{FF2B5EF4-FFF2-40B4-BE49-F238E27FC236}">
                <a16:creationId xmlns:a16="http://schemas.microsoft.com/office/drawing/2014/main" id="{30D6D524-9F34-DA0F-4225-0C58224059D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847883" y="3153474"/>
            <a:ext cx="972000" cy="972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2</a:t>
            </a:r>
          </a:p>
        </p:txBody>
      </p:sp>
      <p:sp>
        <p:nvSpPr>
          <p:cNvPr id="19" name="Ellipse 14">
            <a:extLst>
              <a:ext uri="{FF2B5EF4-FFF2-40B4-BE49-F238E27FC236}">
                <a16:creationId xmlns:a16="http://schemas.microsoft.com/office/drawing/2014/main" id="{33365579-5841-C8FD-E3D0-7A597B6BA916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999888" y="3155367"/>
            <a:ext cx="972000" cy="97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1</a:t>
            </a:r>
          </a:p>
        </p:txBody>
      </p:sp>
      <p:sp>
        <p:nvSpPr>
          <p:cNvPr id="26" name="Ellipse 14">
            <a:extLst>
              <a:ext uri="{FF2B5EF4-FFF2-40B4-BE49-F238E27FC236}">
                <a16:creationId xmlns:a16="http://schemas.microsoft.com/office/drawing/2014/main" id="{235F9C02-D56A-6397-E698-B880991FF11E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543873" y="3153474"/>
            <a:ext cx="972000" cy="972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4</a:t>
            </a:r>
          </a:p>
        </p:txBody>
      </p:sp>
      <p:sp>
        <p:nvSpPr>
          <p:cNvPr id="27" name="Ellipse 14">
            <a:extLst>
              <a:ext uri="{FF2B5EF4-FFF2-40B4-BE49-F238E27FC236}">
                <a16:creationId xmlns:a16="http://schemas.microsoft.com/office/drawing/2014/main" id="{E9826757-9AC6-A59B-0B19-65DE784B246C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695878" y="3155367"/>
            <a:ext cx="972000" cy="972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3</a:t>
            </a:r>
          </a:p>
        </p:txBody>
      </p:sp>
      <p:sp>
        <p:nvSpPr>
          <p:cNvPr id="28" name="Ellipse 14">
            <a:extLst>
              <a:ext uri="{FF2B5EF4-FFF2-40B4-BE49-F238E27FC236}">
                <a16:creationId xmlns:a16="http://schemas.microsoft.com/office/drawing/2014/main" id="{5C1C0A1B-BD86-7DF3-8FCE-9EF19099BDC3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10239861" y="3153474"/>
            <a:ext cx="972000" cy="97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6</a:t>
            </a:r>
          </a:p>
        </p:txBody>
      </p:sp>
      <p:sp>
        <p:nvSpPr>
          <p:cNvPr id="29" name="Ellipse 14">
            <a:extLst>
              <a:ext uri="{FF2B5EF4-FFF2-40B4-BE49-F238E27FC236}">
                <a16:creationId xmlns:a16="http://schemas.microsoft.com/office/drawing/2014/main" id="{DFB63C5C-DEA0-198F-B8B8-F33C1A111EA9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8391868" y="3153474"/>
            <a:ext cx="972000" cy="972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F7D254-4E06-6898-C875-BCC4EBE71443}"/>
              </a:ext>
            </a:extLst>
          </p:cNvPr>
          <p:cNvSpPr/>
          <p:nvPr/>
        </p:nvSpPr>
        <p:spPr>
          <a:xfrm>
            <a:off x="668765" y="1505405"/>
            <a:ext cx="1719433" cy="1495564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 disease understood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as a disease!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071B29-69D7-2C2F-B04E-D5E7EB281CFB}"/>
              </a:ext>
            </a:extLst>
          </p:cNvPr>
          <p:cNvSpPr/>
          <p:nvPr/>
        </p:nvSpPr>
        <p:spPr>
          <a:xfrm>
            <a:off x="1775012" y="4295181"/>
            <a:ext cx="3098202" cy="1590815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Education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Obesity is driven by fat (energy) mass regulation which disqualifies several believed concepts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(e.g., motivation, caloric restriction and small step approaches)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8CB928-4C6D-41F7-7157-D46D0A121E5F}"/>
              </a:ext>
            </a:extLst>
          </p:cNvPr>
          <p:cNvSpPr/>
          <p:nvPr/>
        </p:nvSpPr>
        <p:spPr>
          <a:xfrm>
            <a:off x="3936947" y="1505405"/>
            <a:ext cx="2501446" cy="1495564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Present with dignity and neutrality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to allow for honest conversation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Identify issues that trouble the patient and family and target those issues in consultations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B8CD32-3FA0-D22E-D5F5-F0667B1BBF16}"/>
              </a:ext>
            </a:extLst>
          </p:cNvPr>
          <p:cNvSpPr/>
          <p:nvPr/>
        </p:nvSpPr>
        <p:spPr>
          <a:xfrm>
            <a:off x="6068655" y="4295181"/>
            <a:ext cx="1921114" cy="1590815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Language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The impact of words like lifestyle, habits and motivation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C50C3D-6457-26CC-5C09-9FA9932535C2}"/>
              </a:ext>
            </a:extLst>
          </p:cNvPr>
          <p:cNvSpPr/>
          <p:nvPr/>
        </p:nvSpPr>
        <p:spPr>
          <a:xfrm>
            <a:off x="7565229" y="1505405"/>
            <a:ext cx="2713663" cy="1495564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Diminish stigmatization and discrimination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Provide and deliver understanding, compassion, professionalism and care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D71EC8-378F-79EB-2571-ED7D8C1C062E}"/>
              </a:ext>
            </a:extLst>
          </p:cNvPr>
          <p:cNvSpPr/>
          <p:nvPr/>
        </p:nvSpPr>
        <p:spPr>
          <a:xfrm>
            <a:off x="8877259" y="4302798"/>
            <a:ext cx="3009941" cy="1590815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Comprehensive care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providing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efficient results including: 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Multidisciplinary management, including digital services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AOMs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Bariatric surgery</a:t>
            </a:r>
          </a:p>
        </p:txBody>
      </p:sp>
    </p:spTree>
    <p:extLst>
      <p:ext uri="{BB962C8B-B14F-4D97-AF65-F5344CB8AC3E}">
        <p14:creationId xmlns:p14="http://schemas.microsoft.com/office/powerpoint/2010/main" val="214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B8D2-6386-4852-A6DD-F674AC29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EASO Childhood Obesity Task Force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476B6-71E6-BAD6-436F-54D6F9B7B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73CC8DC0-8F58-5928-75E2-CCC701EF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2" t="18861" r="50794" b="9448"/>
          <a:stretch/>
        </p:blipFill>
        <p:spPr>
          <a:xfrm>
            <a:off x="8126448" y="1582691"/>
            <a:ext cx="3232358" cy="42163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BA846A-7747-11A5-BFE4-F0F40F6EE5AD}"/>
              </a:ext>
            </a:extLst>
          </p:cNvPr>
          <p:cNvSpPr/>
          <p:nvPr/>
        </p:nvSpPr>
        <p:spPr>
          <a:xfrm>
            <a:off x="647999" y="1582691"/>
            <a:ext cx="7070271" cy="9624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Co-lead by Jennifer Lyn Baker and Jens-Christian Holm</a:t>
            </a:r>
            <a:endParaRPr kumimoji="0" lang="en-US" sz="2000" b="1" i="0" u="none" strike="noStrike" kern="1200" cap="none" spc="0" normalizeH="0" baseline="0" noProof="0" dirty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8782ED-AF8A-A3ED-A5D6-69E6AA305C96}"/>
              </a:ext>
            </a:extLst>
          </p:cNvPr>
          <p:cNvSpPr/>
          <p:nvPr/>
        </p:nvSpPr>
        <p:spPr>
          <a:xfrm>
            <a:off x="647999" y="2731625"/>
            <a:ext cx="7070271" cy="30673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rtlCol="0" anchor="ctr"/>
          <a:lstStyle/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December 2021 Masterclass, Virtual </a:t>
            </a: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July 2022 Masterclass, Annecy, France</a:t>
            </a: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COMS lectures, monthly virtual sessions</a:t>
            </a: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COMS, September 2022, Istanbul, Turkey </a:t>
            </a: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COMS exchange programme for students </a:t>
            </a: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Liaisons with Obesity Canada, ECOG and TOS</a:t>
            </a: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Papers: AOM guideline and Success</a:t>
            </a: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10" name="Graphic 9" descr="Monthly calendar outline">
            <a:extLst>
              <a:ext uri="{FF2B5EF4-FFF2-40B4-BE49-F238E27FC236}">
                <a16:creationId xmlns:a16="http://schemas.microsoft.com/office/drawing/2014/main" id="{E84AE57D-3728-BFEF-43DA-49ADFB79F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2794" y="4233528"/>
            <a:ext cx="1565476" cy="15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90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ACFC2-01CF-D12C-95D7-85303E68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Barriers to comprehensive and dignified care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32BFD3-A8DD-BDCF-2CE2-D97EE87666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HCP, healthcare practitioner.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AD6E0-0029-C8DE-3056-A22A8D138E30}"/>
              </a:ext>
            </a:extLst>
          </p:cNvPr>
          <p:cNvSpPr/>
          <p:nvPr/>
        </p:nvSpPr>
        <p:spPr>
          <a:xfrm>
            <a:off x="648000" y="1516285"/>
            <a:ext cx="10896000" cy="3851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430530" marR="0" lvl="0" indent="-34290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Internalized stigmatization perpetuated by society can inhibit seeking care </a:t>
            </a:r>
          </a:p>
          <a:p>
            <a:pPr marL="430530" marR="0" lvl="0" indent="-34290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Respect!</a:t>
            </a:r>
          </a:p>
          <a:p>
            <a:pPr marL="430530" marR="0" lvl="0" indent="-34290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Legitimize obesity as a disease </a:t>
            </a:r>
          </a:p>
          <a:p>
            <a:pPr marL="430530" marR="0" lvl="0" indent="-34290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Appropriate language </a:t>
            </a:r>
          </a:p>
          <a:p>
            <a:pPr marL="430530" marR="0" lvl="0" indent="-34290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Educating HCPs, patients and families that obesity is a common denominator for complications that adversely impact children</a:t>
            </a:r>
          </a:p>
          <a:p>
            <a:pPr marL="430530" marR="0" lvl="0" indent="-34290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Promoting proper access to care</a:t>
            </a:r>
          </a:p>
          <a:p>
            <a:pPr marL="430530" marR="0" lvl="0" indent="-34290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Personalized management approaches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6F6DA3-5128-0588-6060-10E8257A8514}"/>
              </a:ext>
            </a:extLst>
          </p:cNvPr>
          <p:cNvSpPr/>
          <p:nvPr/>
        </p:nvSpPr>
        <p:spPr>
          <a:xfrm>
            <a:off x="648000" y="5405944"/>
            <a:ext cx="10896000" cy="76582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Are there additional barriers that are unknown?</a:t>
            </a: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431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F623E-C0D4-6B20-DB75-65D7A15A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Tag med hjem budskaber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9273B7-D09C-8B5D-7802-A5AB000B5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/>
              <a:t>Holbæk-modellen har diskvalificeret motivation og anvender i stedet perspektiv som en forståelse af patientens handlinger</a:t>
            </a:r>
          </a:p>
          <a:p>
            <a:r>
              <a:rPr lang="da-DK" dirty="0"/>
              <a:t>Diskvalificerer små skridt og anvender i stedet multiple behandlingspunkter</a:t>
            </a:r>
          </a:p>
          <a:p>
            <a:r>
              <a:rPr lang="da-DK" dirty="0"/>
              <a:t>Diskvalificerer kalorierestriktion og anvender i stedet mæt til måltider med måde</a:t>
            </a:r>
          </a:p>
          <a:p>
            <a:r>
              <a:rPr lang="da-DK" dirty="0"/>
              <a:t>Tilstræber hellere overspisning fremfor underspisning initialt i behandlingsforløb. Optimerer </a:t>
            </a:r>
            <a:r>
              <a:rPr lang="da-DK" dirty="0" err="1"/>
              <a:t>måltids-</a:t>
            </a:r>
            <a:r>
              <a:rPr lang="da-DK" dirty="0"/>
              <a:t> og </a:t>
            </a:r>
            <a:r>
              <a:rPr lang="da-DK" dirty="0" err="1"/>
              <a:t>appetitregulation</a:t>
            </a:r>
            <a:r>
              <a:rPr lang="da-DK" dirty="0"/>
              <a:t>.</a:t>
            </a:r>
          </a:p>
          <a:p>
            <a:r>
              <a:rPr lang="da-DK" dirty="0"/>
              <a:t>Forstår at det daglige liv er komplekst med mange forhold som kan være svære at huske</a:t>
            </a:r>
          </a:p>
          <a:p>
            <a:r>
              <a:rPr lang="da-DK" dirty="0"/>
              <a:t>Stor variabilitet i behandlingsrespons</a:t>
            </a:r>
          </a:p>
          <a:p>
            <a:r>
              <a:rPr lang="da-DK" dirty="0"/>
              <a:t>Kommunikation baseret på neutralitet og hvad patienten ønsker at snakke om. Intakt </a:t>
            </a:r>
            <a:r>
              <a:rPr lang="da-DK" dirty="0" err="1"/>
              <a:t>authencitet</a:t>
            </a:r>
            <a:r>
              <a:rPr lang="da-DK" dirty="0"/>
              <a:t> og dermed budskaber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853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9F586-0401-6B78-470A-0A3AFB00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frihed?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0662CD-34DE-1EC5-5318-6BDA1C21F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Fødevareindustriens strategier?</a:t>
            </a:r>
          </a:p>
          <a:p>
            <a:r>
              <a:rPr lang="da-DK" dirty="0"/>
              <a:t>Hvordan lever vi livet? </a:t>
            </a:r>
          </a:p>
          <a:p>
            <a:r>
              <a:rPr lang="da-DK" dirty="0"/>
              <a:t>Aktivitet? </a:t>
            </a:r>
          </a:p>
          <a:p>
            <a:r>
              <a:rPr lang="da-DK" dirty="0"/>
              <a:t>Læring? </a:t>
            </a:r>
          </a:p>
          <a:p>
            <a:r>
              <a:rPr lang="da-DK" dirty="0"/>
              <a:t>Vækst og udvikling </a:t>
            </a:r>
          </a:p>
          <a:p>
            <a:r>
              <a:rPr lang="da-DK" dirty="0"/>
              <a:t>Sætte grænser </a:t>
            </a:r>
          </a:p>
          <a:p>
            <a:r>
              <a:rPr lang="da-DK" dirty="0"/>
              <a:t>Omsorg </a:t>
            </a:r>
          </a:p>
          <a:p>
            <a:r>
              <a:rPr lang="da-DK" dirty="0"/>
              <a:t>Udvikle det kompetente barn og unge</a:t>
            </a:r>
          </a:p>
        </p:txBody>
      </p:sp>
    </p:spTree>
    <p:extLst>
      <p:ext uri="{BB962C8B-B14F-4D97-AF65-F5344CB8AC3E}">
        <p14:creationId xmlns:p14="http://schemas.microsoft.com/office/powerpoint/2010/main" val="317552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03512" y="1364242"/>
            <a:ext cx="8784976" cy="5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191344" y="260648"/>
            <a:ext cx="711200" cy="930275"/>
            <a:chOff x="17626" y="647"/>
            <a:chExt cx="1576" cy="2180"/>
          </a:xfrm>
        </p:grpSpPr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18032" y="647"/>
              <a:ext cx="1170" cy="1172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17626" y="1811"/>
              <a:ext cx="556" cy="554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8472" y="2537"/>
              <a:ext cx="292" cy="290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18074" y="693"/>
              <a:ext cx="1084" cy="1080"/>
            </a:xfrm>
            <a:custGeom>
              <a:avLst/>
              <a:gdLst>
                <a:gd name="T0" fmla="*/ 6368 w 542"/>
                <a:gd name="T1" fmla="*/ 6528 h 540"/>
                <a:gd name="T2" fmla="*/ 4656 w 542"/>
                <a:gd name="T3" fmla="*/ 7296 h 540"/>
                <a:gd name="T4" fmla="*/ 1712 w 542"/>
                <a:gd name="T5" fmla="*/ 5792 h 540"/>
                <a:gd name="T6" fmla="*/ 1360 w 542"/>
                <a:gd name="T7" fmla="*/ 3872 h 540"/>
                <a:gd name="T8" fmla="*/ 7344 w 542"/>
                <a:gd name="T9" fmla="*/ 4304 h 540"/>
                <a:gd name="T10" fmla="*/ 6704 w 542"/>
                <a:gd name="T11" fmla="*/ 6208 h 540"/>
                <a:gd name="T12" fmla="*/ 4256 w 542"/>
                <a:gd name="T13" fmla="*/ 7328 h 540"/>
                <a:gd name="T14" fmla="*/ 1312 w 542"/>
                <a:gd name="T15" fmla="*/ 4320 h 540"/>
                <a:gd name="T16" fmla="*/ 1424 w 542"/>
                <a:gd name="T17" fmla="*/ 3456 h 540"/>
                <a:gd name="T18" fmla="*/ 7584 w 542"/>
                <a:gd name="T19" fmla="*/ 3280 h 540"/>
                <a:gd name="T20" fmla="*/ 7552 w 542"/>
                <a:gd name="T21" fmla="*/ 5056 h 540"/>
                <a:gd name="T22" fmla="*/ 6784 w 542"/>
                <a:gd name="T23" fmla="*/ 6064 h 540"/>
                <a:gd name="T24" fmla="*/ 6944 w 542"/>
                <a:gd name="T25" fmla="*/ 5872 h 540"/>
                <a:gd name="T26" fmla="*/ 5456 w 542"/>
                <a:gd name="T27" fmla="*/ 7136 h 540"/>
                <a:gd name="T28" fmla="*/ 2800 w 542"/>
                <a:gd name="T29" fmla="*/ 7008 h 540"/>
                <a:gd name="T30" fmla="*/ 2784 w 542"/>
                <a:gd name="T31" fmla="*/ 6896 h 540"/>
                <a:gd name="T32" fmla="*/ 6080 w 542"/>
                <a:gd name="T33" fmla="*/ 7168 h 540"/>
                <a:gd name="T34" fmla="*/ 4928 w 542"/>
                <a:gd name="T35" fmla="*/ 7264 h 540"/>
                <a:gd name="T36" fmla="*/ 7408 w 542"/>
                <a:gd name="T37" fmla="*/ 3744 h 540"/>
                <a:gd name="T38" fmla="*/ 7680 w 542"/>
                <a:gd name="T39" fmla="*/ 3712 h 540"/>
                <a:gd name="T40" fmla="*/ 3200 w 542"/>
                <a:gd name="T41" fmla="*/ 7136 h 540"/>
                <a:gd name="T42" fmla="*/ 3280 w 542"/>
                <a:gd name="T43" fmla="*/ 7360 h 540"/>
                <a:gd name="T44" fmla="*/ 7216 w 542"/>
                <a:gd name="T45" fmla="*/ 5536 h 540"/>
                <a:gd name="T46" fmla="*/ 7536 w 542"/>
                <a:gd name="T47" fmla="*/ 5328 h 540"/>
                <a:gd name="T48" fmla="*/ 1264 w 542"/>
                <a:gd name="T49" fmla="*/ 5296 h 540"/>
                <a:gd name="T50" fmla="*/ 2080 w 542"/>
                <a:gd name="T51" fmla="*/ 6304 h 540"/>
                <a:gd name="T52" fmla="*/ 1776 w 542"/>
                <a:gd name="T53" fmla="*/ 6080 h 540"/>
                <a:gd name="T54" fmla="*/ 1264 w 542"/>
                <a:gd name="T55" fmla="*/ 4880 h 540"/>
                <a:gd name="T56" fmla="*/ 992 w 542"/>
                <a:gd name="T57" fmla="*/ 4912 h 540"/>
                <a:gd name="T58" fmla="*/ 2080 w 542"/>
                <a:gd name="T59" fmla="*/ 6800 h 540"/>
                <a:gd name="T60" fmla="*/ 704 w 542"/>
                <a:gd name="T61" fmla="*/ 2848 h 540"/>
                <a:gd name="T62" fmla="*/ 128 w 542"/>
                <a:gd name="T63" fmla="*/ 3232 h 540"/>
                <a:gd name="T64" fmla="*/ 2432 w 542"/>
                <a:gd name="T65" fmla="*/ 608 h 540"/>
                <a:gd name="T66" fmla="*/ 3568 w 542"/>
                <a:gd name="T67" fmla="*/ 304 h 540"/>
                <a:gd name="T68" fmla="*/ 3136 w 542"/>
                <a:gd name="T69" fmla="*/ 720 h 540"/>
                <a:gd name="T70" fmla="*/ 1680 w 542"/>
                <a:gd name="T71" fmla="*/ 1696 h 540"/>
                <a:gd name="T72" fmla="*/ 592 w 542"/>
                <a:gd name="T73" fmla="*/ 2208 h 540"/>
                <a:gd name="T74" fmla="*/ 1184 w 542"/>
                <a:gd name="T75" fmla="*/ 2208 h 540"/>
                <a:gd name="T76" fmla="*/ 608 w 542"/>
                <a:gd name="T77" fmla="*/ 4064 h 540"/>
                <a:gd name="T78" fmla="*/ 176 w 542"/>
                <a:gd name="T79" fmla="*/ 4544 h 540"/>
                <a:gd name="T80" fmla="*/ 8528 w 542"/>
                <a:gd name="T81" fmla="*/ 3408 h 540"/>
                <a:gd name="T82" fmla="*/ 6784 w 542"/>
                <a:gd name="T83" fmla="*/ 1200 h 540"/>
                <a:gd name="T84" fmla="*/ 6864 w 542"/>
                <a:gd name="T85" fmla="*/ 1440 h 540"/>
                <a:gd name="T86" fmla="*/ 4896 w 542"/>
                <a:gd name="T87" fmla="*/ 8608 h 540"/>
                <a:gd name="T88" fmla="*/ 8512 w 542"/>
                <a:gd name="T89" fmla="*/ 4560 h 540"/>
                <a:gd name="T90" fmla="*/ 4032 w 542"/>
                <a:gd name="T91" fmla="*/ 8464 h 540"/>
                <a:gd name="T92" fmla="*/ 8096 w 542"/>
                <a:gd name="T93" fmla="*/ 5264 h 540"/>
                <a:gd name="T94" fmla="*/ 8448 w 542"/>
                <a:gd name="T95" fmla="*/ 5696 h 540"/>
                <a:gd name="T96" fmla="*/ 4240 w 542"/>
                <a:gd name="T97" fmla="*/ 256 h 540"/>
                <a:gd name="T98" fmla="*/ 2832 w 542"/>
                <a:gd name="T99" fmla="*/ 8240 h 540"/>
                <a:gd name="T100" fmla="*/ 1600 w 542"/>
                <a:gd name="T101" fmla="*/ 6928 h 540"/>
                <a:gd name="T102" fmla="*/ 7536 w 542"/>
                <a:gd name="T103" fmla="*/ 6816 h 540"/>
                <a:gd name="T104" fmla="*/ 5728 w 542"/>
                <a:gd name="T105" fmla="*/ 848 h 540"/>
                <a:gd name="T106" fmla="*/ 1312 w 542"/>
                <a:gd name="T107" fmla="*/ 6480 h 540"/>
                <a:gd name="T108" fmla="*/ 7792 w 542"/>
                <a:gd name="T109" fmla="*/ 2880 h 540"/>
                <a:gd name="T110" fmla="*/ 7632 w 542"/>
                <a:gd name="T111" fmla="*/ 2448 h 540"/>
                <a:gd name="T112" fmla="*/ 7344 w 542"/>
                <a:gd name="T113" fmla="*/ 2000 h 540"/>
                <a:gd name="T114" fmla="*/ 6256 w 542"/>
                <a:gd name="T115" fmla="*/ 8080 h 540"/>
                <a:gd name="T116" fmla="*/ 5024 w 542"/>
                <a:gd name="T117" fmla="*/ 448 h 540"/>
                <a:gd name="T118" fmla="*/ 752 w 542"/>
                <a:gd name="T119" fmla="*/ 5872 h 540"/>
                <a:gd name="T120" fmla="*/ 2032 w 542"/>
                <a:gd name="T121" fmla="*/ 8000 h 540"/>
                <a:gd name="T122" fmla="*/ 6896 w 542"/>
                <a:gd name="T123" fmla="*/ 7088 h 540"/>
                <a:gd name="T124" fmla="*/ 6752 w 542"/>
                <a:gd name="T125" fmla="*/ 7216 h 5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2"/>
                <a:gd name="T190" fmla="*/ 0 h 540"/>
                <a:gd name="T191" fmla="*/ 542 w 542"/>
                <a:gd name="T192" fmla="*/ 540 h 5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2" h="540">
                  <a:moveTo>
                    <a:pt x="398" y="408"/>
                  </a:moveTo>
                  <a:cubicBezTo>
                    <a:pt x="399" y="408"/>
                    <a:pt x="400" y="409"/>
                    <a:pt x="400" y="410"/>
                  </a:cubicBezTo>
                  <a:cubicBezTo>
                    <a:pt x="399" y="410"/>
                    <a:pt x="399" y="410"/>
                    <a:pt x="399" y="410"/>
                  </a:cubicBezTo>
                  <a:cubicBezTo>
                    <a:pt x="398" y="412"/>
                    <a:pt x="397" y="413"/>
                    <a:pt x="400" y="416"/>
                  </a:cubicBezTo>
                  <a:cubicBezTo>
                    <a:pt x="402" y="418"/>
                    <a:pt x="405" y="422"/>
                    <a:pt x="407" y="423"/>
                  </a:cubicBezTo>
                  <a:cubicBezTo>
                    <a:pt x="408" y="425"/>
                    <a:pt x="410" y="427"/>
                    <a:pt x="412" y="425"/>
                  </a:cubicBezTo>
                  <a:cubicBezTo>
                    <a:pt x="412" y="425"/>
                    <a:pt x="412" y="425"/>
                    <a:pt x="413" y="425"/>
                  </a:cubicBezTo>
                  <a:cubicBezTo>
                    <a:pt x="413" y="425"/>
                    <a:pt x="414" y="426"/>
                    <a:pt x="414" y="426"/>
                  </a:cubicBezTo>
                  <a:cubicBezTo>
                    <a:pt x="411" y="429"/>
                    <a:pt x="407" y="432"/>
                    <a:pt x="405" y="434"/>
                  </a:cubicBezTo>
                  <a:cubicBezTo>
                    <a:pt x="404" y="434"/>
                    <a:pt x="403" y="433"/>
                    <a:pt x="404" y="432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6" y="430"/>
                    <a:pt x="405" y="428"/>
                    <a:pt x="403" y="426"/>
                  </a:cubicBezTo>
                  <a:cubicBezTo>
                    <a:pt x="401" y="423"/>
                    <a:pt x="398" y="420"/>
                    <a:pt x="397" y="419"/>
                  </a:cubicBezTo>
                  <a:cubicBezTo>
                    <a:pt x="395" y="416"/>
                    <a:pt x="394" y="415"/>
                    <a:pt x="392" y="417"/>
                  </a:cubicBezTo>
                  <a:cubicBezTo>
                    <a:pt x="392" y="417"/>
                    <a:pt x="391" y="417"/>
                    <a:pt x="391" y="417"/>
                  </a:cubicBezTo>
                  <a:cubicBezTo>
                    <a:pt x="390" y="417"/>
                    <a:pt x="389" y="416"/>
                    <a:pt x="390" y="416"/>
                  </a:cubicBezTo>
                  <a:cubicBezTo>
                    <a:pt x="393" y="413"/>
                    <a:pt x="396" y="410"/>
                    <a:pt x="398" y="408"/>
                  </a:cubicBezTo>
                  <a:moveTo>
                    <a:pt x="291" y="456"/>
                  </a:moveTo>
                  <a:cubicBezTo>
                    <a:pt x="288" y="457"/>
                    <a:pt x="284" y="457"/>
                    <a:pt x="280" y="457"/>
                  </a:cubicBezTo>
                  <a:cubicBezTo>
                    <a:pt x="279" y="458"/>
                    <a:pt x="279" y="459"/>
                    <a:pt x="280" y="460"/>
                  </a:cubicBezTo>
                  <a:cubicBezTo>
                    <a:pt x="280" y="460"/>
                    <a:pt x="281" y="459"/>
                    <a:pt x="281" y="460"/>
                  </a:cubicBezTo>
                  <a:cubicBezTo>
                    <a:pt x="283" y="460"/>
                    <a:pt x="283" y="461"/>
                    <a:pt x="284" y="464"/>
                  </a:cubicBezTo>
                  <a:cubicBezTo>
                    <a:pt x="284" y="466"/>
                    <a:pt x="284" y="470"/>
                    <a:pt x="284" y="474"/>
                  </a:cubicBezTo>
                  <a:cubicBezTo>
                    <a:pt x="284" y="477"/>
                    <a:pt x="284" y="479"/>
                    <a:pt x="282" y="479"/>
                  </a:cubicBezTo>
                  <a:cubicBezTo>
                    <a:pt x="282" y="479"/>
                    <a:pt x="281" y="479"/>
                    <a:pt x="281" y="479"/>
                  </a:cubicBezTo>
                  <a:cubicBezTo>
                    <a:pt x="280" y="480"/>
                    <a:pt x="281" y="481"/>
                    <a:pt x="281" y="481"/>
                  </a:cubicBezTo>
                  <a:cubicBezTo>
                    <a:pt x="284" y="481"/>
                    <a:pt x="289" y="481"/>
                    <a:pt x="293" y="480"/>
                  </a:cubicBezTo>
                  <a:cubicBezTo>
                    <a:pt x="294" y="480"/>
                    <a:pt x="293" y="479"/>
                    <a:pt x="293" y="478"/>
                  </a:cubicBezTo>
                  <a:cubicBezTo>
                    <a:pt x="292" y="478"/>
                    <a:pt x="292" y="478"/>
                    <a:pt x="292" y="478"/>
                  </a:cubicBezTo>
                  <a:cubicBezTo>
                    <a:pt x="289" y="478"/>
                    <a:pt x="289" y="476"/>
                    <a:pt x="289" y="474"/>
                  </a:cubicBezTo>
                  <a:cubicBezTo>
                    <a:pt x="289" y="472"/>
                    <a:pt x="288" y="467"/>
                    <a:pt x="288" y="464"/>
                  </a:cubicBezTo>
                  <a:cubicBezTo>
                    <a:pt x="288" y="460"/>
                    <a:pt x="288" y="459"/>
                    <a:pt x="290" y="459"/>
                  </a:cubicBezTo>
                  <a:cubicBezTo>
                    <a:pt x="291" y="459"/>
                    <a:pt x="291" y="459"/>
                    <a:pt x="291" y="459"/>
                  </a:cubicBezTo>
                  <a:cubicBezTo>
                    <a:pt x="292" y="458"/>
                    <a:pt x="291" y="457"/>
                    <a:pt x="291" y="456"/>
                  </a:cubicBezTo>
                  <a:moveTo>
                    <a:pt x="107" y="362"/>
                  </a:moveTo>
                  <a:cubicBezTo>
                    <a:pt x="105" y="359"/>
                    <a:pt x="103" y="356"/>
                    <a:pt x="101" y="352"/>
                  </a:cubicBezTo>
                  <a:cubicBezTo>
                    <a:pt x="101" y="351"/>
                    <a:pt x="100" y="352"/>
                    <a:pt x="100" y="352"/>
                  </a:cubicBezTo>
                  <a:cubicBezTo>
                    <a:pt x="100" y="353"/>
                    <a:pt x="100" y="353"/>
                    <a:pt x="100" y="354"/>
                  </a:cubicBezTo>
                  <a:cubicBezTo>
                    <a:pt x="101" y="356"/>
                    <a:pt x="100" y="356"/>
                    <a:pt x="97" y="358"/>
                  </a:cubicBezTo>
                  <a:cubicBezTo>
                    <a:pt x="95" y="359"/>
                    <a:pt x="91" y="361"/>
                    <a:pt x="88" y="362"/>
                  </a:cubicBezTo>
                  <a:cubicBezTo>
                    <a:pt x="86" y="364"/>
                    <a:pt x="84" y="364"/>
                    <a:pt x="83" y="362"/>
                  </a:cubicBezTo>
                  <a:cubicBezTo>
                    <a:pt x="82" y="362"/>
                    <a:pt x="82" y="362"/>
                    <a:pt x="82" y="361"/>
                  </a:cubicBezTo>
                  <a:cubicBezTo>
                    <a:pt x="81" y="361"/>
                    <a:pt x="80" y="362"/>
                    <a:pt x="80" y="362"/>
                  </a:cubicBezTo>
                  <a:cubicBezTo>
                    <a:pt x="82" y="365"/>
                    <a:pt x="84" y="369"/>
                    <a:pt x="86" y="373"/>
                  </a:cubicBezTo>
                  <a:cubicBezTo>
                    <a:pt x="86" y="373"/>
                    <a:pt x="87" y="373"/>
                    <a:pt x="88" y="372"/>
                  </a:cubicBezTo>
                  <a:cubicBezTo>
                    <a:pt x="87" y="372"/>
                    <a:pt x="87" y="371"/>
                    <a:pt x="87" y="371"/>
                  </a:cubicBezTo>
                  <a:cubicBezTo>
                    <a:pt x="86" y="369"/>
                    <a:pt x="88" y="368"/>
                    <a:pt x="90" y="367"/>
                  </a:cubicBezTo>
                  <a:cubicBezTo>
                    <a:pt x="92" y="366"/>
                    <a:pt x="96" y="363"/>
                    <a:pt x="99" y="362"/>
                  </a:cubicBezTo>
                  <a:cubicBezTo>
                    <a:pt x="103" y="360"/>
                    <a:pt x="103" y="360"/>
                    <a:pt x="104" y="362"/>
                  </a:cubicBezTo>
                  <a:cubicBezTo>
                    <a:pt x="105" y="362"/>
                    <a:pt x="105" y="363"/>
                    <a:pt x="105" y="363"/>
                  </a:cubicBezTo>
                  <a:cubicBezTo>
                    <a:pt x="106" y="363"/>
                    <a:pt x="107" y="362"/>
                    <a:pt x="107" y="362"/>
                  </a:cubicBezTo>
                  <a:moveTo>
                    <a:pt x="85" y="242"/>
                  </a:moveTo>
                  <a:cubicBezTo>
                    <a:pt x="85" y="238"/>
                    <a:pt x="86" y="235"/>
                    <a:pt x="87" y="230"/>
                  </a:cubicBezTo>
                  <a:cubicBezTo>
                    <a:pt x="86" y="230"/>
                    <a:pt x="85" y="230"/>
                    <a:pt x="85" y="230"/>
                  </a:cubicBezTo>
                  <a:cubicBezTo>
                    <a:pt x="84" y="230"/>
                    <a:pt x="84" y="231"/>
                    <a:pt x="84" y="231"/>
                  </a:cubicBezTo>
                  <a:cubicBezTo>
                    <a:pt x="83" y="233"/>
                    <a:pt x="82" y="233"/>
                    <a:pt x="79" y="233"/>
                  </a:cubicBezTo>
                  <a:cubicBezTo>
                    <a:pt x="77" y="232"/>
                    <a:pt x="73" y="231"/>
                    <a:pt x="69" y="231"/>
                  </a:cubicBezTo>
                  <a:cubicBezTo>
                    <a:pt x="67" y="230"/>
                    <a:pt x="65" y="230"/>
                    <a:pt x="65" y="227"/>
                  </a:cubicBezTo>
                  <a:cubicBezTo>
                    <a:pt x="65" y="227"/>
                    <a:pt x="65" y="227"/>
                    <a:pt x="65" y="226"/>
                  </a:cubicBezTo>
                  <a:cubicBezTo>
                    <a:pt x="65" y="226"/>
                    <a:pt x="63" y="225"/>
                    <a:pt x="63" y="226"/>
                  </a:cubicBezTo>
                  <a:cubicBezTo>
                    <a:pt x="62" y="229"/>
                    <a:pt x="62" y="233"/>
                    <a:pt x="61" y="238"/>
                  </a:cubicBezTo>
                  <a:cubicBezTo>
                    <a:pt x="61" y="238"/>
                    <a:pt x="62" y="238"/>
                    <a:pt x="63" y="238"/>
                  </a:cubicBezTo>
                  <a:cubicBezTo>
                    <a:pt x="63" y="238"/>
                    <a:pt x="63" y="237"/>
                    <a:pt x="63" y="237"/>
                  </a:cubicBezTo>
                  <a:cubicBezTo>
                    <a:pt x="64" y="234"/>
                    <a:pt x="66" y="235"/>
                    <a:pt x="68" y="235"/>
                  </a:cubicBezTo>
                  <a:cubicBezTo>
                    <a:pt x="70" y="236"/>
                    <a:pt x="75" y="236"/>
                    <a:pt x="78" y="237"/>
                  </a:cubicBezTo>
                  <a:cubicBezTo>
                    <a:pt x="82" y="238"/>
                    <a:pt x="82" y="238"/>
                    <a:pt x="82" y="240"/>
                  </a:cubicBezTo>
                  <a:cubicBezTo>
                    <a:pt x="82" y="241"/>
                    <a:pt x="82" y="241"/>
                    <a:pt x="82" y="242"/>
                  </a:cubicBezTo>
                  <a:cubicBezTo>
                    <a:pt x="83" y="242"/>
                    <a:pt x="84" y="242"/>
                    <a:pt x="85" y="242"/>
                  </a:cubicBezTo>
                  <a:moveTo>
                    <a:pt x="459" y="269"/>
                  </a:moveTo>
                  <a:cubicBezTo>
                    <a:pt x="459" y="272"/>
                    <a:pt x="459" y="276"/>
                    <a:pt x="459" y="280"/>
                  </a:cubicBezTo>
                  <a:cubicBezTo>
                    <a:pt x="460" y="281"/>
                    <a:pt x="461" y="281"/>
                    <a:pt x="461" y="281"/>
                  </a:cubicBezTo>
                  <a:cubicBezTo>
                    <a:pt x="461" y="280"/>
                    <a:pt x="461" y="280"/>
                    <a:pt x="461" y="279"/>
                  </a:cubicBezTo>
                  <a:cubicBezTo>
                    <a:pt x="462" y="277"/>
                    <a:pt x="463" y="277"/>
                    <a:pt x="466" y="277"/>
                  </a:cubicBezTo>
                  <a:cubicBezTo>
                    <a:pt x="468" y="277"/>
                    <a:pt x="473" y="277"/>
                    <a:pt x="476" y="277"/>
                  </a:cubicBezTo>
                  <a:cubicBezTo>
                    <a:pt x="479" y="278"/>
                    <a:pt x="481" y="278"/>
                    <a:pt x="481" y="280"/>
                  </a:cubicBezTo>
                  <a:cubicBezTo>
                    <a:pt x="481" y="280"/>
                    <a:pt x="481" y="281"/>
                    <a:pt x="481" y="281"/>
                  </a:cubicBezTo>
                  <a:cubicBezTo>
                    <a:pt x="481" y="282"/>
                    <a:pt x="483" y="282"/>
                    <a:pt x="483" y="281"/>
                  </a:cubicBezTo>
                  <a:cubicBezTo>
                    <a:pt x="483" y="278"/>
                    <a:pt x="483" y="274"/>
                    <a:pt x="483" y="269"/>
                  </a:cubicBezTo>
                  <a:cubicBezTo>
                    <a:pt x="483" y="269"/>
                    <a:pt x="482" y="269"/>
                    <a:pt x="481" y="269"/>
                  </a:cubicBezTo>
                  <a:cubicBezTo>
                    <a:pt x="481" y="270"/>
                    <a:pt x="481" y="270"/>
                    <a:pt x="481" y="271"/>
                  </a:cubicBezTo>
                  <a:cubicBezTo>
                    <a:pt x="481" y="273"/>
                    <a:pt x="479" y="273"/>
                    <a:pt x="476" y="273"/>
                  </a:cubicBezTo>
                  <a:cubicBezTo>
                    <a:pt x="474" y="273"/>
                    <a:pt x="469" y="273"/>
                    <a:pt x="467" y="273"/>
                  </a:cubicBezTo>
                  <a:cubicBezTo>
                    <a:pt x="462" y="273"/>
                    <a:pt x="462" y="272"/>
                    <a:pt x="462" y="270"/>
                  </a:cubicBezTo>
                  <a:cubicBezTo>
                    <a:pt x="462" y="270"/>
                    <a:pt x="462" y="269"/>
                    <a:pt x="462" y="269"/>
                  </a:cubicBezTo>
                  <a:cubicBezTo>
                    <a:pt x="461" y="268"/>
                    <a:pt x="460" y="268"/>
                    <a:pt x="459" y="269"/>
                  </a:cubicBezTo>
                  <a:moveTo>
                    <a:pt x="419" y="388"/>
                  </a:moveTo>
                  <a:cubicBezTo>
                    <a:pt x="419" y="388"/>
                    <a:pt x="416" y="389"/>
                    <a:pt x="412" y="392"/>
                  </a:cubicBezTo>
                  <a:cubicBezTo>
                    <a:pt x="409" y="396"/>
                    <a:pt x="409" y="401"/>
                    <a:pt x="412" y="404"/>
                  </a:cubicBezTo>
                  <a:cubicBezTo>
                    <a:pt x="416" y="407"/>
                    <a:pt x="419" y="405"/>
                    <a:pt x="422" y="404"/>
                  </a:cubicBezTo>
                  <a:cubicBezTo>
                    <a:pt x="426" y="402"/>
                    <a:pt x="428" y="402"/>
                    <a:pt x="429" y="403"/>
                  </a:cubicBezTo>
                  <a:cubicBezTo>
                    <a:pt x="430" y="404"/>
                    <a:pt x="432" y="406"/>
                    <a:pt x="429" y="409"/>
                  </a:cubicBezTo>
                  <a:cubicBezTo>
                    <a:pt x="426" y="412"/>
                    <a:pt x="423" y="410"/>
                    <a:pt x="422" y="409"/>
                  </a:cubicBezTo>
                  <a:cubicBezTo>
                    <a:pt x="422" y="410"/>
                    <a:pt x="421" y="410"/>
                    <a:pt x="421" y="411"/>
                  </a:cubicBezTo>
                  <a:cubicBezTo>
                    <a:pt x="422" y="412"/>
                    <a:pt x="425" y="414"/>
                    <a:pt x="426" y="414"/>
                  </a:cubicBezTo>
                  <a:cubicBezTo>
                    <a:pt x="427" y="414"/>
                    <a:pt x="429" y="412"/>
                    <a:pt x="431" y="410"/>
                  </a:cubicBezTo>
                  <a:cubicBezTo>
                    <a:pt x="437" y="404"/>
                    <a:pt x="433" y="399"/>
                    <a:pt x="430" y="398"/>
                  </a:cubicBezTo>
                  <a:cubicBezTo>
                    <a:pt x="428" y="397"/>
                    <a:pt x="426" y="397"/>
                    <a:pt x="421" y="399"/>
                  </a:cubicBezTo>
                  <a:cubicBezTo>
                    <a:pt x="418" y="401"/>
                    <a:pt x="416" y="401"/>
                    <a:pt x="414" y="399"/>
                  </a:cubicBezTo>
                  <a:cubicBezTo>
                    <a:pt x="413" y="398"/>
                    <a:pt x="412" y="396"/>
                    <a:pt x="414" y="394"/>
                  </a:cubicBezTo>
                  <a:cubicBezTo>
                    <a:pt x="417" y="390"/>
                    <a:pt x="420" y="392"/>
                    <a:pt x="423" y="393"/>
                  </a:cubicBezTo>
                  <a:cubicBezTo>
                    <a:pt x="423" y="393"/>
                    <a:pt x="424" y="392"/>
                    <a:pt x="424" y="391"/>
                  </a:cubicBezTo>
                  <a:cubicBezTo>
                    <a:pt x="423" y="390"/>
                    <a:pt x="421" y="389"/>
                    <a:pt x="419" y="388"/>
                  </a:cubicBezTo>
                  <a:moveTo>
                    <a:pt x="266" y="458"/>
                  </a:moveTo>
                  <a:cubicBezTo>
                    <a:pt x="266" y="458"/>
                    <a:pt x="263" y="457"/>
                    <a:pt x="258" y="456"/>
                  </a:cubicBezTo>
                  <a:cubicBezTo>
                    <a:pt x="253" y="456"/>
                    <a:pt x="249" y="459"/>
                    <a:pt x="249" y="463"/>
                  </a:cubicBezTo>
                  <a:cubicBezTo>
                    <a:pt x="249" y="468"/>
                    <a:pt x="252" y="470"/>
                    <a:pt x="255" y="471"/>
                  </a:cubicBezTo>
                  <a:cubicBezTo>
                    <a:pt x="259" y="473"/>
                    <a:pt x="260" y="474"/>
                    <a:pt x="260" y="476"/>
                  </a:cubicBezTo>
                  <a:cubicBezTo>
                    <a:pt x="260" y="477"/>
                    <a:pt x="259" y="480"/>
                    <a:pt x="255" y="480"/>
                  </a:cubicBezTo>
                  <a:cubicBezTo>
                    <a:pt x="251" y="479"/>
                    <a:pt x="251" y="475"/>
                    <a:pt x="251" y="475"/>
                  </a:cubicBezTo>
                  <a:cubicBezTo>
                    <a:pt x="250" y="474"/>
                    <a:pt x="249" y="474"/>
                    <a:pt x="249" y="475"/>
                  </a:cubicBezTo>
                  <a:cubicBezTo>
                    <a:pt x="249" y="476"/>
                    <a:pt x="249" y="480"/>
                    <a:pt x="249" y="480"/>
                  </a:cubicBezTo>
                  <a:cubicBezTo>
                    <a:pt x="250" y="481"/>
                    <a:pt x="252" y="481"/>
                    <a:pt x="256" y="482"/>
                  </a:cubicBezTo>
                  <a:cubicBezTo>
                    <a:pt x="264" y="482"/>
                    <a:pt x="265" y="477"/>
                    <a:pt x="265" y="474"/>
                  </a:cubicBezTo>
                  <a:cubicBezTo>
                    <a:pt x="265" y="472"/>
                    <a:pt x="263" y="470"/>
                    <a:pt x="258" y="467"/>
                  </a:cubicBezTo>
                  <a:cubicBezTo>
                    <a:pt x="255" y="466"/>
                    <a:pt x="253" y="464"/>
                    <a:pt x="254" y="462"/>
                  </a:cubicBezTo>
                  <a:cubicBezTo>
                    <a:pt x="254" y="460"/>
                    <a:pt x="255" y="458"/>
                    <a:pt x="258" y="459"/>
                  </a:cubicBezTo>
                  <a:cubicBezTo>
                    <a:pt x="263" y="459"/>
                    <a:pt x="263" y="463"/>
                    <a:pt x="264" y="465"/>
                  </a:cubicBezTo>
                  <a:cubicBezTo>
                    <a:pt x="265" y="465"/>
                    <a:pt x="266" y="465"/>
                    <a:pt x="266" y="465"/>
                  </a:cubicBezTo>
                  <a:cubicBezTo>
                    <a:pt x="266" y="463"/>
                    <a:pt x="266" y="461"/>
                    <a:pt x="266" y="458"/>
                  </a:cubicBezTo>
                  <a:moveTo>
                    <a:pt x="82" y="270"/>
                  </a:moveTo>
                  <a:cubicBezTo>
                    <a:pt x="82" y="270"/>
                    <a:pt x="83" y="268"/>
                    <a:pt x="84" y="263"/>
                  </a:cubicBezTo>
                  <a:cubicBezTo>
                    <a:pt x="84" y="258"/>
                    <a:pt x="81" y="254"/>
                    <a:pt x="77" y="254"/>
                  </a:cubicBezTo>
                  <a:cubicBezTo>
                    <a:pt x="72" y="254"/>
                    <a:pt x="70" y="257"/>
                    <a:pt x="69" y="261"/>
                  </a:cubicBezTo>
                  <a:cubicBezTo>
                    <a:pt x="67" y="264"/>
                    <a:pt x="66" y="266"/>
                    <a:pt x="64" y="266"/>
                  </a:cubicBezTo>
                  <a:cubicBezTo>
                    <a:pt x="63" y="266"/>
                    <a:pt x="60" y="265"/>
                    <a:pt x="60" y="261"/>
                  </a:cubicBezTo>
                  <a:cubicBezTo>
                    <a:pt x="61" y="257"/>
                    <a:pt x="64" y="256"/>
                    <a:pt x="65" y="256"/>
                  </a:cubicBezTo>
                  <a:cubicBezTo>
                    <a:pt x="65" y="256"/>
                    <a:pt x="65" y="255"/>
                    <a:pt x="65" y="254"/>
                  </a:cubicBezTo>
                  <a:cubicBezTo>
                    <a:pt x="63" y="254"/>
                    <a:pt x="60" y="254"/>
                    <a:pt x="59" y="255"/>
                  </a:cubicBezTo>
                  <a:cubicBezTo>
                    <a:pt x="59" y="256"/>
                    <a:pt x="58" y="258"/>
                    <a:pt x="58" y="262"/>
                  </a:cubicBezTo>
                  <a:cubicBezTo>
                    <a:pt x="58" y="270"/>
                    <a:pt x="63" y="271"/>
                    <a:pt x="66" y="270"/>
                  </a:cubicBezTo>
                  <a:cubicBezTo>
                    <a:pt x="68" y="270"/>
                    <a:pt x="70" y="269"/>
                    <a:pt x="72" y="264"/>
                  </a:cubicBezTo>
                  <a:cubicBezTo>
                    <a:pt x="74" y="260"/>
                    <a:pt x="76" y="258"/>
                    <a:pt x="78" y="259"/>
                  </a:cubicBezTo>
                  <a:cubicBezTo>
                    <a:pt x="80" y="259"/>
                    <a:pt x="81" y="260"/>
                    <a:pt x="81" y="263"/>
                  </a:cubicBezTo>
                  <a:cubicBezTo>
                    <a:pt x="81" y="268"/>
                    <a:pt x="78" y="268"/>
                    <a:pt x="75" y="269"/>
                  </a:cubicBezTo>
                  <a:cubicBezTo>
                    <a:pt x="75" y="270"/>
                    <a:pt x="75" y="271"/>
                    <a:pt x="76" y="271"/>
                  </a:cubicBezTo>
                  <a:cubicBezTo>
                    <a:pt x="77" y="271"/>
                    <a:pt x="79" y="271"/>
                    <a:pt x="82" y="270"/>
                  </a:cubicBezTo>
                  <a:moveTo>
                    <a:pt x="89" y="216"/>
                  </a:moveTo>
                  <a:cubicBezTo>
                    <a:pt x="89" y="216"/>
                    <a:pt x="91" y="214"/>
                    <a:pt x="93" y="210"/>
                  </a:cubicBezTo>
                  <a:cubicBezTo>
                    <a:pt x="94" y="205"/>
                    <a:pt x="92" y="200"/>
                    <a:pt x="88" y="199"/>
                  </a:cubicBezTo>
                  <a:cubicBezTo>
                    <a:pt x="84" y="198"/>
                    <a:pt x="81" y="201"/>
                    <a:pt x="79" y="203"/>
                  </a:cubicBezTo>
                  <a:cubicBezTo>
                    <a:pt x="76" y="206"/>
                    <a:pt x="75" y="208"/>
                    <a:pt x="73" y="207"/>
                  </a:cubicBezTo>
                  <a:cubicBezTo>
                    <a:pt x="72" y="207"/>
                    <a:pt x="70" y="205"/>
                    <a:pt x="71" y="202"/>
                  </a:cubicBezTo>
                  <a:cubicBezTo>
                    <a:pt x="72" y="198"/>
                    <a:pt x="76" y="198"/>
                    <a:pt x="77" y="198"/>
                  </a:cubicBezTo>
                  <a:cubicBezTo>
                    <a:pt x="77" y="198"/>
                    <a:pt x="77" y="197"/>
                    <a:pt x="77" y="196"/>
                  </a:cubicBezTo>
                  <a:cubicBezTo>
                    <a:pt x="76" y="196"/>
                    <a:pt x="72" y="195"/>
                    <a:pt x="71" y="195"/>
                  </a:cubicBezTo>
                  <a:cubicBezTo>
                    <a:pt x="71" y="196"/>
                    <a:pt x="70" y="198"/>
                    <a:pt x="69" y="202"/>
                  </a:cubicBezTo>
                  <a:cubicBezTo>
                    <a:pt x="66" y="209"/>
                    <a:pt x="71" y="212"/>
                    <a:pt x="74" y="212"/>
                  </a:cubicBezTo>
                  <a:cubicBezTo>
                    <a:pt x="76" y="212"/>
                    <a:pt x="78" y="212"/>
                    <a:pt x="82" y="207"/>
                  </a:cubicBezTo>
                  <a:cubicBezTo>
                    <a:pt x="85" y="204"/>
                    <a:pt x="86" y="203"/>
                    <a:pt x="89" y="204"/>
                  </a:cubicBezTo>
                  <a:cubicBezTo>
                    <a:pt x="90" y="205"/>
                    <a:pt x="91" y="206"/>
                    <a:pt x="91" y="209"/>
                  </a:cubicBezTo>
                  <a:cubicBezTo>
                    <a:pt x="89" y="214"/>
                    <a:pt x="86" y="213"/>
                    <a:pt x="83" y="213"/>
                  </a:cubicBezTo>
                  <a:cubicBezTo>
                    <a:pt x="83" y="214"/>
                    <a:pt x="83" y="215"/>
                    <a:pt x="83" y="216"/>
                  </a:cubicBezTo>
                  <a:cubicBezTo>
                    <a:pt x="84" y="216"/>
                    <a:pt x="86" y="217"/>
                    <a:pt x="89" y="216"/>
                  </a:cubicBezTo>
                  <a:moveTo>
                    <a:pt x="454" y="208"/>
                  </a:moveTo>
                  <a:cubicBezTo>
                    <a:pt x="460" y="203"/>
                    <a:pt x="461" y="202"/>
                    <a:pt x="466" y="198"/>
                  </a:cubicBezTo>
                  <a:cubicBezTo>
                    <a:pt x="468" y="197"/>
                    <a:pt x="468" y="197"/>
                    <a:pt x="469" y="198"/>
                  </a:cubicBezTo>
                  <a:cubicBezTo>
                    <a:pt x="469" y="199"/>
                    <a:pt x="469" y="199"/>
                    <a:pt x="469" y="199"/>
                  </a:cubicBezTo>
                  <a:cubicBezTo>
                    <a:pt x="470" y="199"/>
                    <a:pt x="471" y="199"/>
                    <a:pt x="471" y="198"/>
                  </a:cubicBezTo>
                  <a:cubicBezTo>
                    <a:pt x="470" y="195"/>
                    <a:pt x="469" y="191"/>
                    <a:pt x="467" y="188"/>
                  </a:cubicBezTo>
                  <a:cubicBezTo>
                    <a:pt x="466" y="187"/>
                    <a:pt x="465" y="188"/>
                    <a:pt x="465" y="188"/>
                  </a:cubicBezTo>
                  <a:cubicBezTo>
                    <a:pt x="465" y="189"/>
                    <a:pt x="466" y="189"/>
                    <a:pt x="466" y="190"/>
                  </a:cubicBezTo>
                  <a:cubicBezTo>
                    <a:pt x="466" y="192"/>
                    <a:pt x="466" y="192"/>
                    <a:pt x="463" y="194"/>
                  </a:cubicBezTo>
                  <a:cubicBezTo>
                    <a:pt x="462" y="195"/>
                    <a:pt x="448" y="206"/>
                    <a:pt x="448" y="207"/>
                  </a:cubicBezTo>
                  <a:cubicBezTo>
                    <a:pt x="448" y="207"/>
                    <a:pt x="448" y="207"/>
                    <a:pt x="448" y="207"/>
                  </a:cubicBezTo>
                  <a:cubicBezTo>
                    <a:pt x="448" y="208"/>
                    <a:pt x="450" y="210"/>
                    <a:pt x="450" y="210"/>
                  </a:cubicBezTo>
                  <a:cubicBezTo>
                    <a:pt x="457" y="211"/>
                    <a:pt x="466" y="211"/>
                    <a:pt x="469" y="212"/>
                  </a:cubicBezTo>
                  <a:cubicBezTo>
                    <a:pt x="473" y="212"/>
                    <a:pt x="474" y="213"/>
                    <a:pt x="474" y="214"/>
                  </a:cubicBezTo>
                  <a:cubicBezTo>
                    <a:pt x="474" y="214"/>
                    <a:pt x="474" y="215"/>
                    <a:pt x="474" y="215"/>
                  </a:cubicBezTo>
                  <a:cubicBezTo>
                    <a:pt x="475" y="215"/>
                    <a:pt x="476" y="215"/>
                    <a:pt x="476" y="215"/>
                  </a:cubicBezTo>
                  <a:cubicBezTo>
                    <a:pt x="476" y="212"/>
                    <a:pt x="474" y="208"/>
                    <a:pt x="474" y="205"/>
                  </a:cubicBezTo>
                  <a:cubicBezTo>
                    <a:pt x="473" y="205"/>
                    <a:pt x="472" y="205"/>
                    <a:pt x="472" y="206"/>
                  </a:cubicBezTo>
                  <a:cubicBezTo>
                    <a:pt x="472" y="206"/>
                    <a:pt x="472" y="207"/>
                    <a:pt x="472" y="207"/>
                  </a:cubicBezTo>
                  <a:cubicBezTo>
                    <a:pt x="472" y="208"/>
                    <a:pt x="472" y="209"/>
                    <a:pt x="469" y="209"/>
                  </a:cubicBezTo>
                  <a:cubicBezTo>
                    <a:pt x="464" y="209"/>
                    <a:pt x="459" y="208"/>
                    <a:pt x="454" y="208"/>
                  </a:cubicBezTo>
                  <a:moveTo>
                    <a:pt x="460" y="306"/>
                  </a:moveTo>
                  <a:cubicBezTo>
                    <a:pt x="468" y="304"/>
                    <a:pt x="469" y="304"/>
                    <a:pt x="475" y="303"/>
                  </a:cubicBezTo>
                  <a:cubicBezTo>
                    <a:pt x="478" y="303"/>
                    <a:pt x="478" y="303"/>
                    <a:pt x="478" y="304"/>
                  </a:cubicBezTo>
                  <a:cubicBezTo>
                    <a:pt x="478" y="305"/>
                    <a:pt x="478" y="305"/>
                    <a:pt x="478" y="305"/>
                  </a:cubicBezTo>
                  <a:cubicBezTo>
                    <a:pt x="479" y="306"/>
                    <a:pt x="480" y="306"/>
                    <a:pt x="480" y="306"/>
                  </a:cubicBezTo>
                  <a:cubicBezTo>
                    <a:pt x="481" y="302"/>
                    <a:pt x="481" y="299"/>
                    <a:pt x="482" y="294"/>
                  </a:cubicBezTo>
                  <a:cubicBezTo>
                    <a:pt x="481" y="294"/>
                    <a:pt x="480" y="294"/>
                    <a:pt x="480" y="294"/>
                  </a:cubicBezTo>
                  <a:cubicBezTo>
                    <a:pt x="480" y="295"/>
                    <a:pt x="480" y="295"/>
                    <a:pt x="480" y="295"/>
                  </a:cubicBezTo>
                  <a:cubicBezTo>
                    <a:pt x="479" y="297"/>
                    <a:pt x="478" y="298"/>
                    <a:pt x="475" y="298"/>
                  </a:cubicBezTo>
                  <a:cubicBezTo>
                    <a:pt x="474" y="299"/>
                    <a:pt x="456" y="301"/>
                    <a:pt x="456" y="302"/>
                  </a:cubicBezTo>
                  <a:cubicBezTo>
                    <a:pt x="455" y="302"/>
                    <a:pt x="455" y="302"/>
                    <a:pt x="455" y="302"/>
                  </a:cubicBezTo>
                  <a:cubicBezTo>
                    <a:pt x="455" y="302"/>
                    <a:pt x="456" y="305"/>
                    <a:pt x="456" y="306"/>
                  </a:cubicBezTo>
                  <a:cubicBezTo>
                    <a:pt x="461" y="309"/>
                    <a:pt x="469" y="314"/>
                    <a:pt x="472" y="316"/>
                  </a:cubicBezTo>
                  <a:cubicBezTo>
                    <a:pt x="475" y="318"/>
                    <a:pt x="475" y="319"/>
                    <a:pt x="475" y="320"/>
                  </a:cubicBezTo>
                  <a:cubicBezTo>
                    <a:pt x="475" y="321"/>
                    <a:pt x="475" y="321"/>
                    <a:pt x="475" y="322"/>
                  </a:cubicBezTo>
                  <a:cubicBezTo>
                    <a:pt x="475" y="322"/>
                    <a:pt x="476" y="323"/>
                    <a:pt x="477" y="322"/>
                  </a:cubicBezTo>
                  <a:cubicBezTo>
                    <a:pt x="477" y="319"/>
                    <a:pt x="478" y="316"/>
                    <a:pt x="479" y="313"/>
                  </a:cubicBezTo>
                  <a:cubicBezTo>
                    <a:pt x="479" y="312"/>
                    <a:pt x="477" y="312"/>
                    <a:pt x="477" y="312"/>
                  </a:cubicBezTo>
                  <a:cubicBezTo>
                    <a:pt x="477" y="313"/>
                    <a:pt x="477" y="313"/>
                    <a:pt x="477" y="313"/>
                  </a:cubicBezTo>
                  <a:cubicBezTo>
                    <a:pt x="476" y="315"/>
                    <a:pt x="476" y="315"/>
                    <a:pt x="473" y="314"/>
                  </a:cubicBezTo>
                  <a:cubicBezTo>
                    <a:pt x="469" y="311"/>
                    <a:pt x="464" y="308"/>
                    <a:pt x="460" y="306"/>
                  </a:cubicBezTo>
                  <a:moveTo>
                    <a:pt x="453" y="374"/>
                  </a:moveTo>
                  <a:cubicBezTo>
                    <a:pt x="453" y="375"/>
                    <a:pt x="452" y="377"/>
                    <a:pt x="451" y="378"/>
                  </a:cubicBezTo>
                  <a:cubicBezTo>
                    <a:pt x="451" y="378"/>
                    <a:pt x="450" y="379"/>
                    <a:pt x="448" y="380"/>
                  </a:cubicBezTo>
                  <a:cubicBezTo>
                    <a:pt x="447" y="380"/>
                    <a:pt x="445" y="380"/>
                    <a:pt x="445" y="379"/>
                  </a:cubicBezTo>
                  <a:cubicBezTo>
                    <a:pt x="444" y="379"/>
                    <a:pt x="443" y="378"/>
                    <a:pt x="442" y="377"/>
                  </a:cubicBezTo>
                  <a:cubicBezTo>
                    <a:pt x="441" y="375"/>
                    <a:pt x="442" y="374"/>
                    <a:pt x="443" y="372"/>
                  </a:cubicBezTo>
                  <a:cubicBezTo>
                    <a:pt x="442" y="371"/>
                    <a:pt x="442" y="371"/>
                    <a:pt x="442" y="371"/>
                  </a:cubicBezTo>
                  <a:cubicBezTo>
                    <a:pt x="440" y="372"/>
                    <a:pt x="430" y="373"/>
                    <a:pt x="428" y="373"/>
                  </a:cubicBezTo>
                  <a:cubicBezTo>
                    <a:pt x="427" y="376"/>
                    <a:pt x="425" y="378"/>
                    <a:pt x="424" y="379"/>
                  </a:cubicBezTo>
                  <a:cubicBezTo>
                    <a:pt x="424" y="379"/>
                    <a:pt x="425" y="380"/>
                    <a:pt x="426" y="380"/>
                  </a:cubicBezTo>
                  <a:cubicBezTo>
                    <a:pt x="426" y="380"/>
                    <a:pt x="427" y="379"/>
                    <a:pt x="427" y="379"/>
                  </a:cubicBezTo>
                  <a:cubicBezTo>
                    <a:pt x="428" y="378"/>
                    <a:pt x="429" y="378"/>
                    <a:pt x="431" y="377"/>
                  </a:cubicBezTo>
                  <a:cubicBezTo>
                    <a:pt x="434" y="376"/>
                    <a:pt x="437" y="376"/>
                    <a:pt x="439" y="376"/>
                  </a:cubicBezTo>
                  <a:cubicBezTo>
                    <a:pt x="439" y="379"/>
                    <a:pt x="439" y="382"/>
                    <a:pt x="442" y="384"/>
                  </a:cubicBezTo>
                  <a:cubicBezTo>
                    <a:pt x="446" y="387"/>
                    <a:pt x="450" y="384"/>
                    <a:pt x="451" y="381"/>
                  </a:cubicBezTo>
                  <a:cubicBezTo>
                    <a:pt x="452" y="380"/>
                    <a:pt x="453" y="379"/>
                    <a:pt x="453" y="378"/>
                  </a:cubicBezTo>
                  <a:cubicBezTo>
                    <a:pt x="454" y="377"/>
                    <a:pt x="456" y="374"/>
                    <a:pt x="459" y="368"/>
                  </a:cubicBezTo>
                  <a:cubicBezTo>
                    <a:pt x="459" y="367"/>
                    <a:pt x="458" y="367"/>
                    <a:pt x="457" y="367"/>
                  </a:cubicBezTo>
                  <a:cubicBezTo>
                    <a:pt x="457" y="367"/>
                    <a:pt x="457" y="367"/>
                    <a:pt x="457" y="368"/>
                  </a:cubicBezTo>
                  <a:cubicBezTo>
                    <a:pt x="455" y="370"/>
                    <a:pt x="455" y="370"/>
                    <a:pt x="451" y="368"/>
                  </a:cubicBezTo>
                  <a:cubicBezTo>
                    <a:pt x="450" y="367"/>
                    <a:pt x="445" y="364"/>
                    <a:pt x="443" y="363"/>
                  </a:cubicBezTo>
                  <a:cubicBezTo>
                    <a:pt x="439" y="361"/>
                    <a:pt x="439" y="360"/>
                    <a:pt x="439" y="358"/>
                  </a:cubicBezTo>
                  <a:cubicBezTo>
                    <a:pt x="439" y="358"/>
                    <a:pt x="440" y="358"/>
                    <a:pt x="440" y="357"/>
                  </a:cubicBezTo>
                  <a:cubicBezTo>
                    <a:pt x="440" y="357"/>
                    <a:pt x="439" y="356"/>
                    <a:pt x="438" y="356"/>
                  </a:cubicBezTo>
                  <a:cubicBezTo>
                    <a:pt x="437" y="359"/>
                    <a:pt x="434" y="363"/>
                    <a:pt x="432" y="366"/>
                  </a:cubicBezTo>
                  <a:cubicBezTo>
                    <a:pt x="433" y="367"/>
                    <a:pt x="434" y="367"/>
                    <a:pt x="434" y="367"/>
                  </a:cubicBezTo>
                  <a:cubicBezTo>
                    <a:pt x="435" y="367"/>
                    <a:pt x="435" y="367"/>
                    <a:pt x="435" y="366"/>
                  </a:cubicBezTo>
                  <a:cubicBezTo>
                    <a:pt x="436" y="365"/>
                    <a:pt x="437" y="365"/>
                    <a:pt x="440" y="367"/>
                  </a:cubicBezTo>
                  <a:cubicBezTo>
                    <a:pt x="442" y="368"/>
                    <a:pt x="449" y="372"/>
                    <a:pt x="453" y="374"/>
                  </a:cubicBezTo>
                  <a:moveTo>
                    <a:pt x="347" y="441"/>
                  </a:moveTo>
                  <a:cubicBezTo>
                    <a:pt x="348" y="441"/>
                    <a:pt x="353" y="439"/>
                    <a:pt x="355" y="438"/>
                  </a:cubicBezTo>
                  <a:cubicBezTo>
                    <a:pt x="356" y="438"/>
                    <a:pt x="356" y="439"/>
                    <a:pt x="356" y="440"/>
                  </a:cubicBezTo>
                  <a:cubicBezTo>
                    <a:pt x="356" y="440"/>
                    <a:pt x="356" y="440"/>
                    <a:pt x="355" y="440"/>
                  </a:cubicBezTo>
                  <a:cubicBezTo>
                    <a:pt x="354" y="441"/>
                    <a:pt x="354" y="441"/>
                    <a:pt x="354" y="445"/>
                  </a:cubicBezTo>
                  <a:cubicBezTo>
                    <a:pt x="354" y="449"/>
                    <a:pt x="354" y="463"/>
                    <a:pt x="354" y="465"/>
                  </a:cubicBezTo>
                  <a:cubicBezTo>
                    <a:pt x="354" y="465"/>
                    <a:pt x="352" y="467"/>
                    <a:pt x="352" y="467"/>
                  </a:cubicBezTo>
                  <a:cubicBezTo>
                    <a:pt x="351" y="467"/>
                    <a:pt x="351" y="467"/>
                    <a:pt x="351" y="467"/>
                  </a:cubicBezTo>
                  <a:cubicBezTo>
                    <a:pt x="351" y="467"/>
                    <a:pt x="339" y="453"/>
                    <a:pt x="337" y="452"/>
                  </a:cubicBezTo>
                  <a:cubicBezTo>
                    <a:pt x="337" y="451"/>
                    <a:pt x="335" y="449"/>
                    <a:pt x="333" y="449"/>
                  </a:cubicBezTo>
                  <a:cubicBezTo>
                    <a:pt x="332" y="450"/>
                    <a:pt x="332" y="450"/>
                    <a:pt x="332" y="450"/>
                  </a:cubicBezTo>
                  <a:cubicBezTo>
                    <a:pt x="331" y="450"/>
                    <a:pt x="331" y="449"/>
                    <a:pt x="331" y="448"/>
                  </a:cubicBezTo>
                  <a:cubicBezTo>
                    <a:pt x="336" y="446"/>
                    <a:pt x="339" y="445"/>
                    <a:pt x="341" y="444"/>
                  </a:cubicBezTo>
                  <a:cubicBezTo>
                    <a:pt x="341" y="444"/>
                    <a:pt x="342" y="445"/>
                    <a:pt x="341" y="446"/>
                  </a:cubicBezTo>
                  <a:cubicBezTo>
                    <a:pt x="341" y="446"/>
                    <a:pt x="341" y="446"/>
                    <a:pt x="341" y="446"/>
                  </a:cubicBezTo>
                  <a:cubicBezTo>
                    <a:pt x="339" y="447"/>
                    <a:pt x="340" y="448"/>
                    <a:pt x="341" y="450"/>
                  </a:cubicBezTo>
                  <a:cubicBezTo>
                    <a:pt x="342" y="451"/>
                    <a:pt x="342" y="451"/>
                    <a:pt x="343" y="452"/>
                  </a:cubicBezTo>
                  <a:cubicBezTo>
                    <a:pt x="344" y="451"/>
                    <a:pt x="350" y="449"/>
                    <a:pt x="351" y="448"/>
                  </a:cubicBezTo>
                  <a:cubicBezTo>
                    <a:pt x="351" y="448"/>
                    <a:pt x="351" y="447"/>
                    <a:pt x="351" y="446"/>
                  </a:cubicBezTo>
                  <a:cubicBezTo>
                    <a:pt x="351" y="443"/>
                    <a:pt x="351" y="442"/>
                    <a:pt x="349" y="443"/>
                  </a:cubicBezTo>
                  <a:cubicBezTo>
                    <a:pt x="348" y="443"/>
                    <a:pt x="348" y="443"/>
                    <a:pt x="348" y="443"/>
                  </a:cubicBezTo>
                  <a:cubicBezTo>
                    <a:pt x="348" y="443"/>
                    <a:pt x="347" y="442"/>
                    <a:pt x="347" y="441"/>
                  </a:cubicBezTo>
                  <a:moveTo>
                    <a:pt x="351" y="461"/>
                  </a:moveTo>
                  <a:cubicBezTo>
                    <a:pt x="351" y="450"/>
                    <a:pt x="351" y="450"/>
                    <a:pt x="351" y="450"/>
                  </a:cubicBezTo>
                  <a:cubicBezTo>
                    <a:pt x="344" y="453"/>
                    <a:pt x="344" y="453"/>
                    <a:pt x="344" y="453"/>
                  </a:cubicBezTo>
                  <a:cubicBezTo>
                    <a:pt x="351" y="461"/>
                    <a:pt x="351" y="461"/>
                    <a:pt x="351" y="461"/>
                  </a:cubicBezTo>
                  <a:moveTo>
                    <a:pt x="174" y="431"/>
                  </a:moveTo>
                  <a:cubicBezTo>
                    <a:pt x="176" y="432"/>
                    <a:pt x="179" y="434"/>
                    <a:pt x="182" y="435"/>
                  </a:cubicBezTo>
                  <a:cubicBezTo>
                    <a:pt x="182" y="436"/>
                    <a:pt x="182" y="437"/>
                    <a:pt x="181" y="437"/>
                  </a:cubicBezTo>
                  <a:cubicBezTo>
                    <a:pt x="181" y="437"/>
                    <a:pt x="180" y="437"/>
                    <a:pt x="180" y="437"/>
                  </a:cubicBezTo>
                  <a:cubicBezTo>
                    <a:pt x="179" y="436"/>
                    <a:pt x="178" y="436"/>
                    <a:pt x="175" y="438"/>
                  </a:cubicBezTo>
                  <a:cubicBezTo>
                    <a:pt x="172" y="441"/>
                    <a:pt x="160" y="449"/>
                    <a:pt x="159" y="450"/>
                  </a:cubicBezTo>
                  <a:cubicBezTo>
                    <a:pt x="159" y="450"/>
                    <a:pt x="156" y="449"/>
                    <a:pt x="156" y="449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56" y="448"/>
                    <a:pt x="160" y="431"/>
                    <a:pt x="160" y="429"/>
                  </a:cubicBezTo>
                  <a:cubicBezTo>
                    <a:pt x="160" y="428"/>
                    <a:pt x="161" y="425"/>
                    <a:pt x="159" y="424"/>
                  </a:cubicBezTo>
                  <a:cubicBezTo>
                    <a:pt x="159" y="423"/>
                    <a:pt x="159" y="423"/>
                    <a:pt x="158" y="423"/>
                  </a:cubicBezTo>
                  <a:cubicBezTo>
                    <a:pt x="158" y="422"/>
                    <a:pt x="159" y="421"/>
                    <a:pt x="160" y="421"/>
                  </a:cubicBezTo>
                  <a:cubicBezTo>
                    <a:pt x="164" y="424"/>
                    <a:pt x="167" y="426"/>
                    <a:pt x="168" y="427"/>
                  </a:cubicBezTo>
                  <a:cubicBezTo>
                    <a:pt x="168" y="428"/>
                    <a:pt x="168" y="429"/>
                    <a:pt x="167" y="429"/>
                  </a:cubicBezTo>
                  <a:cubicBezTo>
                    <a:pt x="167" y="429"/>
                    <a:pt x="167" y="429"/>
                    <a:pt x="166" y="428"/>
                  </a:cubicBezTo>
                  <a:cubicBezTo>
                    <a:pt x="165" y="427"/>
                    <a:pt x="164" y="429"/>
                    <a:pt x="164" y="431"/>
                  </a:cubicBezTo>
                  <a:cubicBezTo>
                    <a:pt x="164" y="432"/>
                    <a:pt x="164" y="432"/>
                    <a:pt x="163" y="433"/>
                  </a:cubicBezTo>
                  <a:cubicBezTo>
                    <a:pt x="164" y="434"/>
                    <a:pt x="170" y="437"/>
                    <a:pt x="171" y="438"/>
                  </a:cubicBezTo>
                  <a:cubicBezTo>
                    <a:pt x="171" y="438"/>
                    <a:pt x="172" y="437"/>
                    <a:pt x="173" y="436"/>
                  </a:cubicBezTo>
                  <a:cubicBezTo>
                    <a:pt x="175" y="435"/>
                    <a:pt x="176" y="434"/>
                    <a:pt x="174" y="433"/>
                  </a:cubicBezTo>
                  <a:cubicBezTo>
                    <a:pt x="174" y="433"/>
                    <a:pt x="174" y="433"/>
                    <a:pt x="173" y="433"/>
                  </a:cubicBezTo>
                  <a:cubicBezTo>
                    <a:pt x="173" y="432"/>
                    <a:pt x="174" y="431"/>
                    <a:pt x="174" y="431"/>
                  </a:cubicBezTo>
                  <a:moveTo>
                    <a:pt x="161" y="445"/>
                  </a:moveTo>
                  <a:cubicBezTo>
                    <a:pt x="169" y="439"/>
                    <a:pt x="169" y="439"/>
                    <a:pt x="169" y="439"/>
                  </a:cubicBezTo>
                  <a:cubicBezTo>
                    <a:pt x="163" y="435"/>
                    <a:pt x="163" y="435"/>
                    <a:pt x="163" y="435"/>
                  </a:cubicBezTo>
                  <a:cubicBezTo>
                    <a:pt x="161" y="445"/>
                    <a:pt x="161" y="445"/>
                    <a:pt x="161" y="445"/>
                  </a:cubicBezTo>
                  <a:moveTo>
                    <a:pt x="389" y="437"/>
                  </a:moveTo>
                  <a:cubicBezTo>
                    <a:pt x="389" y="438"/>
                    <a:pt x="390" y="439"/>
                    <a:pt x="390" y="440"/>
                  </a:cubicBezTo>
                  <a:cubicBezTo>
                    <a:pt x="390" y="441"/>
                    <a:pt x="389" y="442"/>
                    <a:pt x="387" y="444"/>
                  </a:cubicBezTo>
                  <a:cubicBezTo>
                    <a:pt x="387" y="444"/>
                    <a:pt x="386" y="445"/>
                    <a:pt x="385" y="445"/>
                  </a:cubicBezTo>
                  <a:cubicBezTo>
                    <a:pt x="385" y="445"/>
                    <a:pt x="378" y="436"/>
                    <a:pt x="377" y="433"/>
                  </a:cubicBezTo>
                  <a:cubicBezTo>
                    <a:pt x="375" y="430"/>
                    <a:pt x="375" y="429"/>
                    <a:pt x="376" y="428"/>
                  </a:cubicBezTo>
                  <a:cubicBezTo>
                    <a:pt x="377" y="428"/>
                    <a:pt x="377" y="428"/>
                    <a:pt x="377" y="427"/>
                  </a:cubicBezTo>
                  <a:cubicBezTo>
                    <a:pt x="377" y="427"/>
                    <a:pt x="377" y="426"/>
                    <a:pt x="376" y="426"/>
                  </a:cubicBezTo>
                  <a:cubicBezTo>
                    <a:pt x="373" y="428"/>
                    <a:pt x="370" y="430"/>
                    <a:pt x="366" y="432"/>
                  </a:cubicBezTo>
                  <a:cubicBezTo>
                    <a:pt x="366" y="432"/>
                    <a:pt x="367" y="433"/>
                    <a:pt x="367" y="434"/>
                  </a:cubicBezTo>
                  <a:cubicBezTo>
                    <a:pt x="368" y="433"/>
                    <a:pt x="368" y="433"/>
                    <a:pt x="368" y="433"/>
                  </a:cubicBezTo>
                  <a:cubicBezTo>
                    <a:pt x="370" y="432"/>
                    <a:pt x="371" y="433"/>
                    <a:pt x="373" y="436"/>
                  </a:cubicBezTo>
                  <a:cubicBezTo>
                    <a:pt x="374" y="438"/>
                    <a:pt x="374" y="438"/>
                    <a:pt x="380" y="448"/>
                  </a:cubicBezTo>
                  <a:cubicBezTo>
                    <a:pt x="379" y="449"/>
                    <a:pt x="377" y="450"/>
                    <a:pt x="377" y="450"/>
                  </a:cubicBezTo>
                  <a:cubicBezTo>
                    <a:pt x="375" y="451"/>
                    <a:pt x="373" y="450"/>
                    <a:pt x="373" y="450"/>
                  </a:cubicBezTo>
                  <a:cubicBezTo>
                    <a:pt x="373" y="449"/>
                    <a:pt x="372" y="449"/>
                    <a:pt x="372" y="448"/>
                  </a:cubicBezTo>
                  <a:cubicBezTo>
                    <a:pt x="371" y="448"/>
                    <a:pt x="370" y="449"/>
                    <a:pt x="370" y="449"/>
                  </a:cubicBezTo>
                  <a:cubicBezTo>
                    <a:pt x="370" y="450"/>
                    <a:pt x="373" y="454"/>
                    <a:pt x="374" y="455"/>
                  </a:cubicBezTo>
                  <a:cubicBezTo>
                    <a:pt x="382" y="451"/>
                    <a:pt x="386" y="448"/>
                    <a:pt x="393" y="443"/>
                  </a:cubicBezTo>
                  <a:cubicBezTo>
                    <a:pt x="393" y="442"/>
                    <a:pt x="391" y="437"/>
                    <a:pt x="391" y="437"/>
                  </a:cubicBezTo>
                  <a:cubicBezTo>
                    <a:pt x="390" y="436"/>
                    <a:pt x="389" y="437"/>
                    <a:pt x="389" y="437"/>
                  </a:cubicBezTo>
                  <a:moveTo>
                    <a:pt x="328" y="467"/>
                  </a:moveTo>
                  <a:cubicBezTo>
                    <a:pt x="328" y="467"/>
                    <a:pt x="328" y="468"/>
                    <a:pt x="327" y="469"/>
                  </a:cubicBezTo>
                  <a:cubicBezTo>
                    <a:pt x="327" y="470"/>
                    <a:pt x="326" y="471"/>
                    <a:pt x="324" y="472"/>
                  </a:cubicBezTo>
                  <a:cubicBezTo>
                    <a:pt x="324" y="472"/>
                    <a:pt x="322" y="473"/>
                    <a:pt x="321" y="473"/>
                  </a:cubicBezTo>
                  <a:cubicBezTo>
                    <a:pt x="321" y="473"/>
                    <a:pt x="318" y="462"/>
                    <a:pt x="318" y="459"/>
                  </a:cubicBezTo>
                  <a:cubicBezTo>
                    <a:pt x="317" y="455"/>
                    <a:pt x="317" y="454"/>
                    <a:pt x="319" y="454"/>
                  </a:cubicBezTo>
                  <a:cubicBezTo>
                    <a:pt x="319" y="454"/>
                    <a:pt x="320" y="453"/>
                    <a:pt x="320" y="453"/>
                  </a:cubicBezTo>
                  <a:cubicBezTo>
                    <a:pt x="320" y="453"/>
                    <a:pt x="320" y="452"/>
                    <a:pt x="319" y="451"/>
                  </a:cubicBezTo>
                  <a:cubicBezTo>
                    <a:pt x="316" y="452"/>
                    <a:pt x="312" y="453"/>
                    <a:pt x="308" y="454"/>
                  </a:cubicBezTo>
                  <a:cubicBezTo>
                    <a:pt x="308" y="454"/>
                    <a:pt x="308" y="456"/>
                    <a:pt x="308" y="456"/>
                  </a:cubicBezTo>
                  <a:cubicBezTo>
                    <a:pt x="309" y="456"/>
                    <a:pt x="309" y="456"/>
                    <a:pt x="310" y="456"/>
                  </a:cubicBezTo>
                  <a:cubicBezTo>
                    <a:pt x="312" y="456"/>
                    <a:pt x="312" y="457"/>
                    <a:pt x="313" y="460"/>
                  </a:cubicBezTo>
                  <a:cubicBezTo>
                    <a:pt x="314" y="462"/>
                    <a:pt x="314" y="462"/>
                    <a:pt x="316" y="474"/>
                  </a:cubicBezTo>
                  <a:cubicBezTo>
                    <a:pt x="315" y="474"/>
                    <a:pt x="313" y="475"/>
                    <a:pt x="312" y="475"/>
                  </a:cubicBezTo>
                  <a:cubicBezTo>
                    <a:pt x="310" y="475"/>
                    <a:pt x="309" y="474"/>
                    <a:pt x="309" y="473"/>
                  </a:cubicBezTo>
                  <a:cubicBezTo>
                    <a:pt x="308" y="473"/>
                    <a:pt x="308" y="472"/>
                    <a:pt x="308" y="471"/>
                  </a:cubicBezTo>
                  <a:cubicBezTo>
                    <a:pt x="307" y="471"/>
                    <a:pt x="306" y="471"/>
                    <a:pt x="306" y="472"/>
                  </a:cubicBezTo>
                  <a:cubicBezTo>
                    <a:pt x="306" y="473"/>
                    <a:pt x="307" y="477"/>
                    <a:pt x="307" y="478"/>
                  </a:cubicBezTo>
                  <a:cubicBezTo>
                    <a:pt x="316" y="477"/>
                    <a:pt x="322" y="476"/>
                    <a:pt x="330" y="473"/>
                  </a:cubicBezTo>
                  <a:cubicBezTo>
                    <a:pt x="330" y="473"/>
                    <a:pt x="330" y="467"/>
                    <a:pt x="330" y="467"/>
                  </a:cubicBezTo>
                  <a:cubicBezTo>
                    <a:pt x="329" y="466"/>
                    <a:pt x="328" y="466"/>
                    <a:pt x="328" y="467"/>
                  </a:cubicBezTo>
                  <a:moveTo>
                    <a:pt x="455" y="229"/>
                  </a:moveTo>
                  <a:cubicBezTo>
                    <a:pt x="456" y="231"/>
                    <a:pt x="457" y="236"/>
                    <a:pt x="457" y="238"/>
                  </a:cubicBezTo>
                  <a:cubicBezTo>
                    <a:pt x="458" y="239"/>
                    <a:pt x="458" y="239"/>
                    <a:pt x="459" y="238"/>
                  </a:cubicBezTo>
                  <a:cubicBezTo>
                    <a:pt x="459" y="238"/>
                    <a:pt x="459" y="238"/>
                    <a:pt x="459" y="237"/>
                  </a:cubicBezTo>
                  <a:cubicBezTo>
                    <a:pt x="459" y="235"/>
                    <a:pt x="460" y="235"/>
                    <a:pt x="463" y="234"/>
                  </a:cubicBezTo>
                  <a:cubicBezTo>
                    <a:pt x="466" y="233"/>
                    <a:pt x="474" y="232"/>
                    <a:pt x="475" y="231"/>
                  </a:cubicBezTo>
                  <a:cubicBezTo>
                    <a:pt x="474" y="233"/>
                    <a:pt x="471" y="236"/>
                    <a:pt x="468" y="240"/>
                  </a:cubicBezTo>
                  <a:cubicBezTo>
                    <a:pt x="464" y="244"/>
                    <a:pt x="461" y="249"/>
                    <a:pt x="458" y="252"/>
                  </a:cubicBezTo>
                  <a:cubicBezTo>
                    <a:pt x="458" y="253"/>
                    <a:pt x="458" y="253"/>
                    <a:pt x="459" y="254"/>
                  </a:cubicBezTo>
                  <a:cubicBezTo>
                    <a:pt x="460" y="253"/>
                    <a:pt x="473" y="253"/>
                    <a:pt x="476" y="252"/>
                  </a:cubicBezTo>
                  <a:cubicBezTo>
                    <a:pt x="480" y="252"/>
                    <a:pt x="480" y="252"/>
                    <a:pt x="481" y="254"/>
                  </a:cubicBezTo>
                  <a:cubicBezTo>
                    <a:pt x="481" y="254"/>
                    <a:pt x="481" y="255"/>
                    <a:pt x="481" y="255"/>
                  </a:cubicBezTo>
                  <a:cubicBezTo>
                    <a:pt x="481" y="255"/>
                    <a:pt x="483" y="255"/>
                    <a:pt x="483" y="255"/>
                  </a:cubicBezTo>
                  <a:cubicBezTo>
                    <a:pt x="483" y="252"/>
                    <a:pt x="482" y="248"/>
                    <a:pt x="482" y="245"/>
                  </a:cubicBezTo>
                  <a:cubicBezTo>
                    <a:pt x="482" y="245"/>
                    <a:pt x="481" y="245"/>
                    <a:pt x="480" y="245"/>
                  </a:cubicBezTo>
                  <a:cubicBezTo>
                    <a:pt x="480" y="246"/>
                    <a:pt x="480" y="246"/>
                    <a:pt x="480" y="247"/>
                  </a:cubicBezTo>
                  <a:cubicBezTo>
                    <a:pt x="480" y="249"/>
                    <a:pt x="479" y="249"/>
                    <a:pt x="476" y="250"/>
                  </a:cubicBezTo>
                  <a:cubicBezTo>
                    <a:pt x="474" y="250"/>
                    <a:pt x="467" y="250"/>
                    <a:pt x="465" y="250"/>
                  </a:cubicBezTo>
                  <a:cubicBezTo>
                    <a:pt x="466" y="249"/>
                    <a:pt x="468" y="247"/>
                    <a:pt x="472" y="242"/>
                  </a:cubicBezTo>
                  <a:cubicBezTo>
                    <a:pt x="475" y="238"/>
                    <a:pt x="478" y="236"/>
                    <a:pt x="479" y="235"/>
                  </a:cubicBezTo>
                  <a:cubicBezTo>
                    <a:pt x="480" y="234"/>
                    <a:pt x="480" y="233"/>
                    <a:pt x="481" y="233"/>
                  </a:cubicBezTo>
                  <a:cubicBezTo>
                    <a:pt x="480" y="233"/>
                    <a:pt x="480" y="232"/>
                    <a:pt x="480" y="232"/>
                  </a:cubicBezTo>
                  <a:cubicBezTo>
                    <a:pt x="480" y="230"/>
                    <a:pt x="479" y="226"/>
                    <a:pt x="479" y="225"/>
                  </a:cubicBezTo>
                  <a:cubicBezTo>
                    <a:pt x="478" y="224"/>
                    <a:pt x="477" y="225"/>
                    <a:pt x="477" y="225"/>
                  </a:cubicBezTo>
                  <a:cubicBezTo>
                    <a:pt x="477" y="226"/>
                    <a:pt x="477" y="226"/>
                    <a:pt x="477" y="226"/>
                  </a:cubicBezTo>
                  <a:cubicBezTo>
                    <a:pt x="477" y="229"/>
                    <a:pt x="475" y="229"/>
                    <a:pt x="473" y="229"/>
                  </a:cubicBezTo>
                  <a:cubicBezTo>
                    <a:pt x="470" y="230"/>
                    <a:pt x="466" y="231"/>
                    <a:pt x="463" y="231"/>
                  </a:cubicBezTo>
                  <a:cubicBezTo>
                    <a:pt x="459" y="232"/>
                    <a:pt x="458" y="231"/>
                    <a:pt x="457" y="230"/>
                  </a:cubicBezTo>
                  <a:cubicBezTo>
                    <a:pt x="457" y="229"/>
                    <a:pt x="457" y="229"/>
                    <a:pt x="457" y="229"/>
                  </a:cubicBezTo>
                  <a:cubicBezTo>
                    <a:pt x="457" y="228"/>
                    <a:pt x="456" y="228"/>
                    <a:pt x="455" y="229"/>
                  </a:cubicBezTo>
                  <a:moveTo>
                    <a:pt x="206" y="446"/>
                  </a:moveTo>
                  <a:cubicBezTo>
                    <a:pt x="205" y="446"/>
                    <a:pt x="205" y="447"/>
                    <a:pt x="205" y="448"/>
                  </a:cubicBezTo>
                  <a:cubicBezTo>
                    <a:pt x="206" y="448"/>
                    <a:pt x="206" y="448"/>
                    <a:pt x="206" y="449"/>
                  </a:cubicBezTo>
                  <a:cubicBezTo>
                    <a:pt x="208" y="450"/>
                    <a:pt x="208" y="451"/>
                    <a:pt x="207" y="454"/>
                  </a:cubicBezTo>
                  <a:cubicBezTo>
                    <a:pt x="207" y="455"/>
                    <a:pt x="206" y="456"/>
                    <a:pt x="206" y="458"/>
                  </a:cubicBezTo>
                  <a:cubicBezTo>
                    <a:pt x="206" y="458"/>
                    <a:pt x="202" y="457"/>
                    <a:pt x="200" y="456"/>
                  </a:cubicBezTo>
                  <a:cubicBezTo>
                    <a:pt x="197" y="455"/>
                    <a:pt x="194" y="453"/>
                    <a:pt x="194" y="453"/>
                  </a:cubicBezTo>
                  <a:cubicBezTo>
                    <a:pt x="194" y="452"/>
                    <a:pt x="195" y="450"/>
                    <a:pt x="195" y="449"/>
                  </a:cubicBezTo>
                  <a:cubicBezTo>
                    <a:pt x="197" y="446"/>
                    <a:pt x="197" y="445"/>
                    <a:pt x="200" y="446"/>
                  </a:cubicBezTo>
                  <a:cubicBezTo>
                    <a:pt x="200" y="446"/>
                    <a:pt x="200" y="446"/>
                    <a:pt x="201" y="446"/>
                  </a:cubicBezTo>
                  <a:cubicBezTo>
                    <a:pt x="201" y="446"/>
                    <a:pt x="201" y="445"/>
                    <a:pt x="201" y="444"/>
                  </a:cubicBezTo>
                  <a:cubicBezTo>
                    <a:pt x="198" y="443"/>
                    <a:pt x="194" y="441"/>
                    <a:pt x="191" y="440"/>
                  </a:cubicBezTo>
                  <a:cubicBezTo>
                    <a:pt x="190" y="440"/>
                    <a:pt x="190" y="441"/>
                    <a:pt x="190" y="442"/>
                  </a:cubicBezTo>
                  <a:cubicBezTo>
                    <a:pt x="190" y="442"/>
                    <a:pt x="191" y="442"/>
                    <a:pt x="191" y="442"/>
                  </a:cubicBezTo>
                  <a:cubicBezTo>
                    <a:pt x="193" y="443"/>
                    <a:pt x="193" y="444"/>
                    <a:pt x="191" y="448"/>
                  </a:cubicBezTo>
                  <a:cubicBezTo>
                    <a:pt x="190" y="449"/>
                    <a:pt x="189" y="453"/>
                    <a:pt x="187" y="457"/>
                  </a:cubicBezTo>
                  <a:cubicBezTo>
                    <a:pt x="186" y="459"/>
                    <a:pt x="185" y="461"/>
                    <a:pt x="183" y="460"/>
                  </a:cubicBezTo>
                  <a:cubicBezTo>
                    <a:pt x="183" y="460"/>
                    <a:pt x="182" y="460"/>
                    <a:pt x="182" y="460"/>
                  </a:cubicBezTo>
                  <a:cubicBezTo>
                    <a:pt x="181" y="460"/>
                    <a:pt x="181" y="461"/>
                    <a:pt x="181" y="462"/>
                  </a:cubicBezTo>
                  <a:cubicBezTo>
                    <a:pt x="183" y="463"/>
                    <a:pt x="188" y="465"/>
                    <a:pt x="192" y="466"/>
                  </a:cubicBezTo>
                  <a:cubicBezTo>
                    <a:pt x="192" y="466"/>
                    <a:pt x="193" y="465"/>
                    <a:pt x="193" y="4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190" y="463"/>
                    <a:pt x="190" y="461"/>
                    <a:pt x="191" y="459"/>
                  </a:cubicBezTo>
                  <a:cubicBezTo>
                    <a:pt x="192" y="458"/>
                    <a:pt x="192" y="457"/>
                    <a:pt x="193" y="455"/>
                  </a:cubicBezTo>
                  <a:cubicBezTo>
                    <a:pt x="193" y="455"/>
                    <a:pt x="196" y="457"/>
                    <a:pt x="199" y="458"/>
                  </a:cubicBezTo>
                  <a:cubicBezTo>
                    <a:pt x="201" y="459"/>
                    <a:pt x="205" y="460"/>
                    <a:pt x="205" y="460"/>
                  </a:cubicBezTo>
                  <a:cubicBezTo>
                    <a:pt x="205" y="461"/>
                    <a:pt x="204" y="462"/>
                    <a:pt x="204" y="463"/>
                  </a:cubicBezTo>
                  <a:cubicBezTo>
                    <a:pt x="203" y="466"/>
                    <a:pt x="202" y="468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8" y="467"/>
                    <a:pt x="198" y="468"/>
                    <a:pt x="198" y="469"/>
                  </a:cubicBezTo>
                  <a:cubicBezTo>
                    <a:pt x="201" y="470"/>
                    <a:pt x="205" y="471"/>
                    <a:pt x="209" y="472"/>
                  </a:cubicBezTo>
                  <a:cubicBezTo>
                    <a:pt x="210" y="472"/>
                    <a:pt x="210" y="471"/>
                    <a:pt x="210" y="470"/>
                  </a:cubicBezTo>
                  <a:cubicBezTo>
                    <a:pt x="210" y="470"/>
                    <a:pt x="210" y="470"/>
                    <a:pt x="209" y="470"/>
                  </a:cubicBezTo>
                  <a:cubicBezTo>
                    <a:pt x="207" y="469"/>
                    <a:pt x="207" y="468"/>
                    <a:pt x="208" y="465"/>
                  </a:cubicBezTo>
                  <a:cubicBezTo>
                    <a:pt x="209" y="463"/>
                    <a:pt x="210" y="458"/>
                    <a:pt x="211" y="455"/>
                  </a:cubicBezTo>
                  <a:cubicBezTo>
                    <a:pt x="212" y="452"/>
                    <a:pt x="213" y="451"/>
                    <a:pt x="215" y="451"/>
                  </a:cubicBezTo>
                  <a:cubicBezTo>
                    <a:pt x="215" y="451"/>
                    <a:pt x="216" y="452"/>
                    <a:pt x="216" y="452"/>
                  </a:cubicBezTo>
                  <a:cubicBezTo>
                    <a:pt x="217" y="451"/>
                    <a:pt x="217" y="450"/>
                    <a:pt x="217" y="450"/>
                  </a:cubicBezTo>
                  <a:cubicBezTo>
                    <a:pt x="213" y="449"/>
                    <a:pt x="209" y="447"/>
                    <a:pt x="206" y="446"/>
                  </a:cubicBezTo>
                  <a:moveTo>
                    <a:pt x="451" y="326"/>
                  </a:moveTo>
                  <a:cubicBezTo>
                    <a:pt x="449" y="332"/>
                    <a:pt x="446" y="339"/>
                    <a:pt x="444" y="344"/>
                  </a:cubicBezTo>
                  <a:cubicBezTo>
                    <a:pt x="445" y="345"/>
                    <a:pt x="449" y="347"/>
                    <a:pt x="450" y="348"/>
                  </a:cubicBezTo>
                  <a:cubicBezTo>
                    <a:pt x="451" y="348"/>
                    <a:pt x="451" y="347"/>
                    <a:pt x="451" y="346"/>
                  </a:cubicBezTo>
                  <a:cubicBezTo>
                    <a:pt x="451" y="346"/>
                    <a:pt x="451" y="345"/>
                    <a:pt x="450" y="345"/>
                  </a:cubicBezTo>
                  <a:cubicBezTo>
                    <a:pt x="448" y="343"/>
                    <a:pt x="448" y="342"/>
                    <a:pt x="448" y="340"/>
                  </a:cubicBezTo>
                  <a:cubicBezTo>
                    <a:pt x="449" y="339"/>
                    <a:pt x="449" y="338"/>
                    <a:pt x="449" y="337"/>
                  </a:cubicBezTo>
                  <a:cubicBezTo>
                    <a:pt x="450" y="335"/>
                    <a:pt x="451" y="334"/>
                    <a:pt x="454" y="335"/>
                  </a:cubicBezTo>
                  <a:cubicBezTo>
                    <a:pt x="455" y="336"/>
                    <a:pt x="459" y="337"/>
                    <a:pt x="459" y="337"/>
                  </a:cubicBezTo>
                  <a:cubicBezTo>
                    <a:pt x="459" y="337"/>
                    <a:pt x="456" y="344"/>
                    <a:pt x="456" y="344"/>
                  </a:cubicBezTo>
                  <a:cubicBezTo>
                    <a:pt x="457" y="344"/>
                    <a:pt x="458" y="344"/>
                    <a:pt x="458" y="344"/>
                  </a:cubicBezTo>
                  <a:cubicBezTo>
                    <a:pt x="458" y="344"/>
                    <a:pt x="459" y="343"/>
                    <a:pt x="461" y="338"/>
                  </a:cubicBezTo>
                  <a:cubicBezTo>
                    <a:pt x="462" y="338"/>
                    <a:pt x="467" y="340"/>
                    <a:pt x="468" y="340"/>
                  </a:cubicBezTo>
                  <a:cubicBezTo>
                    <a:pt x="468" y="340"/>
                    <a:pt x="468" y="341"/>
                    <a:pt x="468" y="342"/>
                  </a:cubicBezTo>
                  <a:cubicBezTo>
                    <a:pt x="468" y="343"/>
                    <a:pt x="467" y="346"/>
                    <a:pt x="466" y="347"/>
                  </a:cubicBezTo>
                  <a:cubicBezTo>
                    <a:pt x="465" y="349"/>
                    <a:pt x="464" y="350"/>
                    <a:pt x="463" y="350"/>
                  </a:cubicBezTo>
                  <a:cubicBezTo>
                    <a:pt x="462" y="350"/>
                    <a:pt x="461" y="350"/>
                    <a:pt x="460" y="349"/>
                  </a:cubicBezTo>
                  <a:cubicBezTo>
                    <a:pt x="460" y="350"/>
                    <a:pt x="459" y="351"/>
                    <a:pt x="460" y="352"/>
                  </a:cubicBezTo>
                  <a:cubicBezTo>
                    <a:pt x="461" y="352"/>
                    <a:pt x="464" y="353"/>
                    <a:pt x="466" y="354"/>
                  </a:cubicBezTo>
                  <a:cubicBezTo>
                    <a:pt x="469" y="346"/>
                    <a:pt x="472" y="339"/>
                    <a:pt x="473" y="334"/>
                  </a:cubicBezTo>
                  <a:cubicBezTo>
                    <a:pt x="473" y="333"/>
                    <a:pt x="472" y="333"/>
                    <a:pt x="471" y="333"/>
                  </a:cubicBezTo>
                  <a:cubicBezTo>
                    <a:pt x="471" y="333"/>
                    <a:pt x="471" y="333"/>
                    <a:pt x="471" y="334"/>
                  </a:cubicBezTo>
                  <a:cubicBezTo>
                    <a:pt x="470" y="336"/>
                    <a:pt x="469" y="336"/>
                    <a:pt x="466" y="335"/>
                  </a:cubicBezTo>
                  <a:cubicBezTo>
                    <a:pt x="463" y="334"/>
                    <a:pt x="460" y="333"/>
                    <a:pt x="456" y="332"/>
                  </a:cubicBezTo>
                  <a:cubicBezTo>
                    <a:pt x="452" y="330"/>
                    <a:pt x="452" y="329"/>
                    <a:pt x="452" y="327"/>
                  </a:cubicBezTo>
                  <a:cubicBezTo>
                    <a:pt x="453" y="327"/>
                    <a:pt x="453" y="327"/>
                    <a:pt x="453" y="326"/>
                  </a:cubicBezTo>
                  <a:cubicBezTo>
                    <a:pt x="452" y="326"/>
                    <a:pt x="451" y="326"/>
                    <a:pt x="451" y="326"/>
                  </a:cubicBezTo>
                  <a:moveTo>
                    <a:pt x="97" y="341"/>
                  </a:moveTo>
                  <a:cubicBezTo>
                    <a:pt x="94" y="335"/>
                    <a:pt x="92" y="328"/>
                    <a:pt x="90" y="322"/>
                  </a:cubicBezTo>
                  <a:cubicBezTo>
                    <a:pt x="89" y="322"/>
                    <a:pt x="84" y="323"/>
                    <a:pt x="83" y="323"/>
                  </a:cubicBezTo>
                  <a:cubicBezTo>
                    <a:pt x="83" y="324"/>
                    <a:pt x="83" y="325"/>
                    <a:pt x="84" y="326"/>
                  </a:cubicBezTo>
                  <a:cubicBezTo>
                    <a:pt x="84" y="326"/>
                    <a:pt x="84" y="326"/>
                    <a:pt x="85" y="326"/>
                  </a:cubicBezTo>
                  <a:cubicBezTo>
                    <a:pt x="87" y="326"/>
                    <a:pt x="89" y="327"/>
                    <a:pt x="89" y="329"/>
                  </a:cubicBezTo>
                  <a:cubicBezTo>
                    <a:pt x="90" y="329"/>
                    <a:pt x="90" y="330"/>
                    <a:pt x="90" y="331"/>
                  </a:cubicBezTo>
                  <a:cubicBezTo>
                    <a:pt x="91" y="334"/>
                    <a:pt x="91" y="334"/>
                    <a:pt x="88" y="336"/>
                  </a:cubicBezTo>
                  <a:cubicBezTo>
                    <a:pt x="87" y="336"/>
                    <a:pt x="83" y="337"/>
                    <a:pt x="83" y="337"/>
                  </a:cubicBezTo>
                  <a:cubicBezTo>
                    <a:pt x="83" y="337"/>
                    <a:pt x="81" y="331"/>
                    <a:pt x="81" y="331"/>
                  </a:cubicBezTo>
                  <a:cubicBezTo>
                    <a:pt x="80" y="331"/>
                    <a:pt x="79" y="331"/>
                    <a:pt x="79" y="331"/>
                  </a:cubicBezTo>
                  <a:cubicBezTo>
                    <a:pt x="79" y="331"/>
                    <a:pt x="79" y="333"/>
                    <a:pt x="81" y="338"/>
                  </a:cubicBezTo>
                  <a:cubicBezTo>
                    <a:pt x="80" y="338"/>
                    <a:pt x="75" y="340"/>
                    <a:pt x="75" y="340"/>
                  </a:cubicBezTo>
                  <a:cubicBezTo>
                    <a:pt x="74" y="341"/>
                    <a:pt x="73" y="341"/>
                    <a:pt x="73" y="340"/>
                  </a:cubicBezTo>
                  <a:cubicBezTo>
                    <a:pt x="73" y="339"/>
                    <a:pt x="72" y="336"/>
                    <a:pt x="71" y="334"/>
                  </a:cubicBezTo>
                  <a:cubicBezTo>
                    <a:pt x="71" y="332"/>
                    <a:pt x="72" y="331"/>
                    <a:pt x="72" y="330"/>
                  </a:cubicBezTo>
                  <a:cubicBezTo>
                    <a:pt x="73" y="329"/>
                    <a:pt x="74" y="329"/>
                    <a:pt x="74" y="329"/>
                  </a:cubicBezTo>
                  <a:cubicBezTo>
                    <a:pt x="74" y="328"/>
                    <a:pt x="74" y="327"/>
                    <a:pt x="73" y="327"/>
                  </a:cubicBezTo>
                  <a:cubicBezTo>
                    <a:pt x="72" y="327"/>
                    <a:pt x="69" y="328"/>
                    <a:pt x="67" y="329"/>
                  </a:cubicBezTo>
                  <a:cubicBezTo>
                    <a:pt x="69" y="337"/>
                    <a:pt x="72" y="345"/>
                    <a:pt x="74" y="349"/>
                  </a:cubicBezTo>
                  <a:cubicBezTo>
                    <a:pt x="75" y="349"/>
                    <a:pt x="76" y="349"/>
                    <a:pt x="76" y="349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5" y="345"/>
                    <a:pt x="77" y="345"/>
                    <a:pt x="79" y="344"/>
                  </a:cubicBezTo>
                  <a:cubicBezTo>
                    <a:pt x="82" y="343"/>
                    <a:pt x="85" y="341"/>
                    <a:pt x="89" y="340"/>
                  </a:cubicBezTo>
                  <a:cubicBezTo>
                    <a:pt x="93" y="338"/>
                    <a:pt x="93" y="339"/>
                    <a:pt x="94" y="341"/>
                  </a:cubicBezTo>
                  <a:cubicBezTo>
                    <a:pt x="95" y="341"/>
                    <a:pt x="95" y="341"/>
                    <a:pt x="95" y="342"/>
                  </a:cubicBezTo>
                  <a:cubicBezTo>
                    <a:pt x="95" y="342"/>
                    <a:pt x="96" y="341"/>
                    <a:pt x="97" y="341"/>
                  </a:cubicBezTo>
                  <a:moveTo>
                    <a:pt x="130" y="394"/>
                  </a:moveTo>
                  <a:cubicBezTo>
                    <a:pt x="129" y="393"/>
                    <a:pt x="125" y="389"/>
                    <a:pt x="124" y="387"/>
                  </a:cubicBezTo>
                  <a:cubicBezTo>
                    <a:pt x="123" y="387"/>
                    <a:pt x="122" y="387"/>
                    <a:pt x="122" y="388"/>
                  </a:cubicBezTo>
                  <a:cubicBezTo>
                    <a:pt x="122" y="388"/>
                    <a:pt x="122" y="388"/>
                    <a:pt x="123" y="389"/>
                  </a:cubicBezTo>
                  <a:cubicBezTo>
                    <a:pt x="124" y="390"/>
                    <a:pt x="123" y="391"/>
                    <a:pt x="121" y="394"/>
                  </a:cubicBezTo>
                  <a:cubicBezTo>
                    <a:pt x="119" y="396"/>
                    <a:pt x="113" y="401"/>
                    <a:pt x="111" y="402"/>
                  </a:cubicBezTo>
                  <a:cubicBezTo>
                    <a:pt x="112" y="399"/>
                    <a:pt x="113" y="396"/>
                    <a:pt x="114" y="391"/>
                  </a:cubicBezTo>
                  <a:cubicBezTo>
                    <a:pt x="115" y="386"/>
                    <a:pt x="116" y="380"/>
                    <a:pt x="116" y="375"/>
                  </a:cubicBezTo>
                  <a:cubicBezTo>
                    <a:pt x="116" y="375"/>
                    <a:pt x="115" y="374"/>
                    <a:pt x="115" y="374"/>
                  </a:cubicBezTo>
                  <a:cubicBezTo>
                    <a:pt x="114" y="375"/>
                    <a:pt x="103" y="382"/>
                    <a:pt x="101" y="384"/>
                  </a:cubicBezTo>
                  <a:cubicBezTo>
                    <a:pt x="97" y="386"/>
                    <a:pt x="97" y="386"/>
                    <a:pt x="95" y="385"/>
                  </a:cubicBezTo>
                  <a:cubicBezTo>
                    <a:pt x="95" y="385"/>
                    <a:pt x="95" y="384"/>
                    <a:pt x="95" y="384"/>
                  </a:cubicBezTo>
                  <a:cubicBezTo>
                    <a:pt x="94" y="384"/>
                    <a:pt x="93" y="384"/>
                    <a:pt x="93" y="385"/>
                  </a:cubicBezTo>
                  <a:cubicBezTo>
                    <a:pt x="94" y="387"/>
                    <a:pt x="97" y="390"/>
                    <a:pt x="99" y="393"/>
                  </a:cubicBezTo>
                  <a:cubicBezTo>
                    <a:pt x="99" y="393"/>
                    <a:pt x="100" y="393"/>
                    <a:pt x="100" y="392"/>
                  </a:cubicBezTo>
                  <a:cubicBezTo>
                    <a:pt x="100" y="392"/>
                    <a:pt x="100" y="391"/>
                    <a:pt x="100" y="391"/>
                  </a:cubicBezTo>
                  <a:cubicBezTo>
                    <a:pt x="98" y="389"/>
                    <a:pt x="99" y="388"/>
                    <a:pt x="102" y="386"/>
                  </a:cubicBezTo>
                  <a:cubicBezTo>
                    <a:pt x="103" y="385"/>
                    <a:pt x="109" y="381"/>
                    <a:pt x="111" y="380"/>
                  </a:cubicBezTo>
                  <a:cubicBezTo>
                    <a:pt x="111" y="382"/>
                    <a:pt x="110" y="385"/>
                    <a:pt x="109" y="391"/>
                  </a:cubicBezTo>
                  <a:cubicBezTo>
                    <a:pt x="108" y="396"/>
                    <a:pt x="107" y="399"/>
                    <a:pt x="107" y="401"/>
                  </a:cubicBezTo>
                  <a:cubicBezTo>
                    <a:pt x="106" y="402"/>
                    <a:pt x="106" y="402"/>
                    <a:pt x="106" y="403"/>
                  </a:cubicBezTo>
                  <a:cubicBezTo>
                    <a:pt x="106" y="403"/>
                    <a:pt x="107" y="403"/>
                    <a:pt x="107" y="404"/>
                  </a:cubicBezTo>
                  <a:cubicBezTo>
                    <a:pt x="108" y="405"/>
                    <a:pt x="110" y="408"/>
                    <a:pt x="111" y="409"/>
                  </a:cubicBezTo>
                  <a:cubicBezTo>
                    <a:pt x="112" y="409"/>
                    <a:pt x="113" y="409"/>
                    <a:pt x="113" y="408"/>
                  </a:cubicBezTo>
                  <a:cubicBezTo>
                    <a:pt x="113" y="408"/>
                    <a:pt x="112" y="407"/>
                    <a:pt x="112" y="407"/>
                  </a:cubicBezTo>
                  <a:cubicBezTo>
                    <a:pt x="111" y="405"/>
                    <a:pt x="113" y="404"/>
                    <a:pt x="115" y="402"/>
                  </a:cubicBezTo>
                  <a:cubicBezTo>
                    <a:pt x="117" y="401"/>
                    <a:pt x="120" y="398"/>
                    <a:pt x="122" y="396"/>
                  </a:cubicBezTo>
                  <a:cubicBezTo>
                    <a:pt x="125" y="394"/>
                    <a:pt x="126" y="393"/>
                    <a:pt x="128" y="395"/>
                  </a:cubicBezTo>
                  <a:cubicBezTo>
                    <a:pt x="128" y="395"/>
                    <a:pt x="128" y="395"/>
                    <a:pt x="128" y="395"/>
                  </a:cubicBezTo>
                  <a:cubicBezTo>
                    <a:pt x="129" y="395"/>
                    <a:pt x="130" y="395"/>
                    <a:pt x="130" y="394"/>
                  </a:cubicBezTo>
                  <a:moveTo>
                    <a:pt x="87" y="310"/>
                  </a:moveTo>
                  <a:cubicBezTo>
                    <a:pt x="87" y="308"/>
                    <a:pt x="86" y="303"/>
                    <a:pt x="85" y="300"/>
                  </a:cubicBezTo>
                  <a:cubicBezTo>
                    <a:pt x="85" y="300"/>
                    <a:pt x="84" y="300"/>
                    <a:pt x="83" y="301"/>
                  </a:cubicBezTo>
                  <a:cubicBezTo>
                    <a:pt x="83" y="301"/>
                    <a:pt x="83" y="301"/>
                    <a:pt x="83" y="302"/>
                  </a:cubicBezTo>
                  <a:cubicBezTo>
                    <a:pt x="83" y="304"/>
                    <a:pt x="83" y="304"/>
                    <a:pt x="79" y="305"/>
                  </a:cubicBezTo>
                  <a:cubicBezTo>
                    <a:pt x="76" y="306"/>
                    <a:pt x="69" y="307"/>
                    <a:pt x="67" y="307"/>
                  </a:cubicBezTo>
                  <a:cubicBezTo>
                    <a:pt x="69" y="306"/>
                    <a:pt x="71" y="303"/>
                    <a:pt x="74" y="299"/>
                  </a:cubicBezTo>
                  <a:cubicBezTo>
                    <a:pt x="78" y="295"/>
                    <a:pt x="81" y="290"/>
                    <a:pt x="84" y="287"/>
                  </a:cubicBezTo>
                  <a:cubicBezTo>
                    <a:pt x="84" y="286"/>
                    <a:pt x="84" y="285"/>
                    <a:pt x="83" y="285"/>
                  </a:cubicBezTo>
                  <a:cubicBezTo>
                    <a:pt x="82" y="286"/>
                    <a:pt x="69" y="286"/>
                    <a:pt x="66" y="287"/>
                  </a:cubicBezTo>
                  <a:cubicBezTo>
                    <a:pt x="62" y="287"/>
                    <a:pt x="62" y="287"/>
                    <a:pt x="61" y="285"/>
                  </a:cubicBezTo>
                  <a:cubicBezTo>
                    <a:pt x="61" y="285"/>
                    <a:pt x="61" y="284"/>
                    <a:pt x="61" y="284"/>
                  </a:cubicBezTo>
                  <a:cubicBezTo>
                    <a:pt x="61" y="284"/>
                    <a:pt x="59" y="283"/>
                    <a:pt x="59" y="284"/>
                  </a:cubicBezTo>
                  <a:cubicBezTo>
                    <a:pt x="59" y="287"/>
                    <a:pt x="60" y="290"/>
                    <a:pt x="60" y="294"/>
                  </a:cubicBezTo>
                  <a:cubicBezTo>
                    <a:pt x="61" y="294"/>
                    <a:pt x="62" y="294"/>
                    <a:pt x="62" y="294"/>
                  </a:cubicBezTo>
                  <a:cubicBezTo>
                    <a:pt x="62" y="293"/>
                    <a:pt x="62" y="293"/>
                    <a:pt x="62" y="292"/>
                  </a:cubicBezTo>
                  <a:cubicBezTo>
                    <a:pt x="62" y="290"/>
                    <a:pt x="63" y="290"/>
                    <a:pt x="66" y="289"/>
                  </a:cubicBezTo>
                  <a:cubicBezTo>
                    <a:pt x="68" y="289"/>
                    <a:pt x="75" y="289"/>
                    <a:pt x="77" y="288"/>
                  </a:cubicBezTo>
                  <a:cubicBezTo>
                    <a:pt x="76" y="289"/>
                    <a:pt x="74" y="292"/>
                    <a:pt x="70" y="297"/>
                  </a:cubicBezTo>
                  <a:cubicBezTo>
                    <a:pt x="67" y="301"/>
                    <a:pt x="65" y="303"/>
                    <a:pt x="64" y="304"/>
                  </a:cubicBezTo>
                  <a:cubicBezTo>
                    <a:pt x="63" y="305"/>
                    <a:pt x="62" y="306"/>
                    <a:pt x="62" y="306"/>
                  </a:cubicBezTo>
                  <a:cubicBezTo>
                    <a:pt x="62" y="306"/>
                    <a:pt x="62" y="307"/>
                    <a:pt x="62" y="307"/>
                  </a:cubicBezTo>
                  <a:cubicBezTo>
                    <a:pt x="62" y="309"/>
                    <a:pt x="63" y="313"/>
                    <a:pt x="63" y="314"/>
                  </a:cubicBezTo>
                  <a:cubicBezTo>
                    <a:pt x="64" y="314"/>
                    <a:pt x="65" y="314"/>
                    <a:pt x="65" y="314"/>
                  </a:cubicBezTo>
                  <a:cubicBezTo>
                    <a:pt x="65" y="313"/>
                    <a:pt x="65" y="313"/>
                    <a:pt x="65" y="313"/>
                  </a:cubicBezTo>
                  <a:cubicBezTo>
                    <a:pt x="65" y="310"/>
                    <a:pt x="67" y="310"/>
                    <a:pt x="70" y="310"/>
                  </a:cubicBezTo>
                  <a:cubicBezTo>
                    <a:pt x="72" y="309"/>
                    <a:pt x="76" y="308"/>
                    <a:pt x="79" y="308"/>
                  </a:cubicBezTo>
                  <a:cubicBezTo>
                    <a:pt x="83" y="307"/>
                    <a:pt x="84" y="307"/>
                    <a:pt x="85" y="309"/>
                  </a:cubicBezTo>
                  <a:cubicBezTo>
                    <a:pt x="85" y="309"/>
                    <a:pt x="85" y="310"/>
                    <a:pt x="85" y="310"/>
                  </a:cubicBezTo>
                  <a:cubicBezTo>
                    <a:pt x="86" y="311"/>
                    <a:pt x="87" y="311"/>
                    <a:pt x="87" y="310"/>
                  </a:cubicBezTo>
                  <a:moveTo>
                    <a:pt x="141" y="408"/>
                  </a:moveTo>
                  <a:cubicBezTo>
                    <a:pt x="141" y="409"/>
                    <a:pt x="142" y="409"/>
                    <a:pt x="142" y="409"/>
                  </a:cubicBezTo>
                  <a:cubicBezTo>
                    <a:pt x="143" y="411"/>
                    <a:pt x="144" y="412"/>
                    <a:pt x="142" y="414"/>
                  </a:cubicBezTo>
                  <a:cubicBezTo>
                    <a:pt x="141" y="415"/>
                    <a:pt x="139" y="417"/>
                    <a:pt x="139" y="418"/>
                  </a:cubicBezTo>
                  <a:cubicBezTo>
                    <a:pt x="137" y="416"/>
                    <a:pt x="136" y="415"/>
                    <a:pt x="134" y="413"/>
                  </a:cubicBezTo>
                  <a:cubicBezTo>
                    <a:pt x="133" y="413"/>
                    <a:pt x="132" y="414"/>
                    <a:pt x="132" y="415"/>
                  </a:cubicBezTo>
                  <a:cubicBezTo>
                    <a:pt x="134" y="417"/>
                    <a:pt x="135" y="418"/>
                    <a:pt x="137" y="420"/>
                  </a:cubicBezTo>
                  <a:cubicBezTo>
                    <a:pt x="137" y="420"/>
                    <a:pt x="133" y="425"/>
                    <a:pt x="132" y="425"/>
                  </a:cubicBezTo>
                  <a:cubicBezTo>
                    <a:pt x="132" y="426"/>
                    <a:pt x="131" y="426"/>
                    <a:pt x="130" y="425"/>
                  </a:cubicBezTo>
                  <a:cubicBezTo>
                    <a:pt x="130" y="425"/>
                    <a:pt x="128" y="424"/>
                    <a:pt x="127" y="422"/>
                  </a:cubicBezTo>
                  <a:cubicBezTo>
                    <a:pt x="124" y="419"/>
                    <a:pt x="127" y="415"/>
                    <a:pt x="128" y="414"/>
                  </a:cubicBezTo>
                  <a:cubicBezTo>
                    <a:pt x="127" y="413"/>
                    <a:pt x="127" y="413"/>
                    <a:pt x="126" y="413"/>
                  </a:cubicBezTo>
                  <a:cubicBezTo>
                    <a:pt x="124" y="414"/>
                    <a:pt x="122" y="418"/>
                    <a:pt x="121" y="419"/>
                  </a:cubicBezTo>
                  <a:cubicBezTo>
                    <a:pt x="127" y="426"/>
                    <a:pt x="131" y="429"/>
                    <a:pt x="136" y="433"/>
                  </a:cubicBezTo>
                  <a:cubicBezTo>
                    <a:pt x="137" y="433"/>
                    <a:pt x="137" y="432"/>
                    <a:pt x="137" y="432"/>
                  </a:cubicBezTo>
                  <a:cubicBezTo>
                    <a:pt x="137" y="431"/>
                    <a:pt x="137" y="431"/>
                    <a:pt x="137" y="431"/>
                  </a:cubicBezTo>
                  <a:cubicBezTo>
                    <a:pt x="135" y="429"/>
                    <a:pt x="136" y="428"/>
                    <a:pt x="138" y="426"/>
                  </a:cubicBezTo>
                  <a:cubicBezTo>
                    <a:pt x="139" y="424"/>
                    <a:pt x="142" y="421"/>
                    <a:pt x="144" y="418"/>
                  </a:cubicBezTo>
                  <a:cubicBezTo>
                    <a:pt x="147" y="415"/>
                    <a:pt x="148" y="415"/>
                    <a:pt x="150" y="416"/>
                  </a:cubicBezTo>
                  <a:cubicBezTo>
                    <a:pt x="150" y="416"/>
                    <a:pt x="150" y="416"/>
                    <a:pt x="150" y="417"/>
                  </a:cubicBezTo>
                  <a:cubicBezTo>
                    <a:pt x="151" y="416"/>
                    <a:pt x="152" y="415"/>
                    <a:pt x="152" y="415"/>
                  </a:cubicBezTo>
                  <a:cubicBezTo>
                    <a:pt x="149" y="412"/>
                    <a:pt x="145" y="410"/>
                    <a:pt x="143" y="407"/>
                  </a:cubicBezTo>
                  <a:cubicBezTo>
                    <a:pt x="142" y="407"/>
                    <a:pt x="141" y="408"/>
                    <a:pt x="141" y="408"/>
                  </a:cubicBezTo>
                  <a:moveTo>
                    <a:pt x="45" y="213"/>
                  </a:moveTo>
                  <a:cubicBezTo>
                    <a:pt x="47" y="203"/>
                    <a:pt x="51" y="192"/>
                    <a:pt x="54" y="184"/>
                  </a:cubicBezTo>
                  <a:cubicBezTo>
                    <a:pt x="52" y="182"/>
                    <a:pt x="45" y="179"/>
                    <a:pt x="44" y="178"/>
                  </a:cubicBezTo>
                  <a:cubicBezTo>
                    <a:pt x="43" y="179"/>
                    <a:pt x="42" y="180"/>
                    <a:pt x="42" y="181"/>
                  </a:cubicBezTo>
                  <a:cubicBezTo>
                    <a:pt x="43" y="182"/>
                    <a:pt x="43" y="182"/>
                    <a:pt x="44" y="183"/>
                  </a:cubicBezTo>
                  <a:cubicBezTo>
                    <a:pt x="47" y="185"/>
                    <a:pt x="48" y="187"/>
                    <a:pt x="47" y="191"/>
                  </a:cubicBezTo>
                  <a:cubicBezTo>
                    <a:pt x="47" y="192"/>
                    <a:pt x="46" y="193"/>
                    <a:pt x="46" y="194"/>
                  </a:cubicBezTo>
                  <a:cubicBezTo>
                    <a:pt x="44" y="199"/>
                    <a:pt x="44" y="200"/>
                    <a:pt x="38" y="198"/>
                  </a:cubicBezTo>
                  <a:cubicBezTo>
                    <a:pt x="37" y="198"/>
                    <a:pt x="31" y="196"/>
                    <a:pt x="31" y="196"/>
                  </a:cubicBezTo>
                  <a:cubicBezTo>
                    <a:pt x="31" y="196"/>
                    <a:pt x="34" y="185"/>
                    <a:pt x="34" y="185"/>
                  </a:cubicBezTo>
                  <a:cubicBezTo>
                    <a:pt x="34" y="184"/>
                    <a:pt x="32" y="184"/>
                    <a:pt x="31" y="184"/>
                  </a:cubicBezTo>
                  <a:cubicBezTo>
                    <a:pt x="31" y="184"/>
                    <a:pt x="30" y="186"/>
                    <a:pt x="27" y="195"/>
                  </a:cubicBezTo>
                  <a:cubicBezTo>
                    <a:pt x="26" y="194"/>
                    <a:pt x="18" y="192"/>
                    <a:pt x="17" y="192"/>
                  </a:cubicBezTo>
                  <a:cubicBezTo>
                    <a:pt x="16" y="191"/>
                    <a:pt x="15" y="191"/>
                    <a:pt x="16" y="189"/>
                  </a:cubicBezTo>
                  <a:cubicBezTo>
                    <a:pt x="16" y="187"/>
                    <a:pt x="17" y="183"/>
                    <a:pt x="19" y="180"/>
                  </a:cubicBezTo>
                  <a:cubicBezTo>
                    <a:pt x="20" y="177"/>
                    <a:pt x="22" y="176"/>
                    <a:pt x="24" y="176"/>
                  </a:cubicBezTo>
                  <a:cubicBezTo>
                    <a:pt x="25" y="176"/>
                    <a:pt x="27" y="176"/>
                    <a:pt x="28" y="176"/>
                  </a:cubicBezTo>
                  <a:cubicBezTo>
                    <a:pt x="28" y="176"/>
                    <a:pt x="29" y="174"/>
                    <a:pt x="28" y="173"/>
                  </a:cubicBezTo>
                  <a:cubicBezTo>
                    <a:pt x="26" y="172"/>
                    <a:pt x="21" y="171"/>
                    <a:pt x="18" y="170"/>
                  </a:cubicBezTo>
                  <a:cubicBezTo>
                    <a:pt x="14" y="182"/>
                    <a:pt x="10" y="195"/>
                    <a:pt x="8" y="202"/>
                  </a:cubicBezTo>
                  <a:cubicBezTo>
                    <a:pt x="8" y="203"/>
                    <a:pt x="10" y="204"/>
                    <a:pt x="11" y="203"/>
                  </a:cubicBezTo>
                  <a:cubicBezTo>
                    <a:pt x="11" y="203"/>
                    <a:pt x="11" y="203"/>
                    <a:pt x="11" y="202"/>
                  </a:cubicBezTo>
                  <a:cubicBezTo>
                    <a:pt x="13" y="198"/>
                    <a:pt x="15" y="199"/>
                    <a:pt x="20" y="200"/>
                  </a:cubicBezTo>
                  <a:cubicBezTo>
                    <a:pt x="24" y="201"/>
                    <a:pt x="30" y="203"/>
                    <a:pt x="35" y="205"/>
                  </a:cubicBezTo>
                  <a:cubicBezTo>
                    <a:pt x="42" y="206"/>
                    <a:pt x="42" y="208"/>
                    <a:pt x="42" y="211"/>
                  </a:cubicBezTo>
                  <a:cubicBezTo>
                    <a:pt x="42" y="212"/>
                    <a:pt x="42" y="212"/>
                    <a:pt x="41" y="212"/>
                  </a:cubicBezTo>
                  <a:cubicBezTo>
                    <a:pt x="42" y="213"/>
                    <a:pt x="44" y="214"/>
                    <a:pt x="45" y="213"/>
                  </a:cubicBezTo>
                  <a:moveTo>
                    <a:pt x="156" y="68"/>
                  </a:moveTo>
                  <a:cubicBezTo>
                    <a:pt x="161" y="64"/>
                    <a:pt x="166" y="60"/>
                    <a:pt x="167" y="59"/>
                  </a:cubicBezTo>
                  <a:cubicBezTo>
                    <a:pt x="166" y="55"/>
                    <a:pt x="164" y="51"/>
                    <a:pt x="163" y="48"/>
                  </a:cubicBezTo>
                  <a:cubicBezTo>
                    <a:pt x="162" y="48"/>
                    <a:pt x="160" y="49"/>
                    <a:pt x="159" y="50"/>
                  </a:cubicBezTo>
                  <a:cubicBezTo>
                    <a:pt x="160" y="51"/>
                    <a:pt x="161" y="54"/>
                    <a:pt x="160" y="56"/>
                  </a:cubicBezTo>
                  <a:cubicBezTo>
                    <a:pt x="160" y="59"/>
                    <a:pt x="157" y="62"/>
                    <a:pt x="154" y="64"/>
                  </a:cubicBezTo>
                  <a:cubicBezTo>
                    <a:pt x="151" y="66"/>
                    <a:pt x="142" y="70"/>
                    <a:pt x="134" y="58"/>
                  </a:cubicBezTo>
                  <a:cubicBezTo>
                    <a:pt x="126" y="46"/>
                    <a:pt x="133" y="38"/>
                    <a:pt x="138" y="36"/>
                  </a:cubicBezTo>
                  <a:cubicBezTo>
                    <a:pt x="141" y="33"/>
                    <a:pt x="145" y="33"/>
                    <a:pt x="147" y="34"/>
                  </a:cubicBezTo>
                  <a:cubicBezTo>
                    <a:pt x="150" y="35"/>
                    <a:pt x="151" y="37"/>
                    <a:pt x="152" y="38"/>
                  </a:cubicBezTo>
                  <a:cubicBezTo>
                    <a:pt x="153" y="38"/>
                    <a:pt x="155" y="37"/>
                    <a:pt x="155" y="36"/>
                  </a:cubicBezTo>
                  <a:cubicBezTo>
                    <a:pt x="153" y="33"/>
                    <a:pt x="151" y="30"/>
                    <a:pt x="149" y="27"/>
                  </a:cubicBezTo>
                  <a:cubicBezTo>
                    <a:pt x="147" y="28"/>
                    <a:pt x="140" y="30"/>
                    <a:pt x="135" y="33"/>
                  </a:cubicBezTo>
                  <a:cubicBezTo>
                    <a:pt x="129" y="37"/>
                    <a:pt x="123" y="43"/>
                    <a:pt x="123" y="51"/>
                  </a:cubicBezTo>
                  <a:cubicBezTo>
                    <a:pt x="123" y="58"/>
                    <a:pt x="127" y="66"/>
                    <a:pt x="135" y="70"/>
                  </a:cubicBezTo>
                  <a:cubicBezTo>
                    <a:pt x="143" y="74"/>
                    <a:pt x="150" y="71"/>
                    <a:pt x="156" y="68"/>
                  </a:cubicBezTo>
                  <a:moveTo>
                    <a:pt x="188" y="11"/>
                  </a:moveTo>
                  <a:cubicBezTo>
                    <a:pt x="194" y="9"/>
                    <a:pt x="197" y="8"/>
                    <a:pt x="203" y="6"/>
                  </a:cubicBezTo>
                  <a:cubicBezTo>
                    <a:pt x="210" y="5"/>
                    <a:pt x="218" y="3"/>
                    <a:pt x="226" y="2"/>
                  </a:cubicBezTo>
                  <a:cubicBezTo>
                    <a:pt x="227" y="4"/>
                    <a:pt x="229" y="9"/>
                    <a:pt x="230" y="11"/>
                  </a:cubicBezTo>
                  <a:cubicBezTo>
                    <a:pt x="230" y="11"/>
                    <a:pt x="228" y="13"/>
                    <a:pt x="226" y="12"/>
                  </a:cubicBezTo>
                  <a:cubicBezTo>
                    <a:pt x="225" y="11"/>
                    <a:pt x="225" y="10"/>
                    <a:pt x="224" y="9"/>
                  </a:cubicBezTo>
                  <a:cubicBezTo>
                    <a:pt x="223" y="8"/>
                    <a:pt x="222" y="6"/>
                    <a:pt x="217" y="7"/>
                  </a:cubicBezTo>
                  <a:cubicBezTo>
                    <a:pt x="214" y="8"/>
                    <a:pt x="211" y="8"/>
                    <a:pt x="210" y="9"/>
                  </a:cubicBezTo>
                  <a:cubicBezTo>
                    <a:pt x="209" y="9"/>
                    <a:pt x="208" y="9"/>
                    <a:pt x="209" y="10"/>
                  </a:cubicBezTo>
                  <a:cubicBezTo>
                    <a:pt x="210" y="12"/>
                    <a:pt x="213" y="19"/>
                    <a:pt x="213" y="21"/>
                  </a:cubicBezTo>
                  <a:cubicBezTo>
                    <a:pt x="215" y="20"/>
                    <a:pt x="222" y="19"/>
                    <a:pt x="223" y="19"/>
                  </a:cubicBezTo>
                  <a:cubicBezTo>
                    <a:pt x="224" y="20"/>
                    <a:pt x="225" y="21"/>
                    <a:pt x="225" y="22"/>
                  </a:cubicBezTo>
                  <a:cubicBezTo>
                    <a:pt x="223" y="23"/>
                    <a:pt x="216" y="24"/>
                    <a:pt x="214" y="25"/>
                  </a:cubicBezTo>
                  <a:cubicBezTo>
                    <a:pt x="215" y="26"/>
                    <a:pt x="216" y="30"/>
                    <a:pt x="217" y="33"/>
                  </a:cubicBezTo>
                  <a:cubicBezTo>
                    <a:pt x="219" y="36"/>
                    <a:pt x="220" y="38"/>
                    <a:pt x="223" y="37"/>
                  </a:cubicBezTo>
                  <a:cubicBezTo>
                    <a:pt x="226" y="37"/>
                    <a:pt x="226" y="37"/>
                    <a:pt x="228" y="36"/>
                  </a:cubicBezTo>
                  <a:cubicBezTo>
                    <a:pt x="231" y="35"/>
                    <a:pt x="233" y="34"/>
                    <a:pt x="233" y="29"/>
                  </a:cubicBezTo>
                  <a:cubicBezTo>
                    <a:pt x="233" y="29"/>
                    <a:pt x="233" y="28"/>
                    <a:pt x="233" y="27"/>
                  </a:cubicBezTo>
                  <a:cubicBezTo>
                    <a:pt x="234" y="26"/>
                    <a:pt x="236" y="26"/>
                    <a:pt x="237" y="27"/>
                  </a:cubicBezTo>
                  <a:cubicBezTo>
                    <a:pt x="237" y="28"/>
                    <a:pt x="238" y="33"/>
                    <a:pt x="238" y="38"/>
                  </a:cubicBezTo>
                  <a:cubicBezTo>
                    <a:pt x="226" y="40"/>
                    <a:pt x="218" y="42"/>
                    <a:pt x="208" y="45"/>
                  </a:cubicBezTo>
                  <a:cubicBezTo>
                    <a:pt x="207" y="44"/>
                    <a:pt x="206" y="43"/>
                    <a:pt x="207" y="42"/>
                  </a:cubicBezTo>
                  <a:cubicBezTo>
                    <a:pt x="208" y="41"/>
                    <a:pt x="209" y="41"/>
                    <a:pt x="209" y="41"/>
                  </a:cubicBezTo>
                  <a:cubicBezTo>
                    <a:pt x="210" y="40"/>
                    <a:pt x="212" y="39"/>
                    <a:pt x="211" y="36"/>
                  </a:cubicBezTo>
                  <a:cubicBezTo>
                    <a:pt x="210" y="34"/>
                    <a:pt x="208" y="29"/>
                    <a:pt x="208" y="29"/>
                  </a:cubicBezTo>
                  <a:cubicBezTo>
                    <a:pt x="207" y="30"/>
                    <a:pt x="197" y="32"/>
                    <a:pt x="196" y="33"/>
                  </a:cubicBezTo>
                  <a:cubicBezTo>
                    <a:pt x="195" y="35"/>
                    <a:pt x="195" y="40"/>
                    <a:pt x="195" y="42"/>
                  </a:cubicBezTo>
                  <a:cubicBezTo>
                    <a:pt x="194" y="43"/>
                    <a:pt x="195" y="45"/>
                    <a:pt x="196" y="45"/>
                  </a:cubicBezTo>
                  <a:cubicBezTo>
                    <a:pt x="197" y="44"/>
                    <a:pt x="198" y="44"/>
                    <a:pt x="198" y="44"/>
                  </a:cubicBezTo>
                  <a:cubicBezTo>
                    <a:pt x="200" y="45"/>
                    <a:pt x="200" y="46"/>
                    <a:pt x="199" y="47"/>
                  </a:cubicBezTo>
                  <a:cubicBezTo>
                    <a:pt x="194" y="49"/>
                    <a:pt x="189" y="51"/>
                    <a:pt x="186" y="52"/>
                  </a:cubicBezTo>
                  <a:cubicBezTo>
                    <a:pt x="185" y="52"/>
                    <a:pt x="184" y="50"/>
                    <a:pt x="185" y="49"/>
                  </a:cubicBezTo>
                  <a:cubicBezTo>
                    <a:pt x="185" y="48"/>
                    <a:pt x="186" y="48"/>
                    <a:pt x="187" y="48"/>
                  </a:cubicBezTo>
                  <a:cubicBezTo>
                    <a:pt x="187" y="47"/>
                    <a:pt x="189" y="47"/>
                    <a:pt x="190" y="43"/>
                  </a:cubicBezTo>
                  <a:cubicBezTo>
                    <a:pt x="190" y="39"/>
                    <a:pt x="193" y="19"/>
                    <a:pt x="193" y="18"/>
                  </a:cubicBezTo>
                  <a:cubicBezTo>
                    <a:pt x="193" y="15"/>
                    <a:pt x="193" y="15"/>
                    <a:pt x="192" y="14"/>
                  </a:cubicBezTo>
                  <a:cubicBezTo>
                    <a:pt x="192" y="13"/>
                    <a:pt x="190" y="14"/>
                    <a:pt x="189" y="14"/>
                  </a:cubicBezTo>
                  <a:cubicBezTo>
                    <a:pt x="188" y="13"/>
                    <a:pt x="187" y="12"/>
                    <a:pt x="188" y="11"/>
                  </a:cubicBezTo>
                  <a:moveTo>
                    <a:pt x="200" y="11"/>
                  </a:moveTo>
                  <a:cubicBezTo>
                    <a:pt x="199" y="11"/>
                    <a:pt x="199" y="12"/>
                    <a:pt x="198" y="13"/>
                  </a:cubicBezTo>
                  <a:cubicBezTo>
                    <a:pt x="198" y="14"/>
                    <a:pt x="197" y="25"/>
                    <a:pt x="196" y="29"/>
                  </a:cubicBezTo>
                  <a:cubicBezTo>
                    <a:pt x="198" y="29"/>
                    <a:pt x="205" y="27"/>
                    <a:pt x="207" y="26"/>
                  </a:cubicBezTo>
                  <a:cubicBezTo>
                    <a:pt x="206" y="24"/>
                    <a:pt x="203" y="14"/>
                    <a:pt x="202" y="12"/>
                  </a:cubicBezTo>
                  <a:cubicBezTo>
                    <a:pt x="202" y="11"/>
                    <a:pt x="201" y="11"/>
                    <a:pt x="200" y="11"/>
                  </a:cubicBezTo>
                  <a:moveTo>
                    <a:pt x="105" y="106"/>
                  </a:moveTo>
                  <a:cubicBezTo>
                    <a:pt x="109" y="102"/>
                    <a:pt x="113" y="98"/>
                    <a:pt x="118" y="93"/>
                  </a:cubicBezTo>
                  <a:cubicBezTo>
                    <a:pt x="118" y="92"/>
                    <a:pt x="117" y="90"/>
                    <a:pt x="116" y="90"/>
                  </a:cubicBezTo>
                  <a:cubicBezTo>
                    <a:pt x="116" y="91"/>
                    <a:pt x="115" y="91"/>
                    <a:pt x="115" y="91"/>
                  </a:cubicBezTo>
                  <a:cubicBezTo>
                    <a:pt x="112" y="93"/>
                    <a:pt x="110" y="92"/>
                    <a:pt x="107" y="88"/>
                  </a:cubicBezTo>
                  <a:cubicBezTo>
                    <a:pt x="104" y="86"/>
                    <a:pt x="100" y="81"/>
                    <a:pt x="96" y="77"/>
                  </a:cubicBezTo>
                  <a:cubicBezTo>
                    <a:pt x="93" y="74"/>
                    <a:pt x="91" y="71"/>
                    <a:pt x="94" y="68"/>
                  </a:cubicBezTo>
                  <a:cubicBezTo>
                    <a:pt x="94" y="68"/>
                    <a:pt x="95" y="67"/>
                    <a:pt x="95" y="67"/>
                  </a:cubicBezTo>
                  <a:cubicBezTo>
                    <a:pt x="95" y="66"/>
                    <a:pt x="94" y="64"/>
                    <a:pt x="93" y="64"/>
                  </a:cubicBezTo>
                  <a:cubicBezTo>
                    <a:pt x="89" y="68"/>
                    <a:pt x="83" y="73"/>
                    <a:pt x="78" y="78"/>
                  </a:cubicBezTo>
                  <a:cubicBezTo>
                    <a:pt x="78" y="79"/>
                    <a:pt x="80" y="80"/>
                    <a:pt x="81" y="80"/>
                  </a:cubicBezTo>
                  <a:cubicBezTo>
                    <a:pt x="81" y="80"/>
                    <a:pt x="82" y="79"/>
                    <a:pt x="82" y="79"/>
                  </a:cubicBezTo>
                  <a:cubicBezTo>
                    <a:pt x="85" y="76"/>
                    <a:pt x="88" y="80"/>
                    <a:pt x="90" y="82"/>
                  </a:cubicBezTo>
                  <a:cubicBezTo>
                    <a:pt x="92" y="84"/>
                    <a:pt x="98" y="90"/>
                    <a:pt x="101" y="93"/>
                  </a:cubicBezTo>
                  <a:cubicBezTo>
                    <a:pt x="106" y="98"/>
                    <a:pt x="106" y="99"/>
                    <a:pt x="104" y="102"/>
                  </a:cubicBezTo>
                  <a:cubicBezTo>
                    <a:pt x="103" y="102"/>
                    <a:pt x="103" y="103"/>
                    <a:pt x="102" y="103"/>
                  </a:cubicBezTo>
                  <a:cubicBezTo>
                    <a:pt x="103" y="104"/>
                    <a:pt x="104" y="105"/>
                    <a:pt x="105" y="106"/>
                  </a:cubicBezTo>
                  <a:moveTo>
                    <a:pt x="37" y="138"/>
                  </a:moveTo>
                  <a:cubicBezTo>
                    <a:pt x="36" y="139"/>
                    <a:pt x="34" y="138"/>
                    <a:pt x="34" y="137"/>
                  </a:cubicBezTo>
                  <a:cubicBezTo>
                    <a:pt x="38" y="129"/>
                    <a:pt x="41" y="125"/>
                    <a:pt x="43" y="122"/>
                  </a:cubicBezTo>
                  <a:cubicBezTo>
                    <a:pt x="48" y="114"/>
                    <a:pt x="59" y="101"/>
                    <a:pt x="74" y="112"/>
                  </a:cubicBezTo>
                  <a:cubicBezTo>
                    <a:pt x="86" y="121"/>
                    <a:pt x="82" y="133"/>
                    <a:pt x="77" y="14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66" y="157"/>
                    <a:pt x="64" y="156"/>
                    <a:pt x="64" y="155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66" y="150"/>
                    <a:pt x="66" y="150"/>
                    <a:pt x="61" y="147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1" y="135"/>
                    <a:pt x="40" y="135"/>
                    <a:pt x="38" y="137"/>
                  </a:cubicBezTo>
                  <a:cubicBezTo>
                    <a:pt x="37" y="137"/>
                    <a:pt x="37" y="138"/>
                    <a:pt x="37" y="138"/>
                  </a:cubicBezTo>
                  <a:moveTo>
                    <a:pt x="45" y="126"/>
                  </a:moveTo>
                  <a:cubicBezTo>
                    <a:pt x="44" y="128"/>
                    <a:pt x="45" y="128"/>
                    <a:pt x="46" y="128"/>
                  </a:cubicBezTo>
                  <a:cubicBezTo>
                    <a:pt x="46" y="129"/>
                    <a:pt x="64" y="140"/>
                    <a:pt x="64" y="140"/>
                  </a:cubicBezTo>
                  <a:cubicBezTo>
                    <a:pt x="66" y="142"/>
                    <a:pt x="68" y="142"/>
                    <a:pt x="70" y="142"/>
                  </a:cubicBezTo>
                  <a:cubicBezTo>
                    <a:pt x="71" y="142"/>
                    <a:pt x="72" y="141"/>
                    <a:pt x="74" y="138"/>
                  </a:cubicBezTo>
                  <a:cubicBezTo>
                    <a:pt x="75" y="136"/>
                    <a:pt x="76" y="133"/>
                    <a:pt x="76" y="130"/>
                  </a:cubicBezTo>
                  <a:cubicBezTo>
                    <a:pt x="76" y="126"/>
                    <a:pt x="75" y="122"/>
                    <a:pt x="68" y="117"/>
                  </a:cubicBezTo>
                  <a:cubicBezTo>
                    <a:pt x="60" y="112"/>
                    <a:pt x="51" y="115"/>
                    <a:pt x="46" y="123"/>
                  </a:cubicBezTo>
                  <a:cubicBezTo>
                    <a:pt x="46" y="125"/>
                    <a:pt x="45" y="125"/>
                    <a:pt x="45" y="126"/>
                  </a:cubicBezTo>
                  <a:moveTo>
                    <a:pt x="35" y="276"/>
                  </a:moveTo>
                  <a:cubicBezTo>
                    <a:pt x="35" y="278"/>
                    <a:pt x="35" y="278"/>
                    <a:pt x="35" y="278"/>
                  </a:cubicBezTo>
                  <a:cubicBezTo>
                    <a:pt x="35" y="281"/>
                    <a:pt x="31" y="281"/>
                    <a:pt x="27" y="281"/>
                  </a:cubicBezTo>
                  <a:cubicBezTo>
                    <a:pt x="23" y="281"/>
                    <a:pt x="12" y="280"/>
                    <a:pt x="7" y="280"/>
                  </a:cubicBezTo>
                  <a:cubicBezTo>
                    <a:pt x="10" y="279"/>
                    <a:pt x="23" y="274"/>
                    <a:pt x="28" y="271"/>
                  </a:cubicBezTo>
                  <a:cubicBezTo>
                    <a:pt x="33" y="269"/>
                    <a:pt x="37" y="267"/>
                    <a:pt x="38" y="267"/>
                  </a:cubicBezTo>
                  <a:cubicBezTo>
                    <a:pt x="39" y="266"/>
                    <a:pt x="39" y="265"/>
                    <a:pt x="38" y="265"/>
                  </a:cubicBezTo>
                  <a:cubicBezTo>
                    <a:pt x="36" y="264"/>
                    <a:pt x="34" y="263"/>
                    <a:pt x="28" y="260"/>
                  </a:cubicBezTo>
                  <a:cubicBezTo>
                    <a:pt x="22" y="257"/>
                    <a:pt x="11" y="252"/>
                    <a:pt x="8" y="249"/>
                  </a:cubicBezTo>
                  <a:cubicBezTo>
                    <a:pt x="11" y="249"/>
                    <a:pt x="23" y="249"/>
                    <a:pt x="29" y="249"/>
                  </a:cubicBezTo>
                  <a:cubicBezTo>
                    <a:pt x="35" y="249"/>
                    <a:pt x="35" y="251"/>
                    <a:pt x="35" y="253"/>
                  </a:cubicBezTo>
                  <a:cubicBezTo>
                    <a:pt x="35" y="253"/>
                    <a:pt x="35" y="254"/>
                    <a:pt x="35" y="254"/>
                  </a:cubicBezTo>
                  <a:cubicBezTo>
                    <a:pt x="36" y="255"/>
                    <a:pt x="38" y="255"/>
                    <a:pt x="38" y="254"/>
                  </a:cubicBezTo>
                  <a:cubicBezTo>
                    <a:pt x="39" y="249"/>
                    <a:pt x="39" y="246"/>
                    <a:pt x="40" y="237"/>
                  </a:cubicBezTo>
                  <a:cubicBezTo>
                    <a:pt x="39" y="237"/>
                    <a:pt x="38" y="236"/>
                    <a:pt x="37" y="237"/>
                  </a:cubicBezTo>
                  <a:cubicBezTo>
                    <a:pt x="37" y="238"/>
                    <a:pt x="37" y="238"/>
                    <a:pt x="36" y="239"/>
                  </a:cubicBezTo>
                  <a:cubicBezTo>
                    <a:pt x="36" y="242"/>
                    <a:pt x="34" y="242"/>
                    <a:pt x="28" y="242"/>
                  </a:cubicBezTo>
                  <a:cubicBezTo>
                    <a:pt x="23" y="243"/>
                    <a:pt x="15" y="242"/>
                    <a:pt x="10" y="242"/>
                  </a:cubicBezTo>
                  <a:cubicBezTo>
                    <a:pt x="5" y="242"/>
                    <a:pt x="5" y="241"/>
                    <a:pt x="5" y="239"/>
                  </a:cubicBezTo>
                  <a:cubicBezTo>
                    <a:pt x="5" y="238"/>
                    <a:pt x="5" y="238"/>
                    <a:pt x="5" y="237"/>
                  </a:cubicBezTo>
                  <a:cubicBezTo>
                    <a:pt x="4" y="236"/>
                    <a:pt x="2" y="236"/>
                    <a:pt x="2" y="237"/>
                  </a:cubicBezTo>
                  <a:cubicBezTo>
                    <a:pt x="1" y="241"/>
                    <a:pt x="0" y="247"/>
                    <a:pt x="0" y="251"/>
                  </a:cubicBezTo>
                  <a:cubicBezTo>
                    <a:pt x="3" y="251"/>
                    <a:pt x="6" y="253"/>
                    <a:pt x="8" y="254"/>
                  </a:cubicBezTo>
                  <a:cubicBezTo>
                    <a:pt x="9" y="255"/>
                    <a:pt x="24" y="262"/>
                    <a:pt x="27" y="264"/>
                  </a:cubicBezTo>
                  <a:cubicBezTo>
                    <a:pt x="22" y="266"/>
                    <a:pt x="11" y="271"/>
                    <a:pt x="7" y="273"/>
                  </a:cubicBezTo>
                  <a:cubicBezTo>
                    <a:pt x="4" y="275"/>
                    <a:pt x="2" y="275"/>
                    <a:pt x="0" y="275"/>
                  </a:cubicBezTo>
                  <a:cubicBezTo>
                    <a:pt x="0" y="281"/>
                    <a:pt x="0" y="284"/>
                    <a:pt x="0" y="290"/>
                  </a:cubicBezTo>
                  <a:cubicBezTo>
                    <a:pt x="1" y="290"/>
                    <a:pt x="3" y="290"/>
                    <a:pt x="4" y="289"/>
                  </a:cubicBezTo>
                  <a:cubicBezTo>
                    <a:pt x="4" y="289"/>
                    <a:pt x="4" y="289"/>
                    <a:pt x="4" y="288"/>
                  </a:cubicBezTo>
                  <a:cubicBezTo>
                    <a:pt x="3" y="284"/>
                    <a:pt x="7" y="284"/>
                    <a:pt x="11" y="284"/>
                  </a:cubicBezTo>
                  <a:cubicBezTo>
                    <a:pt x="13" y="284"/>
                    <a:pt x="24" y="285"/>
                    <a:pt x="28" y="285"/>
                  </a:cubicBezTo>
                  <a:cubicBezTo>
                    <a:pt x="35" y="286"/>
                    <a:pt x="35" y="287"/>
                    <a:pt x="35" y="289"/>
                  </a:cubicBezTo>
                  <a:cubicBezTo>
                    <a:pt x="36" y="290"/>
                    <a:pt x="35" y="290"/>
                    <a:pt x="36" y="291"/>
                  </a:cubicBezTo>
                  <a:cubicBezTo>
                    <a:pt x="37" y="292"/>
                    <a:pt x="38" y="291"/>
                    <a:pt x="39" y="291"/>
                  </a:cubicBezTo>
                  <a:cubicBezTo>
                    <a:pt x="38" y="285"/>
                    <a:pt x="38" y="282"/>
                    <a:pt x="38" y="276"/>
                  </a:cubicBezTo>
                  <a:cubicBezTo>
                    <a:pt x="37" y="275"/>
                    <a:pt x="35" y="275"/>
                    <a:pt x="35" y="276"/>
                  </a:cubicBezTo>
                  <a:moveTo>
                    <a:pt x="501" y="233"/>
                  </a:moveTo>
                  <a:cubicBezTo>
                    <a:pt x="506" y="234"/>
                    <a:pt x="511" y="234"/>
                    <a:pt x="513" y="234"/>
                  </a:cubicBezTo>
                  <a:cubicBezTo>
                    <a:pt x="514" y="232"/>
                    <a:pt x="514" y="231"/>
                    <a:pt x="513" y="231"/>
                  </a:cubicBezTo>
                  <a:cubicBezTo>
                    <a:pt x="512" y="231"/>
                    <a:pt x="511" y="230"/>
                    <a:pt x="510" y="230"/>
                  </a:cubicBezTo>
                  <a:cubicBezTo>
                    <a:pt x="509" y="230"/>
                    <a:pt x="507" y="229"/>
                    <a:pt x="505" y="228"/>
                  </a:cubicBezTo>
                  <a:cubicBezTo>
                    <a:pt x="504" y="226"/>
                    <a:pt x="504" y="224"/>
                    <a:pt x="503" y="222"/>
                  </a:cubicBezTo>
                  <a:cubicBezTo>
                    <a:pt x="503" y="221"/>
                    <a:pt x="503" y="219"/>
                    <a:pt x="503" y="218"/>
                  </a:cubicBezTo>
                  <a:cubicBezTo>
                    <a:pt x="502" y="215"/>
                    <a:pt x="503" y="214"/>
                    <a:pt x="509" y="213"/>
                  </a:cubicBezTo>
                  <a:cubicBezTo>
                    <a:pt x="514" y="212"/>
                    <a:pt x="519" y="211"/>
                    <a:pt x="524" y="209"/>
                  </a:cubicBezTo>
                  <a:cubicBezTo>
                    <a:pt x="528" y="209"/>
                    <a:pt x="532" y="208"/>
                    <a:pt x="533" y="211"/>
                  </a:cubicBezTo>
                  <a:cubicBezTo>
                    <a:pt x="533" y="212"/>
                    <a:pt x="533" y="212"/>
                    <a:pt x="533" y="213"/>
                  </a:cubicBezTo>
                  <a:cubicBezTo>
                    <a:pt x="534" y="213"/>
                    <a:pt x="536" y="213"/>
                    <a:pt x="536" y="212"/>
                  </a:cubicBezTo>
                  <a:cubicBezTo>
                    <a:pt x="535" y="208"/>
                    <a:pt x="534" y="201"/>
                    <a:pt x="532" y="194"/>
                  </a:cubicBezTo>
                  <a:cubicBezTo>
                    <a:pt x="531" y="194"/>
                    <a:pt x="529" y="194"/>
                    <a:pt x="529" y="195"/>
                  </a:cubicBezTo>
                  <a:cubicBezTo>
                    <a:pt x="529" y="196"/>
                    <a:pt x="529" y="196"/>
                    <a:pt x="529" y="197"/>
                  </a:cubicBezTo>
                  <a:cubicBezTo>
                    <a:pt x="530" y="201"/>
                    <a:pt x="526" y="201"/>
                    <a:pt x="522" y="202"/>
                  </a:cubicBezTo>
                  <a:cubicBezTo>
                    <a:pt x="520" y="203"/>
                    <a:pt x="511" y="205"/>
                    <a:pt x="507" y="206"/>
                  </a:cubicBezTo>
                  <a:cubicBezTo>
                    <a:pt x="501" y="208"/>
                    <a:pt x="500" y="207"/>
                    <a:pt x="499" y="204"/>
                  </a:cubicBezTo>
                  <a:cubicBezTo>
                    <a:pt x="498" y="204"/>
                    <a:pt x="498" y="203"/>
                    <a:pt x="498" y="203"/>
                  </a:cubicBezTo>
                  <a:cubicBezTo>
                    <a:pt x="497" y="202"/>
                    <a:pt x="496" y="203"/>
                    <a:pt x="495" y="204"/>
                  </a:cubicBezTo>
                  <a:cubicBezTo>
                    <a:pt x="496" y="209"/>
                    <a:pt x="500" y="222"/>
                    <a:pt x="501" y="233"/>
                  </a:cubicBezTo>
                  <a:moveTo>
                    <a:pt x="429" y="90"/>
                  </a:moveTo>
                  <a:cubicBezTo>
                    <a:pt x="430" y="89"/>
                    <a:pt x="430" y="89"/>
                    <a:pt x="432" y="87"/>
                  </a:cubicBezTo>
                  <a:cubicBezTo>
                    <a:pt x="434" y="84"/>
                    <a:pt x="435" y="85"/>
                    <a:pt x="436" y="85"/>
                  </a:cubicBezTo>
                  <a:cubicBezTo>
                    <a:pt x="437" y="86"/>
                    <a:pt x="437" y="86"/>
                    <a:pt x="438" y="86"/>
                  </a:cubicBezTo>
                  <a:cubicBezTo>
                    <a:pt x="439" y="86"/>
                    <a:pt x="440" y="84"/>
                    <a:pt x="440" y="83"/>
                  </a:cubicBezTo>
                  <a:cubicBezTo>
                    <a:pt x="436" y="81"/>
                    <a:pt x="431" y="77"/>
                    <a:pt x="426" y="73"/>
                  </a:cubicBezTo>
                  <a:cubicBezTo>
                    <a:pt x="425" y="73"/>
                    <a:pt x="424" y="74"/>
                    <a:pt x="424" y="75"/>
                  </a:cubicBezTo>
                  <a:cubicBezTo>
                    <a:pt x="424" y="76"/>
                    <a:pt x="425" y="76"/>
                    <a:pt x="426" y="77"/>
                  </a:cubicBezTo>
                  <a:cubicBezTo>
                    <a:pt x="428" y="80"/>
                    <a:pt x="428" y="80"/>
                    <a:pt x="426" y="82"/>
                  </a:cubicBezTo>
                  <a:cubicBezTo>
                    <a:pt x="425" y="84"/>
                    <a:pt x="425" y="84"/>
                    <a:pt x="424" y="85"/>
                  </a:cubicBezTo>
                  <a:cubicBezTo>
                    <a:pt x="422" y="87"/>
                    <a:pt x="421" y="87"/>
                    <a:pt x="419" y="85"/>
                  </a:cubicBezTo>
                  <a:cubicBezTo>
                    <a:pt x="418" y="85"/>
                    <a:pt x="417" y="84"/>
                    <a:pt x="416" y="83"/>
                  </a:cubicBezTo>
                  <a:cubicBezTo>
                    <a:pt x="414" y="81"/>
                    <a:pt x="407" y="74"/>
                    <a:pt x="414" y="63"/>
                  </a:cubicBezTo>
                  <a:cubicBezTo>
                    <a:pt x="422" y="51"/>
                    <a:pt x="433" y="54"/>
                    <a:pt x="437" y="57"/>
                  </a:cubicBezTo>
                  <a:cubicBezTo>
                    <a:pt x="440" y="60"/>
                    <a:pt x="441" y="62"/>
                    <a:pt x="441" y="65"/>
                  </a:cubicBezTo>
                  <a:cubicBezTo>
                    <a:pt x="442" y="68"/>
                    <a:pt x="440" y="70"/>
                    <a:pt x="440" y="72"/>
                  </a:cubicBezTo>
                  <a:cubicBezTo>
                    <a:pt x="440" y="72"/>
                    <a:pt x="442" y="73"/>
                    <a:pt x="443" y="73"/>
                  </a:cubicBezTo>
                  <a:cubicBezTo>
                    <a:pt x="445" y="70"/>
                    <a:pt x="447" y="67"/>
                    <a:pt x="449" y="64"/>
                  </a:cubicBezTo>
                  <a:cubicBezTo>
                    <a:pt x="448" y="63"/>
                    <a:pt x="446" y="60"/>
                    <a:pt x="439" y="54"/>
                  </a:cubicBezTo>
                  <a:cubicBezTo>
                    <a:pt x="433" y="50"/>
                    <a:pt x="425" y="46"/>
                    <a:pt x="416" y="50"/>
                  </a:cubicBezTo>
                  <a:cubicBezTo>
                    <a:pt x="410" y="52"/>
                    <a:pt x="404" y="59"/>
                    <a:pt x="404" y="67"/>
                  </a:cubicBezTo>
                  <a:cubicBezTo>
                    <a:pt x="404" y="77"/>
                    <a:pt x="409" y="82"/>
                    <a:pt x="414" y="86"/>
                  </a:cubicBezTo>
                  <a:cubicBezTo>
                    <a:pt x="419" y="90"/>
                    <a:pt x="424" y="92"/>
                    <a:pt x="427" y="94"/>
                  </a:cubicBezTo>
                  <a:cubicBezTo>
                    <a:pt x="427" y="92"/>
                    <a:pt x="428" y="91"/>
                    <a:pt x="429" y="90"/>
                  </a:cubicBezTo>
                  <a:moveTo>
                    <a:pt x="307" y="506"/>
                  </a:moveTo>
                  <a:cubicBezTo>
                    <a:pt x="313" y="517"/>
                    <a:pt x="314" y="519"/>
                    <a:pt x="319" y="528"/>
                  </a:cubicBezTo>
                  <a:cubicBezTo>
                    <a:pt x="321" y="531"/>
                    <a:pt x="321" y="532"/>
                    <a:pt x="318" y="533"/>
                  </a:cubicBezTo>
                  <a:cubicBezTo>
                    <a:pt x="318" y="533"/>
                    <a:pt x="317" y="533"/>
                    <a:pt x="317" y="533"/>
                  </a:cubicBezTo>
                  <a:cubicBezTo>
                    <a:pt x="316" y="534"/>
                    <a:pt x="317" y="536"/>
                    <a:pt x="317" y="537"/>
                  </a:cubicBezTo>
                  <a:cubicBezTo>
                    <a:pt x="323" y="536"/>
                    <a:pt x="329" y="534"/>
                    <a:pt x="335" y="533"/>
                  </a:cubicBezTo>
                  <a:cubicBezTo>
                    <a:pt x="336" y="532"/>
                    <a:pt x="335" y="530"/>
                    <a:pt x="335" y="530"/>
                  </a:cubicBezTo>
                  <a:cubicBezTo>
                    <a:pt x="334" y="530"/>
                    <a:pt x="333" y="530"/>
                    <a:pt x="333" y="530"/>
                  </a:cubicBezTo>
                  <a:cubicBezTo>
                    <a:pt x="330" y="530"/>
                    <a:pt x="329" y="529"/>
                    <a:pt x="326" y="525"/>
                  </a:cubicBezTo>
                  <a:cubicBezTo>
                    <a:pt x="325" y="523"/>
                    <a:pt x="311" y="498"/>
                    <a:pt x="311" y="498"/>
                  </a:cubicBezTo>
                  <a:cubicBezTo>
                    <a:pt x="310" y="497"/>
                    <a:pt x="310" y="497"/>
                    <a:pt x="310" y="497"/>
                  </a:cubicBezTo>
                  <a:cubicBezTo>
                    <a:pt x="309" y="497"/>
                    <a:pt x="306" y="499"/>
                    <a:pt x="304" y="500"/>
                  </a:cubicBezTo>
                  <a:cubicBezTo>
                    <a:pt x="302" y="510"/>
                    <a:pt x="298" y="524"/>
                    <a:pt x="297" y="530"/>
                  </a:cubicBezTo>
                  <a:cubicBezTo>
                    <a:pt x="295" y="535"/>
                    <a:pt x="294" y="536"/>
                    <a:pt x="293" y="536"/>
                  </a:cubicBezTo>
                  <a:cubicBezTo>
                    <a:pt x="292" y="537"/>
                    <a:pt x="291" y="537"/>
                    <a:pt x="291" y="537"/>
                  </a:cubicBezTo>
                  <a:cubicBezTo>
                    <a:pt x="290" y="538"/>
                    <a:pt x="290" y="539"/>
                    <a:pt x="291" y="540"/>
                  </a:cubicBezTo>
                  <a:cubicBezTo>
                    <a:pt x="295" y="540"/>
                    <a:pt x="302" y="539"/>
                    <a:pt x="306" y="538"/>
                  </a:cubicBezTo>
                  <a:cubicBezTo>
                    <a:pt x="307" y="538"/>
                    <a:pt x="306" y="536"/>
                    <a:pt x="305" y="535"/>
                  </a:cubicBezTo>
                  <a:cubicBezTo>
                    <a:pt x="305" y="535"/>
                    <a:pt x="304" y="535"/>
                    <a:pt x="304" y="535"/>
                  </a:cubicBezTo>
                  <a:cubicBezTo>
                    <a:pt x="302" y="535"/>
                    <a:pt x="301" y="535"/>
                    <a:pt x="301" y="530"/>
                  </a:cubicBezTo>
                  <a:cubicBezTo>
                    <a:pt x="303" y="523"/>
                    <a:pt x="305" y="514"/>
                    <a:pt x="307" y="506"/>
                  </a:cubicBezTo>
                  <a:moveTo>
                    <a:pt x="511" y="271"/>
                  </a:moveTo>
                  <a:cubicBezTo>
                    <a:pt x="523" y="267"/>
                    <a:pt x="524" y="266"/>
                    <a:pt x="534" y="263"/>
                  </a:cubicBezTo>
                  <a:cubicBezTo>
                    <a:pt x="537" y="262"/>
                    <a:pt x="539" y="261"/>
                    <a:pt x="539" y="264"/>
                  </a:cubicBezTo>
                  <a:cubicBezTo>
                    <a:pt x="539" y="265"/>
                    <a:pt x="539" y="266"/>
                    <a:pt x="539" y="266"/>
                  </a:cubicBezTo>
                  <a:cubicBezTo>
                    <a:pt x="540" y="267"/>
                    <a:pt x="542" y="267"/>
                    <a:pt x="542" y="266"/>
                  </a:cubicBezTo>
                  <a:cubicBezTo>
                    <a:pt x="542" y="260"/>
                    <a:pt x="542" y="254"/>
                    <a:pt x="542" y="248"/>
                  </a:cubicBezTo>
                  <a:cubicBezTo>
                    <a:pt x="541" y="247"/>
                    <a:pt x="539" y="247"/>
                    <a:pt x="538" y="248"/>
                  </a:cubicBezTo>
                  <a:cubicBezTo>
                    <a:pt x="538" y="248"/>
                    <a:pt x="538" y="249"/>
                    <a:pt x="538" y="250"/>
                  </a:cubicBezTo>
                  <a:cubicBezTo>
                    <a:pt x="538" y="253"/>
                    <a:pt x="537" y="254"/>
                    <a:pt x="532" y="255"/>
                  </a:cubicBezTo>
                  <a:cubicBezTo>
                    <a:pt x="530" y="256"/>
                    <a:pt x="503" y="266"/>
                    <a:pt x="503" y="266"/>
                  </a:cubicBezTo>
                  <a:cubicBezTo>
                    <a:pt x="502" y="267"/>
                    <a:pt x="502" y="267"/>
                    <a:pt x="502" y="268"/>
                  </a:cubicBezTo>
                  <a:cubicBezTo>
                    <a:pt x="502" y="268"/>
                    <a:pt x="503" y="272"/>
                    <a:pt x="504" y="273"/>
                  </a:cubicBezTo>
                  <a:cubicBezTo>
                    <a:pt x="513" y="277"/>
                    <a:pt x="527" y="283"/>
                    <a:pt x="532" y="285"/>
                  </a:cubicBezTo>
                  <a:cubicBezTo>
                    <a:pt x="538" y="287"/>
                    <a:pt x="538" y="289"/>
                    <a:pt x="538" y="290"/>
                  </a:cubicBezTo>
                  <a:cubicBezTo>
                    <a:pt x="538" y="291"/>
                    <a:pt x="538" y="292"/>
                    <a:pt x="538" y="293"/>
                  </a:cubicBezTo>
                  <a:cubicBezTo>
                    <a:pt x="539" y="293"/>
                    <a:pt x="541" y="294"/>
                    <a:pt x="541" y="293"/>
                  </a:cubicBezTo>
                  <a:cubicBezTo>
                    <a:pt x="542" y="288"/>
                    <a:pt x="542" y="282"/>
                    <a:pt x="542" y="278"/>
                  </a:cubicBezTo>
                  <a:cubicBezTo>
                    <a:pt x="542" y="277"/>
                    <a:pt x="540" y="277"/>
                    <a:pt x="539" y="277"/>
                  </a:cubicBezTo>
                  <a:cubicBezTo>
                    <a:pt x="539" y="278"/>
                    <a:pt x="539" y="279"/>
                    <a:pt x="539" y="279"/>
                  </a:cubicBezTo>
                  <a:cubicBezTo>
                    <a:pt x="539" y="281"/>
                    <a:pt x="538" y="282"/>
                    <a:pt x="534" y="281"/>
                  </a:cubicBezTo>
                  <a:cubicBezTo>
                    <a:pt x="527" y="278"/>
                    <a:pt x="518" y="274"/>
                    <a:pt x="511" y="271"/>
                  </a:cubicBezTo>
                  <a:moveTo>
                    <a:pt x="236" y="500"/>
                  </a:moveTo>
                  <a:cubicBezTo>
                    <a:pt x="234" y="504"/>
                    <a:pt x="233" y="508"/>
                    <a:pt x="232" y="511"/>
                  </a:cubicBezTo>
                  <a:cubicBezTo>
                    <a:pt x="233" y="512"/>
                    <a:pt x="234" y="512"/>
                    <a:pt x="235" y="512"/>
                  </a:cubicBezTo>
                  <a:cubicBezTo>
                    <a:pt x="235" y="511"/>
                    <a:pt x="236" y="509"/>
                    <a:pt x="236" y="509"/>
                  </a:cubicBezTo>
                  <a:cubicBezTo>
                    <a:pt x="237" y="508"/>
                    <a:pt x="238" y="506"/>
                    <a:pt x="240" y="505"/>
                  </a:cubicBezTo>
                  <a:cubicBezTo>
                    <a:pt x="242" y="504"/>
                    <a:pt x="244" y="505"/>
                    <a:pt x="246" y="505"/>
                  </a:cubicBezTo>
                  <a:cubicBezTo>
                    <a:pt x="248" y="505"/>
                    <a:pt x="249" y="505"/>
                    <a:pt x="250" y="505"/>
                  </a:cubicBezTo>
                  <a:cubicBezTo>
                    <a:pt x="253" y="506"/>
                    <a:pt x="253" y="507"/>
                    <a:pt x="253" y="513"/>
                  </a:cubicBezTo>
                  <a:cubicBezTo>
                    <a:pt x="252" y="518"/>
                    <a:pt x="252" y="523"/>
                    <a:pt x="252" y="529"/>
                  </a:cubicBezTo>
                  <a:cubicBezTo>
                    <a:pt x="251" y="532"/>
                    <a:pt x="251" y="536"/>
                    <a:pt x="247" y="536"/>
                  </a:cubicBezTo>
                  <a:cubicBezTo>
                    <a:pt x="247" y="536"/>
                    <a:pt x="247" y="536"/>
                    <a:pt x="246" y="536"/>
                  </a:cubicBezTo>
                  <a:cubicBezTo>
                    <a:pt x="245" y="537"/>
                    <a:pt x="245" y="539"/>
                    <a:pt x="246" y="539"/>
                  </a:cubicBezTo>
                  <a:cubicBezTo>
                    <a:pt x="250" y="540"/>
                    <a:pt x="257" y="540"/>
                    <a:pt x="264" y="540"/>
                  </a:cubicBezTo>
                  <a:cubicBezTo>
                    <a:pt x="265" y="540"/>
                    <a:pt x="265" y="538"/>
                    <a:pt x="264" y="537"/>
                  </a:cubicBezTo>
                  <a:cubicBezTo>
                    <a:pt x="263" y="537"/>
                    <a:pt x="263" y="537"/>
                    <a:pt x="262" y="537"/>
                  </a:cubicBezTo>
                  <a:cubicBezTo>
                    <a:pt x="258" y="536"/>
                    <a:pt x="259" y="532"/>
                    <a:pt x="259" y="529"/>
                  </a:cubicBezTo>
                  <a:cubicBezTo>
                    <a:pt x="259" y="526"/>
                    <a:pt x="260" y="518"/>
                    <a:pt x="260" y="513"/>
                  </a:cubicBezTo>
                  <a:cubicBezTo>
                    <a:pt x="261" y="507"/>
                    <a:pt x="261" y="506"/>
                    <a:pt x="264" y="506"/>
                  </a:cubicBezTo>
                  <a:cubicBezTo>
                    <a:pt x="265" y="506"/>
                    <a:pt x="265" y="506"/>
                    <a:pt x="266" y="506"/>
                  </a:cubicBezTo>
                  <a:cubicBezTo>
                    <a:pt x="267" y="505"/>
                    <a:pt x="267" y="503"/>
                    <a:pt x="266" y="502"/>
                  </a:cubicBezTo>
                  <a:cubicBezTo>
                    <a:pt x="261" y="502"/>
                    <a:pt x="248" y="502"/>
                    <a:pt x="236" y="500"/>
                  </a:cubicBezTo>
                  <a:moveTo>
                    <a:pt x="501" y="323"/>
                  </a:moveTo>
                  <a:cubicBezTo>
                    <a:pt x="502" y="321"/>
                    <a:pt x="502" y="321"/>
                    <a:pt x="502" y="321"/>
                  </a:cubicBezTo>
                  <a:cubicBezTo>
                    <a:pt x="502" y="318"/>
                    <a:pt x="506" y="319"/>
                    <a:pt x="510" y="321"/>
                  </a:cubicBezTo>
                  <a:cubicBezTo>
                    <a:pt x="513" y="322"/>
                    <a:pt x="524" y="325"/>
                    <a:pt x="529" y="326"/>
                  </a:cubicBezTo>
                  <a:cubicBezTo>
                    <a:pt x="526" y="327"/>
                    <a:pt x="512" y="328"/>
                    <a:pt x="506" y="329"/>
                  </a:cubicBezTo>
                  <a:cubicBezTo>
                    <a:pt x="501" y="331"/>
                    <a:pt x="497" y="331"/>
                    <a:pt x="496" y="331"/>
                  </a:cubicBezTo>
                  <a:cubicBezTo>
                    <a:pt x="495" y="331"/>
                    <a:pt x="495" y="332"/>
                    <a:pt x="495" y="333"/>
                  </a:cubicBezTo>
                  <a:cubicBezTo>
                    <a:pt x="497" y="335"/>
                    <a:pt x="498" y="336"/>
                    <a:pt x="503" y="340"/>
                  </a:cubicBezTo>
                  <a:cubicBezTo>
                    <a:pt x="508" y="345"/>
                    <a:pt x="518" y="353"/>
                    <a:pt x="520" y="356"/>
                  </a:cubicBezTo>
                  <a:cubicBezTo>
                    <a:pt x="517" y="355"/>
                    <a:pt x="505" y="352"/>
                    <a:pt x="500" y="350"/>
                  </a:cubicBezTo>
                  <a:cubicBezTo>
                    <a:pt x="494" y="349"/>
                    <a:pt x="494" y="348"/>
                    <a:pt x="495" y="346"/>
                  </a:cubicBezTo>
                  <a:cubicBezTo>
                    <a:pt x="495" y="345"/>
                    <a:pt x="495" y="345"/>
                    <a:pt x="495" y="344"/>
                  </a:cubicBezTo>
                  <a:cubicBezTo>
                    <a:pt x="495" y="343"/>
                    <a:pt x="493" y="343"/>
                    <a:pt x="492" y="343"/>
                  </a:cubicBezTo>
                  <a:cubicBezTo>
                    <a:pt x="491" y="348"/>
                    <a:pt x="490" y="351"/>
                    <a:pt x="486" y="359"/>
                  </a:cubicBezTo>
                  <a:cubicBezTo>
                    <a:pt x="487" y="360"/>
                    <a:pt x="488" y="361"/>
                    <a:pt x="489" y="360"/>
                  </a:cubicBezTo>
                  <a:cubicBezTo>
                    <a:pt x="490" y="359"/>
                    <a:pt x="490" y="359"/>
                    <a:pt x="490" y="358"/>
                  </a:cubicBezTo>
                  <a:cubicBezTo>
                    <a:pt x="491" y="356"/>
                    <a:pt x="494" y="356"/>
                    <a:pt x="499" y="357"/>
                  </a:cubicBezTo>
                  <a:cubicBezTo>
                    <a:pt x="504" y="358"/>
                    <a:pt x="511" y="361"/>
                    <a:pt x="517" y="362"/>
                  </a:cubicBezTo>
                  <a:cubicBezTo>
                    <a:pt x="521" y="363"/>
                    <a:pt x="521" y="365"/>
                    <a:pt x="521" y="367"/>
                  </a:cubicBezTo>
                  <a:cubicBezTo>
                    <a:pt x="520" y="368"/>
                    <a:pt x="520" y="368"/>
                    <a:pt x="520" y="368"/>
                  </a:cubicBezTo>
                  <a:cubicBezTo>
                    <a:pt x="521" y="370"/>
                    <a:pt x="522" y="370"/>
                    <a:pt x="523" y="370"/>
                  </a:cubicBezTo>
                  <a:cubicBezTo>
                    <a:pt x="525" y="366"/>
                    <a:pt x="527" y="360"/>
                    <a:pt x="528" y="356"/>
                  </a:cubicBezTo>
                  <a:cubicBezTo>
                    <a:pt x="526" y="355"/>
                    <a:pt x="523" y="353"/>
                    <a:pt x="521" y="351"/>
                  </a:cubicBezTo>
                  <a:cubicBezTo>
                    <a:pt x="521" y="350"/>
                    <a:pt x="508" y="339"/>
                    <a:pt x="505" y="337"/>
                  </a:cubicBezTo>
                  <a:cubicBezTo>
                    <a:pt x="511" y="336"/>
                    <a:pt x="523" y="334"/>
                    <a:pt x="527" y="333"/>
                  </a:cubicBezTo>
                  <a:cubicBezTo>
                    <a:pt x="531" y="332"/>
                    <a:pt x="533" y="332"/>
                    <a:pt x="535" y="333"/>
                  </a:cubicBezTo>
                  <a:cubicBezTo>
                    <a:pt x="536" y="328"/>
                    <a:pt x="537" y="324"/>
                    <a:pt x="538" y="319"/>
                  </a:cubicBezTo>
                  <a:cubicBezTo>
                    <a:pt x="537" y="318"/>
                    <a:pt x="536" y="317"/>
                    <a:pt x="535" y="318"/>
                  </a:cubicBezTo>
                  <a:cubicBezTo>
                    <a:pt x="535" y="319"/>
                    <a:pt x="535" y="319"/>
                    <a:pt x="534" y="320"/>
                  </a:cubicBezTo>
                  <a:cubicBezTo>
                    <a:pt x="533" y="324"/>
                    <a:pt x="530" y="322"/>
                    <a:pt x="526" y="321"/>
                  </a:cubicBezTo>
                  <a:cubicBezTo>
                    <a:pt x="524" y="321"/>
                    <a:pt x="513" y="317"/>
                    <a:pt x="510" y="316"/>
                  </a:cubicBezTo>
                  <a:cubicBezTo>
                    <a:pt x="504" y="314"/>
                    <a:pt x="504" y="312"/>
                    <a:pt x="504" y="310"/>
                  </a:cubicBezTo>
                  <a:cubicBezTo>
                    <a:pt x="504" y="309"/>
                    <a:pt x="504" y="309"/>
                    <a:pt x="504" y="308"/>
                  </a:cubicBezTo>
                  <a:cubicBezTo>
                    <a:pt x="503" y="307"/>
                    <a:pt x="502" y="307"/>
                    <a:pt x="501" y="308"/>
                  </a:cubicBezTo>
                  <a:cubicBezTo>
                    <a:pt x="500" y="313"/>
                    <a:pt x="499" y="316"/>
                    <a:pt x="498" y="323"/>
                  </a:cubicBezTo>
                  <a:cubicBezTo>
                    <a:pt x="499" y="324"/>
                    <a:pt x="500" y="324"/>
                    <a:pt x="501" y="323"/>
                  </a:cubicBezTo>
                  <a:moveTo>
                    <a:pt x="277" y="16"/>
                  </a:moveTo>
                  <a:cubicBezTo>
                    <a:pt x="277" y="13"/>
                    <a:pt x="274" y="10"/>
                    <a:pt x="271" y="10"/>
                  </a:cubicBezTo>
                  <a:cubicBezTo>
                    <a:pt x="268" y="10"/>
                    <a:pt x="265" y="13"/>
                    <a:pt x="265" y="16"/>
                  </a:cubicBezTo>
                  <a:cubicBezTo>
                    <a:pt x="265" y="20"/>
                    <a:pt x="268" y="22"/>
                    <a:pt x="271" y="22"/>
                  </a:cubicBezTo>
                  <a:cubicBezTo>
                    <a:pt x="274" y="22"/>
                    <a:pt x="277" y="20"/>
                    <a:pt x="277" y="16"/>
                  </a:cubicBezTo>
                  <a:moveTo>
                    <a:pt x="208" y="522"/>
                  </a:moveTo>
                  <a:cubicBezTo>
                    <a:pt x="208" y="523"/>
                    <a:pt x="207" y="524"/>
                    <a:pt x="206" y="525"/>
                  </a:cubicBezTo>
                  <a:cubicBezTo>
                    <a:pt x="205" y="526"/>
                    <a:pt x="203" y="527"/>
                    <a:pt x="199" y="526"/>
                  </a:cubicBezTo>
                  <a:cubicBezTo>
                    <a:pt x="198" y="526"/>
                    <a:pt x="196" y="526"/>
                    <a:pt x="194" y="525"/>
                  </a:cubicBezTo>
                  <a:cubicBezTo>
                    <a:pt x="194" y="525"/>
                    <a:pt x="199" y="507"/>
                    <a:pt x="201" y="503"/>
                  </a:cubicBezTo>
                  <a:cubicBezTo>
                    <a:pt x="203" y="497"/>
                    <a:pt x="203" y="496"/>
                    <a:pt x="207" y="497"/>
                  </a:cubicBezTo>
                  <a:cubicBezTo>
                    <a:pt x="207" y="497"/>
                    <a:pt x="208" y="497"/>
                    <a:pt x="208" y="497"/>
                  </a:cubicBezTo>
                  <a:cubicBezTo>
                    <a:pt x="209" y="497"/>
                    <a:pt x="209" y="495"/>
                    <a:pt x="209" y="494"/>
                  </a:cubicBezTo>
                  <a:cubicBezTo>
                    <a:pt x="204" y="493"/>
                    <a:pt x="197" y="490"/>
                    <a:pt x="192" y="488"/>
                  </a:cubicBezTo>
                  <a:cubicBezTo>
                    <a:pt x="191" y="489"/>
                    <a:pt x="190" y="491"/>
                    <a:pt x="191" y="491"/>
                  </a:cubicBezTo>
                  <a:cubicBezTo>
                    <a:pt x="191" y="492"/>
                    <a:pt x="192" y="492"/>
                    <a:pt x="192" y="492"/>
                  </a:cubicBezTo>
                  <a:cubicBezTo>
                    <a:pt x="195" y="494"/>
                    <a:pt x="195" y="496"/>
                    <a:pt x="193" y="501"/>
                  </a:cubicBezTo>
                  <a:cubicBezTo>
                    <a:pt x="193" y="504"/>
                    <a:pt x="193" y="504"/>
                    <a:pt x="186" y="522"/>
                  </a:cubicBezTo>
                  <a:cubicBezTo>
                    <a:pt x="184" y="522"/>
                    <a:pt x="181" y="521"/>
                    <a:pt x="180" y="520"/>
                  </a:cubicBezTo>
                  <a:cubicBezTo>
                    <a:pt x="177" y="519"/>
                    <a:pt x="177" y="516"/>
                    <a:pt x="177" y="515"/>
                  </a:cubicBezTo>
                  <a:cubicBezTo>
                    <a:pt x="177" y="514"/>
                    <a:pt x="177" y="513"/>
                    <a:pt x="177" y="512"/>
                  </a:cubicBezTo>
                  <a:cubicBezTo>
                    <a:pt x="177" y="511"/>
                    <a:pt x="175" y="510"/>
                    <a:pt x="174" y="511"/>
                  </a:cubicBezTo>
                  <a:cubicBezTo>
                    <a:pt x="173" y="512"/>
                    <a:pt x="171" y="519"/>
                    <a:pt x="171" y="521"/>
                  </a:cubicBezTo>
                  <a:cubicBezTo>
                    <a:pt x="185" y="527"/>
                    <a:pt x="193" y="529"/>
                    <a:pt x="206" y="533"/>
                  </a:cubicBezTo>
                  <a:cubicBezTo>
                    <a:pt x="207" y="532"/>
                    <a:pt x="211" y="525"/>
                    <a:pt x="211" y="524"/>
                  </a:cubicBezTo>
                  <a:cubicBezTo>
                    <a:pt x="211" y="523"/>
                    <a:pt x="209" y="522"/>
                    <a:pt x="208" y="522"/>
                  </a:cubicBezTo>
                  <a:moveTo>
                    <a:pt x="101" y="467"/>
                  </a:moveTo>
                  <a:cubicBezTo>
                    <a:pt x="100" y="467"/>
                    <a:pt x="99" y="468"/>
                    <a:pt x="97" y="468"/>
                  </a:cubicBezTo>
                  <a:cubicBezTo>
                    <a:pt x="96" y="469"/>
                    <a:pt x="93" y="469"/>
                    <a:pt x="91" y="466"/>
                  </a:cubicBezTo>
                  <a:cubicBezTo>
                    <a:pt x="90" y="466"/>
                    <a:pt x="89" y="464"/>
                    <a:pt x="87" y="463"/>
                  </a:cubicBezTo>
                  <a:cubicBezTo>
                    <a:pt x="87" y="463"/>
                    <a:pt x="100" y="450"/>
                    <a:pt x="103" y="446"/>
                  </a:cubicBezTo>
                  <a:cubicBezTo>
                    <a:pt x="107" y="442"/>
                    <a:pt x="108" y="441"/>
                    <a:pt x="111" y="443"/>
                  </a:cubicBezTo>
                  <a:cubicBezTo>
                    <a:pt x="111" y="444"/>
                    <a:pt x="112" y="444"/>
                    <a:pt x="112" y="444"/>
                  </a:cubicBezTo>
                  <a:cubicBezTo>
                    <a:pt x="113" y="444"/>
                    <a:pt x="114" y="443"/>
                    <a:pt x="114" y="442"/>
                  </a:cubicBezTo>
                  <a:cubicBezTo>
                    <a:pt x="110" y="438"/>
                    <a:pt x="105" y="433"/>
                    <a:pt x="101" y="429"/>
                  </a:cubicBezTo>
                  <a:cubicBezTo>
                    <a:pt x="100" y="429"/>
                    <a:pt x="99" y="430"/>
                    <a:pt x="99" y="431"/>
                  </a:cubicBezTo>
                  <a:cubicBezTo>
                    <a:pt x="99" y="432"/>
                    <a:pt x="100" y="432"/>
                    <a:pt x="100" y="433"/>
                  </a:cubicBezTo>
                  <a:cubicBezTo>
                    <a:pt x="102" y="436"/>
                    <a:pt x="101" y="437"/>
                    <a:pt x="97" y="441"/>
                  </a:cubicBezTo>
                  <a:cubicBezTo>
                    <a:pt x="95" y="443"/>
                    <a:pt x="95" y="443"/>
                    <a:pt x="81" y="457"/>
                  </a:cubicBezTo>
                  <a:cubicBezTo>
                    <a:pt x="79" y="455"/>
                    <a:pt x="77" y="453"/>
                    <a:pt x="76" y="452"/>
                  </a:cubicBezTo>
                  <a:cubicBezTo>
                    <a:pt x="74" y="449"/>
                    <a:pt x="76" y="447"/>
                    <a:pt x="76" y="446"/>
                  </a:cubicBezTo>
                  <a:cubicBezTo>
                    <a:pt x="76" y="445"/>
                    <a:pt x="77" y="444"/>
                    <a:pt x="78" y="443"/>
                  </a:cubicBezTo>
                  <a:cubicBezTo>
                    <a:pt x="78" y="442"/>
                    <a:pt x="76" y="441"/>
                    <a:pt x="75" y="441"/>
                  </a:cubicBezTo>
                  <a:cubicBezTo>
                    <a:pt x="74" y="442"/>
                    <a:pt x="69" y="448"/>
                    <a:pt x="68" y="449"/>
                  </a:cubicBezTo>
                  <a:cubicBezTo>
                    <a:pt x="78" y="460"/>
                    <a:pt x="84" y="466"/>
                    <a:pt x="94" y="475"/>
                  </a:cubicBezTo>
                  <a:cubicBezTo>
                    <a:pt x="95" y="475"/>
                    <a:pt x="102" y="470"/>
                    <a:pt x="103" y="469"/>
                  </a:cubicBezTo>
                  <a:cubicBezTo>
                    <a:pt x="103" y="468"/>
                    <a:pt x="102" y="467"/>
                    <a:pt x="101" y="467"/>
                  </a:cubicBezTo>
                  <a:moveTo>
                    <a:pt x="452" y="421"/>
                  </a:moveTo>
                  <a:cubicBezTo>
                    <a:pt x="453" y="420"/>
                    <a:pt x="453" y="420"/>
                    <a:pt x="454" y="419"/>
                  </a:cubicBezTo>
                  <a:cubicBezTo>
                    <a:pt x="456" y="417"/>
                    <a:pt x="458" y="416"/>
                    <a:pt x="462" y="419"/>
                  </a:cubicBezTo>
                  <a:cubicBezTo>
                    <a:pt x="463" y="420"/>
                    <a:pt x="466" y="423"/>
                    <a:pt x="467" y="424"/>
                  </a:cubicBezTo>
                  <a:cubicBezTo>
                    <a:pt x="465" y="427"/>
                    <a:pt x="463" y="429"/>
                    <a:pt x="461" y="432"/>
                  </a:cubicBezTo>
                  <a:cubicBezTo>
                    <a:pt x="461" y="433"/>
                    <a:pt x="462" y="434"/>
                    <a:pt x="464" y="434"/>
                  </a:cubicBezTo>
                  <a:cubicBezTo>
                    <a:pt x="466" y="431"/>
                    <a:pt x="468" y="430"/>
                    <a:pt x="471" y="426"/>
                  </a:cubicBezTo>
                  <a:cubicBezTo>
                    <a:pt x="472" y="427"/>
                    <a:pt x="479" y="433"/>
                    <a:pt x="480" y="433"/>
                  </a:cubicBezTo>
                  <a:cubicBezTo>
                    <a:pt x="481" y="434"/>
                    <a:pt x="481" y="435"/>
                    <a:pt x="480" y="436"/>
                  </a:cubicBezTo>
                  <a:cubicBezTo>
                    <a:pt x="479" y="438"/>
                    <a:pt x="478" y="440"/>
                    <a:pt x="475" y="442"/>
                  </a:cubicBezTo>
                  <a:cubicBezTo>
                    <a:pt x="471" y="447"/>
                    <a:pt x="464" y="443"/>
                    <a:pt x="462" y="442"/>
                  </a:cubicBezTo>
                  <a:cubicBezTo>
                    <a:pt x="461" y="442"/>
                    <a:pt x="460" y="443"/>
                    <a:pt x="460" y="445"/>
                  </a:cubicBezTo>
                  <a:cubicBezTo>
                    <a:pt x="463" y="447"/>
                    <a:pt x="469" y="450"/>
                    <a:pt x="471" y="452"/>
                  </a:cubicBezTo>
                  <a:cubicBezTo>
                    <a:pt x="481" y="441"/>
                    <a:pt x="486" y="435"/>
                    <a:pt x="492" y="426"/>
                  </a:cubicBezTo>
                  <a:cubicBezTo>
                    <a:pt x="492" y="426"/>
                    <a:pt x="491" y="425"/>
                    <a:pt x="490" y="425"/>
                  </a:cubicBezTo>
                  <a:cubicBezTo>
                    <a:pt x="489" y="425"/>
                    <a:pt x="489" y="425"/>
                    <a:pt x="489" y="426"/>
                  </a:cubicBezTo>
                  <a:cubicBezTo>
                    <a:pt x="486" y="429"/>
                    <a:pt x="484" y="427"/>
                    <a:pt x="480" y="424"/>
                  </a:cubicBezTo>
                  <a:cubicBezTo>
                    <a:pt x="478" y="422"/>
                    <a:pt x="473" y="418"/>
                    <a:pt x="468" y="414"/>
                  </a:cubicBezTo>
                  <a:cubicBezTo>
                    <a:pt x="462" y="410"/>
                    <a:pt x="462" y="409"/>
                    <a:pt x="464" y="406"/>
                  </a:cubicBezTo>
                  <a:cubicBezTo>
                    <a:pt x="464" y="406"/>
                    <a:pt x="464" y="406"/>
                    <a:pt x="464" y="405"/>
                  </a:cubicBezTo>
                  <a:cubicBezTo>
                    <a:pt x="464" y="404"/>
                    <a:pt x="463" y="403"/>
                    <a:pt x="462" y="403"/>
                  </a:cubicBezTo>
                  <a:cubicBezTo>
                    <a:pt x="458" y="409"/>
                    <a:pt x="454" y="414"/>
                    <a:pt x="450" y="419"/>
                  </a:cubicBezTo>
                  <a:cubicBezTo>
                    <a:pt x="450" y="419"/>
                    <a:pt x="452" y="420"/>
                    <a:pt x="452" y="421"/>
                  </a:cubicBezTo>
                  <a:moveTo>
                    <a:pt x="358" y="53"/>
                  </a:moveTo>
                  <a:cubicBezTo>
                    <a:pt x="363" y="55"/>
                    <a:pt x="369" y="57"/>
                    <a:pt x="375" y="61"/>
                  </a:cubicBezTo>
                  <a:cubicBezTo>
                    <a:pt x="376" y="60"/>
                    <a:pt x="377" y="58"/>
                    <a:pt x="377" y="58"/>
                  </a:cubicBezTo>
                  <a:cubicBezTo>
                    <a:pt x="376" y="57"/>
                    <a:pt x="376" y="57"/>
                    <a:pt x="375" y="56"/>
                  </a:cubicBezTo>
                  <a:cubicBezTo>
                    <a:pt x="372" y="54"/>
                    <a:pt x="373" y="53"/>
                    <a:pt x="375" y="48"/>
                  </a:cubicBezTo>
                  <a:cubicBezTo>
                    <a:pt x="376" y="45"/>
                    <a:pt x="379" y="39"/>
                    <a:pt x="382" y="34"/>
                  </a:cubicBezTo>
                  <a:cubicBezTo>
                    <a:pt x="383" y="30"/>
                    <a:pt x="385" y="27"/>
                    <a:pt x="389" y="28"/>
                  </a:cubicBezTo>
                  <a:cubicBezTo>
                    <a:pt x="389" y="28"/>
                    <a:pt x="390" y="29"/>
                    <a:pt x="390" y="29"/>
                  </a:cubicBezTo>
                  <a:cubicBezTo>
                    <a:pt x="391" y="29"/>
                    <a:pt x="392" y="27"/>
                    <a:pt x="392" y="26"/>
                  </a:cubicBezTo>
                  <a:cubicBezTo>
                    <a:pt x="387" y="24"/>
                    <a:pt x="380" y="21"/>
                    <a:pt x="374" y="18"/>
                  </a:cubicBezTo>
                  <a:cubicBezTo>
                    <a:pt x="373" y="18"/>
                    <a:pt x="372" y="20"/>
                    <a:pt x="373" y="21"/>
                  </a:cubicBezTo>
                  <a:cubicBezTo>
                    <a:pt x="373" y="21"/>
                    <a:pt x="374" y="21"/>
                    <a:pt x="374" y="22"/>
                  </a:cubicBezTo>
                  <a:cubicBezTo>
                    <a:pt x="378" y="24"/>
                    <a:pt x="376" y="27"/>
                    <a:pt x="375" y="30"/>
                  </a:cubicBezTo>
                  <a:cubicBezTo>
                    <a:pt x="373" y="33"/>
                    <a:pt x="370" y="41"/>
                    <a:pt x="368" y="45"/>
                  </a:cubicBezTo>
                  <a:cubicBezTo>
                    <a:pt x="366" y="51"/>
                    <a:pt x="365" y="51"/>
                    <a:pt x="361" y="50"/>
                  </a:cubicBezTo>
                  <a:cubicBezTo>
                    <a:pt x="361" y="50"/>
                    <a:pt x="360" y="50"/>
                    <a:pt x="359" y="50"/>
                  </a:cubicBezTo>
                  <a:cubicBezTo>
                    <a:pt x="359" y="50"/>
                    <a:pt x="358" y="52"/>
                    <a:pt x="358" y="53"/>
                  </a:cubicBezTo>
                  <a:moveTo>
                    <a:pt x="82" y="405"/>
                  </a:moveTo>
                  <a:cubicBezTo>
                    <a:pt x="79" y="401"/>
                    <a:pt x="75" y="396"/>
                    <a:pt x="71" y="390"/>
                  </a:cubicBezTo>
                  <a:cubicBezTo>
                    <a:pt x="70" y="389"/>
                    <a:pt x="69" y="390"/>
                    <a:pt x="68" y="391"/>
                  </a:cubicBezTo>
                  <a:cubicBezTo>
                    <a:pt x="69" y="392"/>
                    <a:pt x="69" y="393"/>
                    <a:pt x="69" y="393"/>
                  </a:cubicBezTo>
                  <a:cubicBezTo>
                    <a:pt x="71" y="396"/>
                    <a:pt x="70" y="397"/>
                    <a:pt x="65" y="400"/>
                  </a:cubicBezTo>
                  <a:cubicBezTo>
                    <a:pt x="62" y="402"/>
                    <a:pt x="56" y="406"/>
                    <a:pt x="52" y="409"/>
                  </a:cubicBezTo>
                  <a:cubicBezTo>
                    <a:pt x="48" y="411"/>
                    <a:pt x="45" y="413"/>
                    <a:pt x="43" y="410"/>
                  </a:cubicBezTo>
                  <a:cubicBezTo>
                    <a:pt x="43" y="409"/>
                    <a:pt x="42" y="409"/>
                    <a:pt x="42" y="408"/>
                  </a:cubicBezTo>
                  <a:cubicBezTo>
                    <a:pt x="41" y="408"/>
                    <a:pt x="39" y="409"/>
                    <a:pt x="39" y="410"/>
                  </a:cubicBezTo>
                  <a:cubicBezTo>
                    <a:pt x="42" y="414"/>
                    <a:pt x="46" y="421"/>
                    <a:pt x="50" y="426"/>
                  </a:cubicBezTo>
                  <a:cubicBezTo>
                    <a:pt x="51" y="427"/>
                    <a:pt x="52" y="426"/>
                    <a:pt x="52" y="425"/>
                  </a:cubicBezTo>
                  <a:cubicBezTo>
                    <a:pt x="52" y="424"/>
                    <a:pt x="52" y="424"/>
                    <a:pt x="51" y="423"/>
                  </a:cubicBezTo>
                  <a:cubicBezTo>
                    <a:pt x="49" y="419"/>
                    <a:pt x="53" y="417"/>
                    <a:pt x="56" y="416"/>
                  </a:cubicBezTo>
                  <a:cubicBezTo>
                    <a:pt x="58" y="414"/>
                    <a:pt x="65" y="409"/>
                    <a:pt x="69" y="407"/>
                  </a:cubicBezTo>
                  <a:cubicBezTo>
                    <a:pt x="74" y="403"/>
                    <a:pt x="75" y="403"/>
                    <a:pt x="78" y="406"/>
                  </a:cubicBezTo>
                  <a:cubicBezTo>
                    <a:pt x="78" y="406"/>
                    <a:pt x="78" y="407"/>
                    <a:pt x="79" y="407"/>
                  </a:cubicBezTo>
                  <a:cubicBezTo>
                    <a:pt x="80" y="407"/>
                    <a:pt x="81" y="406"/>
                    <a:pt x="82" y="405"/>
                  </a:cubicBezTo>
                  <a:moveTo>
                    <a:pt x="487" y="180"/>
                  </a:moveTo>
                  <a:cubicBezTo>
                    <a:pt x="492" y="180"/>
                    <a:pt x="496" y="179"/>
                    <a:pt x="498" y="178"/>
                  </a:cubicBezTo>
                  <a:cubicBezTo>
                    <a:pt x="499" y="176"/>
                    <a:pt x="498" y="175"/>
                    <a:pt x="497" y="175"/>
                  </a:cubicBezTo>
                  <a:cubicBezTo>
                    <a:pt x="497" y="175"/>
                    <a:pt x="495" y="175"/>
                    <a:pt x="494" y="175"/>
                  </a:cubicBezTo>
                  <a:cubicBezTo>
                    <a:pt x="493" y="175"/>
                    <a:pt x="491" y="175"/>
                    <a:pt x="489" y="174"/>
                  </a:cubicBezTo>
                  <a:cubicBezTo>
                    <a:pt x="488" y="173"/>
                    <a:pt x="486" y="171"/>
                    <a:pt x="486" y="169"/>
                  </a:cubicBezTo>
                  <a:cubicBezTo>
                    <a:pt x="485" y="168"/>
                    <a:pt x="484" y="166"/>
                    <a:pt x="484" y="165"/>
                  </a:cubicBezTo>
                  <a:cubicBezTo>
                    <a:pt x="483" y="162"/>
                    <a:pt x="484" y="161"/>
                    <a:pt x="489" y="159"/>
                  </a:cubicBezTo>
                  <a:cubicBezTo>
                    <a:pt x="493" y="157"/>
                    <a:pt x="498" y="154"/>
                    <a:pt x="503" y="152"/>
                  </a:cubicBezTo>
                  <a:cubicBezTo>
                    <a:pt x="506" y="150"/>
                    <a:pt x="510" y="148"/>
                    <a:pt x="512" y="151"/>
                  </a:cubicBezTo>
                  <a:cubicBezTo>
                    <a:pt x="512" y="152"/>
                    <a:pt x="512" y="152"/>
                    <a:pt x="513" y="153"/>
                  </a:cubicBezTo>
                  <a:cubicBezTo>
                    <a:pt x="514" y="153"/>
                    <a:pt x="515" y="152"/>
                    <a:pt x="516" y="151"/>
                  </a:cubicBezTo>
                  <a:cubicBezTo>
                    <a:pt x="514" y="147"/>
                    <a:pt x="511" y="141"/>
                    <a:pt x="507" y="135"/>
                  </a:cubicBezTo>
                  <a:cubicBezTo>
                    <a:pt x="506" y="135"/>
                    <a:pt x="504" y="136"/>
                    <a:pt x="504" y="137"/>
                  </a:cubicBezTo>
                  <a:cubicBezTo>
                    <a:pt x="505" y="137"/>
                    <a:pt x="505" y="137"/>
                    <a:pt x="505" y="138"/>
                  </a:cubicBezTo>
                  <a:cubicBezTo>
                    <a:pt x="507" y="142"/>
                    <a:pt x="503" y="143"/>
                    <a:pt x="500" y="145"/>
                  </a:cubicBezTo>
                  <a:cubicBezTo>
                    <a:pt x="497" y="146"/>
                    <a:pt x="490" y="150"/>
                    <a:pt x="486" y="152"/>
                  </a:cubicBezTo>
                  <a:cubicBezTo>
                    <a:pt x="480" y="155"/>
                    <a:pt x="479" y="155"/>
                    <a:pt x="477" y="153"/>
                  </a:cubicBezTo>
                  <a:cubicBezTo>
                    <a:pt x="477" y="152"/>
                    <a:pt x="476" y="152"/>
                    <a:pt x="476" y="151"/>
                  </a:cubicBezTo>
                  <a:cubicBezTo>
                    <a:pt x="475" y="151"/>
                    <a:pt x="474" y="152"/>
                    <a:pt x="473" y="153"/>
                  </a:cubicBezTo>
                  <a:cubicBezTo>
                    <a:pt x="476" y="158"/>
                    <a:pt x="482" y="169"/>
                    <a:pt x="487" y="180"/>
                  </a:cubicBezTo>
                  <a:moveTo>
                    <a:pt x="445" y="114"/>
                  </a:moveTo>
                  <a:cubicBezTo>
                    <a:pt x="446" y="113"/>
                    <a:pt x="447" y="112"/>
                    <a:pt x="448" y="112"/>
                  </a:cubicBezTo>
                  <a:cubicBezTo>
                    <a:pt x="448" y="113"/>
                    <a:pt x="449" y="113"/>
                    <a:pt x="449" y="113"/>
                  </a:cubicBezTo>
                  <a:cubicBezTo>
                    <a:pt x="452" y="116"/>
                    <a:pt x="453" y="116"/>
                    <a:pt x="458" y="111"/>
                  </a:cubicBezTo>
                  <a:cubicBezTo>
                    <a:pt x="462" y="109"/>
                    <a:pt x="468" y="103"/>
                    <a:pt x="470" y="101"/>
                  </a:cubicBezTo>
                  <a:cubicBezTo>
                    <a:pt x="473" y="99"/>
                    <a:pt x="476" y="97"/>
                    <a:pt x="474" y="94"/>
                  </a:cubicBezTo>
                  <a:cubicBezTo>
                    <a:pt x="473" y="93"/>
                    <a:pt x="473" y="93"/>
                    <a:pt x="473" y="92"/>
                  </a:cubicBezTo>
                  <a:cubicBezTo>
                    <a:pt x="473" y="91"/>
                    <a:pt x="474" y="90"/>
                    <a:pt x="475" y="90"/>
                  </a:cubicBezTo>
                  <a:cubicBezTo>
                    <a:pt x="479" y="95"/>
                    <a:pt x="484" y="101"/>
                    <a:pt x="487" y="105"/>
                  </a:cubicBezTo>
                  <a:cubicBezTo>
                    <a:pt x="487" y="106"/>
                    <a:pt x="486" y="107"/>
                    <a:pt x="485" y="107"/>
                  </a:cubicBezTo>
                  <a:cubicBezTo>
                    <a:pt x="484" y="107"/>
                    <a:pt x="484" y="106"/>
                    <a:pt x="484" y="106"/>
                  </a:cubicBezTo>
                  <a:cubicBezTo>
                    <a:pt x="481" y="103"/>
                    <a:pt x="478" y="105"/>
                    <a:pt x="475" y="108"/>
                  </a:cubicBezTo>
                  <a:cubicBezTo>
                    <a:pt x="470" y="111"/>
                    <a:pt x="465" y="115"/>
                    <a:pt x="463" y="117"/>
                  </a:cubicBezTo>
                  <a:cubicBezTo>
                    <a:pt x="458" y="121"/>
                    <a:pt x="457" y="122"/>
                    <a:pt x="459" y="125"/>
                  </a:cubicBezTo>
                  <a:cubicBezTo>
                    <a:pt x="459" y="126"/>
                    <a:pt x="460" y="126"/>
                    <a:pt x="460" y="127"/>
                  </a:cubicBezTo>
                  <a:cubicBezTo>
                    <a:pt x="460" y="128"/>
                    <a:pt x="458" y="129"/>
                    <a:pt x="457" y="129"/>
                  </a:cubicBezTo>
                  <a:cubicBezTo>
                    <a:pt x="453" y="123"/>
                    <a:pt x="449" y="118"/>
                    <a:pt x="445" y="114"/>
                  </a:cubicBezTo>
                  <a:moveTo>
                    <a:pt x="362" y="483"/>
                  </a:moveTo>
                  <a:cubicBezTo>
                    <a:pt x="356" y="485"/>
                    <a:pt x="350" y="489"/>
                    <a:pt x="349" y="490"/>
                  </a:cubicBezTo>
                  <a:cubicBezTo>
                    <a:pt x="350" y="493"/>
                    <a:pt x="350" y="497"/>
                    <a:pt x="351" y="500"/>
                  </a:cubicBezTo>
                  <a:cubicBezTo>
                    <a:pt x="352" y="500"/>
                    <a:pt x="355" y="500"/>
                    <a:pt x="355" y="499"/>
                  </a:cubicBezTo>
                  <a:cubicBezTo>
                    <a:pt x="355" y="498"/>
                    <a:pt x="354" y="496"/>
                    <a:pt x="355" y="493"/>
                  </a:cubicBezTo>
                  <a:cubicBezTo>
                    <a:pt x="356" y="490"/>
                    <a:pt x="359" y="488"/>
                    <a:pt x="362" y="487"/>
                  </a:cubicBezTo>
                  <a:cubicBezTo>
                    <a:pt x="366" y="486"/>
                    <a:pt x="375" y="483"/>
                    <a:pt x="381" y="496"/>
                  </a:cubicBezTo>
                  <a:cubicBezTo>
                    <a:pt x="387" y="509"/>
                    <a:pt x="379" y="516"/>
                    <a:pt x="374" y="518"/>
                  </a:cubicBezTo>
                  <a:cubicBezTo>
                    <a:pt x="370" y="519"/>
                    <a:pt x="366" y="518"/>
                    <a:pt x="364" y="517"/>
                  </a:cubicBezTo>
                  <a:cubicBezTo>
                    <a:pt x="362" y="516"/>
                    <a:pt x="361" y="514"/>
                    <a:pt x="360" y="513"/>
                  </a:cubicBezTo>
                  <a:cubicBezTo>
                    <a:pt x="359" y="513"/>
                    <a:pt x="357" y="514"/>
                    <a:pt x="357" y="515"/>
                  </a:cubicBezTo>
                  <a:cubicBezTo>
                    <a:pt x="359" y="518"/>
                    <a:pt x="360" y="521"/>
                    <a:pt x="362" y="524"/>
                  </a:cubicBezTo>
                  <a:cubicBezTo>
                    <a:pt x="363" y="524"/>
                    <a:pt x="370" y="523"/>
                    <a:pt x="376" y="520"/>
                  </a:cubicBezTo>
                  <a:cubicBezTo>
                    <a:pt x="383" y="518"/>
                    <a:pt x="389" y="513"/>
                    <a:pt x="391" y="505"/>
                  </a:cubicBezTo>
                  <a:cubicBezTo>
                    <a:pt x="392" y="498"/>
                    <a:pt x="389" y="490"/>
                    <a:pt x="382" y="485"/>
                  </a:cubicBezTo>
                  <a:cubicBezTo>
                    <a:pt x="375" y="479"/>
                    <a:pt x="367" y="481"/>
                    <a:pt x="362" y="483"/>
                  </a:cubicBezTo>
                  <a:moveTo>
                    <a:pt x="309" y="38"/>
                  </a:moveTo>
                  <a:cubicBezTo>
                    <a:pt x="309" y="38"/>
                    <a:pt x="312" y="41"/>
                    <a:pt x="321" y="43"/>
                  </a:cubicBezTo>
                  <a:cubicBezTo>
                    <a:pt x="329" y="44"/>
                    <a:pt x="336" y="41"/>
                    <a:pt x="337" y="34"/>
                  </a:cubicBezTo>
                  <a:cubicBezTo>
                    <a:pt x="339" y="27"/>
                    <a:pt x="333" y="23"/>
                    <a:pt x="329" y="20"/>
                  </a:cubicBezTo>
                  <a:cubicBezTo>
                    <a:pt x="324" y="16"/>
                    <a:pt x="322" y="14"/>
                    <a:pt x="322" y="11"/>
                  </a:cubicBezTo>
                  <a:cubicBezTo>
                    <a:pt x="322" y="9"/>
                    <a:pt x="325" y="5"/>
                    <a:pt x="331" y="7"/>
                  </a:cubicBezTo>
                  <a:cubicBezTo>
                    <a:pt x="337" y="9"/>
                    <a:pt x="337" y="15"/>
                    <a:pt x="337" y="16"/>
                  </a:cubicBezTo>
                  <a:cubicBezTo>
                    <a:pt x="338" y="17"/>
                    <a:pt x="339" y="17"/>
                    <a:pt x="340" y="16"/>
                  </a:cubicBezTo>
                  <a:cubicBezTo>
                    <a:pt x="341" y="14"/>
                    <a:pt x="341" y="8"/>
                    <a:pt x="341" y="7"/>
                  </a:cubicBezTo>
                  <a:cubicBezTo>
                    <a:pt x="339" y="6"/>
                    <a:pt x="337" y="5"/>
                    <a:pt x="331" y="3"/>
                  </a:cubicBezTo>
                  <a:cubicBezTo>
                    <a:pt x="318" y="0"/>
                    <a:pt x="315" y="9"/>
                    <a:pt x="314" y="13"/>
                  </a:cubicBezTo>
                  <a:cubicBezTo>
                    <a:pt x="314" y="16"/>
                    <a:pt x="316" y="20"/>
                    <a:pt x="323" y="25"/>
                  </a:cubicBezTo>
                  <a:cubicBezTo>
                    <a:pt x="328" y="29"/>
                    <a:pt x="330" y="31"/>
                    <a:pt x="329" y="35"/>
                  </a:cubicBezTo>
                  <a:cubicBezTo>
                    <a:pt x="328" y="38"/>
                    <a:pt x="326" y="40"/>
                    <a:pt x="321" y="39"/>
                  </a:cubicBezTo>
                  <a:cubicBezTo>
                    <a:pt x="313" y="37"/>
                    <a:pt x="314" y="32"/>
                    <a:pt x="314" y="28"/>
                  </a:cubicBezTo>
                  <a:cubicBezTo>
                    <a:pt x="313" y="27"/>
                    <a:pt x="311" y="27"/>
                    <a:pt x="310" y="27"/>
                  </a:cubicBezTo>
                  <a:cubicBezTo>
                    <a:pt x="310" y="29"/>
                    <a:pt x="309" y="34"/>
                    <a:pt x="309" y="38"/>
                  </a:cubicBezTo>
                  <a:moveTo>
                    <a:pt x="58" y="366"/>
                  </a:moveTo>
                  <a:cubicBezTo>
                    <a:pt x="58" y="366"/>
                    <a:pt x="58" y="361"/>
                    <a:pt x="55" y="354"/>
                  </a:cubicBezTo>
                  <a:cubicBezTo>
                    <a:pt x="52" y="346"/>
                    <a:pt x="45" y="342"/>
                    <a:pt x="39" y="345"/>
                  </a:cubicBezTo>
                  <a:cubicBezTo>
                    <a:pt x="32" y="347"/>
                    <a:pt x="32" y="354"/>
                    <a:pt x="32" y="360"/>
                  </a:cubicBezTo>
                  <a:cubicBezTo>
                    <a:pt x="31" y="366"/>
                    <a:pt x="31" y="369"/>
                    <a:pt x="28" y="370"/>
                  </a:cubicBezTo>
                  <a:cubicBezTo>
                    <a:pt x="26" y="371"/>
                    <a:pt x="22" y="371"/>
                    <a:pt x="20" y="365"/>
                  </a:cubicBezTo>
                  <a:cubicBezTo>
                    <a:pt x="18" y="358"/>
                    <a:pt x="23" y="356"/>
                    <a:pt x="24" y="355"/>
                  </a:cubicBezTo>
                  <a:cubicBezTo>
                    <a:pt x="24" y="354"/>
                    <a:pt x="24" y="353"/>
                    <a:pt x="22" y="352"/>
                  </a:cubicBezTo>
                  <a:cubicBezTo>
                    <a:pt x="20" y="353"/>
                    <a:pt x="15" y="356"/>
                    <a:pt x="14" y="356"/>
                  </a:cubicBezTo>
                  <a:cubicBezTo>
                    <a:pt x="15" y="358"/>
                    <a:pt x="15" y="361"/>
                    <a:pt x="17" y="367"/>
                  </a:cubicBezTo>
                  <a:cubicBezTo>
                    <a:pt x="22" y="379"/>
                    <a:pt x="30" y="378"/>
                    <a:pt x="34" y="375"/>
                  </a:cubicBezTo>
                  <a:cubicBezTo>
                    <a:pt x="37" y="373"/>
                    <a:pt x="39" y="370"/>
                    <a:pt x="39" y="361"/>
                  </a:cubicBezTo>
                  <a:cubicBezTo>
                    <a:pt x="39" y="355"/>
                    <a:pt x="40" y="352"/>
                    <a:pt x="44" y="351"/>
                  </a:cubicBezTo>
                  <a:cubicBezTo>
                    <a:pt x="47" y="350"/>
                    <a:pt x="50" y="351"/>
                    <a:pt x="52" y="355"/>
                  </a:cubicBezTo>
                  <a:cubicBezTo>
                    <a:pt x="55" y="363"/>
                    <a:pt x="50" y="365"/>
                    <a:pt x="47" y="367"/>
                  </a:cubicBezTo>
                  <a:cubicBezTo>
                    <a:pt x="46" y="369"/>
                    <a:pt x="47" y="370"/>
                    <a:pt x="48" y="371"/>
                  </a:cubicBezTo>
                  <a:cubicBezTo>
                    <a:pt x="50" y="370"/>
                    <a:pt x="54" y="368"/>
                    <a:pt x="58" y="366"/>
                  </a:cubicBezTo>
                  <a:moveTo>
                    <a:pt x="157" y="472"/>
                  </a:moveTo>
                  <a:cubicBezTo>
                    <a:pt x="155" y="473"/>
                    <a:pt x="155" y="474"/>
                    <a:pt x="155" y="475"/>
                  </a:cubicBezTo>
                  <a:cubicBezTo>
                    <a:pt x="155" y="475"/>
                    <a:pt x="155" y="475"/>
                    <a:pt x="156" y="476"/>
                  </a:cubicBezTo>
                  <a:cubicBezTo>
                    <a:pt x="158" y="478"/>
                    <a:pt x="158" y="479"/>
                    <a:pt x="155" y="481"/>
                  </a:cubicBezTo>
                  <a:cubicBezTo>
                    <a:pt x="153" y="483"/>
                    <a:pt x="152" y="483"/>
                    <a:pt x="151" y="484"/>
                  </a:cubicBezTo>
                  <a:cubicBezTo>
                    <a:pt x="150" y="482"/>
                    <a:pt x="141" y="477"/>
                    <a:pt x="139" y="476"/>
                  </a:cubicBezTo>
                  <a:cubicBezTo>
                    <a:pt x="139" y="475"/>
                    <a:pt x="139" y="475"/>
                    <a:pt x="140" y="472"/>
                  </a:cubicBezTo>
                  <a:cubicBezTo>
                    <a:pt x="140" y="469"/>
                    <a:pt x="141" y="467"/>
                    <a:pt x="144" y="468"/>
                  </a:cubicBezTo>
                  <a:cubicBezTo>
                    <a:pt x="144" y="469"/>
                    <a:pt x="145" y="469"/>
                    <a:pt x="145" y="469"/>
                  </a:cubicBezTo>
                  <a:cubicBezTo>
                    <a:pt x="146" y="469"/>
                    <a:pt x="147" y="467"/>
                    <a:pt x="147" y="466"/>
                  </a:cubicBezTo>
                  <a:cubicBezTo>
                    <a:pt x="144" y="465"/>
                    <a:pt x="139" y="461"/>
                    <a:pt x="133" y="457"/>
                  </a:cubicBezTo>
                  <a:cubicBezTo>
                    <a:pt x="131" y="457"/>
                    <a:pt x="131" y="459"/>
                    <a:pt x="131" y="460"/>
                  </a:cubicBezTo>
                  <a:cubicBezTo>
                    <a:pt x="131" y="460"/>
                    <a:pt x="132" y="460"/>
                    <a:pt x="132" y="461"/>
                  </a:cubicBezTo>
                  <a:cubicBezTo>
                    <a:pt x="135" y="463"/>
                    <a:pt x="133" y="467"/>
                    <a:pt x="133" y="469"/>
                  </a:cubicBezTo>
                  <a:cubicBezTo>
                    <a:pt x="133" y="472"/>
                    <a:pt x="127" y="500"/>
                    <a:pt x="127" y="500"/>
                  </a:cubicBezTo>
                  <a:cubicBezTo>
                    <a:pt x="127" y="501"/>
                    <a:pt x="127" y="501"/>
                    <a:pt x="127" y="501"/>
                  </a:cubicBezTo>
                  <a:cubicBezTo>
                    <a:pt x="128" y="501"/>
                    <a:pt x="132" y="503"/>
                    <a:pt x="133" y="503"/>
                  </a:cubicBezTo>
                  <a:cubicBezTo>
                    <a:pt x="135" y="501"/>
                    <a:pt x="153" y="488"/>
                    <a:pt x="158" y="484"/>
                  </a:cubicBezTo>
                  <a:cubicBezTo>
                    <a:pt x="163" y="480"/>
                    <a:pt x="164" y="481"/>
                    <a:pt x="166" y="481"/>
                  </a:cubicBezTo>
                  <a:cubicBezTo>
                    <a:pt x="167" y="481"/>
                    <a:pt x="167" y="482"/>
                    <a:pt x="167" y="482"/>
                  </a:cubicBezTo>
                  <a:cubicBezTo>
                    <a:pt x="168" y="481"/>
                    <a:pt x="169" y="480"/>
                    <a:pt x="169" y="479"/>
                  </a:cubicBezTo>
                  <a:cubicBezTo>
                    <a:pt x="164" y="477"/>
                    <a:pt x="158" y="473"/>
                    <a:pt x="157" y="472"/>
                  </a:cubicBezTo>
                  <a:moveTo>
                    <a:pt x="136" y="496"/>
                  </a:moveTo>
                  <a:cubicBezTo>
                    <a:pt x="136" y="496"/>
                    <a:pt x="136" y="496"/>
                    <a:pt x="135" y="496"/>
                  </a:cubicBezTo>
                  <a:cubicBezTo>
                    <a:pt x="135" y="496"/>
                    <a:pt x="135" y="495"/>
                    <a:pt x="135" y="495"/>
                  </a:cubicBezTo>
                  <a:cubicBezTo>
                    <a:pt x="138" y="479"/>
                    <a:pt x="138" y="479"/>
                    <a:pt x="138" y="479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36" y="496"/>
                    <a:pt x="136" y="496"/>
                    <a:pt x="136" y="496"/>
                  </a:cubicBezTo>
                  <a:moveTo>
                    <a:pt x="420" y="449"/>
                  </a:moveTo>
                  <a:cubicBezTo>
                    <a:pt x="421" y="448"/>
                    <a:pt x="427" y="443"/>
                    <a:pt x="430" y="439"/>
                  </a:cubicBezTo>
                  <a:cubicBezTo>
                    <a:pt x="431" y="439"/>
                    <a:pt x="433" y="441"/>
                    <a:pt x="432" y="442"/>
                  </a:cubicBezTo>
                  <a:cubicBezTo>
                    <a:pt x="432" y="442"/>
                    <a:pt x="432" y="442"/>
                    <a:pt x="431" y="443"/>
                  </a:cubicBezTo>
                  <a:cubicBezTo>
                    <a:pt x="430" y="445"/>
                    <a:pt x="430" y="446"/>
                    <a:pt x="431" y="452"/>
                  </a:cubicBezTo>
                  <a:cubicBezTo>
                    <a:pt x="433" y="457"/>
                    <a:pt x="439" y="479"/>
                    <a:pt x="440" y="481"/>
                  </a:cubicBezTo>
                  <a:cubicBezTo>
                    <a:pt x="440" y="482"/>
                    <a:pt x="437" y="486"/>
                    <a:pt x="437" y="486"/>
                  </a:cubicBezTo>
                  <a:cubicBezTo>
                    <a:pt x="436" y="486"/>
                    <a:pt x="436" y="487"/>
                    <a:pt x="436" y="486"/>
                  </a:cubicBezTo>
                  <a:cubicBezTo>
                    <a:pt x="435" y="486"/>
                    <a:pt x="411" y="471"/>
                    <a:pt x="409" y="469"/>
                  </a:cubicBezTo>
                  <a:cubicBezTo>
                    <a:pt x="407" y="468"/>
                    <a:pt x="403" y="466"/>
                    <a:pt x="401" y="467"/>
                  </a:cubicBezTo>
                  <a:cubicBezTo>
                    <a:pt x="400" y="468"/>
                    <a:pt x="400" y="468"/>
                    <a:pt x="399" y="468"/>
                  </a:cubicBezTo>
                  <a:cubicBezTo>
                    <a:pt x="398" y="468"/>
                    <a:pt x="397" y="467"/>
                    <a:pt x="397" y="465"/>
                  </a:cubicBezTo>
                  <a:cubicBezTo>
                    <a:pt x="404" y="461"/>
                    <a:pt x="409" y="457"/>
                    <a:pt x="411" y="456"/>
                  </a:cubicBezTo>
                  <a:cubicBezTo>
                    <a:pt x="412" y="456"/>
                    <a:pt x="413" y="457"/>
                    <a:pt x="413" y="458"/>
                  </a:cubicBezTo>
                  <a:cubicBezTo>
                    <a:pt x="412" y="459"/>
                    <a:pt x="412" y="459"/>
                    <a:pt x="412" y="459"/>
                  </a:cubicBezTo>
                  <a:cubicBezTo>
                    <a:pt x="409" y="461"/>
                    <a:pt x="411" y="463"/>
                    <a:pt x="414" y="464"/>
                  </a:cubicBezTo>
                  <a:cubicBezTo>
                    <a:pt x="416" y="466"/>
                    <a:pt x="416" y="466"/>
                    <a:pt x="417" y="466"/>
                  </a:cubicBezTo>
                  <a:cubicBezTo>
                    <a:pt x="418" y="465"/>
                    <a:pt x="427" y="458"/>
                    <a:pt x="429" y="457"/>
                  </a:cubicBezTo>
                  <a:cubicBezTo>
                    <a:pt x="428" y="456"/>
                    <a:pt x="428" y="456"/>
                    <a:pt x="427" y="453"/>
                  </a:cubicBezTo>
                  <a:cubicBezTo>
                    <a:pt x="426" y="450"/>
                    <a:pt x="425" y="449"/>
                    <a:pt x="423" y="450"/>
                  </a:cubicBezTo>
                  <a:cubicBezTo>
                    <a:pt x="422" y="451"/>
                    <a:pt x="422" y="451"/>
                    <a:pt x="422" y="451"/>
                  </a:cubicBezTo>
                  <a:cubicBezTo>
                    <a:pt x="421" y="451"/>
                    <a:pt x="420" y="450"/>
                    <a:pt x="420" y="449"/>
                  </a:cubicBezTo>
                  <a:moveTo>
                    <a:pt x="434" y="476"/>
                  </a:moveTo>
                  <a:cubicBezTo>
                    <a:pt x="430" y="460"/>
                    <a:pt x="430" y="460"/>
                    <a:pt x="430" y="460"/>
                  </a:cubicBezTo>
                  <a:cubicBezTo>
                    <a:pt x="420" y="468"/>
                    <a:pt x="420" y="468"/>
                    <a:pt x="420" y="468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477"/>
                    <a:pt x="434" y="476"/>
                    <a:pt x="434" y="47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8462" y="853"/>
              <a:ext cx="370" cy="710"/>
            </a:xfrm>
            <a:custGeom>
              <a:avLst/>
              <a:gdLst>
                <a:gd name="T0" fmla="*/ 1264 w 185"/>
                <a:gd name="T1" fmla="*/ 4144 h 355"/>
                <a:gd name="T2" fmla="*/ 1088 w 185"/>
                <a:gd name="T3" fmla="*/ 4640 h 355"/>
                <a:gd name="T4" fmla="*/ 464 w 185"/>
                <a:gd name="T5" fmla="*/ 4400 h 355"/>
                <a:gd name="T6" fmla="*/ 1968 w 185"/>
                <a:gd name="T7" fmla="*/ 3552 h 355"/>
                <a:gd name="T8" fmla="*/ 1472 w 185"/>
                <a:gd name="T9" fmla="*/ 3152 h 355"/>
                <a:gd name="T10" fmla="*/ 1888 w 185"/>
                <a:gd name="T11" fmla="*/ 5152 h 355"/>
                <a:gd name="T12" fmla="*/ 1392 w 185"/>
                <a:gd name="T13" fmla="*/ 4896 h 355"/>
                <a:gd name="T14" fmla="*/ 1184 w 185"/>
                <a:gd name="T15" fmla="*/ 5520 h 355"/>
                <a:gd name="T16" fmla="*/ 624 w 185"/>
                <a:gd name="T17" fmla="*/ 5184 h 355"/>
                <a:gd name="T18" fmla="*/ 1248 w 185"/>
                <a:gd name="T19" fmla="*/ 5680 h 355"/>
                <a:gd name="T20" fmla="*/ 368 w 185"/>
                <a:gd name="T21" fmla="*/ 672 h 355"/>
                <a:gd name="T22" fmla="*/ 224 w 185"/>
                <a:gd name="T23" fmla="*/ 656 h 355"/>
                <a:gd name="T24" fmla="*/ 256 w 185"/>
                <a:gd name="T25" fmla="*/ 896 h 355"/>
                <a:gd name="T26" fmla="*/ 1040 w 185"/>
                <a:gd name="T27" fmla="*/ 48 h 355"/>
                <a:gd name="T28" fmla="*/ 0 w 185"/>
                <a:gd name="T29" fmla="*/ 464 h 355"/>
                <a:gd name="T30" fmla="*/ 768 w 185"/>
                <a:gd name="T31" fmla="*/ 480 h 355"/>
                <a:gd name="T32" fmla="*/ 768 w 185"/>
                <a:gd name="T33" fmla="*/ 656 h 355"/>
                <a:gd name="T34" fmla="*/ 496 w 185"/>
                <a:gd name="T35" fmla="*/ 720 h 355"/>
                <a:gd name="T36" fmla="*/ 1328 w 185"/>
                <a:gd name="T37" fmla="*/ 592 h 355"/>
                <a:gd name="T38" fmla="*/ 2464 w 185"/>
                <a:gd name="T39" fmla="*/ 1168 h 355"/>
                <a:gd name="T40" fmla="*/ 96 w 185"/>
                <a:gd name="T41" fmla="*/ 3024 h 355"/>
                <a:gd name="T42" fmla="*/ 1008 w 185"/>
                <a:gd name="T43" fmla="*/ 3152 h 355"/>
                <a:gd name="T44" fmla="*/ 1136 w 185"/>
                <a:gd name="T45" fmla="*/ 2592 h 355"/>
                <a:gd name="T46" fmla="*/ 1712 w 185"/>
                <a:gd name="T47" fmla="*/ 208 h 355"/>
                <a:gd name="T48" fmla="*/ 624 w 185"/>
                <a:gd name="T49" fmla="*/ 176 h 355"/>
                <a:gd name="T50" fmla="*/ 656 w 185"/>
                <a:gd name="T51" fmla="*/ 304 h 355"/>
                <a:gd name="T52" fmla="*/ 624 w 185"/>
                <a:gd name="T53" fmla="*/ 176 h 355"/>
                <a:gd name="T54" fmla="*/ 1536 w 185"/>
                <a:gd name="T55" fmla="*/ 1296 h 355"/>
                <a:gd name="T56" fmla="*/ 960 w 185"/>
                <a:gd name="T57" fmla="*/ 1296 h 355"/>
                <a:gd name="T58" fmla="*/ 1088 w 185"/>
                <a:gd name="T59" fmla="*/ 2176 h 355"/>
                <a:gd name="T60" fmla="*/ 1440 w 185"/>
                <a:gd name="T61" fmla="*/ 1408 h 355"/>
                <a:gd name="T62" fmla="*/ 1104 w 185"/>
                <a:gd name="T63" fmla="*/ 2784 h 355"/>
                <a:gd name="T64" fmla="*/ 1360 w 185"/>
                <a:gd name="T65" fmla="*/ 3808 h 355"/>
                <a:gd name="T66" fmla="*/ 1152 w 185"/>
                <a:gd name="T67" fmla="*/ 4288 h 355"/>
                <a:gd name="T68" fmla="*/ 1344 w 185"/>
                <a:gd name="T69" fmla="*/ 4256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5"/>
                <a:gd name="T106" fmla="*/ 0 h 355"/>
                <a:gd name="T107" fmla="*/ 185 w 185"/>
                <a:gd name="T108" fmla="*/ 355 h 3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5" h="355">
                  <a:moveTo>
                    <a:pt x="147" y="221"/>
                  </a:moveTo>
                  <a:cubicBezTo>
                    <a:pt x="147" y="238"/>
                    <a:pt x="134" y="249"/>
                    <a:pt x="79" y="259"/>
                  </a:cubicBezTo>
                  <a:cubicBezTo>
                    <a:pt x="57" y="263"/>
                    <a:pt x="50" y="268"/>
                    <a:pt x="50" y="275"/>
                  </a:cubicBezTo>
                  <a:cubicBezTo>
                    <a:pt x="50" y="281"/>
                    <a:pt x="56" y="287"/>
                    <a:pt x="68" y="290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45" y="299"/>
                    <a:pt x="29" y="288"/>
                    <a:pt x="29" y="275"/>
                  </a:cubicBezTo>
                  <a:cubicBezTo>
                    <a:pt x="29" y="263"/>
                    <a:pt x="36" y="253"/>
                    <a:pt x="77" y="244"/>
                  </a:cubicBezTo>
                  <a:cubicBezTo>
                    <a:pt x="114" y="236"/>
                    <a:pt x="125" y="232"/>
                    <a:pt x="123" y="222"/>
                  </a:cubicBezTo>
                  <a:cubicBezTo>
                    <a:pt x="123" y="214"/>
                    <a:pt x="112" y="210"/>
                    <a:pt x="92" y="210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132" y="197"/>
                    <a:pt x="147" y="208"/>
                    <a:pt x="147" y="221"/>
                  </a:cubicBezTo>
                  <a:close/>
                  <a:moveTo>
                    <a:pt x="118" y="322"/>
                  </a:moveTo>
                  <a:cubicBezTo>
                    <a:pt x="118" y="306"/>
                    <a:pt x="106" y="297"/>
                    <a:pt x="87" y="293"/>
                  </a:cubicBezTo>
                  <a:cubicBezTo>
                    <a:pt x="87" y="306"/>
                    <a:pt x="87" y="306"/>
                    <a:pt x="87" y="306"/>
                  </a:cubicBezTo>
                  <a:cubicBezTo>
                    <a:pt x="95" y="309"/>
                    <a:pt x="102" y="314"/>
                    <a:pt x="102" y="323"/>
                  </a:cubicBezTo>
                  <a:cubicBezTo>
                    <a:pt x="102" y="334"/>
                    <a:pt x="91" y="345"/>
                    <a:pt x="74" y="345"/>
                  </a:cubicBezTo>
                  <a:cubicBezTo>
                    <a:pt x="51" y="345"/>
                    <a:pt x="44" y="334"/>
                    <a:pt x="41" y="327"/>
                  </a:cubicBezTo>
                  <a:cubicBezTo>
                    <a:pt x="40" y="325"/>
                    <a:pt x="40" y="324"/>
                    <a:pt x="39" y="324"/>
                  </a:cubicBezTo>
                  <a:cubicBezTo>
                    <a:pt x="38" y="325"/>
                    <a:pt x="37" y="326"/>
                    <a:pt x="37" y="328"/>
                  </a:cubicBezTo>
                  <a:cubicBezTo>
                    <a:pt x="39" y="342"/>
                    <a:pt x="57" y="355"/>
                    <a:pt x="78" y="355"/>
                  </a:cubicBezTo>
                  <a:cubicBezTo>
                    <a:pt x="102" y="355"/>
                    <a:pt x="118" y="340"/>
                    <a:pt x="118" y="322"/>
                  </a:cubicBezTo>
                  <a:close/>
                  <a:moveTo>
                    <a:pt x="23" y="42"/>
                  </a:moveTo>
                  <a:cubicBezTo>
                    <a:pt x="32" y="38"/>
                    <a:pt x="44" y="36"/>
                    <a:pt x="53" y="36"/>
                  </a:cubicBezTo>
                  <a:cubicBezTo>
                    <a:pt x="51" y="33"/>
                    <a:pt x="31" y="34"/>
                    <a:pt x="14" y="41"/>
                  </a:cubicBezTo>
                  <a:cubicBezTo>
                    <a:pt x="6" y="45"/>
                    <a:pt x="2" y="48"/>
                    <a:pt x="2" y="51"/>
                  </a:cubicBezTo>
                  <a:cubicBezTo>
                    <a:pt x="2" y="54"/>
                    <a:pt x="6" y="58"/>
                    <a:pt x="16" y="56"/>
                  </a:cubicBezTo>
                  <a:cubicBezTo>
                    <a:pt x="8" y="54"/>
                    <a:pt x="11" y="48"/>
                    <a:pt x="23" y="42"/>
                  </a:cubicBezTo>
                  <a:close/>
                  <a:moveTo>
                    <a:pt x="65" y="3"/>
                  </a:moveTo>
                  <a:cubicBezTo>
                    <a:pt x="33" y="0"/>
                    <a:pt x="17" y="9"/>
                    <a:pt x="18" y="16"/>
                  </a:cubicBezTo>
                  <a:cubicBezTo>
                    <a:pt x="8" y="19"/>
                    <a:pt x="0" y="23"/>
                    <a:pt x="0" y="29"/>
                  </a:cubicBezTo>
                  <a:cubicBezTo>
                    <a:pt x="0" y="32"/>
                    <a:pt x="3" y="36"/>
                    <a:pt x="9" y="37"/>
                  </a:cubicBezTo>
                  <a:cubicBezTo>
                    <a:pt x="21" y="33"/>
                    <a:pt x="35" y="30"/>
                    <a:pt x="48" y="30"/>
                  </a:cubicBezTo>
                  <a:cubicBezTo>
                    <a:pt x="58" y="30"/>
                    <a:pt x="64" y="33"/>
                    <a:pt x="64" y="36"/>
                  </a:cubicBezTo>
                  <a:cubicBezTo>
                    <a:pt x="64" y="39"/>
                    <a:pt x="58" y="41"/>
                    <a:pt x="48" y="41"/>
                  </a:cubicBezTo>
                  <a:cubicBezTo>
                    <a:pt x="44" y="41"/>
                    <a:pt x="43" y="41"/>
                    <a:pt x="41" y="40"/>
                  </a:cubicBezTo>
                  <a:cubicBezTo>
                    <a:pt x="37" y="42"/>
                    <a:pt x="32" y="43"/>
                    <a:pt x="31" y="45"/>
                  </a:cubicBezTo>
                  <a:cubicBezTo>
                    <a:pt x="34" y="46"/>
                    <a:pt x="40" y="47"/>
                    <a:pt x="46" y="47"/>
                  </a:cubicBezTo>
                  <a:cubicBezTo>
                    <a:pt x="65" y="47"/>
                    <a:pt x="72" y="44"/>
                    <a:pt x="83" y="37"/>
                  </a:cubicBezTo>
                  <a:cubicBezTo>
                    <a:pt x="87" y="34"/>
                    <a:pt x="93" y="32"/>
                    <a:pt x="97" y="32"/>
                  </a:cubicBezTo>
                  <a:cubicBezTo>
                    <a:pt x="135" y="37"/>
                    <a:pt x="154" y="53"/>
                    <a:pt x="154" y="73"/>
                  </a:cubicBezTo>
                  <a:cubicBezTo>
                    <a:pt x="154" y="98"/>
                    <a:pt x="126" y="116"/>
                    <a:pt x="77" y="138"/>
                  </a:cubicBezTo>
                  <a:cubicBezTo>
                    <a:pt x="24" y="162"/>
                    <a:pt x="4" y="171"/>
                    <a:pt x="6" y="189"/>
                  </a:cubicBezTo>
                  <a:cubicBezTo>
                    <a:pt x="7" y="203"/>
                    <a:pt x="23" y="214"/>
                    <a:pt x="64" y="212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40" y="197"/>
                    <a:pt x="33" y="192"/>
                    <a:pt x="33" y="186"/>
                  </a:cubicBezTo>
                  <a:cubicBezTo>
                    <a:pt x="33" y="177"/>
                    <a:pt x="49" y="170"/>
                    <a:pt x="71" y="162"/>
                  </a:cubicBezTo>
                  <a:cubicBezTo>
                    <a:pt x="161" y="126"/>
                    <a:pt x="185" y="105"/>
                    <a:pt x="185" y="73"/>
                  </a:cubicBezTo>
                  <a:cubicBezTo>
                    <a:pt x="185" y="39"/>
                    <a:pt x="155" y="22"/>
                    <a:pt x="107" y="13"/>
                  </a:cubicBezTo>
                  <a:cubicBezTo>
                    <a:pt x="87" y="9"/>
                    <a:pt x="83" y="5"/>
                    <a:pt x="65" y="3"/>
                  </a:cubicBezTo>
                  <a:close/>
                  <a:moveTo>
                    <a:pt x="39" y="11"/>
                  </a:moveTo>
                  <a:cubicBezTo>
                    <a:pt x="46" y="10"/>
                    <a:pt x="50" y="11"/>
                    <a:pt x="50" y="14"/>
                  </a:cubicBezTo>
                  <a:cubicBezTo>
                    <a:pt x="51" y="16"/>
                    <a:pt x="48" y="18"/>
                    <a:pt x="41" y="19"/>
                  </a:cubicBezTo>
                  <a:cubicBezTo>
                    <a:pt x="34" y="20"/>
                    <a:pt x="31" y="19"/>
                    <a:pt x="30" y="17"/>
                  </a:cubicBezTo>
                  <a:cubicBezTo>
                    <a:pt x="30" y="15"/>
                    <a:pt x="33" y="12"/>
                    <a:pt x="39" y="11"/>
                  </a:cubicBezTo>
                  <a:close/>
                  <a:moveTo>
                    <a:pt x="90" y="88"/>
                  </a:moveTo>
                  <a:cubicBezTo>
                    <a:pt x="94" y="86"/>
                    <a:pt x="96" y="84"/>
                    <a:pt x="96" y="81"/>
                  </a:cubicBezTo>
                  <a:cubicBezTo>
                    <a:pt x="96" y="75"/>
                    <a:pt x="88" y="70"/>
                    <a:pt x="78" y="70"/>
                  </a:cubicBezTo>
                  <a:cubicBezTo>
                    <a:pt x="68" y="70"/>
                    <a:pt x="60" y="75"/>
                    <a:pt x="60" y="81"/>
                  </a:cubicBezTo>
                  <a:cubicBezTo>
                    <a:pt x="60" y="84"/>
                    <a:pt x="62" y="86"/>
                    <a:pt x="66" y="88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71" y="135"/>
                    <a:pt x="84" y="129"/>
                    <a:pt x="89" y="127"/>
                  </a:cubicBezTo>
                  <a:lnTo>
                    <a:pt x="90" y="88"/>
                  </a:lnTo>
                  <a:close/>
                  <a:moveTo>
                    <a:pt x="87" y="166"/>
                  </a:moveTo>
                  <a:cubicBezTo>
                    <a:pt x="82" y="168"/>
                    <a:pt x="69" y="173"/>
                    <a:pt x="69" y="174"/>
                  </a:cubicBezTo>
                  <a:cubicBezTo>
                    <a:pt x="71" y="240"/>
                    <a:pt x="71" y="240"/>
                    <a:pt x="71" y="240"/>
                  </a:cubicBezTo>
                  <a:cubicBezTo>
                    <a:pt x="73" y="240"/>
                    <a:pt x="82" y="238"/>
                    <a:pt x="85" y="238"/>
                  </a:cubicBezTo>
                  <a:lnTo>
                    <a:pt x="87" y="166"/>
                  </a:lnTo>
                  <a:close/>
                  <a:moveTo>
                    <a:pt x="72" y="268"/>
                  </a:moveTo>
                  <a:cubicBezTo>
                    <a:pt x="74" y="326"/>
                    <a:pt x="75" y="330"/>
                    <a:pt x="78" y="335"/>
                  </a:cubicBezTo>
                  <a:cubicBezTo>
                    <a:pt x="81" y="330"/>
                    <a:pt x="82" y="325"/>
                    <a:pt x="84" y="266"/>
                  </a:cubicBezTo>
                  <a:cubicBezTo>
                    <a:pt x="82" y="266"/>
                    <a:pt x="75" y="267"/>
                    <a:pt x="72" y="26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</p:grpSp>
      <p:pic>
        <p:nvPicPr>
          <p:cNvPr id="20" name="Billed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60648"/>
            <a:ext cx="1824286" cy="5660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0"/>
            <a:ext cx="8229600" cy="66981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da-DK" sz="1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Holbæk-modellens paradigmeskifter</a:t>
            </a:r>
          </a:p>
          <a:p>
            <a:pPr marL="0" indent="0" algn="ctr">
              <a:buNone/>
            </a:pPr>
            <a:endParaRPr lang="da-DK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da-DK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Jens-Christian Holm</a:t>
            </a:r>
          </a:p>
          <a:p>
            <a:pPr marL="0" indent="0" algn="ctr">
              <a:buNone/>
            </a:pPr>
            <a:endParaRPr lang="da-DK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da-DK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 Consultant in Paediatrics, PhD,  Associate Clinical and Research Professor, </a:t>
            </a:r>
          </a:p>
          <a:p>
            <a:pPr marL="0" indent="0" algn="ctr">
              <a:buNone/>
            </a:pPr>
            <a:r>
              <a:rPr lang="da-DK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 of Research and The Children’s </a:t>
            </a:r>
            <a:r>
              <a:rPr lang="da-DK" sz="2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Obesity</a:t>
            </a:r>
            <a:r>
              <a:rPr lang="da-DK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Clinic, </a:t>
            </a:r>
          </a:p>
          <a:p>
            <a:pPr marL="0" indent="0" algn="ctr">
              <a:buNone/>
            </a:pPr>
            <a:r>
              <a:rPr lang="da-DK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Centre of Management (COM) </a:t>
            </a:r>
          </a:p>
          <a:p>
            <a:pPr marL="0" indent="0" algn="ctr">
              <a:buNone/>
            </a:pPr>
            <a:r>
              <a:rPr lang="da-DK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</a:p>
          <a:p>
            <a:pPr marL="0" indent="0" algn="ctr">
              <a:buNone/>
            </a:pPr>
            <a:r>
              <a:rPr lang="da-DK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HOLBAEK </a:t>
            </a:r>
            <a:r>
              <a:rPr lang="da-DK" sz="2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br>
              <a:rPr lang="da-DK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Paediatrics</a:t>
            </a:r>
            <a:br>
              <a:rPr lang="da-DK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Copenhagen University Hospital Holbæk, Denmark</a:t>
            </a:r>
          </a:p>
          <a:p>
            <a:pPr marL="0" indent="0" algn="ctr">
              <a:buNone/>
            </a:pPr>
            <a:r>
              <a:rPr lang="da-DK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</a:p>
          <a:p>
            <a:pPr marL="0" indent="0" algn="ctr">
              <a:buNone/>
            </a:pPr>
            <a:r>
              <a:rPr lang="da-DK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Novo Nordisk Foundation Center for Basic Metabolic Research, University of Copenhagen, Denmark</a:t>
            </a:r>
          </a:p>
          <a:p>
            <a:pPr marL="0" indent="0" algn="ctr">
              <a:buNone/>
            </a:pPr>
            <a:endParaRPr lang="da-DK" sz="2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da-DK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</a:t>
            </a:r>
            <a:r>
              <a:rPr lang="da-DK" sz="2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</a:t>
            </a:r>
            <a:r>
              <a:rPr lang="da-DK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da-DK" sz="2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Childhood</a:t>
            </a:r>
            <a:r>
              <a:rPr lang="da-DK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Obesity</a:t>
            </a:r>
            <a:r>
              <a:rPr lang="da-DK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Task Force (EASO)</a:t>
            </a:r>
          </a:p>
          <a:p>
            <a:pPr marL="0" indent="0" algn="ctr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da-DK" sz="2200" b="1" dirty="0"/>
              <a:t>Årskonference Holbæk-modellen 2022</a:t>
            </a:r>
          </a:p>
          <a:p>
            <a:pPr marL="0" indent="0" algn="ctr">
              <a:buNone/>
            </a:pPr>
            <a:r>
              <a:rPr lang="da-DK" sz="2200" b="1" dirty="0"/>
              <a:t>Hotel Nyborg Strand</a:t>
            </a:r>
          </a:p>
          <a:p>
            <a:pPr marL="0" indent="0" algn="ctr">
              <a:buNone/>
            </a:pPr>
            <a:endParaRPr lang="da-DK" sz="2200" b="1" dirty="0"/>
          </a:p>
        </p:txBody>
      </p:sp>
    </p:spTree>
    <p:extLst>
      <p:ext uri="{BB962C8B-B14F-4D97-AF65-F5344CB8AC3E}">
        <p14:creationId xmlns:p14="http://schemas.microsoft.com/office/powerpoint/2010/main" val="1641892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BD35762-6531-4587-9CAF-7DE03FA71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136" y="-33456"/>
            <a:ext cx="13227150" cy="689145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7005E1D-FEA8-4339-A671-73439FA19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4084320"/>
            <a:ext cx="7673340" cy="2773680"/>
          </a:xfrm>
          <a:prstGeom prst="rect">
            <a:avLst/>
          </a:prstGeom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91344" y="260648"/>
            <a:ext cx="711200" cy="930275"/>
            <a:chOff x="17626" y="647"/>
            <a:chExt cx="1576" cy="2180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18032" y="647"/>
              <a:ext cx="1170" cy="1172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7626" y="1811"/>
              <a:ext cx="556" cy="554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18472" y="2537"/>
              <a:ext cx="292" cy="290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18074" y="693"/>
              <a:ext cx="1084" cy="1080"/>
            </a:xfrm>
            <a:custGeom>
              <a:avLst/>
              <a:gdLst>
                <a:gd name="T0" fmla="*/ 6368 w 542"/>
                <a:gd name="T1" fmla="*/ 6528 h 540"/>
                <a:gd name="T2" fmla="*/ 4656 w 542"/>
                <a:gd name="T3" fmla="*/ 7296 h 540"/>
                <a:gd name="T4" fmla="*/ 1712 w 542"/>
                <a:gd name="T5" fmla="*/ 5792 h 540"/>
                <a:gd name="T6" fmla="*/ 1360 w 542"/>
                <a:gd name="T7" fmla="*/ 3872 h 540"/>
                <a:gd name="T8" fmla="*/ 7344 w 542"/>
                <a:gd name="T9" fmla="*/ 4304 h 540"/>
                <a:gd name="T10" fmla="*/ 6704 w 542"/>
                <a:gd name="T11" fmla="*/ 6208 h 540"/>
                <a:gd name="T12" fmla="*/ 4256 w 542"/>
                <a:gd name="T13" fmla="*/ 7328 h 540"/>
                <a:gd name="T14" fmla="*/ 1312 w 542"/>
                <a:gd name="T15" fmla="*/ 4320 h 540"/>
                <a:gd name="T16" fmla="*/ 1424 w 542"/>
                <a:gd name="T17" fmla="*/ 3456 h 540"/>
                <a:gd name="T18" fmla="*/ 7584 w 542"/>
                <a:gd name="T19" fmla="*/ 3280 h 540"/>
                <a:gd name="T20" fmla="*/ 7552 w 542"/>
                <a:gd name="T21" fmla="*/ 5056 h 540"/>
                <a:gd name="T22" fmla="*/ 6784 w 542"/>
                <a:gd name="T23" fmla="*/ 6064 h 540"/>
                <a:gd name="T24" fmla="*/ 6944 w 542"/>
                <a:gd name="T25" fmla="*/ 5872 h 540"/>
                <a:gd name="T26" fmla="*/ 5456 w 542"/>
                <a:gd name="T27" fmla="*/ 7136 h 540"/>
                <a:gd name="T28" fmla="*/ 2800 w 542"/>
                <a:gd name="T29" fmla="*/ 7008 h 540"/>
                <a:gd name="T30" fmla="*/ 2784 w 542"/>
                <a:gd name="T31" fmla="*/ 6896 h 540"/>
                <a:gd name="T32" fmla="*/ 6080 w 542"/>
                <a:gd name="T33" fmla="*/ 7168 h 540"/>
                <a:gd name="T34" fmla="*/ 4928 w 542"/>
                <a:gd name="T35" fmla="*/ 7264 h 540"/>
                <a:gd name="T36" fmla="*/ 7408 w 542"/>
                <a:gd name="T37" fmla="*/ 3744 h 540"/>
                <a:gd name="T38" fmla="*/ 7680 w 542"/>
                <a:gd name="T39" fmla="*/ 3712 h 540"/>
                <a:gd name="T40" fmla="*/ 3200 w 542"/>
                <a:gd name="T41" fmla="*/ 7136 h 540"/>
                <a:gd name="T42" fmla="*/ 3280 w 542"/>
                <a:gd name="T43" fmla="*/ 7360 h 540"/>
                <a:gd name="T44" fmla="*/ 7216 w 542"/>
                <a:gd name="T45" fmla="*/ 5536 h 540"/>
                <a:gd name="T46" fmla="*/ 7536 w 542"/>
                <a:gd name="T47" fmla="*/ 5328 h 540"/>
                <a:gd name="T48" fmla="*/ 1264 w 542"/>
                <a:gd name="T49" fmla="*/ 5296 h 540"/>
                <a:gd name="T50" fmla="*/ 2080 w 542"/>
                <a:gd name="T51" fmla="*/ 6304 h 540"/>
                <a:gd name="T52" fmla="*/ 1776 w 542"/>
                <a:gd name="T53" fmla="*/ 6080 h 540"/>
                <a:gd name="T54" fmla="*/ 1264 w 542"/>
                <a:gd name="T55" fmla="*/ 4880 h 540"/>
                <a:gd name="T56" fmla="*/ 992 w 542"/>
                <a:gd name="T57" fmla="*/ 4912 h 540"/>
                <a:gd name="T58" fmla="*/ 2080 w 542"/>
                <a:gd name="T59" fmla="*/ 6800 h 540"/>
                <a:gd name="T60" fmla="*/ 704 w 542"/>
                <a:gd name="T61" fmla="*/ 2848 h 540"/>
                <a:gd name="T62" fmla="*/ 128 w 542"/>
                <a:gd name="T63" fmla="*/ 3232 h 540"/>
                <a:gd name="T64" fmla="*/ 2432 w 542"/>
                <a:gd name="T65" fmla="*/ 608 h 540"/>
                <a:gd name="T66" fmla="*/ 3568 w 542"/>
                <a:gd name="T67" fmla="*/ 304 h 540"/>
                <a:gd name="T68" fmla="*/ 3136 w 542"/>
                <a:gd name="T69" fmla="*/ 720 h 540"/>
                <a:gd name="T70" fmla="*/ 1680 w 542"/>
                <a:gd name="T71" fmla="*/ 1696 h 540"/>
                <a:gd name="T72" fmla="*/ 592 w 542"/>
                <a:gd name="T73" fmla="*/ 2208 h 540"/>
                <a:gd name="T74" fmla="*/ 1184 w 542"/>
                <a:gd name="T75" fmla="*/ 2208 h 540"/>
                <a:gd name="T76" fmla="*/ 608 w 542"/>
                <a:gd name="T77" fmla="*/ 4064 h 540"/>
                <a:gd name="T78" fmla="*/ 176 w 542"/>
                <a:gd name="T79" fmla="*/ 4544 h 540"/>
                <a:gd name="T80" fmla="*/ 8528 w 542"/>
                <a:gd name="T81" fmla="*/ 3408 h 540"/>
                <a:gd name="T82" fmla="*/ 6784 w 542"/>
                <a:gd name="T83" fmla="*/ 1200 h 540"/>
                <a:gd name="T84" fmla="*/ 6864 w 542"/>
                <a:gd name="T85" fmla="*/ 1440 h 540"/>
                <a:gd name="T86" fmla="*/ 4896 w 542"/>
                <a:gd name="T87" fmla="*/ 8608 h 540"/>
                <a:gd name="T88" fmla="*/ 8512 w 542"/>
                <a:gd name="T89" fmla="*/ 4560 h 540"/>
                <a:gd name="T90" fmla="*/ 4032 w 542"/>
                <a:gd name="T91" fmla="*/ 8464 h 540"/>
                <a:gd name="T92" fmla="*/ 8096 w 542"/>
                <a:gd name="T93" fmla="*/ 5264 h 540"/>
                <a:gd name="T94" fmla="*/ 8448 w 542"/>
                <a:gd name="T95" fmla="*/ 5696 h 540"/>
                <a:gd name="T96" fmla="*/ 4240 w 542"/>
                <a:gd name="T97" fmla="*/ 256 h 540"/>
                <a:gd name="T98" fmla="*/ 2832 w 542"/>
                <a:gd name="T99" fmla="*/ 8240 h 540"/>
                <a:gd name="T100" fmla="*/ 1600 w 542"/>
                <a:gd name="T101" fmla="*/ 6928 h 540"/>
                <a:gd name="T102" fmla="*/ 7536 w 542"/>
                <a:gd name="T103" fmla="*/ 6816 h 540"/>
                <a:gd name="T104" fmla="*/ 5728 w 542"/>
                <a:gd name="T105" fmla="*/ 848 h 540"/>
                <a:gd name="T106" fmla="*/ 1312 w 542"/>
                <a:gd name="T107" fmla="*/ 6480 h 540"/>
                <a:gd name="T108" fmla="*/ 7792 w 542"/>
                <a:gd name="T109" fmla="*/ 2880 h 540"/>
                <a:gd name="T110" fmla="*/ 7632 w 542"/>
                <a:gd name="T111" fmla="*/ 2448 h 540"/>
                <a:gd name="T112" fmla="*/ 7344 w 542"/>
                <a:gd name="T113" fmla="*/ 2000 h 540"/>
                <a:gd name="T114" fmla="*/ 6256 w 542"/>
                <a:gd name="T115" fmla="*/ 8080 h 540"/>
                <a:gd name="T116" fmla="*/ 5024 w 542"/>
                <a:gd name="T117" fmla="*/ 448 h 540"/>
                <a:gd name="T118" fmla="*/ 752 w 542"/>
                <a:gd name="T119" fmla="*/ 5872 h 540"/>
                <a:gd name="T120" fmla="*/ 2032 w 542"/>
                <a:gd name="T121" fmla="*/ 8000 h 540"/>
                <a:gd name="T122" fmla="*/ 6896 w 542"/>
                <a:gd name="T123" fmla="*/ 7088 h 540"/>
                <a:gd name="T124" fmla="*/ 6752 w 542"/>
                <a:gd name="T125" fmla="*/ 7216 h 5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2"/>
                <a:gd name="T190" fmla="*/ 0 h 540"/>
                <a:gd name="T191" fmla="*/ 542 w 542"/>
                <a:gd name="T192" fmla="*/ 540 h 5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2" h="540">
                  <a:moveTo>
                    <a:pt x="398" y="408"/>
                  </a:moveTo>
                  <a:cubicBezTo>
                    <a:pt x="399" y="408"/>
                    <a:pt x="400" y="409"/>
                    <a:pt x="400" y="410"/>
                  </a:cubicBezTo>
                  <a:cubicBezTo>
                    <a:pt x="399" y="410"/>
                    <a:pt x="399" y="410"/>
                    <a:pt x="399" y="410"/>
                  </a:cubicBezTo>
                  <a:cubicBezTo>
                    <a:pt x="398" y="412"/>
                    <a:pt x="397" y="413"/>
                    <a:pt x="400" y="416"/>
                  </a:cubicBezTo>
                  <a:cubicBezTo>
                    <a:pt x="402" y="418"/>
                    <a:pt x="405" y="422"/>
                    <a:pt x="407" y="423"/>
                  </a:cubicBezTo>
                  <a:cubicBezTo>
                    <a:pt x="408" y="425"/>
                    <a:pt x="410" y="427"/>
                    <a:pt x="412" y="425"/>
                  </a:cubicBezTo>
                  <a:cubicBezTo>
                    <a:pt x="412" y="425"/>
                    <a:pt x="412" y="425"/>
                    <a:pt x="413" y="425"/>
                  </a:cubicBezTo>
                  <a:cubicBezTo>
                    <a:pt x="413" y="425"/>
                    <a:pt x="414" y="426"/>
                    <a:pt x="414" y="426"/>
                  </a:cubicBezTo>
                  <a:cubicBezTo>
                    <a:pt x="411" y="429"/>
                    <a:pt x="407" y="432"/>
                    <a:pt x="405" y="434"/>
                  </a:cubicBezTo>
                  <a:cubicBezTo>
                    <a:pt x="404" y="434"/>
                    <a:pt x="403" y="433"/>
                    <a:pt x="404" y="432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6" y="430"/>
                    <a:pt x="405" y="428"/>
                    <a:pt x="403" y="426"/>
                  </a:cubicBezTo>
                  <a:cubicBezTo>
                    <a:pt x="401" y="423"/>
                    <a:pt x="398" y="420"/>
                    <a:pt x="397" y="419"/>
                  </a:cubicBezTo>
                  <a:cubicBezTo>
                    <a:pt x="395" y="416"/>
                    <a:pt x="394" y="415"/>
                    <a:pt x="392" y="417"/>
                  </a:cubicBezTo>
                  <a:cubicBezTo>
                    <a:pt x="392" y="417"/>
                    <a:pt x="391" y="417"/>
                    <a:pt x="391" y="417"/>
                  </a:cubicBezTo>
                  <a:cubicBezTo>
                    <a:pt x="390" y="417"/>
                    <a:pt x="389" y="416"/>
                    <a:pt x="390" y="416"/>
                  </a:cubicBezTo>
                  <a:cubicBezTo>
                    <a:pt x="393" y="413"/>
                    <a:pt x="396" y="410"/>
                    <a:pt x="398" y="408"/>
                  </a:cubicBezTo>
                  <a:moveTo>
                    <a:pt x="291" y="456"/>
                  </a:moveTo>
                  <a:cubicBezTo>
                    <a:pt x="288" y="457"/>
                    <a:pt x="284" y="457"/>
                    <a:pt x="280" y="457"/>
                  </a:cubicBezTo>
                  <a:cubicBezTo>
                    <a:pt x="279" y="458"/>
                    <a:pt x="279" y="459"/>
                    <a:pt x="280" y="460"/>
                  </a:cubicBezTo>
                  <a:cubicBezTo>
                    <a:pt x="280" y="460"/>
                    <a:pt x="281" y="459"/>
                    <a:pt x="281" y="460"/>
                  </a:cubicBezTo>
                  <a:cubicBezTo>
                    <a:pt x="283" y="460"/>
                    <a:pt x="283" y="461"/>
                    <a:pt x="284" y="464"/>
                  </a:cubicBezTo>
                  <a:cubicBezTo>
                    <a:pt x="284" y="466"/>
                    <a:pt x="284" y="470"/>
                    <a:pt x="284" y="474"/>
                  </a:cubicBezTo>
                  <a:cubicBezTo>
                    <a:pt x="284" y="477"/>
                    <a:pt x="284" y="479"/>
                    <a:pt x="282" y="479"/>
                  </a:cubicBezTo>
                  <a:cubicBezTo>
                    <a:pt x="282" y="479"/>
                    <a:pt x="281" y="479"/>
                    <a:pt x="281" y="479"/>
                  </a:cubicBezTo>
                  <a:cubicBezTo>
                    <a:pt x="280" y="480"/>
                    <a:pt x="281" y="481"/>
                    <a:pt x="281" y="481"/>
                  </a:cubicBezTo>
                  <a:cubicBezTo>
                    <a:pt x="284" y="481"/>
                    <a:pt x="289" y="481"/>
                    <a:pt x="293" y="480"/>
                  </a:cubicBezTo>
                  <a:cubicBezTo>
                    <a:pt x="294" y="480"/>
                    <a:pt x="293" y="479"/>
                    <a:pt x="293" y="478"/>
                  </a:cubicBezTo>
                  <a:cubicBezTo>
                    <a:pt x="292" y="478"/>
                    <a:pt x="292" y="478"/>
                    <a:pt x="292" y="478"/>
                  </a:cubicBezTo>
                  <a:cubicBezTo>
                    <a:pt x="289" y="478"/>
                    <a:pt x="289" y="476"/>
                    <a:pt x="289" y="474"/>
                  </a:cubicBezTo>
                  <a:cubicBezTo>
                    <a:pt x="289" y="472"/>
                    <a:pt x="288" y="467"/>
                    <a:pt x="288" y="464"/>
                  </a:cubicBezTo>
                  <a:cubicBezTo>
                    <a:pt x="288" y="460"/>
                    <a:pt x="288" y="459"/>
                    <a:pt x="290" y="459"/>
                  </a:cubicBezTo>
                  <a:cubicBezTo>
                    <a:pt x="291" y="459"/>
                    <a:pt x="291" y="459"/>
                    <a:pt x="291" y="459"/>
                  </a:cubicBezTo>
                  <a:cubicBezTo>
                    <a:pt x="292" y="458"/>
                    <a:pt x="291" y="457"/>
                    <a:pt x="291" y="456"/>
                  </a:cubicBezTo>
                  <a:moveTo>
                    <a:pt x="107" y="362"/>
                  </a:moveTo>
                  <a:cubicBezTo>
                    <a:pt x="105" y="359"/>
                    <a:pt x="103" y="356"/>
                    <a:pt x="101" y="352"/>
                  </a:cubicBezTo>
                  <a:cubicBezTo>
                    <a:pt x="101" y="351"/>
                    <a:pt x="100" y="352"/>
                    <a:pt x="100" y="352"/>
                  </a:cubicBezTo>
                  <a:cubicBezTo>
                    <a:pt x="100" y="353"/>
                    <a:pt x="100" y="353"/>
                    <a:pt x="100" y="354"/>
                  </a:cubicBezTo>
                  <a:cubicBezTo>
                    <a:pt x="101" y="356"/>
                    <a:pt x="100" y="356"/>
                    <a:pt x="97" y="358"/>
                  </a:cubicBezTo>
                  <a:cubicBezTo>
                    <a:pt x="95" y="359"/>
                    <a:pt x="91" y="361"/>
                    <a:pt x="88" y="362"/>
                  </a:cubicBezTo>
                  <a:cubicBezTo>
                    <a:pt x="86" y="364"/>
                    <a:pt x="84" y="364"/>
                    <a:pt x="83" y="362"/>
                  </a:cubicBezTo>
                  <a:cubicBezTo>
                    <a:pt x="82" y="362"/>
                    <a:pt x="82" y="362"/>
                    <a:pt x="82" y="361"/>
                  </a:cubicBezTo>
                  <a:cubicBezTo>
                    <a:pt x="81" y="361"/>
                    <a:pt x="80" y="362"/>
                    <a:pt x="80" y="362"/>
                  </a:cubicBezTo>
                  <a:cubicBezTo>
                    <a:pt x="82" y="365"/>
                    <a:pt x="84" y="369"/>
                    <a:pt x="86" y="373"/>
                  </a:cubicBezTo>
                  <a:cubicBezTo>
                    <a:pt x="86" y="373"/>
                    <a:pt x="87" y="373"/>
                    <a:pt x="88" y="372"/>
                  </a:cubicBezTo>
                  <a:cubicBezTo>
                    <a:pt x="87" y="372"/>
                    <a:pt x="87" y="371"/>
                    <a:pt x="87" y="371"/>
                  </a:cubicBezTo>
                  <a:cubicBezTo>
                    <a:pt x="86" y="369"/>
                    <a:pt x="88" y="368"/>
                    <a:pt x="90" y="367"/>
                  </a:cubicBezTo>
                  <a:cubicBezTo>
                    <a:pt x="92" y="366"/>
                    <a:pt x="96" y="363"/>
                    <a:pt x="99" y="362"/>
                  </a:cubicBezTo>
                  <a:cubicBezTo>
                    <a:pt x="103" y="360"/>
                    <a:pt x="103" y="360"/>
                    <a:pt x="104" y="362"/>
                  </a:cubicBezTo>
                  <a:cubicBezTo>
                    <a:pt x="105" y="362"/>
                    <a:pt x="105" y="363"/>
                    <a:pt x="105" y="363"/>
                  </a:cubicBezTo>
                  <a:cubicBezTo>
                    <a:pt x="106" y="363"/>
                    <a:pt x="107" y="362"/>
                    <a:pt x="107" y="362"/>
                  </a:cubicBezTo>
                  <a:moveTo>
                    <a:pt x="85" y="242"/>
                  </a:moveTo>
                  <a:cubicBezTo>
                    <a:pt x="85" y="238"/>
                    <a:pt x="86" y="235"/>
                    <a:pt x="87" y="230"/>
                  </a:cubicBezTo>
                  <a:cubicBezTo>
                    <a:pt x="86" y="230"/>
                    <a:pt x="85" y="230"/>
                    <a:pt x="85" y="230"/>
                  </a:cubicBezTo>
                  <a:cubicBezTo>
                    <a:pt x="84" y="230"/>
                    <a:pt x="84" y="231"/>
                    <a:pt x="84" y="231"/>
                  </a:cubicBezTo>
                  <a:cubicBezTo>
                    <a:pt x="83" y="233"/>
                    <a:pt x="82" y="233"/>
                    <a:pt x="79" y="233"/>
                  </a:cubicBezTo>
                  <a:cubicBezTo>
                    <a:pt x="77" y="232"/>
                    <a:pt x="73" y="231"/>
                    <a:pt x="69" y="231"/>
                  </a:cubicBezTo>
                  <a:cubicBezTo>
                    <a:pt x="67" y="230"/>
                    <a:pt x="65" y="230"/>
                    <a:pt x="65" y="227"/>
                  </a:cubicBezTo>
                  <a:cubicBezTo>
                    <a:pt x="65" y="227"/>
                    <a:pt x="65" y="227"/>
                    <a:pt x="65" y="226"/>
                  </a:cubicBezTo>
                  <a:cubicBezTo>
                    <a:pt x="65" y="226"/>
                    <a:pt x="63" y="225"/>
                    <a:pt x="63" y="226"/>
                  </a:cubicBezTo>
                  <a:cubicBezTo>
                    <a:pt x="62" y="229"/>
                    <a:pt x="62" y="233"/>
                    <a:pt x="61" y="238"/>
                  </a:cubicBezTo>
                  <a:cubicBezTo>
                    <a:pt x="61" y="238"/>
                    <a:pt x="62" y="238"/>
                    <a:pt x="63" y="238"/>
                  </a:cubicBezTo>
                  <a:cubicBezTo>
                    <a:pt x="63" y="238"/>
                    <a:pt x="63" y="237"/>
                    <a:pt x="63" y="237"/>
                  </a:cubicBezTo>
                  <a:cubicBezTo>
                    <a:pt x="64" y="234"/>
                    <a:pt x="66" y="235"/>
                    <a:pt x="68" y="235"/>
                  </a:cubicBezTo>
                  <a:cubicBezTo>
                    <a:pt x="70" y="236"/>
                    <a:pt x="75" y="236"/>
                    <a:pt x="78" y="237"/>
                  </a:cubicBezTo>
                  <a:cubicBezTo>
                    <a:pt x="82" y="238"/>
                    <a:pt x="82" y="238"/>
                    <a:pt x="82" y="240"/>
                  </a:cubicBezTo>
                  <a:cubicBezTo>
                    <a:pt x="82" y="241"/>
                    <a:pt x="82" y="241"/>
                    <a:pt x="82" y="242"/>
                  </a:cubicBezTo>
                  <a:cubicBezTo>
                    <a:pt x="83" y="242"/>
                    <a:pt x="84" y="242"/>
                    <a:pt x="85" y="242"/>
                  </a:cubicBezTo>
                  <a:moveTo>
                    <a:pt x="459" y="269"/>
                  </a:moveTo>
                  <a:cubicBezTo>
                    <a:pt x="459" y="272"/>
                    <a:pt x="459" y="276"/>
                    <a:pt x="459" y="280"/>
                  </a:cubicBezTo>
                  <a:cubicBezTo>
                    <a:pt x="460" y="281"/>
                    <a:pt x="461" y="281"/>
                    <a:pt x="461" y="281"/>
                  </a:cubicBezTo>
                  <a:cubicBezTo>
                    <a:pt x="461" y="280"/>
                    <a:pt x="461" y="280"/>
                    <a:pt x="461" y="279"/>
                  </a:cubicBezTo>
                  <a:cubicBezTo>
                    <a:pt x="462" y="277"/>
                    <a:pt x="463" y="277"/>
                    <a:pt x="466" y="277"/>
                  </a:cubicBezTo>
                  <a:cubicBezTo>
                    <a:pt x="468" y="277"/>
                    <a:pt x="473" y="277"/>
                    <a:pt x="476" y="277"/>
                  </a:cubicBezTo>
                  <a:cubicBezTo>
                    <a:pt x="479" y="278"/>
                    <a:pt x="481" y="278"/>
                    <a:pt x="481" y="280"/>
                  </a:cubicBezTo>
                  <a:cubicBezTo>
                    <a:pt x="481" y="280"/>
                    <a:pt x="481" y="281"/>
                    <a:pt x="481" y="281"/>
                  </a:cubicBezTo>
                  <a:cubicBezTo>
                    <a:pt x="481" y="282"/>
                    <a:pt x="483" y="282"/>
                    <a:pt x="483" y="281"/>
                  </a:cubicBezTo>
                  <a:cubicBezTo>
                    <a:pt x="483" y="278"/>
                    <a:pt x="483" y="274"/>
                    <a:pt x="483" y="269"/>
                  </a:cubicBezTo>
                  <a:cubicBezTo>
                    <a:pt x="483" y="269"/>
                    <a:pt x="482" y="269"/>
                    <a:pt x="481" y="269"/>
                  </a:cubicBezTo>
                  <a:cubicBezTo>
                    <a:pt x="481" y="270"/>
                    <a:pt x="481" y="270"/>
                    <a:pt x="481" y="271"/>
                  </a:cubicBezTo>
                  <a:cubicBezTo>
                    <a:pt x="481" y="273"/>
                    <a:pt x="479" y="273"/>
                    <a:pt x="476" y="273"/>
                  </a:cubicBezTo>
                  <a:cubicBezTo>
                    <a:pt x="474" y="273"/>
                    <a:pt x="469" y="273"/>
                    <a:pt x="467" y="273"/>
                  </a:cubicBezTo>
                  <a:cubicBezTo>
                    <a:pt x="462" y="273"/>
                    <a:pt x="462" y="272"/>
                    <a:pt x="462" y="270"/>
                  </a:cubicBezTo>
                  <a:cubicBezTo>
                    <a:pt x="462" y="270"/>
                    <a:pt x="462" y="269"/>
                    <a:pt x="462" y="269"/>
                  </a:cubicBezTo>
                  <a:cubicBezTo>
                    <a:pt x="461" y="268"/>
                    <a:pt x="460" y="268"/>
                    <a:pt x="459" y="269"/>
                  </a:cubicBezTo>
                  <a:moveTo>
                    <a:pt x="419" y="388"/>
                  </a:moveTo>
                  <a:cubicBezTo>
                    <a:pt x="419" y="388"/>
                    <a:pt x="416" y="389"/>
                    <a:pt x="412" y="392"/>
                  </a:cubicBezTo>
                  <a:cubicBezTo>
                    <a:pt x="409" y="396"/>
                    <a:pt x="409" y="401"/>
                    <a:pt x="412" y="404"/>
                  </a:cubicBezTo>
                  <a:cubicBezTo>
                    <a:pt x="416" y="407"/>
                    <a:pt x="419" y="405"/>
                    <a:pt x="422" y="404"/>
                  </a:cubicBezTo>
                  <a:cubicBezTo>
                    <a:pt x="426" y="402"/>
                    <a:pt x="428" y="402"/>
                    <a:pt x="429" y="403"/>
                  </a:cubicBezTo>
                  <a:cubicBezTo>
                    <a:pt x="430" y="404"/>
                    <a:pt x="432" y="406"/>
                    <a:pt x="429" y="409"/>
                  </a:cubicBezTo>
                  <a:cubicBezTo>
                    <a:pt x="426" y="412"/>
                    <a:pt x="423" y="410"/>
                    <a:pt x="422" y="409"/>
                  </a:cubicBezTo>
                  <a:cubicBezTo>
                    <a:pt x="422" y="410"/>
                    <a:pt x="421" y="410"/>
                    <a:pt x="421" y="411"/>
                  </a:cubicBezTo>
                  <a:cubicBezTo>
                    <a:pt x="422" y="412"/>
                    <a:pt x="425" y="414"/>
                    <a:pt x="426" y="414"/>
                  </a:cubicBezTo>
                  <a:cubicBezTo>
                    <a:pt x="427" y="414"/>
                    <a:pt x="429" y="412"/>
                    <a:pt x="431" y="410"/>
                  </a:cubicBezTo>
                  <a:cubicBezTo>
                    <a:pt x="437" y="404"/>
                    <a:pt x="433" y="399"/>
                    <a:pt x="430" y="398"/>
                  </a:cubicBezTo>
                  <a:cubicBezTo>
                    <a:pt x="428" y="397"/>
                    <a:pt x="426" y="397"/>
                    <a:pt x="421" y="399"/>
                  </a:cubicBezTo>
                  <a:cubicBezTo>
                    <a:pt x="418" y="401"/>
                    <a:pt x="416" y="401"/>
                    <a:pt x="414" y="399"/>
                  </a:cubicBezTo>
                  <a:cubicBezTo>
                    <a:pt x="413" y="398"/>
                    <a:pt x="412" y="396"/>
                    <a:pt x="414" y="394"/>
                  </a:cubicBezTo>
                  <a:cubicBezTo>
                    <a:pt x="417" y="390"/>
                    <a:pt x="420" y="392"/>
                    <a:pt x="423" y="393"/>
                  </a:cubicBezTo>
                  <a:cubicBezTo>
                    <a:pt x="423" y="393"/>
                    <a:pt x="424" y="392"/>
                    <a:pt x="424" y="391"/>
                  </a:cubicBezTo>
                  <a:cubicBezTo>
                    <a:pt x="423" y="390"/>
                    <a:pt x="421" y="389"/>
                    <a:pt x="419" y="388"/>
                  </a:cubicBezTo>
                  <a:moveTo>
                    <a:pt x="266" y="458"/>
                  </a:moveTo>
                  <a:cubicBezTo>
                    <a:pt x="266" y="458"/>
                    <a:pt x="263" y="457"/>
                    <a:pt x="258" y="456"/>
                  </a:cubicBezTo>
                  <a:cubicBezTo>
                    <a:pt x="253" y="456"/>
                    <a:pt x="249" y="459"/>
                    <a:pt x="249" y="463"/>
                  </a:cubicBezTo>
                  <a:cubicBezTo>
                    <a:pt x="249" y="468"/>
                    <a:pt x="252" y="470"/>
                    <a:pt x="255" y="471"/>
                  </a:cubicBezTo>
                  <a:cubicBezTo>
                    <a:pt x="259" y="473"/>
                    <a:pt x="260" y="474"/>
                    <a:pt x="260" y="476"/>
                  </a:cubicBezTo>
                  <a:cubicBezTo>
                    <a:pt x="260" y="477"/>
                    <a:pt x="259" y="480"/>
                    <a:pt x="255" y="480"/>
                  </a:cubicBezTo>
                  <a:cubicBezTo>
                    <a:pt x="251" y="479"/>
                    <a:pt x="251" y="475"/>
                    <a:pt x="251" y="475"/>
                  </a:cubicBezTo>
                  <a:cubicBezTo>
                    <a:pt x="250" y="474"/>
                    <a:pt x="249" y="474"/>
                    <a:pt x="249" y="475"/>
                  </a:cubicBezTo>
                  <a:cubicBezTo>
                    <a:pt x="249" y="476"/>
                    <a:pt x="249" y="480"/>
                    <a:pt x="249" y="480"/>
                  </a:cubicBezTo>
                  <a:cubicBezTo>
                    <a:pt x="250" y="481"/>
                    <a:pt x="252" y="481"/>
                    <a:pt x="256" y="482"/>
                  </a:cubicBezTo>
                  <a:cubicBezTo>
                    <a:pt x="264" y="482"/>
                    <a:pt x="265" y="477"/>
                    <a:pt x="265" y="474"/>
                  </a:cubicBezTo>
                  <a:cubicBezTo>
                    <a:pt x="265" y="472"/>
                    <a:pt x="263" y="470"/>
                    <a:pt x="258" y="467"/>
                  </a:cubicBezTo>
                  <a:cubicBezTo>
                    <a:pt x="255" y="466"/>
                    <a:pt x="253" y="464"/>
                    <a:pt x="254" y="462"/>
                  </a:cubicBezTo>
                  <a:cubicBezTo>
                    <a:pt x="254" y="460"/>
                    <a:pt x="255" y="458"/>
                    <a:pt x="258" y="459"/>
                  </a:cubicBezTo>
                  <a:cubicBezTo>
                    <a:pt x="263" y="459"/>
                    <a:pt x="263" y="463"/>
                    <a:pt x="264" y="465"/>
                  </a:cubicBezTo>
                  <a:cubicBezTo>
                    <a:pt x="265" y="465"/>
                    <a:pt x="266" y="465"/>
                    <a:pt x="266" y="465"/>
                  </a:cubicBezTo>
                  <a:cubicBezTo>
                    <a:pt x="266" y="463"/>
                    <a:pt x="266" y="461"/>
                    <a:pt x="266" y="458"/>
                  </a:cubicBezTo>
                  <a:moveTo>
                    <a:pt x="82" y="270"/>
                  </a:moveTo>
                  <a:cubicBezTo>
                    <a:pt x="82" y="270"/>
                    <a:pt x="83" y="268"/>
                    <a:pt x="84" y="263"/>
                  </a:cubicBezTo>
                  <a:cubicBezTo>
                    <a:pt x="84" y="258"/>
                    <a:pt x="81" y="254"/>
                    <a:pt x="77" y="254"/>
                  </a:cubicBezTo>
                  <a:cubicBezTo>
                    <a:pt x="72" y="254"/>
                    <a:pt x="70" y="257"/>
                    <a:pt x="69" y="261"/>
                  </a:cubicBezTo>
                  <a:cubicBezTo>
                    <a:pt x="67" y="264"/>
                    <a:pt x="66" y="266"/>
                    <a:pt x="64" y="266"/>
                  </a:cubicBezTo>
                  <a:cubicBezTo>
                    <a:pt x="63" y="266"/>
                    <a:pt x="60" y="265"/>
                    <a:pt x="60" y="261"/>
                  </a:cubicBezTo>
                  <a:cubicBezTo>
                    <a:pt x="61" y="257"/>
                    <a:pt x="64" y="256"/>
                    <a:pt x="65" y="256"/>
                  </a:cubicBezTo>
                  <a:cubicBezTo>
                    <a:pt x="65" y="256"/>
                    <a:pt x="65" y="255"/>
                    <a:pt x="65" y="254"/>
                  </a:cubicBezTo>
                  <a:cubicBezTo>
                    <a:pt x="63" y="254"/>
                    <a:pt x="60" y="254"/>
                    <a:pt x="59" y="255"/>
                  </a:cubicBezTo>
                  <a:cubicBezTo>
                    <a:pt x="59" y="256"/>
                    <a:pt x="58" y="258"/>
                    <a:pt x="58" y="262"/>
                  </a:cubicBezTo>
                  <a:cubicBezTo>
                    <a:pt x="58" y="270"/>
                    <a:pt x="63" y="271"/>
                    <a:pt x="66" y="270"/>
                  </a:cubicBezTo>
                  <a:cubicBezTo>
                    <a:pt x="68" y="270"/>
                    <a:pt x="70" y="269"/>
                    <a:pt x="72" y="264"/>
                  </a:cubicBezTo>
                  <a:cubicBezTo>
                    <a:pt x="74" y="260"/>
                    <a:pt x="76" y="258"/>
                    <a:pt x="78" y="259"/>
                  </a:cubicBezTo>
                  <a:cubicBezTo>
                    <a:pt x="80" y="259"/>
                    <a:pt x="81" y="260"/>
                    <a:pt x="81" y="263"/>
                  </a:cubicBezTo>
                  <a:cubicBezTo>
                    <a:pt x="81" y="268"/>
                    <a:pt x="78" y="268"/>
                    <a:pt x="75" y="269"/>
                  </a:cubicBezTo>
                  <a:cubicBezTo>
                    <a:pt x="75" y="270"/>
                    <a:pt x="75" y="271"/>
                    <a:pt x="76" y="271"/>
                  </a:cubicBezTo>
                  <a:cubicBezTo>
                    <a:pt x="77" y="271"/>
                    <a:pt x="79" y="271"/>
                    <a:pt x="82" y="270"/>
                  </a:cubicBezTo>
                  <a:moveTo>
                    <a:pt x="89" y="216"/>
                  </a:moveTo>
                  <a:cubicBezTo>
                    <a:pt x="89" y="216"/>
                    <a:pt x="91" y="214"/>
                    <a:pt x="93" y="210"/>
                  </a:cubicBezTo>
                  <a:cubicBezTo>
                    <a:pt x="94" y="205"/>
                    <a:pt x="92" y="200"/>
                    <a:pt x="88" y="199"/>
                  </a:cubicBezTo>
                  <a:cubicBezTo>
                    <a:pt x="84" y="198"/>
                    <a:pt x="81" y="201"/>
                    <a:pt x="79" y="203"/>
                  </a:cubicBezTo>
                  <a:cubicBezTo>
                    <a:pt x="76" y="206"/>
                    <a:pt x="75" y="208"/>
                    <a:pt x="73" y="207"/>
                  </a:cubicBezTo>
                  <a:cubicBezTo>
                    <a:pt x="72" y="207"/>
                    <a:pt x="70" y="205"/>
                    <a:pt x="71" y="202"/>
                  </a:cubicBezTo>
                  <a:cubicBezTo>
                    <a:pt x="72" y="198"/>
                    <a:pt x="76" y="198"/>
                    <a:pt x="77" y="198"/>
                  </a:cubicBezTo>
                  <a:cubicBezTo>
                    <a:pt x="77" y="198"/>
                    <a:pt x="77" y="197"/>
                    <a:pt x="77" y="196"/>
                  </a:cubicBezTo>
                  <a:cubicBezTo>
                    <a:pt x="76" y="196"/>
                    <a:pt x="72" y="195"/>
                    <a:pt x="71" y="195"/>
                  </a:cubicBezTo>
                  <a:cubicBezTo>
                    <a:pt x="71" y="196"/>
                    <a:pt x="70" y="198"/>
                    <a:pt x="69" y="202"/>
                  </a:cubicBezTo>
                  <a:cubicBezTo>
                    <a:pt x="66" y="209"/>
                    <a:pt x="71" y="212"/>
                    <a:pt x="74" y="212"/>
                  </a:cubicBezTo>
                  <a:cubicBezTo>
                    <a:pt x="76" y="212"/>
                    <a:pt x="78" y="212"/>
                    <a:pt x="82" y="207"/>
                  </a:cubicBezTo>
                  <a:cubicBezTo>
                    <a:pt x="85" y="204"/>
                    <a:pt x="86" y="203"/>
                    <a:pt x="89" y="204"/>
                  </a:cubicBezTo>
                  <a:cubicBezTo>
                    <a:pt x="90" y="205"/>
                    <a:pt x="91" y="206"/>
                    <a:pt x="91" y="209"/>
                  </a:cubicBezTo>
                  <a:cubicBezTo>
                    <a:pt x="89" y="214"/>
                    <a:pt x="86" y="213"/>
                    <a:pt x="83" y="213"/>
                  </a:cubicBezTo>
                  <a:cubicBezTo>
                    <a:pt x="83" y="214"/>
                    <a:pt x="83" y="215"/>
                    <a:pt x="83" y="216"/>
                  </a:cubicBezTo>
                  <a:cubicBezTo>
                    <a:pt x="84" y="216"/>
                    <a:pt x="86" y="217"/>
                    <a:pt x="89" y="216"/>
                  </a:cubicBezTo>
                  <a:moveTo>
                    <a:pt x="454" y="208"/>
                  </a:moveTo>
                  <a:cubicBezTo>
                    <a:pt x="460" y="203"/>
                    <a:pt x="461" y="202"/>
                    <a:pt x="466" y="198"/>
                  </a:cubicBezTo>
                  <a:cubicBezTo>
                    <a:pt x="468" y="197"/>
                    <a:pt x="468" y="197"/>
                    <a:pt x="469" y="198"/>
                  </a:cubicBezTo>
                  <a:cubicBezTo>
                    <a:pt x="469" y="199"/>
                    <a:pt x="469" y="199"/>
                    <a:pt x="469" y="199"/>
                  </a:cubicBezTo>
                  <a:cubicBezTo>
                    <a:pt x="470" y="199"/>
                    <a:pt x="471" y="199"/>
                    <a:pt x="471" y="198"/>
                  </a:cubicBezTo>
                  <a:cubicBezTo>
                    <a:pt x="470" y="195"/>
                    <a:pt x="469" y="191"/>
                    <a:pt x="467" y="188"/>
                  </a:cubicBezTo>
                  <a:cubicBezTo>
                    <a:pt x="466" y="187"/>
                    <a:pt x="465" y="188"/>
                    <a:pt x="465" y="188"/>
                  </a:cubicBezTo>
                  <a:cubicBezTo>
                    <a:pt x="465" y="189"/>
                    <a:pt x="466" y="189"/>
                    <a:pt x="466" y="190"/>
                  </a:cubicBezTo>
                  <a:cubicBezTo>
                    <a:pt x="466" y="192"/>
                    <a:pt x="466" y="192"/>
                    <a:pt x="463" y="194"/>
                  </a:cubicBezTo>
                  <a:cubicBezTo>
                    <a:pt x="462" y="195"/>
                    <a:pt x="448" y="206"/>
                    <a:pt x="448" y="207"/>
                  </a:cubicBezTo>
                  <a:cubicBezTo>
                    <a:pt x="448" y="207"/>
                    <a:pt x="448" y="207"/>
                    <a:pt x="448" y="207"/>
                  </a:cubicBezTo>
                  <a:cubicBezTo>
                    <a:pt x="448" y="208"/>
                    <a:pt x="450" y="210"/>
                    <a:pt x="450" y="210"/>
                  </a:cubicBezTo>
                  <a:cubicBezTo>
                    <a:pt x="457" y="211"/>
                    <a:pt x="466" y="211"/>
                    <a:pt x="469" y="212"/>
                  </a:cubicBezTo>
                  <a:cubicBezTo>
                    <a:pt x="473" y="212"/>
                    <a:pt x="474" y="213"/>
                    <a:pt x="474" y="214"/>
                  </a:cubicBezTo>
                  <a:cubicBezTo>
                    <a:pt x="474" y="214"/>
                    <a:pt x="474" y="215"/>
                    <a:pt x="474" y="215"/>
                  </a:cubicBezTo>
                  <a:cubicBezTo>
                    <a:pt x="475" y="215"/>
                    <a:pt x="476" y="215"/>
                    <a:pt x="476" y="215"/>
                  </a:cubicBezTo>
                  <a:cubicBezTo>
                    <a:pt x="476" y="212"/>
                    <a:pt x="474" y="208"/>
                    <a:pt x="474" y="205"/>
                  </a:cubicBezTo>
                  <a:cubicBezTo>
                    <a:pt x="473" y="205"/>
                    <a:pt x="472" y="205"/>
                    <a:pt x="472" y="206"/>
                  </a:cubicBezTo>
                  <a:cubicBezTo>
                    <a:pt x="472" y="206"/>
                    <a:pt x="472" y="207"/>
                    <a:pt x="472" y="207"/>
                  </a:cubicBezTo>
                  <a:cubicBezTo>
                    <a:pt x="472" y="208"/>
                    <a:pt x="472" y="209"/>
                    <a:pt x="469" y="209"/>
                  </a:cubicBezTo>
                  <a:cubicBezTo>
                    <a:pt x="464" y="209"/>
                    <a:pt x="459" y="208"/>
                    <a:pt x="454" y="208"/>
                  </a:cubicBezTo>
                  <a:moveTo>
                    <a:pt x="460" y="306"/>
                  </a:moveTo>
                  <a:cubicBezTo>
                    <a:pt x="468" y="304"/>
                    <a:pt x="469" y="304"/>
                    <a:pt x="475" y="303"/>
                  </a:cubicBezTo>
                  <a:cubicBezTo>
                    <a:pt x="478" y="303"/>
                    <a:pt x="478" y="303"/>
                    <a:pt x="478" y="304"/>
                  </a:cubicBezTo>
                  <a:cubicBezTo>
                    <a:pt x="478" y="305"/>
                    <a:pt x="478" y="305"/>
                    <a:pt x="478" y="305"/>
                  </a:cubicBezTo>
                  <a:cubicBezTo>
                    <a:pt x="479" y="306"/>
                    <a:pt x="480" y="306"/>
                    <a:pt x="480" y="306"/>
                  </a:cubicBezTo>
                  <a:cubicBezTo>
                    <a:pt x="481" y="302"/>
                    <a:pt x="481" y="299"/>
                    <a:pt x="482" y="294"/>
                  </a:cubicBezTo>
                  <a:cubicBezTo>
                    <a:pt x="481" y="294"/>
                    <a:pt x="480" y="294"/>
                    <a:pt x="480" y="294"/>
                  </a:cubicBezTo>
                  <a:cubicBezTo>
                    <a:pt x="480" y="295"/>
                    <a:pt x="480" y="295"/>
                    <a:pt x="480" y="295"/>
                  </a:cubicBezTo>
                  <a:cubicBezTo>
                    <a:pt x="479" y="297"/>
                    <a:pt x="478" y="298"/>
                    <a:pt x="475" y="298"/>
                  </a:cubicBezTo>
                  <a:cubicBezTo>
                    <a:pt x="474" y="299"/>
                    <a:pt x="456" y="301"/>
                    <a:pt x="456" y="302"/>
                  </a:cubicBezTo>
                  <a:cubicBezTo>
                    <a:pt x="455" y="302"/>
                    <a:pt x="455" y="302"/>
                    <a:pt x="455" y="302"/>
                  </a:cubicBezTo>
                  <a:cubicBezTo>
                    <a:pt x="455" y="302"/>
                    <a:pt x="456" y="305"/>
                    <a:pt x="456" y="306"/>
                  </a:cubicBezTo>
                  <a:cubicBezTo>
                    <a:pt x="461" y="309"/>
                    <a:pt x="469" y="314"/>
                    <a:pt x="472" y="316"/>
                  </a:cubicBezTo>
                  <a:cubicBezTo>
                    <a:pt x="475" y="318"/>
                    <a:pt x="475" y="319"/>
                    <a:pt x="475" y="320"/>
                  </a:cubicBezTo>
                  <a:cubicBezTo>
                    <a:pt x="475" y="321"/>
                    <a:pt x="475" y="321"/>
                    <a:pt x="475" y="322"/>
                  </a:cubicBezTo>
                  <a:cubicBezTo>
                    <a:pt x="475" y="322"/>
                    <a:pt x="476" y="323"/>
                    <a:pt x="477" y="322"/>
                  </a:cubicBezTo>
                  <a:cubicBezTo>
                    <a:pt x="477" y="319"/>
                    <a:pt x="478" y="316"/>
                    <a:pt x="479" y="313"/>
                  </a:cubicBezTo>
                  <a:cubicBezTo>
                    <a:pt x="479" y="312"/>
                    <a:pt x="477" y="312"/>
                    <a:pt x="477" y="312"/>
                  </a:cubicBezTo>
                  <a:cubicBezTo>
                    <a:pt x="477" y="313"/>
                    <a:pt x="477" y="313"/>
                    <a:pt x="477" y="313"/>
                  </a:cubicBezTo>
                  <a:cubicBezTo>
                    <a:pt x="476" y="315"/>
                    <a:pt x="476" y="315"/>
                    <a:pt x="473" y="314"/>
                  </a:cubicBezTo>
                  <a:cubicBezTo>
                    <a:pt x="469" y="311"/>
                    <a:pt x="464" y="308"/>
                    <a:pt x="460" y="306"/>
                  </a:cubicBezTo>
                  <a:moveTo>
                    <a:pt x="453" y="374"/>
                  </a:moveTo>
                  <a:cubicBezTo>
                    <a:pt x="453" y="375"/>
                    <a:pt x="452" y="377"/>
                    <a:pt x="451" y="378"/>
                  </a:cubicBezTo>
                  <a:cubicBezTo>
                    <a:pt x="451" y="378"/>
                    <a:pt x="450" y="379"/>
                    <a:pt x="448" y="380"/>
                  </a:cubicBezTo>
                  <a:cubicBezTo>
                    <a:pt x="447" y="380"/>
                    <a:pt x="445" y="380"/>
                    <a:pt x="445" y="379"/>
                  </a:cubicBezTo>
                  <a:cubicBezTo>
                    <a:pt x="444" y="379"/>
                    <a:pt x="443" y="378"/>
                    <a:pt x="442" y="377"/>
                  </a:cubicBezTo>
                  <a:cubicBezTo>
                    <a:pt x="441" y="375"/>
                    <a:pt x="442" y="374"/>
                    <a:pt x="443" y="372"/>
                  </a:cubicBezTo>
                  <a:cubicBezTo>
                    <a:pt x="442" y="371"/>
                    <a:pt x="442" y="371"/>
                    <a:pt x="442" y="371"/>
                  </a:cubicBezTo>
                  <a:cubicBezTo>
                    <a:pt x="440" y="372"/>
                    <a:pt x="430" y="373"/>
                    <a:pt x="428" y="373"/>
                  </a:cubicBezTo>
                  <a:cubicBezTo>
                    <a:pt x="427" y="376"/>
                    <a:pt x="425" y="378"/>
                    <a:pt x="424" y="379"/>
                  </a:cubicBezTo>
                  <a:cubicBezTo>
                    <a:pt x="424" y="379"/>
                    <a:pt x="425" y="380"/>
                    <a:pt x="426" y="380"/>
                  </a:cubicBezTo>
                  <a:cubicBezTo>
                    <a:pt x="426" y="380"/>
                    <a:pt x="427" y="379"/>
                    <a:pt x="427" y="379"/>
                  </a:cubicBezTo>
                  <a:cubicBezTo>
                    <a:pt x="428" y="378"/>
                    <a:pt x="429" y="378"/>
                    <a:pt x="431" y="377"/>
                  </a:cubicBezTo>
                  <a:cubicBezTo>
                    <a:pt x="434" y="376"/>
                    <a:pt x="437" y="376"/>
                    <a:pt x="439" y="376"/>
                  </a:cubicBezTo>
                  <a:cubicBezTo>
                    <a:pt x="439" y="379"/>
                    <a:pt x="439" y="382"/>
                    <a:pt x="442" y="384"/>
                  </a:cubicBezTo>
                  <a:cubicBezTo>
                    <a:pt x="446" y="387"/>
                    <a:pt x="450" y="384"/>
                    <a:pt x="451" y="381"/>
                  </a:cubicBezTo>
                  <a:cubicBezTo>
                    <a:pt x="452" y="380"/>
                    <a:pt x="453" y="379"/>
                    <a:pt x="453" y="378"/>
                  </a:cubicBezTo>
                  <a:cubicBezTo>
                    <a:pt x="454" y="377"/>
                    <a:pt x="456" y="374"/>
                    <a:pt x="459" y="368"/>
                  </a:cubicBezTo>
                  <a:cubicBezTo>
                    <a:pt x="459" y="367"/>
                    <a:pt x="458" y="367"/>
                    <a:pt x="457" y="367"/>
                  </a:cubicBezTo>
                  <a:cubicBezTo>
                    <a:pt x="457" y="367"/>
                    <a:pt x="457" y="367"/>
                    <a:pt x="457" y="368"/>
                  </a:cubicBezTo>
                  <a:cubicBezTo>
                    <a:pt x="455" y="370"/>
                    <a:pt x="455" y="370"/>
                    <a:pt x="451" y="368"/>
                  </a:cubicBezTo>
                  <a:cubicBezTo>
                    <a:pt x="450" y="367"/>
                    <a:pt x="445" y="364"/>
                    <a:pt x="443" y="363"/>
                  </a:cubicBezTo>
                  <a:cubicBezTo>
                    <a:pt x="439" y="361"/>
                    <a:pt x="439" y="360"/>
                    <a:pt x="439" y="358"/>
                  </a:cubicBezTo>
                  <a:cubicBezTo>
                    <a:pt x="439" y="358"/>
                    <a:pt x="440" y="358"/>
                    <a:pt x="440" y="357"/>
                  </a:cubicBezTo>
                  <a:cubicBezTo>
                    <a:pt x="440" y="357"/>
                    <a:pt x="439" y="356"/>
                    <a:pt x="438" y="356"/>
                  </a:cubicBezTo>
                  <a:cubicBezTo>
                    <a:pt x="437" y="359"/>
                    <a:pt x="434" y="363"/>
                    <a:pt x="432" y="366"/>
                  </a:cubicBezTo>
                  <a:cubicBezTo>
                    <a:pt x="433" y="367"/>
                    <a:pt x="434" y="367"/>
                    <a:pt x="434" y="367"/>
                  </a:cubicBezTo>
                  <a:cubicBezTo>
                    <a:pt x="435" y="367"/>
                    <a:pt x="435" y="367"/>
                    <a:pt x="435" y="366"/>
                  </a:cubicBezTo>
                  <a:cubicBezTo>
                    <a:pt x="436" y="365"/>
                    <a:pt x="437" y="365"/>
                    <a:pt x="440" y="367"/>
                  </a:cubicBezTo>
                  <a:cubicBezTo>
                    <a:pt x="442" y="368"/>
                    <a:pt x="449" y="372"/>
                    <a:pt x="453" y="374"/>
                  </a:cubicBezTo>
                  <a:moveTo>
                    <a:pt x="347" y="441"/>
                  </a:moveTo>
                  <a:cubicBezTo>
                    <a:pt x="348" y="441"/>
                    <a:pt x="353" y="439"/>
                    <a:pt x="355" y="438"/>
                  </a:cubicBezTo>
                  <a:cubicBezTo>
                    <a:pt x="356" y="438"/>
                    <a:pt x="356" y="439"/>
                    <a:pt x="356" y="440"/>
                  </a:cubicBezTo>
                  <a:cubicBezTo>
                    <a:pt x="356" y="440"/>
                    <a:pt x="356" y="440"/>
                    <a:pt x="355" y="440"/>
                  </a:cubicBezTo>
                  <a:cubicBezTo>
                    <a:pt x="354" y="441"/>
                    <a:pt x="354" y="441"/>
                    <a:pt x="354" y="445"/>
                  </a:cubicBezTo>
                  <a:cubicBezTo>
                    <a:pt x="354" y="449"/>
                    <a:pt x="354" y="463"/>
                    <a:pt x="354" y="465"/>
                  </a:cubicBezTo>
                  <a:cubicBezTo>
                    <a:pt x="354" y="465"/>
                    <a:pt x="352" y="467"/>
                    <a:pt x="352" y="467"/>
                  </a:cubicBezTo>
                  <a:cubicBezTo>
                    <a:pt x="351" y="467"/>
                    <a:pt x="351" y="467"/>
                    <a:pt x="351" y="467"/>
                  </a:cubicBezTo>
                  <a:cubicBezTo>
                    <a:pt x="351" y="467"/>
                    <a:pt x="339" y="453"/>
                    <a:pt x="337" y="452"/>
                  </a:cubicBezTo>
                  <a:cubicBezTo>
                    <a:pt x="337" y="451"/>
                    <a:pt x="335" y="449"/>
                    <a:pt x="333" y="449"/>
                  </a:cubicBezTo>
                  <a:cubicBezTo>
                    <a:pt x="332" y="450"/>
                    <a:pt x="332" y="450"/>
                    <a:pt x="332" y="450"/>
                  </a:cubicBezTo>
                  <a:cubicBezTo>
                    <a:pt x="331" y="450"/>
                    <a:pt x="331" y="449"/>
                    <a:pt x="331" y="448"/>
                  </a:cubicBezTo>
                  <a:cubicBezTo>
                    <a:pt x="336" y="446"/>
                    <a:pt x="339" y="445"/>
                    <a:pt x="341" y="444"/>
                  </a:cubicBezTo>
                  <a:cubicBezTo>
                    <a:pt x="341" y="444"/>
                    <a:pt x="342" y="445"/>
                    <a:pt x="341" y="446"/>
                  </a:cubicBezTo>
                  <a:cubicBezTo>
                    <a:pt x="341" y="446"/>
                    <a:pt x="341" y="446"/>
                    <a:pt x="341" y="446"/>
                  </a:cubicBezTo>
                  <a:cubicBezTo>
                    <a:pt x="339" y="447"/>
                    <a:pt x="340" y="448"/>
                    <a:pt x="341" y="450"/>
                  </a:cubicBezTo>
                  <a:cubicBezTo>
                    <a:pt x="342" y="451"/>
                    <a:pt x="342" y="451"/>
                    <a:pt x="343" y="452"/>
                  </a:cubicBezTo>
                  <a:cubicBezTo>
                    <a:pt x="344" y="451"/>
                    <a:pt x="350" y="449"/>
                    <a:pt x="351" y="448"/>
                  </a:cubicBezTo>
                  <a:cubicBezTo>
                    <a:pt x="351" y="448"/>
                    <a:pt x="351" y="447"/>
                    <a:pt x="351" y="446"/>
                  </a:cubicBezTo>
                  <a:cubicBezTo>
                    <a:pt x="351" y="443"/>
                    <a:pt x="351" y="442"/>
                    <a:pt x="349" y="443"/>
                  </a:cubicBezTo>
                  <a:cubicBezTo>
                    <a:pt x="348" y="443"/>
                    <a:pt x="348" y="443"/>
                    <a:pt x="348" y="443"/>
                  </a:cubicBezTo>
                  <a:cubicBezTo>
                    <a:pt x="348" y="443"/>
                    <a:pt x="347" y="442"/>
                    <a:pt x="347" y="441"/>
                  </a:cubicBezTo>
                  <a:moveTo>
                    <a:pt x="351" y="461"/>
                  </a:moveTo>
                  <a:cubicBezTo>
                    <a:pt x="351" y="450"/>
                    <a:pt x="351" y="450"/>
                    <a:pt x="351" y="450"/>
                  </a:cubicBezTo>
                  <a:cubicBezTo>
                    <a:pt x="344" y="453"/>
                    <a:pt x="344" y="453"/>
                    <a:pt x="344" y="453"/>
                  </a:cubicBezTo>
                  <a:cubicBezTo>
                    <a:pt x="351" y="461"/>
                    <a:pt x="351" y="461"/>
                    <a:pt x="351" y="461"/>
                  </a:cubicBezTo>
                  <a:moveTo>
                    <a:pt x="174" y="431"/>
                  </a:moveTo>
                  <a:cubicBezTo>
                    <a:pt x="176" y="432"/>
                    <a:pt x="179" y="434"/>
                    <a:pt x="182" y="435"/>
                  </a:cubicBezTo>
                  <a:cubicBezTo>
                    <a:pt x="182" y="436"/>
                    <a:pt x="182" y="437"/>
                    <a:pt x="181" y="437"/>
                  </a:cubicBezTo>
                  <a:cubicBezTo>
                    <a:pt x="181" y="437"/>
                    <a:pt x="180" y="437"/>
                    <a:pt x="180" y="437"/>
                  </a:cubicBezTo>
                  <a:cubicBezTo>
                    <a:pt x="179" y="436"/>
                    <a:pt x="178" y="436"/>
                    <a:pt x="175" y="438"/>
                  </a:cubicBezTo>
                  <a:cubicBezTo>
                    <a:pt x="172" y="441"/>
                    <a:pt x="160" y="449"/>
                    <a:pt x="159" y="450"/>
                  </a:cubicBezTo>
                  <a:cubicBezTo>
                    <a:pt x="159" y="450"/>
                    <a:pt x="156" y="449"/>
                    <a:pt x="156" y="449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56" y="448"/>
                    <a:pt x="160" y="431"/>
                    <a:pt x="160" y="429"/>
                  </a:cubicBezTo>
                  <a:cubicBezTo>
                    <a:pt x="160" y="428"/>
                    <a:pt x="161" y="425"/>
                    <a:pt x="159" y="424"/>
                  </a:cubicBezTo>
                  <a:cubicBezTo>
                    <a:pt x="159" y="423"/>
                    <a:pt x="159" y="423"/>
                    <a:pt x="158" y="423"/>
                  </a:cubicBezTo>
                  <a:cubicBezTo>
                    <a:pt x="158" y="422"/>
                    <a:pt x="159" y="421"/>
                    <a:pt x="160" y="421"/>
                  </a:cubicBezTo>
                  <a:cubicBezTo>
                    <a:pt x="164" y="424"/>
                    <a:pt x="167" y="426"/>
                    <a:pt x="168" y="427"/>
                  </a:cubicBezTo>
                  <a:cubicBezTo>
                    <a:pt x="168" y="428"/>
                    <a:pt x="168" y="429"/>
                    <a:pt x="167" y="429"/>
                  </a:cubicBezTo>
                  <a:cubicBezTo>
                    <a:pt x="167" y="429"/>
                    <a:pt x="167" y="429"/>
                    <a:pt x="166" y="428"/>
                  </a:cubicBezTo>
                  <a:cubicBezTo>
                    <a:pt x="165" y="427"/>
                    <a:pt x="164" y="429"/>
                    <a:pt x="164" y="431"/>
                  </a:cubicBezTo>
                  <a:cubicBezTo>
                    <a:pt x="164" y="432"/>
                    <a:pt x="164" y="432"/>
                    <a:pt x="163" y="433"/>
                  </a:cubicBezTo>
                  <a:cubicBezTo>
                    <a:pt x="164" y="434"/>
                    <a:pt x="170" y="437"/>
                    <a:pt x="171" y="438"/>
                  </a:cubicBezTo>
                  <a:cubicBezTo>
                    <a:pt x="171" y="438"/>
                    <a:pt x="172" y="437"/>
                    <a:pt x="173" y="436"/>
                  </a:cubicBezTo>
                  <a:cubicBezTo>
                    <a:pt x="175" y="435"/>
                    <a:pt x="176" y="434"/>
                    <a:pt x="174" y="433"/>
                  </a:cubicBezTo>
                  <a:cubicBezTo>
                    <a:pt x="174" y="433"/>
                    <a:pt x="174" y="433"/>
                    <a:pt x="173" y="433"/>
                  </a:cubicBezTo>
                  <a:cubicBezTo>
                    <a:pt x="173" y="432"/>
                    <a:pt x="174" y="431"/>
                    <a:pt x="174" y="431"/>
                  </a:cubicBezTo>
                  <a:moveTo>
                    <a:pt x="161" y="445"/>
                  </a:moveTo>
                  <a:cubicBezTo>
                    <a:pt x="169" y="439"/>
                    <a:pt x="169" y="439"/>
                    <a:pt x="169" y="439"/>
                  </a:cubicBezTo>
                  <a:cubicBezTo>
                    <a:pt x="163" y="435"/>
                    <a:pt x="163" y="435"/>
                    <a:pt x="163" y="435"/>
                  </a:cubicBezTo>
                  <a:cubicBezTo>
                    <a:pt x="161" y="445"/>
                    <a:pt x="161" y="445"/>
                    <a:pt x="161" y="445"/>
                  </a:cubicBezTo>
                  <a:moveTo>
                    <a:pt x="389" y="437"/>
                  </a:moveTo>
                  <a:cubicBezTo>
                    <a:pt x="389" y="438"/>
                    <a:pt x="390" y="439"/>
                    <a:pt x="390" y="440"/>
                  </a:cubicBezTo>
                  <a:cubicBezTo>
                    <a:pt x="390" y="441"/>
                    <a:pt x="389" y="442"/>
                    <a:pt x="387" y="444"/>
                  </a:cubicBezTo>
                  <a:cubicBezTo>
                    <a:pt x="387" y="444"/>
                    <a:pt x="386" y="445"/>
                    <a:pt x="385" y="445"/>
                  </a:cubicBezTo>
                  <a:cubicBezTo>
                    <a:pt x="385" y="445"/>
                    <a:pt x="378" y="436"/>
                    <a:pt x="377" y="433"/>
                  </a:cubicBezTo>
                  <a:cubicBezTo>
                    <a:pt x="375" y="430"/>
                    <a:pt x="375" y="429"/>
                    <a:pt x="376" y="428"/>
                  </a:cubicBezTo>
                  <a:cubicBezTo>
                    <a:pt x="377" y="428"/>
                    <a:pt x="377" y="428"/>
                    <a:pt x="377" y="427"/>
                  </a:cubicBezTo>
                  <a:cubicBezTo>
                    <a:pt x="377" y="427"/>
                    <a:pt x="377" y="426"/>
                    <a:pt x="376" y="426"/>
                  </a:cubicBezTo>
                  <a:cubicBezTo>
                    <a:pt x="373" y="428"/>
                    <a:pt x="370" y="430"/>
                    <a:pt x="366" y="432"/>
                  </a:cubicBezTo>
                  <a:cubicBezTo>
                    <a:pt x="366" y="432"/>
                    <a:pt x="367" y="433"/>
                    <a:pt x="367" y="434"/>
                  </a:cubicBezTo>
                  <a:cubicBezTo>
                    <a:pt x="368" y="433"/>
                    <a:pt x="368" y="433"/>
                    <a:pt x="368" y="433"/>
                  </a:cubicBezTo>
                  <a:cubicBezTo>
                    <a:pt x="370" y="432"/>
                    <a:pt x="371" y="433"/>
                    <a:pt x="373" y="436"/>
                  </a:cubicBezTo>
                  <a:cubicBezTo>
                    <a:pt x="374" y="438"/>
                    <a:pt x="374" y="438"/>
                    <a:pt x="380" y="448"/>
                  </a:cubicBezTo>
                  <a:cubicBezTo>
                    <a:pt x="379" y="449"/>
                    <a:pt x="377" y="450"/>
                    <a:pt x="377" y="450"/>
                  </a:cubicBezTo>
                  <a:cubicBezTo>
                    <a:pt x="375" y="451"/>
                    <a:pt x="373" y="450"/>
                    <a:pt x="373" y="450"/>
                  </a:cubicBezTo>
                  <a:cubicBezTo>
                    <a:pt x="373" y="449"/>
                    <a:pt x="372" y="449"/>
                    <a:pt x="372" y="448"/>
                  </a:cubicBezTo>
                  <a:cubicBezTo>
                    <a:pt x="371" y="448"/>
                    <a:pt x="370" y="449"/>
                    <a:pt x="370" y="449"/>
                  </a:cubicBezTo>
                  <a:cubicBezTo>
                    <a:pt x="370" y="450"/>
                    <a:pt x="373" y="454"/>
                    <a:pt x="374" y="455"/>
                  </a:cubicBezTo>
                  <a:cubicBezTo>
                    <a:pt x="382" y="451"/>
                    <a:pt x="386" y="448"/>
                    <a:pt x="393" y="443"/>
                  </a:cubicBezTo>
                  <a:cubicBezTo>
                    <a:pt x="393" y="442"/>
                    <a:pt x="391" y="437"/>
                    <a:pt x="391" y="437"/>
                  </a:cubicBezTo>
                  <a:cubicBezTo>
                    <a:pt x="390" y="436"/>
                    <a:pt x="389" y="437"/>
                    <a:pt x="389" y="437"/>
                  </a:cubicBezTo>
                  <a:moveTo>
                    <a:pt x="328" y="467"/>
                  </a:moveTo>
                  <a:cubicBezTo>
                    <a:pt x="328" y="467"/>
                    <a:pt x="328" y="468"/>
                    <a:pt x="327" y="469"/>
                  </a:cubicBezTo>
                  <a:cubicBezTo>
                    <a:pt x="327" y="470"/>
                    <a:pt x="326" y="471"/>
                    <a:pt x="324" y="472"/>
                  </a:cubicBezTo>
                  <a:cubicBezTo>
                    <a:pt x="324" y="472"/>
                    <a:pt x="322" y="473"/>
                    <a:pt x="321" y="473"/>
                  </a:cubicBezTo>
                  <a:cubicBezTo>
                    <a:pt x="321" y="473"/>
                    <a:pt x="318" y="462"/>
                    <a:pt x="318" y="459"/>
                  </a:cubicBezTo>
                  <a:cubicBezTo>
                    <a:pt x="317" y="455"/>
                    <a:pt x="317" y="454"/>
                    <a:pt x="319" y="454"/>
                  </a:cubicBezTo>
                  <a:cubicBezTo>
                    <a:pt x="319" y="454"/>
                    <a:pt x="320" y="453"/>
                    <a:pt x="320" y="453"/>
                  </a:cubicBezTo>
                  <a:cubicBezTo>
                    <a:pt x="320" y="453"/>
                    <a:pt x="320" y="452"/>
                    <a:pt x="319" y="451"/>
                  </a:cubicBezTo>
                  <a:cubicBezTo>
                    <a:pt x="316" y="452"/>
                    <a:pt x="312" y="453"/>
                    <a:pt x="308" y="454"/>
                  </a:cubicBezTo>
                  <a:cubicBezTo>
                    <a:pt x="308" y="454"/>
                    <a:pt x="308" y="456"/>
                    <a:pt x="308" y="456"/>
                  </a:cubicBezTo>
                  <a:cubicBezTo>
                    <a:pt x="309" y="456"/>
                    <a:pt x="309" y="456"/>
                    <a:pt x="310" y="456"/>
                  </a:cubicBezTo>
                  <a:cubicBezTo>
                    <a:pt x="312" y="456"/>
                    <a:pt x="312" y="457"/>
                    <a:pt x="313" y="460"/>
                  </a:cubicBezTo>
                  <a:cubicBezTo>
                    <a:pt x="314" y="462"/>
                    <a:pt x="314" y="462"/>
                    <a:pt x="316" y="474"/>
                  </a:cubicBezTo>
                  <a:cubicBezTo>
                    <a:pt x="315" y="474"/>
                    <a:pt x="313" y="475"/>
                    <a:pt x="312" y="475"/>
                  </a:cubicBezTo>
                  <a:cubicBezTo>
                    <a:pt x="310" y="475"/>
                    <a:pt x="309" y="474"/>
                    <a:pt x="309" y="473"/>
                  </a:cubicBezTo>
                  <a:cubicBezTo>
                    <a:pt x="308" y="473"/>
                    <a:pt x="308" y="472"/>
                    <a:pt x="308" y="471"/>
                  </a:cubicBezTo>
                  <a:cubicBezTo>
                    <a:pt x="307" y="471"/>
                    <a:pt x="306" y="471"/>
                    <a:pt x="306" y="472"/>
                  </a:cubicBezTo>
                  <a:cubicBezTo>
                    <a:pt x="306" y="473"/>
                    <a:pt x="307" y="477"/>
                    <a:pt x="307" y="478"/>
                  </a:cubicBezTo>
                  <a:cubicBezTo>
                    <a:pt x="316" y="477"/>
                    <a:pt x="322" y="476"/>
                    <a:pt x="330" y="473"/>
                  </a:cubicBezTo>
                  <a:cubicBezTo>
                    <a:pt x="330" y="473"/>
                    <a:pt x="330" y="467"/>
                    <a:pt x="330" y="467"/>
                  </a:cubicBezTo>
                  <a:cubicBezTo>
                    <a:pt x="329" y="466"/>
                    <a:pt x="328" y="466"/>
                    <a:pt x="328" y="467"/>
                  </a:cubicBezTo>
                  <a:moveTo>
                    <a:pt x="455" y="229"/>
                  </a:moveTo>
                  <a:cubicBezTo>
                    <a:pt x="456" y="231"/>
                    <a:pt x="457" y="236"/>
                    <a:pt x="457" y="238"/>
                  </a:cubicBezTo>
                  <a:cubicBezTo>
                    <a:pt x="458" y="239"/>
                    <a:pt x="458" y="239"/>
                    <a:pt x="459" y="238"/>
                  </a:cubicBezTo>
                  <a:cubicBezTo>
                    <a:pt x="459" y="238"/>
                    <a:pt x="459" y="238"/>
                    <a:pt x="459" y="237"/>
                  </a:cubicBezTo>
                  <a:cubicBezTo>
                    <a:pt x="459" y="235"/>
                    <a:pt x="460" y="235"/>
                    <a:pt x="463" y="234"/>
                  </a:cubicBezTo>
                  <a:cubicBezTo>
                    <a:pt x="466" y="233"/>
                    <a:pt x="474" y="232"/>
                    <a:pt x="475" y="231"/>
                  </a:cubicBezTo>
                  <a:cubicBezTo>
                    <a:pt x="474" y="233"/>
                    <a:pt x="471" y="236"/>
                    <a:pt x="468" y="240"/>
                  </a:cubicBezTo>
                  <a:cubicBezTo>
                    <a:pt x="464" y="244"/>
                    <a:pt x="461" y="249"/>
                    <a:pt x="458" y="252"/>
                  </a:cubicBezTo>
                  <a:cubicBezTo>
                    <a:pt x="458" y="253"/>
                    <a:pt x="458" y="253"/>
                    <a:pt x="459" y="254"/>
                  </a:cubicBezTo>
                  <a:cubicBezTo>
                    <a:pt x="460" y="253"/>
                    <a:pt x="473" y="253"/>
                    <a:pt x="476" y="252"/>
                  </a:cubicBezTo>
                  <a:cubicBezTo>
                    <a:pt x="480" y="252"/>
                    <a:pt x="480" y="252"/>
                    <a:pt x="481" y="254"/>
                  </a:cubicBezTo>
                  <a:cubicBezTo>
                    <a:pt x="481" y="254"/>
                    <a:pt x="481" y="255"/>
                    <a:pt x="481" y="255"/>
                  </a:cubicBezTo>
                  <a:cubicBezTo>
                    <a:pt x="481" y="255"/>
                    <a:pt x="483" y="255"/>
                    <a:pt x="483" y="255"/>
                  </a:cubicBezTo>
                  <a:cubicBezTo>
                    <a:pt x="483" y="252"/>
                    <a:pt x="482" y="248"/>
                    <a:pt x="482" y="245"/>
                  </a:cubicBezTo>
                  <a:cubicBezTo>
                    <a:pt x="482" y="245"/>
                    <a:pt x="481" y="245"/>
                    <a:pt x="480" y="245"/>
                  </a:cubicBezTo>
                  <a:cubicBezTo>
                    <a:pt x="480" y="246"/>
                    <a:pt x="480" y="246"/>
                    <a:pt x="480" y="247"/>
                  </a:cubicBezTo>
                  <a:cubicBezTo>
                    <a:pt x="480" y="249"/>
                    <a:pt x="479" y="249"/>
                    <a:pt x="476" y="250"/>
                  </a:cubicBezTo>
                  <a:cubicBezTo>
                    <a:pt x="474" y="250"/>
                    <a:pt x="467" y="250"/>
                    <a:pt x="465" y="250"/>
                  </a:cubicBezTo>
                  <a:cubicBezTo>
                    <a:pt x="466" y="249"/>
                    <a:pt x="468" y="247"/>
                    <a:pt x="472" y="242"/>
                  </a:cubicBezTo>
                  <a:cubicBezTo>
                    <a:pt x="475" y="238"/>
                    <a:pt x="478" y="236"/>
                    <a:pt x="479" y="235"/>
                  </a:cubicBezTo>
                  <a:cubicBezTo>
                    <a:pt x="480" y="234"/>
                    <a:pt x="480" y="233"/>
                    <a:pt x="481" y="233"/>
                  </a:cubicBezTo>
                  <a:cubicBezTo>
                    <a:pt x="480" y="233"/>
                    <a:pt x="480" y="232"/>
                    <a:pt x="480" y="232"/>
                  </a:cubicBezTo>
                  <a:cubicBezTo>
                    <a:pt x="480" y="230"/>
                    <a:pt x="479" y="226"/>
                    <a:pt x="479" y="225"/>
                  </a:cubicBezTo>
                  <a:cubicBezTo>
                    <a:pt x="478" y="224"/>
                    <a:pt x="477" y="225"/>
                    <a:pt x="477" y="225"/>
                  </a:cubicBezTo>
                  <a:cubicBezTo>
                    <a:pt x="477" y="226"/>
                    <a:pt x="477" y="226"/>
                    <a:pt x="477" y="226"/>
                  </a:cubicBezTo>
                  <a:cubicBezTo>
                    <a:pt x="477" y="229"/>
                    <a:pt x="475" y="229"/>
                    <a:pt x="473" y="229"/>
                  </a:cubicBezTo>
                  <a:cubicBezTo>
                    <a:pt x="470" y="230"/>
                    <a:pt x="466" y="231"/>
                    <a:pt x="463" y="231"/>
                  </a:cubicBezTo>
                  <a:cubicBezTo>
                    <a:pt x="459" y="232"/>
                    <a:pt x="458" y="231"/>
                    <a:pt x="457" y="230"/>
                  </a:cubicBezTo>
                  <a:cubicBezTo>
                    <a:pt x="457" y="229"/>
                    <a:pt x="457" y="229"/>
                    <a:pt x="457" y="229"/>
                  </a:cubicBezTo>
                  <a:cubicBezTo>
                    <a:pt x="457" y="228"/>
                    <a:pt x="456" y="228"/>
                    <a:pt x="455" y="229"/>
                  </a:cubicBezTo>
                  <a:moveTo>
                    <a:pt x="206" y="446"/>
                  </a:moveTo>
                  <a:cubicBezTo>
                    <a:pt x="205" y="446"/>
                    <a:pt x="205" y="447"/>
                    <a:pt x="205" y="448"/>
                  </a:cubicBezTo>
                  <a:cubicBezTo>
                    <a:pt x="206" y="448"/>
                    <a:pt x="206" y="448"/>
                    <a:pt x="206" y="449"/>
                  </a:cubicBezTo>
                  <a:cubicBezTo>
                    <a:pt x="208" y="450"/>
                    <a:pt x="208" y="451"/>
                    <a:pt x="207" y="454"/>
                  </a:cubicBezTo>
                  <a:cubicBezTo>
                    <a:pt x="207" y="455"/>
                    <a:pt x="206" y="456"/>
                    <a:pt x="206" y="458"/>
                  </a:cubicBezTo>
                  <a:cubicBezTo>
                    <a:pt x="206" y="458"/>
                    <a:pt x="202" y="457"/>
                    <a:pt x="200" y="456"/>
                  </a:cubicBezTo>
                  <a:cubicBezTo>
                    <a:pt x="197" y="455"/>
                    <a:pt x="194" y="453"/>
                    <a:pt x="194" y="453"/>
                  </a:cubicBezTo>
                  <a:cubicBezTo>
                    <a:pt x="194" y="452"/>
                    <a:pt x="195" y="450"/>
                    <a:pt x="195" y="449"/>
                  </a:cubicBezTo>
                  <a:cubicBezTo>
                    <a:pt x="197" y="446"/>
                    <a:pt x="197" y="445"/>
                    <a:pt x="200" y="446"/>
                  </a:cubicBezTo>
                  <a:cubicBezTo>
                    <a:pt x="200" y="446"/>
                    <a:pt x="200" y="446"/>
                    <a:pt x="201" y="446"/>
                  </a:cubicBezTo>
                  <a:cubicBezTo>
                    <a:pt x="201" y="446"/>
                    <a:pt x="201" y="445"/>
                    <a:pt x="201" y="444"/>
                  </a:cubicBezTo>
                  <a:cubicBezTo>
                    <a:pt x="198" y="443"/>
                    <a:pt x="194" y="441"/>
                    <a:pt x="191" y="440"/>
                  </a:cubicBezTo>
                  <a:cubicBezTo>
                    <a:pt x="190" y="440"/>
                    <a:pt x="190" y="441"/>
                    <a:pt x="190" y="442"/>
                  </a:cubicBezTo>
                  <a:cubicBezTo>
                    <a:pt x="190" y="442"/>
                    <a:pt x="191" y="442"/>
                    <a:pt x="191" y="442"/>
                  </a:cubicBezTo>
                  <a:cubicBezTo>
                    <a:pt x="193" y="443"/>
                    <a:pt x="193" y="444"/>
                    <a:pt x="191" y="448"/>
                  </a:cubicBezTo>
                  <a:cubicBezTo>
                    <a:pt x="190" y="449"/>
                    <a:pt x="189" y="453"/>
                    <a:pt x="187" y="457"/>
                  </a:cubicBezTo>
                  <a:cubicBezTo>
                    <a:pt x="186" y="459"/>
                    <a:pt x="185" y="461"/>
                    <a:pt x="183" y="460"/>
                  </a:cubicBezTo>
                  <a:cubicBezTo>
                    <a:pt x="183" y="460"/>
                    <a:pt x="182" y="460"/>
                    <a:pt x="182" y="460"/>
                  </a:cubicBezTo>
                  <a:cubicBezTo>
                    <a:pt x="181" y="460"/>
                    <a:pt x="181" y="461"/>
                    <a:pt x="181" y="462"/>
                  </a:cubicBezTo>
                  <a:cubicBezTo>
                    <a:pt x="183" y="463"/>
                    <a:pt x="188" y="465"/>
                    <a:pt x="192" y="466"/>
                  </a:cubicBezTo>
                  <a:cubicBezTo>
                    <a:pt x="192" y="466"/>
                    <a:pt x="193" y="465"/>
                    <a:pt x="193" y="4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190" y="463"/>
                    <a:pt x="190" y="461"/>
                    <a:pt x="191" y="459"/>
                  </a:cubicBezTo>
                  <a:cubicBezTo>
                    <a:pt x="192" y="458"/>
                    <a:pt x="192" y="457"/>
                    <a:pt x="193" y="455"/>
                  </a:cubicBezTo>
                  <a:cubicBezTo>
                    <a:pt x="193" y="455"/>
                    <a:pt x="196" y="457"/>
                    <a:pt x="199" y="458"/>
                  </a:cubicBezTo>
                  <a:cubicBezTo>
                    <a:pt x="201" y="459"/>
                    <a:pt x="205" y="460"/>
                    <a:pt x="205" y="460"/>
                  </a:cubicBezTo>
                  <a:cubicBezTo>
                    <a:pt x="205" y="461"/>
                    <a:pt x="204" y="462"/>
                    <a:pt x="204" y="463"/>
                  </a:cubicBezTo>
                  <a:cubicBezTo>
                    <a:pt x="203" y="466"/>
                    <a:pt x="202" y="468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8" y="467"/>
                    <a:pt x="198" y="468"/>
                    <a:pt x="198" y="469"/>
                  </a:cubicBezTo>
                  <a:cubicBezTo>
                    <a:pt x="201" y="470"/>
                    <a:pt x="205" y="471"/>
                    <a:pt x="209" y="472"/>
                  </a:cubicBezTo>
                  <a:cubicBezTo>
                    <a:pt x="210" y="472"/>
                    <a:pt x="210" y="471"/>
                    <a:pt x="210" y="470"/>
                  </a:cubicBezTo>
                  <a:cubicBezTo>
                    <a:pt x="210" y="470"/>
                    <a:pt x="210" y="470"/>
                    <a:pt x="209" y="470"/>
                  </a:cubicBezTo>
                  <a:cubicBezTo>
                    <a:pt x="207" y="469"/>
                    <a:pt x="207" y="468"/>
                    <a:pt x="208" y="465"/>
                  </a:cubicBezTo>
                  <a:cubicBezTo>
                    <a:pt x="209" y="463"/>
                    <a:pt x="210" y="458"/>
                    <a:pt x="211" y="455"/>
                  </a:cubicBezTo>
                  <a:cubicBezTo>
                    <a:pt x="212" y="452"/>
                    <a:pt x="213" y="451"/>
                    <a:pt x="215" y="451"/>
                  </a:cubicBezTo>
                  <a:cubicBezTo>
                    <a:pt x="215" y="451"/>
                    <a:pt x="216" y="452"/>
                    <a:pt x="216" y="452"/>
                  </a:cubicBezTo>
                  <a:cubicBezTo>
                    <a:pt x="217" y="451"/>
                    <a:pt x="217" y="450"/>
                    <a:pt x="217" y="450"/>
                  </a:cubicBezTo>
                  <a:cubicBezTo>
                    <a:pt x="213" y="449"/>
                    <a:pt x="209" y="447"/>
                    <a:pt x="206" y="446"/>
                  </a:cubicBezTo>
                  <a:moveTo>
                    <a:pt x="451" y="326"/>
                  </a:moveTo>
                  <a:cubicBezTo>
                    <a:pt x="449" y="332"/>
                    <a:pt x="446" y="339"/>
                    <a:pt x="444" y="344"/>
                  </a:cubicBezTo>
                  <a:cubicBezTo>
                    <a:pt x="445" y="345"/>
                    <a:pt x="449" y="347"/>
                    <a:pt x="450" y="348"/>
                  </a:cubicBezTo>
                  <a:cubicBezTo>
                    <a:pt x="451" y="348"/>
                    <a:pt x="451" y="347"/>
                    <a:pt x="451" y="346"/>
                  </a:cubicBezTo>
                  <a:cubicBezTo>
                    <a:pt x="451" y="346"/>
                    <a:pt x="451" y="345"/>
                    <a:pt x="450" y="345"/>
                  </a:cubicBezTo>
                  <a:cubicBezTo>
                    <a:pt x="448" y="343"/>
                    <a:pt x="448" y="342"/>
                    <a:pt x="448" y="340"/>
                  </a:cubicBezTo>
                  <a:cubicBezTo>
                    <a:pt x="449" y="339"/>
                    <a:pt x="449" y="338"/>
                    <a:pt x="449" y="337"/>
                  </a:cubicBezTo>
                  <a:cubicBezTo>
                    <a:pt x="450" y="335"/>
                    <a:pt x="451" y="334"/>
                    <a:pt x="454" y="335"/>
                  </a:cubicBezTo>
                  <a:cubicBezTo>
                    <a:pt x="455" y="336"/>
                    <a:pt x="459" y="337"/>
                    <a:pt x="459" y="337"/>
                  </a:cubicBezTo>
                  <a:cubicBezTo>
                    <a:pt x="459" y="337"/>
                    <a:pt x="456" y="344"/>
                    <a:pt x="456" y="344"/>
                  </a:cubicBezTo>
                  <a:cubicBezTo>
                    <a:pt x="457" y="344"/>
                    <a:pt x="458" y="344"/>
                    <a:pt x="458" y="344"/>
                  </a:cubicBezTo>
                  <a:cubicBezTo>
                    <a:pt x="458" y="344"/>
                    <a:pt x="459" y="343"/>
                    <a:pt x="461" y="338"/>
                  </a:cubicBezTo>
                  <a:cubicBezTo>
                    <a:pt x="462" y="338"/>
                    <a:pt x="467" y="340"/>
                    <a:pt x="468" y="340"/>
                  </a:cubicBezTo>
                  <a:cubicBezTo>
                    <a:pt x="468" y="340"/>
                    <a:pt x="468" y="341"/>
                    <a:pt x="468" y="342"/>
                  </a:cubicBezTo>
                  <a:cubicBezTo>
                    <a:pt x="468" y="343"/>
                    <a:pt x="467" y="346"/>
                    <a:pt x="466" y="347"/>
                  </a:cubicBezTo>
                  <a:cubicBezTo>
                    <a:pt x="465" y="349"/>
                    <a:pt x="464" y="350"/>
                    <a:pt x="463" y="350"/>
                  </a:cubicBezTo>
                  <a:cubicBezTo>
                    <a:pt x="462" y="350"/>
                    <a:pt x="461" y="350"/>
                    <a:pt x="460" y="349"/>
                  </a:cubicBezTo>
                  <a:cubicBezTo>
                    <a:pt x="460" y="350"/>
                    <a:pt x="459" y="351"/>
                    <a:pt x="460" y="352"/>
                  </a:cubicBezTo>
                  <a:cubicBezTo>
                    <a:pt x="461" y="352"/>
                    <a:pt x="464" y="353"/>
                    <a:pt x="466" y="354"/>
                  </a:cubicBezTo>
                  <a:cubicBezTo>
                    <a:pt x="469" y="346"/>
                    <a:pt x="472" y="339"/>
                    <a:pt x="473" y="334"/>
                  </a:cubicBezTo>
                  <a:cubicBezTo>
                    <a:pt x="473" y="333"/>
                    <a:pt x="472" y="333"/>
                    <a:pt x="471" y="333"/>
                  </a:cubicBezTo>
                  <a:cubicBezTo>
                    <a:pt x="471" y="333"/>
                    <a:pt x="471" y="333"/>
                    <a:pt x="471" y="334"/>
                  </a:cubicBezTo>
                  <a:cubicBezTo>
                    <a:pt x="470" y="336"/>
                    <a:pt x="469" y="336"/>
                    <a:pt x="466" y="335"/>
                  </a:cubicBezTo>
                  <a:cubicBezTo>
                    <a:pt x="463" y="334"/>
                    <a:pt x="460" y="333"/>
                    <a:pt x="456" y="332"/>
                  </a:cubicBezTo>
                  <a:cubicBezTo>
                    <a:pt x="452" y="330"/>
                    <a:pt x="452" y="329"/>
                    <a:pt x="452" y="327"/>
                  </a:cubicBezTo>
                  <a:cubicBezTo>
                    <a:pt x="453" y="327"/>
                    <a:pt x="453" y="327"/>
                    <a:pt x="453" y="326"/>
                  </a:cubicBezTo>
                  <a:cubicBezTo>
                    <a:pt x="452" y="326"/>
                    <a:pt x="451" y="326"/>
                    <a:pt x="451" y="326"/>
                  </a:cubicBezTo>
                  <a:moveTo>
                    <a:pt x="97" y="341"/>
                  </a:moveTo>
                  <a:cubicBezTo>
                    <a:pt x="94" y="335"/>
                    <a:pt x="92" y="328"/>
                    <a:pt x="90" y="322"/>
                  </a:cubicBezTo>
                  <a:cubicBezTo>
                    <a:pt x="89" y="322"/>
                    <a:pt x="84" y="323"/>
                    <a:pt x="83" y="323"/>
                  </a:cubicBezTo>
                  <a:cubicBezTo>
                    <a:pt x="83" y="324"/>
                    <a:pt x="83" y="325"/>
                    <a:pt x="84" y="326"/>
                  </a:cubicBezTo>
                  <a:cubicBezTo>
                    <a:pt x="84" y="326"/>
                    <a:pt x="84" y="326"/>
                    <a:pt x="85" y="326"/>
                  </a:cubicBezTo>
                  <a:cubicBezTo>
                    <a:pt x="87" y="326"/>
                    <a:pt x="89" y="327"/>
                    <a:pt x="89" y="329"/>
                  </a:cubicBezTo>
                  <a:cubicBezTo>
                    <a:pt x="90" y="329"/>
                    <a:pt x="90" y="330"/>
                    <a:pt x="90" y="331"/>
                  </a:cubicBezTo>
                  <a:cubicBezTo>
                    <a:pt x="91" y="334"/>
                    <a:pt x="91" y="334"/>
                    <a:pt x="88" y="336"/>
                  </a:cubicBezTo>
                  <a:cubicBezTo>
                    <a:pt x="87" y="336"/>
                    <a:pt x="83" y="337"/>
                    <a:pt x="83" y="337"/>
                  </a:cubicBezTo>
                  <a:cubicBezTo>
                    <a:pt x="83" y="337"/>
                    <a:pt x="81" y="331"/>
                    <a:pt x="81" y="331"/>
                  </a:cubicBezTo>
                  <a:cubicBezTo>
                    <a:pt x="80" y="331"/>
                    <a:pt x="79" y="331"/>
                    <a:pt x="79" y="331"/>
                  </a:cubicBezTo>
                  <a:cubicBezTo>
                    <a:pt x="79" y="331"/>
                    <a:pt x="79" y="333"/>
                    <a:pt x="81" y="338"/>
                  </a:cubicBezTo>
                  <a:cubicBezTo>
                    <a:pt x="80" y="338"/>
                    <a:pt x="75" y="340"/>
                    <a:pt x="75" y="340"/>
                  </a:cubicBezTo>
                  <a:cubicBezTo>
                    <a:pt x="74" y="341"/>
                    <a:pt x="73" y="341"/>
                    <a:pt x="73" y="340"/>
                  </a:cubicBezTo>
                  <a:cubicBezTo>
                    <a:pt x="73" y="339"/>
                    <a:pt x="72" y="336"/>
                    <a:pt x="71" y="334"/>
                  </a:cubicBezTo>
                  <a:cubicBezTo>
                    <a:pt x="71" y="332"/>
                    <a:pt x="72" y="331"/>
                    <a:pt x="72" y="330"/>
                  </a:cubicBezTo>
                  <a:cubicBezTo>
                    <a:pt x="73" y="329"/>
                    <a:pt x="74" y="329"/>
                    <a:pt x="74" y="329"/>
                  </a:cubicBezTo>
                  <a:cubicBezTo>
                    <a:pt x="74" y="328"/>
                    <a:pt x="74" y="327"/>
                    <a:pt x="73" y="327"/>
                  </a:cubicBezTo>
                  <a:cubicBezTo>
                    <a:pt x="72" y="327"/>
                    <a:pt x="69" y="328"/>
                    <a:pt x="67" y="329"/>
                  </a:cubicBezTo>
                  <a:cubicBezTo>
                    <a:pt x="69" y="337"/>
                    <a:pt x="72" y="345"/>
                    <a:pt x="74" y="349"/>
                  </a:cubicBezTo>
                  <a:cubicBezTo>
                    <a:pt x="75" y="349"/>
                    <a:pt x="76" y="349"/>
                    <a:pt x="76" y="349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5" y="345"/>
                    <a:pt x="77" y="345"/>
                    <a:pt x="79" y="344"/>
                  </a:cubicBezTo>
                  <a:cubicBezTo>
                    <a:pt x="82" y="343"/>
                    <a:pt x="85" y="341"/>
                    <a:pt x="89" y="340"/>
                  </a:cubicBezTo>
                  <a:cubicBezTo>
                    <a:pt x="93" y="338"/>
                    <a:pt x="93" y="339"/>
                    <a:pt x="94" y="341"/>
                  </a:cubicBezTo>
                  <a:cubicBezTo>
                    <a:pt x="95" y="341"/>
                    <a:pt x="95" y="341"/>
                    <a:pt x="95" y="342"/>
                  </a:cubicBezTo>
                  <a:cubicBezTo>
                    <a:pt x="95" y="342"/>
                    <a:pt x="96" y="341"/>
                    <a:pt x="97" y="341"/>
                  </a:cubicBezTo>
                  <a:moveTo>
                    <a:pt x="130" y="394"/>
                  </a:moveTo>
                  <a:cubicBezTo>
                    <a:pt x="129" y="393"/>
                    <a:pt x="125" y="389"/>
                    <a:pt x="124" y="387"/>
                  </a:cubicBezTo>
                  <a:cubicBezTo>
                    <a:pt x="123" y="387"/>
                    <a:pt x="122" y="387"/>
                    <a:pt x="122" y="388"/>
                  </a:cubicBezTo>
                  <a:cubicBezTo>
                    <a:pt x="122" y="388"/>
                    <a:pt x="122" y="388"/>
                    <a:pt x="123" y="389"/>
                  </a:cubicBezTo>
                  <a:cubicBezTo>
                    <a:pt x="124" y="390"/>
                    <a:pt x="123" y="391"/>
                    <a:pt x="121" y="394"/>
                  </a:cubicBezTo>
                  <a:cubicBezTo>
                    <a:pt x="119" y="396"/>
                    <a:pt x="113" y="401"/>
                    <a:pt x="111" y="402"/>
                  </a:cubicBezTo>
                  <a:cubicBezTo>
                    <a:pt x="112" y="399"/>
                    <a:pt x="113" y="396"/>
                    <a:pt x="114" y="391"/>
                  </a:cubicBezTo>
                  <a:cubicBezTo>
                    <a:pt x="115" y="386"/>
                    <a:pt x="116" y="380"/>
                    <a:pt x="116" y="375"/>
                  </a:cubicBezTo>
                  <a:cubicBezTo>
                    <a:pt x="116" y="375"/>
                    <a:pt x="115" y="374"/>
                    <a:pt x="115" y="374"/>
                  </a:cubicBezTo>
                  <a:cubicBezTo>
                    <a:pt x="114" y="375"/>
                    <a:pt x="103" y="382"/>
                    <a:pt x="101" y="384"/>
                  </a:cubicBezTo>
                  <a:cubicBezTo>
                    <a:pt x="97" y="386"/>
                    <a:pt x="97" y="386"/>
                    <a:pt x="95" y="385"/>
                  </a:cubicBezTo>
                  <a:cubicBezTo>
                    <a:pt x="95" y="385"/>
                    <a:pt x="95" y="384"/>
                    <a:pt x="95" y="384"/>
                  </a:cubicBezTo>
                  <a:cubicBezTo>
                    <a:pt x="94" y="384"/>
                    <a:pt x="93" y="384"/>
                    <a:pt x="93" y="385"/>
                  </a:cubicBezTo>
                  <a:cubicBezTo>
                    <a:pt x="94" y="387"/>
                    <a:pt x="97" y="390"/>
                    <a:pt x="99" y="393"/>
                  </a:cubicBezTo>
                  <a:cubicBezTo>
                    <a:pt x="99" y="393"/>
                    <a:pt x="100" y="393"/>
                    <a:pt x="100" y="392"/>
                  </a:cubicBezTo>
                  <a:cubicBezTo>
                    <a:pt x="100" y="392"/>
                    <a:pt x="100" y="391"/>
                    <a:pt x="100" y="391"/>
                  </a:cubicBezTo>
                  <a:cubicBezTo>
                    <a:pt x="98" y="389"/>
                    <a:pt x="99" y="388"/>
                    <a:pt x="102" y="386"/>
                  </a:cubicBezTo>
                  <a:cubicBezTo>
                    <a:pt x="103" y="385"/>
                    <a:pt x="109" y="381"/>
                    <a:pt x="111" y="380"/>
                  </a:cubicBezTo>
                  <a:cubicBezTo>
                    <a:pt x="111" y="382"/>
                    <a:pt x="110" y="385"/>
                    <a:pt x="109" y="391"/>
                  </a:cubicBezTo>
                  <a:cubicBezTo>
                    <a:pt x="108" y="396"/>
                    <a:pt x="107" y="399"/>
                    <a:pt x="107" y="401"/>
                  </a:cubicBezTo>
                  <a:cubicBezTo>
                    <a:pt x="106" y="402"/>
                    <a:pt x="106" y="402"/>
                    <a:pt x="106" y="403"/>
                  </a:cubicBezTo>
                  <a:cubicBezTo>
                    <a:pt x="106" y="403"/>
                    <a:pt x="107" y="403"/>
                    <a:pt x="107" y="404"/>
                  </a:cubicBezTo>
                  <a:cubicBezTo>
                    <a:pt x="108" y="405"/>
                    <a:pt x="110" y="408"/>
                    <a:pt x="111" y="409"/>
                  </a:cubicBezTo>
                  <a:cubicBezTo>
                    <a:pt x="112" y="409"/>
                    <a:pt x="113" y="409"/>
                    <a:pt x="113" y="408"/>
                  </a:cubicBezTo>
                  <a:cubicBezTo>
                    <a:pt x="113" y="408"/>
                    <a:pt x="112" y="407"/>
                    <a:pt x="112" y="407"/>
                  </a:cubicBezTo>
                  <a:cubicBezTo>
                    <a:pt x="111" y="405"/>
                    <a:pt x="113" y="404"/>
                    <a:pt x="115" y="402"/>
                  </a:cubicBezTo>
                  <a:cubicBezTo>
                    <a:pt x="117" y="401"/>
                    <a:pt x="120" y="398"/>
                    <a:pt x="122" y="396"/>
                  </a:cubicBezTo>
                  <a:cubicBezTo>
                    <a:pt x="125" y="394"/>
                    <a:pt x="126" y="393"/>
                    <a:pt x="128" y="395"/>
                  </a:cubicBezTo>
                  <a:cubicBezTo>
                    <a:pt x="128" y="395"/>
                    <a:pt x="128" y="395"/>
                    <a:pt x="128" y="395"/>
                  </a:cubicBezTo>
                  <a:cubicBezTo>
                    <a:pt x="129" y="395"/>
                    <a:pt x="130" y="395"/>
                    <a:pt x="130" y="394"/>
                  </a:cubicBezTo>
                  <a:moveTo>
                    <a:pt x="87" y="310"/>
                  </a:moveTo>
                  <a:cubicBezTo>
                    <a:pt x="87" y="308"/>
                    <a:pt x="86" y="303"/>
                    <a:pt x="85" y="300"/>
                  </a:cubicBezTo>
                  <a:cubicBezTo>
                    <a:pt x="85" y="300"/>
                    <a:pt x="84" y="300"/>
                    <a:pt x="83" y="301"/>
                  </a:cubicBezTo>
                  <a:cubicBezTo>
                    <a:pt x="83" y="301"/>
                    <a:pt x="83" y="301"/>
                    <a:pt x="83" y="302"/>
                  </a:cubicBezTo>
                  <a:cubicBezTo>
                    <a:pt x="83" y="304"/>
                    <a:pt x="83" y="304"/>
                    <a:pt x="79" y="305"/>
                  </a:cubicBezTo>
                  <a:cubicBezTo>
                    <a:pt x="76" y="306"/>
                    <a:pt x="69" y="307"/>
                    <a:pt x="67" y="307"/>
                  </a:cubicBezTo>
                  <a:cubicBezTo>
                    <a:pt x="69" y="306"/>
                    <a:pt x="71" y="303"/>
                    <a:pt x="74" y="299"/>
                  </a:cubicBezTo>
                  <a:cubicBezTo>
                    <a:pt x="78" y="295"/>
                    <a:pt x="81" y="290"/>
                    <a:pt x="84" y="287"/>
                  </a:cubicBezTo>
                  <a:cubicBezTo>
                    <a:pt x="84" y="286"/>
                    <a:pt x="84" y="285"/>
                    <a:pt x="83" y="285"/>
                  </a:cubicBezTo>
                  <a:cubicBezTo>
                    <a:pt x="82" y="286"/>
                    <a:pt x="69" y="286"/>
                    <a:pt x="66" y="287"/>
                  </a:cubicBezTo>
                  <a:cubicBezTo>
                    <a:pt x="62" y="287"/>
                    <a:pt x="62" y="287"/>
                    <a:pt x="61" y="285"/>
                  </a:cubicBezTo>
                  <a:cubicBezTo>
                    <a:pt x="61" y="285"/>
                    <a:pt x="61" y="284"/>
                    <a:pt x="61" y="284"/>
                  </a:cubicBezTo>
                  <a:cubicBezTo>
                    <a:pt x="61" y="284"/>
                    <a:pt x="59" y="283"/>
                    <a:pt x="59" y="284"/>
                  </a:cubicBezTo>
                  <a:cubicBezTo>
                    <a:pt x="59" y="287"/>
                    <a:pt x="60" y="290"/>
                    <a:pt x="60" y="294"/>
                  </a:cubicBezTo>
                  <a:cubicBezTo>
                    <a:pt x="61" y="294"/>
                    <a:pt x="62" y="294"/>
                    <a:pt x="62" y="294"/>
                  </a:cubicBezTo>
                  <a:cubicBezTo>
                    <a:pt x="62" y="293"/>
                    <a:pt x="62" y="293"/>
                    <a:pt x="62" y="292"/>
                  </a:cubicBezTo>
                  <a:cubicBezTo>
                    <a:pt x="62" y="290"/>
                    <a:pt x="63" y="290"/>
                    <a:pt x="66" y="289"/>
                  </a:cubicBezTo>
                  <a:cubicBezTo>
                    <a:pt x="68" y="289"/>
                    <a:pt x="75" y="289"/>
                    <a:pt x="77" y="288"/>
                  </a:cubicBezTo>
                  <a:cubicBezTo>
                    <a:pt x="76" y="289"/>
                    <a:pt x="74" y="292"/>
                    <a:pt x="70" y="297"/>
                  </a:cubicBezTo>
                  <a:cubicBezTo>
                    <a:pt x="67" y="301"/>
                    <a:pt x="65" y="303"/>
                    <a:pt x="64" y="304"/>
                  </a:cubicBezTo>
                  <a:cubicBezTo>
                    <a:pt x="63" y="305"/>
                    <a:pt x="62" y="306"/>
                    <a:pt x="62" y="306"/>
                  </a:cubicBezTo>
                  <a:cubicBezTo>
                    <a:pt x="62" y="306"/>
                    <a:pt x="62" y="307"/>
                    <a:pt x="62" y="307"/>
                  </a:cubicBezTo>
                  <a:cubicBezTo>
                    <a:pt x="62" y="309"/>
                    <a:pt x="63" y="313"/>
                    <a:pt x="63" y="314"/>
                  </a:cubicBezTo>
                  <a:cubicBezTo>
                    <a:pt x="64" y="314"/>
                    <a:pt x="65" y="314"/>
                    <a:pt x="65" y="314"/>
                  </a:cubicBezTo>
                  <a:cubicBezTo>
                    <a:pt x="65" y="313"/>
                    <a:pt x="65" y="313"/>
                    <a:pt x="65" y="313"/>
                  </a:cubicBezTo>
                  <a:cubicBezTo>
                    <a:pt x="65" y="310"/>
                    <a:pt x="67" y="310"/>
                    <a:pt x="70" y="310"/>
                  </a:cubicBezTo>
                  <a:cubicBezTo>
                    <a:pt x="72" y="309"/>
                    <a:pt x="76" y="308"/>
                    <a:pt x="79" y="308"/>
                  </a:cubicBezTo>
                  <a:cubicBezTo>
                    <a:pt x="83" y="307"/>
                    <a:pt x="84" y="307"/>
                    <a:pt x="85" y="309"/>
                  </a:cubicBezTo>
                  <a:cubicBezTo>
                    <a:pt x="85" y="309"/>
                    <a:pt x="85" y="310"/>
                    <a:pt x="85" y="310"/>
                  </a:cubicBezTo>
                  <a:cubicBezTo>
                    <a:pt x="86" y="311"/>
                    <a:pt x="87" y="311"/>
                    <a:pt x="87" y="310"/>
                  </a:cubicBezTo>
                  <a:moveTo>
                    <a:pt x="141" y="408"/>
                  </a:moveTo>
                  <a:cubicBezTo>
                    <a:pt x="141" y="409"/>
                    <a:pt x="142" y="409"/>
                    <a:pt x="142" y="409"/>
                  </a:cubicBezTo>
                  <a:cubicBezTo>
                    <a:pt x="143" y="411"/>
                    <a:pt x="144" y="412"/>
                    <a:pt x="142" y="414"/>
                  </a:cubicBezTo>
                  <a:cubicBezTo>
                    <a:pt x="141" y="415"/>
                    <a:pt x="139" y="417"/>
                    <a:pt x="139" y="418"/>
                  </a:cubicBezTo>
                  <a:cubicBezTo>
                    <a:pt x="137" y="416"/>
                    <a:pt x="136" y="415"/>
                    <a:pt x="134" y="413"/>
                  </a:cubicBezTo>
                  <a:cubicBezTo>
                    <a:pt x="133" y="413"/>
                    <a:pt x="132" y="414"/>
                    <a:pt x="132" y="415"/>
                  </a:cubicBezTo>
                  <a:cubicBezTo>
                    <a:pt x="134" y="417"/>
                    <a:pt x="135" y="418"/>
                    <a:pt x="137" y="420"/>
                  </a:cubicBezTo>
                  <a:cubicBezTo>
                    <a:pt x="137" y="420"/>
                    <a:pt x="133" y="425"/>
                    <a:pt x="132" y="425"/>
                  </a:cubicBezTo>
                  <a:cubicBezTo>
                    <a:pt x="132" y="426"/>
                    <a:pt x="131" y="426"/>
                    <a:pt x="130" y="425"/>
                  </a:cubicBezTo>
                  <a:cubicBezTo>
                    <a:pt x="130" y="425"/>
                    <a:pt x="128" y="424"/>
                    <a:pt x="127" y="422"/>
                  </a:cubicBezTo>
                  <a:cubicBezTo>
                    <a:pt x="124" y="419"/>
                    <a:pt x="127" y="415"/>
                    <a:pt x="128" y="414"/>
                  </a:cubicBezTo>
                  <a:cubicBezTo>
                    <a:pt x="127" y="413"/>
                    <a:pt x="127" y="413"/>
                    <a:pt x="126" y="413"/>
                  </a:cubicBezTo>
                  <a:cubicBezTo>
                    <a:pt x="124" y="414"/>
                    <a:pt x="122" y="418"/>
                    <a:pt x="121" y="419"/>
                  </a:cubicBezTo>
                  <a:cubicBezTo>
                    <a:pt x="127" y="426"/>
                    <a:pt x="131" y="429"/>
                    <a:pt x="136" y="433"/>
                  </a:cubicBezTo>
                  <a:cubicBezTo>
                    <a:pt x="137" y="433"/>
                    <a:pt x="137" y="432"/>
                    <a:pt x="137" y="432"/>
                  </a:cubicBezTo>
                  <a:cubicBezTo>
                    <a:pt x="137" y="431"/>
                    <a:pt x="137" y="431"/>
                    <a:pt x="137" y="431"/>
                  </a:cubicBezTo>
                  <a:cubicBezTo>
                    <a:pt x="135" y="429"/>
                    <a:pt x="136" y="428"/>
                    <a:pt x="138" y="426"/>
                  </a:cubicBezTo>
                  <a:cubicBezTo>
                    <a:pt x="139" y="424"/>
                    <a:pt x="142" y="421"/>
                    <a:pt x="144" y="418"/>
                  </a:cubicBezTo>
                  <a:cubicBezTo>
                    <a:pt x="147" y="415"/>
                    <a:pt x="148" y="415"/>
                    <a:pt x="150" y="416"/>
                  </a:cubicBezTo>
                  <a:cubicBezTo>
                    <a:pt x="150" y="416"/>
                    <a:pt x="150" y="416"/>
                    <a:pt x="150" y="417"/>
                  </a:cubicBezTo>
                  <a:cubicBezTo>
                    <a:pt x="151" y="416"/>
                    <a:pt x="152" y="415"/>
                    <a:pt x="152" y="415"/>
                  </a:cubicBezTo>
                  <a:cubicBezTo>
                    <a:pt x="149" y="412"/>
                    <a:pt x="145" y="410"/>
                    <a:pt x="143" y="407"/>
                  </a:cubicBezTo>
                  <a:cubicBezTo>
                    <a:pt x="142" y="407"/>
                    <a:pt x="141" y="408"/>
                    <a:pt x="141" y="408"/>
                  </a:cubicBezTo>
                  <a:moveTo>
                    <a:pt x="45" y="213"/>
                  </a:moveTo>
                  <a:cubicBezTo>
                    <a:pt x="47" y="203"/>
                    <a:pt x="51" y="192"/>
                    <a:pt x="54" y="184"/>
                  </a:cubicBezTo>
                  <a:cubicBezTo>
                    <a:pt x="52" y="182"/>
                    <a:pt x="45" y="179"/>
                    <a:pt x="44" y="178"/>
                  </a:cubicBezTo>
                  <a:cubicBezTo>
                    <a:pt x="43" y="179"/>
                    <a:pt x="42" y="180"/>
                    <a:pt x="42" y="181"/>
                  </a:cubicBezTo>
                  <a:cubicBezTo>
                    <a:pt x="43" y="182"/>
                    <a:pt x="43" y="182"/>
                    <a:pt x="44" y="183"/>
                  </a:cubicBezTo>
                  <a:cubicBezTo>
                    <a:pt x="47" y="185"/>
                    <a:pt x="48" y="187"/>
                    <a:pt x="47" y="191"/>
                  </a:cubicBezTo>
                  <a:cubicBezTo>
                    <a:pt x="47" y="192"/>
                    <a:pt x="46" y="193"/>
                    <a:pt x="46" y="194"/>
                  </a:cubicBezTo>
                  <a:cubicBezTo>
                    <a:pt x="44" y="199"/>
                    <a:pt x="44" y="200"/>
                    <a:pt x="38" y="198"/>
                  </a:cubicBezTo>
                  <a:cubicBezTo>
                    <a:pt x="37" y="198"/>
                    <a:pt x="31" y="196"/>
                    <a:pt x="31" y="196"/>
                  </a:cubicBezTo>
                  <a:cubicBezTo>
                    <a:pt x="31" y="196"/>
                    <a:pt x="34" y="185"/>
                    <a:pt x="34" y="185"/>
                  </a:cubicBezTo>
                  <a:cubicBezTo>
                    <a:pt x="34" y="184"/>
                    <a:pt x="32" y="184"/>
                    <a:pt x="31" y="184"/>
                  </a:cubicBezTo>
                  <a:cubicBezTo>
                    <a:pt x="31" y="184"/>
                    <a:pt x="30" y="186"/>
                    <a:pt x="27" y="195"/>
                  </a:cubicBezTo>
                  <a:cubicBezTo>
                    <a:pt x="26" y="194"/>
                    <a:pt x="18" y="192"/>
                    <a:pt x="17" y="192"/>
                  </a:cubicBezTo>
                  <a:cubicBezTo>
                    <a:pt x="16" y="191"/>
                    <a:pt x="15" y="191"/>
                    <a:pt x="16" y="189"/>
                  </a:cubicBezTo>
                  <a:cubicBezTo>
                    <a:pt x="16" y="187"/>
                    <a:pt x="17" y="183"/>
                    <a:pt x="19" y="180"/>
                  </a:cubicBezTo>
                  <a:cubicBezTo>
                    <a:pt x="20" y="177"/>
                    <a:pt x="22" y="176"/>
                    <a:pt x="24" y="176"/>
                  </a:cubicBezTo>
                  <a:cubicBezTo>
                    <a:pt x="25" y="176"/>
                    <a:pt x="27" y="176"/>
                    <a:pt x="28" y="176"/>
                  </a:cubicBezTo>
                  <a:cubicBezTo>
                    <a:pt x="28" y="176"/>
                    <a:pt x="29" y="174"/>
                    <a:pt x="28" y="173"/>
                  </a:cubicBezTo>
                  <a:cubicBezTo>
                    <a:pt x="26" y="172"/>
                    <a:pt x="21" y="171"/>
                    <a:pt x="18" y="170"/>
                  </a:cubicBezTo>
                  <a:cubicBezTo>
                    <a:pt x="14" y="182"/>
                    <a:pt x="10" y="195"/>
                    <a:pt x="8" y="202"/>
                  </a:cubicBezTo>
                  <a:cubicBezTo>
                    <a:pt x="8" y="203"/>
                    <a:pt x="10" y="204"/>
                    <a:pt x="11" y="203"/>
                  </a:cubicBezTo>
                  <a:cubicBezTo>
                    <a:pt x="11" y="203"/>
                    <a:pt x="11" y="203"/>
                    <a:pt x="11" y="202"/>
                  </a:cubicBezTo>
                  <a:cubicBezTo>
                    <a:pt x="13" y="198"/>
                    <a:pt x="15" y="199"/>
                    <a:pt x="20" y="200"/>
                  </a:cubicBezTo>
                  <a:cubicBezTo>
                    <a:pt x="24" y="201"/>
                    <a:pt x="30" y="203"/>
                    <a:pt x="35" y="205"/>
                  </a:cubicBezTo>
                  <a:cubicBezTo>
                    <a:pt x="42" y="206"/>
                    <a:pt x="42" y="208"/>
                    <a:pt x="42" y="211"/>
                  </a:cubicBezTo>
                  <a:cubicBezTo>
                    <a:pt x="42" y="212"/>
                    <a:pt x="42" y="212"/>
                    <a:pt x="41" y="212"/>
                  </a:cubicBezTo>
                  <a:cubicBezTo>
                    <a:pt x="42" y="213"/>
                    <a:pt x="44" y="214"/>
                    <a:pt x="45" y="213"/>
                  </a:cubicBezTo>
                  <a:moveTo>
                    <a:pt x="156" y="68"/>
                  </a:moveTo>
                  <a:cubicBezTo>
                    <a:pt x="161" y="64"/>
                    <a:pt x="166" y="60"/>
                    <a:pt x="167" y="59"/>
                  </a:cubicBezTo>
                  <a:cubicBezTo>
                    <a:pt x="166" y="55"/>
                    <a:pt x="164" y="51"/>
                    <a:pt x="163" y="48"/>
                  </a:cubicBezTo>
                  <a:cubicBezTo>
                    <a:pt x="162" y="48"/>
                    <a:pt x="160" y="49"/>
                    <a:pt x="159" y="50"/>
                  </a:cubicBezTo>
                  <a:cubicBezTo>
                    <a:pt x="160" y="51"/>
                    <a:pt x="161" y="54"/>
                    <a:pt x="160" y="56"/>
                  </a:cubicBezTo>
                  <a:cubicBezTo>
                    <a:pt x="160" y="59"/>
                    <a:pt x="157" y="62"/>
                    <a:pt x="154" y="64"/>
                  </a:cubicBezTo>
                  <a:cubicBezTo>
                    <a:pt x="151" y="66"/>
                    <a:pt x="142" y="70"/>
                    <a:pt x="134" y="58"/>
                  </a:cubicBezTo>
                  <a:cubicBezTo>
                    <a:pt x="126" y="46"/>
                    <a:pt x="133" y="38"/>
                    <a:pt x="138" y="36"/>
                  </a:cubicBezTo>
                  <a:cubicBezTo>
                    <a:pt x="141" y="33"/>
                    <a:pt x="145" y="33"/>
                    <a:pt x="147" y="34"/>
                  </a:cubicBezTo>
                  <a:cubicBezTo>
                    <a:pt x="150" y="35"/>
                    <a:pt x="151" y="37"/>
                    <a:pt x="152" y="38"/>
                  </a:cubicBezTo>
                  <a:cubicBezTo>
                    <a:pt x="153" y="38"/>
                    <a:pt x="155" y="37"/>
                    <a:pt x="155" y="36"/>
                  </a:cubicBezTo>
                  <a:cubicBezTo>
                    <a:pt x="153" y="33"/>
                    <a:pt x="151" y="30"/>
                    <a:pt x="149" y="27"/>
                  </a:cubicBezTo>
                  <a:cubicBezTo>
                    <a:pt x="147" y="28"/>
                    <a:pt x="140" y="30"/>
                    <a:pt x="135" y="33"/>
                  </a:cubicBezTo>
                  <a:cubicBezTo>
                    <a:pt x="129" y="37"/>
                    <a:pt x="123" y="43"/>
                    <a:pt x="123" y="51"/>
                  </a:cubicBezTo>
                  <a:cubicBezTo>
                    <a:pt x="123" y="58"/>
                    <a:pt x="127" y="66"/>
                    <a:pt x="135" y="70"/>
                  </a:cubicBezTo>
                  <a:cubicBezTo>
                    <a:pt x="143" y="74"/>
                    <a:pt x="150" y="71"/>
                    <a:pt x="156" y="68"/>
                  </a:cubicBezTo>
                  <a:moveTo>
                    <a:pt x="188" y="11"/>
                  </a:moveTo>
                  <a:cubicBezTo>
                    <a:pt x="194" y="9"/>
                    <a:pt x="197" y="8"/>
                    <a:pt x="203" y="6"/>
                  </a:cubicBezTo>
                  <a:cubicBezTo>
                    <a:pt x="210" y="5"/>
                    <a:pt x="218" y="3"/>
                    <a:pt x="226" y="2"/>
                  </a:cubicBezTo>
                  <a:cubicBezTo>
                    <a:pt x="227" y="4"/>
                    <a:pt x="229" y="9"/>
                    <a:pt x="230" y="11"/>
                  </a:cubicBezTo>
                  <a:cubicBezTo>
                    <a:pt x="230" y="11"/>
                    <a:pt x="228" y="13"/>
                    <a:pt x="226" y="12"/>
                  </a:cubicBezTo>
                  <a:cubicBezTo>
                    <a:pt x="225" y="11"/>
                    <a:pt x="225" y="10"/>
                    <a:pt x="224" y="9"/>
                  </a:cubicBezTo>
                  <a:cubicBezTo>
                    <a:pt x="223" y="8"/>
                    <a:pt x="222" y="6"/>
                    <a:pt x="217" y="7"/>
                  </a:cubicBezTo>
                  <a:cubicBezTo>
                    <a:pt x="214" y="8"/>
                    <a:pt x="211" y="8"/>
                    <a:pt x="210" y="9"/>
                  </a:cubicBezTo>
                  <a:cubicBezTo>
                    <a:pt x="209" y="9"/>
                    <a:pt x="208" y="9"/>
                    <a:pt x="209" y="10"/>
                  </a:cubicBezTo>
                  <a:cubicBezTo>
                    <a:pt x="210" y="12"/>
                    <a:pt x="213" y="19"/>
                    <a:pt x="213" y="21"/>
                  </a:cubicBezTo>
                  <a:cubicBezTo>
                    <a:pt x="215" y="20"/>
                    <a:pt x="222" y="19"/>
                    <a:pt x="223" y="19"/>
                  </a:cubicBezTo>
                  <a:cubicBezTo>
                    <a:pt x="224" y="20"/>
                    <a:pt x="225" y="21"/>
                    <a:pt x="225" y="22"/>
                  </a:cubicBezTo>
                  <a:cubicBezTo>
                    <a:pt x="223" y="23"/>
                    <a:pt x="216" y="24"/>
                    <a:pt x="214" y="25"/>
                  </a:cubicBezTo>
                  <a:cubicBezTo>
                    <a:pt x="215" y="26"/>
                    <a:pt x="216" y="30"/>
                    <a:pt x="217" y="33"/>
                  </a:cubicBezTo>
                  <a:cubicBezTo>
                    <a:pt x="219" y="36"/>
                    <a:pt x="220" y="38"/>
                    <a:pt x="223" y="37"/>
                  </a:cubicBezTo>
                  <a:cubicBezTo>
                    <a:pt x="226" y="37"/>
                    <a:pt x="226" y="37"/>
                    <a:pt x="228" y="36"/>
                  </a:cubicBezTo>
                  <a:cubicBezTo>
                    <a:pt x="231" y="35"/>
                    <a:pt x="233" y="34"/>
                    <a:pt x="233" y="29"/>
                  </a:cubicBezTo>
                  <a:cubicBezTo>
                    <a:pt x="233" y="29"/>
                    <a:pt x="233" y="28"/>
                    <a:pt x="233" y="27"/>
                  </a:cubicBezTo>
                  <a:cubicBezTo>
                    <a:pt x="234" y="26"/>
                    <a:pt x="236" y="26"/>
                    <a:pt x="237" y="27"/>
                  </a:cubicBezTo>
                  <a:cubicBezTo>
                    <a:pt x="237" y="28"/>
                    <a:pt x="238" y="33"/>
                    <a:pt x="238" y="38"/>
                  </a:cubicBezTo>
                  <a:cubicBezTo>
                    <a:pt x="226" y="40"/>
                    <a:pt x="218" y="42"/>
                    <a:pt x="208" y="45"/>
                  </a:cubicBezTo>
                  <a:cubicBezTo>
                    <a:pt x="207" y="44"/>
                    <a:pt x="206" y="43"/>
                    <a:pt x="207" y="42"/>
                  </a:cubicBezTo>
                  <a:cubicBezTo>
                    <a:pt x="208" y="41"/>
                    <a:pt x="209" y="41"/>
                    <a:pt x="209" y="41"/>
                  </a:cubicBezTo>
                  <a:cubicBezTo>
                    <a:pt x="210" y="40"/>
                    <a:pt x="212" y="39"/>
                    <a:pt x="211" y="36"/>
                  </a:cubicBezTo>
                  <a:cubicBezTo>
                    <a:pt x="210" y="34"/>
                    <a:pt x="208" y="29"/>
                    <a:pt x="208" y="29"/>
                  </a:cubicBezTo>
                  <a:cubicBezTo>
                    <a:pt x="207" y="30"/>
                    <a:pt x="197" y="32"/>
                    <a:pt x="196" y="33"/>
                  </a:cubicBezTo>
                  <a:cubicBezTo>
                    <a:pt x="195" y="35"/>
                    <a:pt x="195" y="40"/>
                    <a:pt x="195" y="42"/>
                  </a:cubicBezTo>
                  <a:cubicBezTo>
                    <a:pt x="194" y="43"/>
                    <a:pt x="195" y="45"/>
                    <a:pt x="196" y="45"/>
                  </a:cubicBezTo>
                  <a:cubicBezTo>
                    <a:pt x="197" y="44"/>
                    <a:pt x="198" y="44"/>
                    <a:pt x="198" y="44"/>
                  </a:cubicBezTo>
                  <a:cubicBezTo>
                    <a:pt x="200" y="45"/>
                    <a:pt x="200" y="46"/>
                    <a:pt x="199" y="47"/>
                  </a:cubicBezTo>
                  <a:cubicBezTo>
                    <a:pt x="194" y="49"/>
                    <a:pt x="189" y="51"/>
                    <a:pt x="186" y="52"/>
                  </a:cubicBezTo>
                  <a:cubicBezTo>
                    <a:pt x="185" y="52"/>
                    <a:pt x="184" y="50"/>
                    <a:pt x="185" y="49"/>
                  </a:cubicBezTo>
                  <a:cubicBezTo>
                    <a:pt x="185" y="48"/>
                    <a:pt x="186" y="48"/>
                    <a:pt x="187" y="48"/>
                  </a:cubicBezTo>
                  <a:cubicBezTo>
                    <a:pt x="187" y="47"/>
                    <a:pt x="189" y="47"/>
                    <a:pt x="190" y="43"/>
                  </a:cubicBezTo>
                  <a:cubicBezTo>
                    <a:pt x="190" y="39"/>
                    <a:pt x="193" y="19"/>
                    <a:pt x="193" y="18"/>
                  </a:cubicBezTo>
                  <a:cubicBezTo>
                    <a:pt x="193" y="15"/>
                    <a:pt x="193" y="15"/>
                    <a:pt x="192" y="14"/>
                  </a:cubicBezTo>
                  <a:cubicBezTo>
                    <a:pt x="192" y="13"/>
                    <a:pt x="190" y="14"/>
                    <a:pt x="189" y="14"/>
                  </a:cubicBezTo>
                  <a:cubicBezTo>
                    <a:pt x="188" y="13"/>
                    <a:pt x="187" y="12"/>
                    <a:pt x="188" y="11"/>
                  </a:cubicBezTo>
                  <a:moveTo>
                    <a:pt x="200" y="11"/>
                  </a:moveTo>
                  <a:cubicBezTo>
                    <a:pt x="199" y="11"/>
                    <a:pt x="199" y="12"/>
                    <a:pt x="198" y="13"/>
                  </a:cubicBezTo>
                  <a:cubicBezTo>
                    <a:pt x="198" y="14"/>
                    <a:pt x="197" y="25"/>
                    <a:pt x="196" y="29"/>
                  </a:cubicBezTo>
                  <a:cubicBezTo>
                    <a:pt x="198" y="29"/>
                    <a:pt x="205" y="27"/>
                    <a:pt x="207" y="26"/>
                  </a:cubicBezTo>
                  <a:cubicBezTo>
                    <a:pt x="206" y="24"/>
                    <a:pt x="203" y="14"/>
                    <a:pt x="202" y="12"/>
                  </a:cubicBezTo>
                  <a:cubicBezTo>
                    <a:pt x="202" y="11"/>
                    <a:pt x="201" y="11"/>
                    <a:pt x="200" y="11"/>
                  </a:cubicBezTo>
                  <a:moveTo>
                    <a:pt x="105" y="106"/>
                  </a:moveTo>
                  <a:cubicBezTo>
                    <a:pt x="109" y="102"/>
                    <a:pt x="113" y="98"/>
                    <a:pt x="118" y="93"/>
                  </a:cubicBezTo>
                  <a:cubicBezTo>
                    <a:pt x="118" y="92"/>
                    <a:pt x="117" y="90"/>
                    <a:pt x="116" y="90"/>
                  </a:cubicBezTo>
                  <a:cubicBezTo>
                    <a:pt x="116" y="91"/>
                    <a:pt x="115" y="91"/>
                    <a:pt x="115" y="91"/>
                  </a:cubicBezTo>
                  <a:cubicBezTo>
                    <a:pt x="112" y="93"/>
                    <a:pt x="110" y="92"/>
                    <a:pt x="107" y="88"/>
                  </a:cubicBezTo>
                  <a:cubicBezTo>
                    <a:pt x="104" y="86"/>
                    <a:pt x="100" y="81"/>
                    <a:pt x="96" y="77"/>
                  </a:cubicBezTo>
                  <a:cubicBezTo>
                    <a:pt x="93" y="74"/>
                    <a:pt x="91" y="71"/>
                    <a:pt x="94" y="68"/>
                  </a:cubicBezTo>
                  <a:cubicBezTo>
                    <a:pt x="94" y="68"/>
                    <a:pt x="95" y="67"/>
                    <a:pt x="95" y="67"/>
                  </a:cubicBezTo>
                  <a:cubicBezTo>
                    <a:pt x="95" y="66"/>
                    <a:pt x="94" y="64"/>
                    <a:pt x="93" y="64"/>
                  </a:cubicBezTo>
                  <a:cubicBezTo>
                    <a:pt x="89" y="68"/>
                    <a:pt x="83" y="73"/>
                    <a:pt x="78" y="78"/>
                  </a:cubicBezTo>
                  <a:cubicBezTo>
                    <a:pt x="78" y="79"/>
                    <a:pt x="80" y="80"/>
                    <a:pt x="81" y="80"/>
                  </a:cubicBezTo>
                  <a:cubicBezTo>
                    <a:pt x="81" y="80"/>
                    <a:pt x="82" y="79"/>
                    <a:pt x="82" y="79"/>
                  </a:cubicBezTo>
                  <a:cubicBezTo>
                    <a:pt x="85" y="76"/>
                    <a:pt x="88" y="80"/>
                    <a:pt x="90" y="82"/>
                  </a:cubicBezTo>
                  <a:cubicBezTo>
                    <a:pt x="92" y="84"/>
                    <a:pt x="98" y="90"/>
                    <a:pt x="101" y="93"/>
                  </a:cubicBezTo>
                  <a:cubicBezTo>
                    <a:pt x="106" y="98"/>
                    <a:pt x="106" y="99"/>
                    <a:pt x="104" y="102"/>
                  </a:cubicBezTo>
                  <a:cubicBezTo>
                    <a:pt x="103" y="102"/>
                    <a:pt x="103" y="103"/>
                    <a:pt x="102" y="103"/>
                  </a:cubicBezTo>
                  <a:cubicBezTo>
                    <a:pt x="103" y="104"/>
                    <a:pt x="104" y="105"/>
                    <a:pt x="105" y="106"/>
                  </a:cubicBezTo>
                  <a:moveTo>
                    <a:pt x="37" y="138"/>
                  </a:moveTo>
                  <a:cubicBezTo>
                    <a:pt x="36" y="139"/>
                    <a:pt x="34" y="138"/>
                    <a:pt x="34" y="137"/>
                  </a:cubicBezTo>
                  <a:cubicBezTo>
                    <a:pt x="38" y="129"/>
                    <a:pt x="41" y="125"/>
                    <a:pt x="43" y="122"/>
                  </a:cubicBezTo>
                  <a:cubicBezTo>
                    <a:pt x="48" y="114"/>
                    <a:pt x="59" y="101"/>
                    <a:pt x="74" y="112"/>
                  </a:cubicBezTo>
                  <a:cubicBezTo>
                    <a:pt x="86" y="121"/>
                    <a:pt x="82" y="133"/>
                    <a:pt x="77" y="14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66" y="157"/>
                    <a:pt x="64" y="156"/>
                    <a:pt x="64" y="155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66" y="150"/>
                    <a:pt x="66" y="150"/>
                    <a:pt x="61" y="147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1" y="135"/>
                    <a:pt x="40" y="135"/>
                    <a:pt x="38" y="137"/>
                  </a:cubicBezTo>
                  <a:cubicBezTo>
                    <a:pt x="37" y="137"/>
                    <a:pt x="37" y="138"/>
                    <a:pt x="37" y="138"/>
                  </a:cubicBezTo>
                  <a:moveTo>
                    <a:pt x="45" y="126"/>
                  </a:moveTo>
                  <a:cubicBezTo>
                    <a:pt x="44" y="128"/>
                    <a:pt x="45" y="128"/>
                    <a:pt x="46" y="128"/>
                  </a:cubicBezTo>
                  <a:cubicBezTo>
                    <a:pt x="46" y="129"/>
                    <a:pt x="64" y="140"/>
                    <a:pt x="64" y="140"/>
                  </a:cubicBezTo>
                  <a:cubicBezTo>
                    <a:pt x="66" y="142"/>
                    <a:pt x="68" y="142"/>
                    <a:pt x="70" y="142"/>
                  </a:cubicBezTo>
                  <a:cubicBezTo>
                    <a:pt x="71" y="142"/>
                    <a:pt x="72" y="141"/>
                    <a:pt x="74" y="138"/>
                  </a:cubicBezTo>
                  <a:cubicBezTo>
                    <a:pt x="75" y="136"/>
                    <a:pt x="76" y="133"/>
                    <a:pt x="76" y="130"/>
                  </a:cubicBezTo>
                  <a:cubicBezTo>
                    <a:pt x="76" y="126"/>
                    <a:pt x="75" y="122"/>
                    <a:pt x="68" y="117"/>
                  </a:cubicBezTo>
                  <a:cubicBezTo>
                    <a:pt x="60" y="112"/>
                    <a:pt x="51" y="115"/>
                    <a:pt x="46" y="123"/>
                  </a:cubicBezTo>
                  <a:cubicBezTo>
                    <a:pt x="46" y="125"/>
                    <a:pt x="45" y="125"/>
                    <a:pt x="45" y="126"/>
                  </a:cubicBezTo>
                  <a:moveTo>
                    <a:pt x="35" y="276"/>
                  </a:moveTo>
                  <a:cubicBezTo>
                    <a:pt x="35" y="278"/>
                    <a:pt x="35" y="278"/>
                    <a:pt x="35" y="278"/>
                  </a:cubicBezTo>
                  <a:cubicBezTo>
                    <a:pt x="35" y="281"/>
                    <a:pt x="31" y="281"/>
                    <a:pt x="27" y="281"/>
                  </a:cubicBezTo>
                  <a:cubicBezTo>
                    <a:pt x="23" y="281"/>
                    <a:pt x="12" y="280"/>
                    <a:pt x="7" y="280"/>
                  </a:cubicBezTo>
                  <a:cubicBezTo>
                    <a:pt x="10" y="279"/>
                    <a:pt x="23" y="274"/>
                    <a:pt x="28" y="271"/>
                  </a:cubicBezTo>
                  <a:cubicBezTo>
                    <a:pt x="33" y="269"/>
                    <a:pt x="37" y="267"/>
                    <a:pt x="38" y="267"/>
                  </a:cubicBezTo>
                  <a:cubicBezTo>
                    <a:pt x="39" y="266"/>
                    <a:pt x="39" y="265"/>
                    <a:pt x="38" y="265"/>
                  </a:cubicBezTo>
                  <a:cubicBezTo>
                    <a:pt x="36" y="264"/>
                    <a:pt x="34" y="263"/>
                    <a:pt x="28" y="260"/>
                  </a:cubicBezTo>
                  <a:cubicBezTo>
                    <a:pt x="22" y="257"/>
                    <a:pt x="11" y="252"/>
                    <a:pt x="8" y="249"/>
                  </a:cubicBezTo>
                  <a:cubicBezTo>
                    <a:pt x="11" y="249"/>
                    <a:pt x="23" y="249"/>
                    <a:pt x="29" y="249"/>
                  </a:cubicBezTo>
                  <a:cubicBezTo>
                    <a:pt x="35" y="249"/>
                    <a:pt x="35" y="251"/>
                    <a:pt x="35" y="253"/>
                  </a:cubicBezTo>
                  <a:cubicBezTo>
                    <a:pt x="35" y="253"/>
                    <a:pt x="35" y="254"/>
                    <a:pt x="35" y="254"/>
                  </a:cubicBezTo>
                  <a:cubicBezTo>
                    <a:pt x="36" y="255"/>
                    <a:pt x="38" y="255"/>
                    <a:pt x="38" y="254"/>
                  </a:cubicBezTo>
                  <a:cubicBezTo>
                    <a:pt x="39" y="249"/>
                    <a:pt x="39" y="246"/>
                    <a:pt x="40" y="237"/>
                  </a:cubicBezTo>
                  <a:cubicBezTo>
                    <a:pt x="39" y="237"/>
                    <a:pt x="38" y="236"/>
                    <a:pt x="37" y="237"/>
                  </a:cubicBezTo>
                  <a:cubicBezTo>
                    <a:pt x="37" y="238"/>
                    <a:pt x="37" y="238"/>
                    <a:pt x="36" y="239"/>
                  </a:cubicBezTo>
                  <a:cubicBezTo>
                    <a:pt x="36" y="242"/>
                    <a:pt x="34" y="242"/>
                    <a:pt x="28" y="242"/>
                  </a:cubicBezTo>
                  <a:cubicBezTo>
                    <a:pt x="23" y="243"/>
                    <a:pt x="15" y="242"/>
                    <a:pt x="10" y="242"/>
                  </a:cubicBezTo>
                  <a:cubicBezTo>
                    <a:pt x="5" y="242"/>
                    <a:pt x="5" y="241"/>
                    <a:pt x="5" y="239"/>
                  </a:cubicBezTo>
                  <a:cubicBezTo>
                    <a:pt x="5" y="238"/>
                    <a:pt x="5" y="238"/>
                    <a:pt x="5" y="237"/>
                  </a:cubicBezTo>
                  <a:cubicBezTo>
                    <a:pt x="4" y="236"/>
                    <a:pt x="2" y="236"/>
                    <a:pt x="2" y="237"/>
                  </a:cubicBezTo>
                  <a:cubicBezTo>
                    <a:pt x="1" y="241"/>
                    <a:pt x="0" y="247"/>
                    <a:pt x="0" y="251"/>
                  </a:cubicBezTo>
                  <a:cubicBezTo>
                    <a:pt x="3" y="251"/>
                    <a:pt x="6" y="253"/>
                    <a:pt x="8" y="254"/>
                  </a:cubicBezTo>
                  <a:cubicBezTo>
                    <a:pt x="9" y="255"/>
                    <a:pt x="24" y="262"/>
                    <a:pt x="27" y="264"/>
                  </a:cubicBezTo>
                  <a:cubicBezTo>
                    <a:pt x="22" y="266"/>
                    <a:pt x="11" y="271"/>
                    <a:pt x="7" y="273"/>
                  </a:cubicBezTo>
                  <a:cubicBezTo>
                    <a:pt x="4" y="275"/>
                    <a:pt x="2" y="275"/>
                    <a:pt x="0" y="275"/>
                  </a:cubicBezTo>
                  <a:cubicBezTo>
                    <a:pt x="0" y="281"/>
                    <a:pt x="0" y="284"/>
                    <a:pt x="0" y="290"/>
                  </a:cubicBezTo>
                  <a:cubicBezTo>
                    <a:pt x="1" y="290"/>
                    <a:pt x="3" y="290"/>
                    <a:pt x="4" y="289"/>
                  </a:cubicBezTo>
                  <a:cubicBezTo>
                    <a:pt x="4" y="289"/>
                    <a:pt x="4" y="289"/>
                    <a:pt x="4" y="288"/>
                  </a:cubicBezTo>
                  <a:cubicBezTo>
                    <a:pt x="3" y="284"/>
                    <a:pt x="7" y="284"/>
                    <a:pt x="11" y="284"/>
                  </a:cubicBezTo>
                  <a:cubicBezTo>
                    <a:pt x="13" y="284"/>
                    <a:pt x="24" y="285"/>
                    <a:pt x="28" y="285"/>
                  </a:cubicBezTo>
                  <a:cubicBezTo>
                    <a:pt x="35" y="286"/>
                    <a:pt x="35" y="287"/>
                    <a:pt x="35" y="289"/>
                  </a:cubicBezTo>
                  <a:cubicBezTo>
                    <a:pt x="36" y="290"/>
                    <a:pt x="35" y="290"/>
                    <a:pt x="36" y="291"/>
                  </a:cubicBezTo>
                  <a:cubicBezTo>
                    <a:pt x="37" y="292"/>
                    <a:pt x="38" y="291"/>
                    <a:pt x="39" y="291"/>
                  </a:cubicBezTo>
                  <a:cubicBezTo>
                    <a:pt x="38" y="285"/>
                    <a:pt x="38" y="282"/>
                    <a:pt x="38" y="276"/>
                  </a:cubicBezTo>
                  <a:cubicBezTo>
                    <a:pt x="37" y="275"/>
                    <a:pt x="35" y="275"/>
                    <a:pt x="35" y="276"/>
                  </a:cubicBezTo>
                  <a:moveTo>
                    <a:pt x="501" y="233"/>
                  </a:moveTo>
                  <a:cubicBezTo>
                    <a:pt x="506" y="234"/>
                    <a:pt x="511" y="234"/>
                    <a:pt x="513" y="234"/>
                  </a:cubicBezTo>
                  <a:cubicBezTo>
                    <a:pt x="514" y="232"/>
                    <a:pt x="514" y="231"/>
                    <a:pt x="513" y="231"/>
                  </a:cubicBezTo>
                  <a:cubicBezTo>
                    <a:pt x="512" y="231"/>
                    <a:pt x="511" y="230"/>
                    <a:pt x="510" y="230"/>
                  </a:cubicBezTo>
                  <a:cubicBezTo>
                    <a:pt x="509" y="230"/>
                    <a:pt x="507" y="229"/>
                    <a:pt x="505" y="228"/>
                  </a:cubicBezTo>
                  <a:cubicBezTo>
                    <a:pt x="504" y="226"/>
                    <a:pt x="504" y="224"/>
                    <a:pt x="503" y="222"/>
                  </a:cubicBezTo>
                  <a:cubicBezTo>
                    <a:pt x="503" y="221"/>
                    <a:pt x="503" y="219"/>
                    <a:pt x="503" y="218"/>
                  </a:cubicBezTo>
                  <a:cubicBezTo>
                    <a:pt x="502" y="215"/>
                    <a:pt x="503" y="214"/>
                    <a:pt x="509" y="213"/>
                  </a:cubicBezTo>
                  <a:cubicBezTo>
                    <a:pt x="514" y="212"/>
                    <a:pt x="519" y="211"/>
                    <a:pt x="524" y="209"/>
                  </a:cubicBezTo>
                  <a:cubicBezTo>
                    <a:pt x="528" y="209"/>
                    <a:pt x="532" y="208"/>
                    <a:pt x="533" y="211"/>
                  </a:cubicBezTo>
                  <a:cubicBezTo>
                    <a:pt x="533" y="212"/>
                    <a:pt x="533" y="212"/>
                    <a:pt x="533" y="213"/>
                  </a:cubicBezTo>
                  <a:cubicBezTo>
                    <a:pt x="534" y="213"/>
                    <a:pt x="536" y="213"/>
                    <a:pt x="536" y="212"/>
                  </a:cubicBezTo>
                  <a:cubicBezTo>
                    <a:pt x="535" y="208"/>
                    <a:pt x="534" y="201"/>
                    <a:pt x="532" y="194"/>
                  </a:cubicBezTo>
                  <a:cubicBezTo>
                    <a:pt x="531" y="194"/>
                    <a:pt x="529" y="194"/>
                    <a:pt x="529" y="195"/>
                  </a:cubicBezTo>
                  <a:cubicBezTo>
                    <a:pt x="529" y="196"/>
                    <a:pt x="529" y="196"/>
                    <a:pt x="529" y="197"/>
                  </a:cubicBezTo>
                  <a:cubicBezTo>
                    <a:pt x="530" y="201"/>
                    <a:pt x="526" y="201"/>
                    <a:pt x="522" y="202"/>
                  </a:cubicBezTo>
                  <a:cubicBezTo>
                    <a:pt x="520" y="203"/>
                    <a:pt x="511" y="205"/>
                    <a:pt x="507" y="206"/>
                  </a:cubicBezTo>
                  <a:cubicBezTo>
                    <a:pt x="501" y="208"/>
                    <a:pt x="500" y="207"/>
                    <a:pt x="499" y="204"/>
                  </a:cubicBezTo>
                  <a:cubicBezTo>
                    <a:pt x="498" y="204"/>
                    <a:pt x="498" y="203"/>
                    <a:pt x="498" y="203"/>
                  </a:cubicBezTo>
                  <a:cubicBezTo>
                    <a:pt x="497" y="202"/>
                    <a:pt x="496" y="203"/>
                    <a:pt x="495" y="204"/>
                  </a:cubicBezTo>
                  <a:cubicBezTo>
                    <a:pt x="496" y="209"/>
                    <a:pt x="500" y="222"/>
                    <a:pt x="501" y="233"/>
                  </a:cubicBezTo>
                  <a:moveTo>
                    <a:pt x="429" y="90"/>
                  </a:moveTo>
                  <a:cubicBezTo>
                    <a:pt x="430" y="89"/>
                    <a:pt x="430" y="89"/>
                    <a:pt x="432" y="87"/>
                  </a:cubicBezTo>
                  <a:cubicBezTo>
                    <a:pt x="434" y="84"/>
                    <a:pt x="435" y="85"/>
                    <a:pt x="436" y="85"/>
                  </a:cubicBezTo>
                  <a:cubicBezTo>
                    <a:pt x="437" y="86"/>
                    <a:pt x="437" y="86"/>
                    <a:pt x="438" y="86"/>
                  </a:cubicBezTo>
                  <a:cubicBezTo>
                    <a:pt x="439" y="86"/>
                    <a:pt x="440" y="84"/>
                    <a:pt x="440" y="83"/>
                  </a:cubicBezTo>
                  <a:cubicBezTo>
                    <a:pt x="436" y="81"/>
                    <a:pt x="431" y="77"/>
                    <a:pt x="426" y="73"/>
                  </a:cubicBezTo>
                  <a:cubicBezTo>
                    <a:pt x="425" y="73"/>
                    <a:pt x="424" y="74"/>
                    <a:pt x="424" y="75"/>
                  </a:cubicBezTo>
                  <a:cubicBezTo>
                    <a:pt x="424" y="76"/>
                    <a:pt x="425" y="76"/>
                    <a:pt x="426" y="77"/>
                  </a:cubicBezTo>
                  <a:cubicBezTo>
                    <a:pt x="428" y="80"/>
                    <a:pt x="428" y="80"/>
                    <a:pt x="426" y="82"/>
                  </a:cubicBezTo>
                  <a:cubicBezTo>
                    <a:pt x="425" y="84"/>
                    <a:pt x="425" y="84"/>
                    <a:pt x="424" y="85"/>
                  </a:cubicBezTo>
                  <a:cubicBezTo>
                    <a:pt x="422" y="87"/>
                    <a:pt x="421" y="87"/>
                    <a:pt x="419" y="85"/>
                  </a:cubicBezTo>
                  <a:cubicBezTo>
                    <a:pt x="418" y="85"/>
                    <a:pt x="417" y="84"/>
                    <a:pt x="416" y="83"/>
                  </a:cubicBezTo>
                  <a:cubicBezTo>
                    <a:pt x="414" y="81"/>
                    <a:pt x="407" y="74"/>
                    <a:pt x="414" y="63"/>
                  </a:cubicBezTo>
                  <a:cubicBezTo>
                    <a:pt x="422" y="51"/>
                    <a:pt x="433" y="54"/>
                    <a:pt x="437" y="57"/>
                  </a:cubicBezTo>
                  <a:cubicBezTo>
                    <a:pt x="440" y="60"/>
                    <a:pt x="441" y="62"/>
                    <a:pt x="441" y="65"/>
                  </a:cubicBezTo>
                  <a:cubicBezTo>
                    <a:pt x="442" y="68"/>
                    <a:pt x="440" y="70"/>
                    <a:pt x="440" y="72"/>
                  </a:cubicBezTo>
                  <a:cubicBezTo>
                    <a:pt x="440" y="72"/>
                    <a:pt x="442" y="73"/>
                    <a:pt x="443" y="73"/>
                  </a:cubicBezTo>
                  <a:cubicBezTo>
                    <a:pt x="445" y="70"/>
                    <a:pt x="447" y="67"/>
                    <a:pt x="449" y="64"/>
                  </a:cubicBezTo>
                  <a:cubicBezTo>
                    <a:pt x="448" y="63"/>
                    <a:pt x="446" y="60"/>
                    <a:pt x="439" y="54"/>
                  </a:cubicBezTo>
                  <a:cubicBezTo>
                    <a:pt x="433" y="50"/>
                    <a:pt x="425" y="46"/>
                    <a:pt x="416" y="50"/>
                  </a:cubicBezTo>
                  <a:cubicBezTo>
                    <a:pt x="410" y="52"/>
                    <a:pt x="404" y="59"/>
                    <a:pt x="404" y="67"/>
                  </a:cubicBezTo>
                  <a:cubicBezTo>
                    <a:pt x="404" y="77"/>
                    <a:pt x="409" y="82"/>
                    <a:pt x="414" y="86"/>
                  </a:cubicBezTo>
                  <a:cubicBezTo>
                    <a:pt x="419" y="90"/>
                    <a:pt x="424" y="92"/>
                    <a:pt x="427" y="94"/>
                  </a:cubicBezTo>
                  <a:cubicBezTo>
                    <a:pt x="427" y="92"/>
                    <a:pt x="428" y="91"/>
                    <a:pt x="429" y="90"/>
                  </a:cubicBezTo>
                  <a:moveTo>
                    <a:pt x="307" y="506"/>
                  </a:moveTo>
                  <a:cubicBezTo>
                    <a:pt x="313" y="517"/>
                    <a:pt x="314" y="519"/>
                    <a:pt x="319" y="528"/>
                  </a:cubicBezTo>
                  <a:cubicBezTo>
                    <a:pt x="321" y="531"/>
                    <a:pt x="321" y="532"/>
                    <a:pt x="318" y="533"/>
                  </a:cubicBezTo>
                  <a:cubicBezTo>
                    <a:pt x="318" y="533"/>
                    <a:pt x="317" y="533"/>
                    <a:pt x="317" y="533"/>
                  </a:cubicBezTo>
                  <a:cubicBezTo>
                    <a:pt x="316" y="534"/>
                    <a:pt x="317" y="536"/>
                    <a:pt x="317" y="537"/>
                  </a:cubicBezTo>
                  <a:cubicBezTo>
                    <a:pt x="323" y="536"/>
                    <a:pt x="329" y="534"/>
                    <a:pt x="335" y="533"/>
                  </a:cubicBezTo>
                  <a:cubicBezTo>
                    <a:pt x="336" y="532"/>
                    <a:pt x="335" y="530"/>
                    <a:pt x="335" y="530"/>
                  </a:cubicBezTo>
                  <a:cubicBezTo>
                    <a:pt x="334" y="530"/>
                    <a:pt x="333" y="530"/>
                    <a:pt x="333" y="530"/>
                  </a:cubicBezTo>
                  <a:cubicBezTo>
                    <a:pt x="330" y="530"/>
                    <a:pt x="329" y="529"/>
                    <a:pt x="326" y="525"/>
                  </a:cubicBezTo>
                  <a:cubicBezTo>
                    <a:pt x="325" y="523"/>
                    <a:pt x="311" y="498"/>
                    <a:pt x="311" y="498"/>
                  </a:cubicBezTo>
                  <a:cubicBezTo>
                    <a:pt x="310" y="497"/>
                    <a:pt x="310" y="497"/>
                    <a:pt x="310" y="497"/>
                  </a:cubicBezTo>
                  <a:cubicBezTo>
                    <a:pt x="309" y="497"/>
                    <a:pt x="306" y="499"/>
                    <a:pt x="304" y="500"/>
                  </a:cubicBezTo>
                  <a:cubicBezTo>
                    <a:pt x="302" y="510"/>
                    <a:pt x="298" y="524"/>
                    <a:pt x="297" y="530"/>
                  </a:cubicBezTo>
                  <a:cubicBezTo>
                    <a:pt x="295" y="535"/>
                    <a:pt x="294" y="536"/>
                    <a:pt x="293" y="536"/>
                  </a:cubicBezTo>
                  <a:cubicBezTo>
                    <a:pt x="292" y="537"/>
                    <a:pt x="291" y="537"/>
                    <a:pt x="291" y="537"/>
                  </a:cubicBezTo>
                  <a:cubicBezTo>
                    <a:pt x="290" y="538"/>
                    <a:pt x="290" y="539"/>
                    <a:pt x="291" y="540"/>
                  </a:cubicBezTo>
                  <a:cubicBezTo>
                    <a:pt x="295" y="540"/>
                    <a:pt x="302" y="539"/>
                    <a:pt x="306" y="538"/>
                  </a:cubicBezTo>
                  <a:cubicBezTo>
                    <a:pt x="307" y="538"/>
                    <a:pt x="306" y="536"/>
                    <a:pt x="305" y="535"/>
                  </a:cubicBezTo>
                  <a:cubicBezTo>
                    <a:pt x="305" y="535"/>
                    <a:pt x="304" y="535"/>
                    <a:pt x="304" y="535"/>
                  </a:cubicBezTo>
                  <a:cubicBezTo>
                    <a:pt x="302" y="535"/>
                    <a:pt x="301" y="535"/>
                    <a:pt x="301" y="530"/>
                  </a:cubicBezTo>
                  <a:cubicBezTo>
                    <a:pt x="303" y="523"/>
                    <a:pt x="305" y="514"/>
                    <a:pt x="307" y="506"/>
                  </a:cubicBezTo>
                  <a:moveTo>
                    <a:pt x="511" y="271"/>
                  </a:moveTo>
                  <a:cubicBezTo>
                    <a:pt x="523" y="267"/>
                    <a:pt x="524" y="266"/>
                    <a:pt x="534" y="263"/>
                  </a:cubicBezTo>
                  <a:cubicBezTo>
                    <a:pt x="537" y="262"/>
                    <a:pt x="539" y="261"/>
                    <a:pt x="539" y="264"/>
                  </a:cubicBezTo>
                  <a:cubicBezTo>
                    <a:pt x="539" y="265"/>
                    <a:pt x="539" y="266"/>
                    <a:pt x="539" y="266"/>
                  </a:cubicBezTo>
                  <a:cubicBezTo>
                    <a:pt x="540" y="267"/>
                    <a:pt x="542" y="267"/>
                    <a:pt x="542" y="266"/>
                  </a:cubicBezTo>
                  <a:cubicBezTo>
                    <a:pt x="542" y="260"/>
                    <a:pt x="542" y="254"/>
                    <a:pt x="542" y="248"/>
                  </a:cubicBezTo>
                  <a:cubicBezTo>
                    <a:pt x="541" y="247"/>
                    <a:pt x="539" y="247"/>
                    <a:pt x="538" y="248"/>
                  </a:cubicBezTo>
                  <a:cubicBezTo>
                    <a:pt x="538" y="248"/>
                    <a:pt x="538" y="249"/>
                    <a:pt x="538" y="250"/>
                  </a:cubicBezTo>
                  <a:cubicBezTo>
                    <a:pt x="538" y="253"/>
                    <a:pt x="537" y="254"/>
                    <a:pt x="532" y="255"/>
                  </a:cubicBezTo>
                  <a:cubicBezTo>
                    <a:pt x="530" y="256"/>
                    <a:pt x="503" y="266"/>
                    <a:pt x="503" y="266"/>
                  </a:cubicBezTo>
                  <a:cubicBezTo>
                    <a:pt x="502" y="267"/>
                    <a:pt x="502" y="267"/>
                    <a:pt x="502" y="268"/>
                  </a:cubicBezTo>
                  <a:cubicBezTo>
                    <a:pt x="502" y="268"/>
                    <a:pt x="503" y="272"/>
                    <a:pt x="504" y="273"/>
                  </a:cubicBezTo>
                  <a:cubicBezTo>
                    <a:pt x="513" y="277"/>
                    <a:pt x="527" y="283"/>
                    <a:pt x="532" y="285"/>
                  </a:cubicBezTo>
                  <a:cubicBezTo>
                    <a:pt x="538" y="287"/>
                    <a:pt x="538" y="289"/>
                    <a:pt x="538" y="290"/>
                  </a:cubicBezTo>
                  <a:cubicBezTo>
                    <a:pt x="538" y="291"/>
                    <a:pt x="538" y="292"/>
                    <a:pt x="538" y="293"/>
                  </a:cubicBezTo>
                  <a:cubicBezTo>
                    <a:pt x="539" y="293"/>
                    <a:pt x="541" y="294"/>
                    <a:pt x="541" y="293"/>
                  </a:cubicBezTo>
                  <a:cubicBezTo>
                    <a:pt x="542" y="288"/>
                    <a:pt x="542" y="282"/>
                    <a:pt x="542" y="278"/>
                  </a:cubicBezTo>
                  <a:cubicBezTo>
                    <a:pt x="542" y="277"/>
                    <a:pt x="540" y="277"/>
                    <a:pt x="539" y="277"/>
                  </a:cubicBezTo>
                  <a:cubicBezTo>
                    <a:pt x="539" y="278"/>
                    <a:pt x="539" y="279"/>
                    <a:pt x="539" y="279"/>
                  </a:cubicBezTo>
                  <a:cubicBezTo>
                    <a:pt x="539" y="281"/>
                    <a:pt x="538" y="282"/>
                    <a:pt x="534" y="281"/>
                  </a:cubicBezTo>
                  <a:cubicBezTo>
                    <a:pt x="527" y="278"/>
                    <a:pt x="518" y="274"/>
                    <a:pt x="511" y="271"/>
                  </a:cubicBezTo>
                  <a:moveTo>
                    <a:pt x="236" y="500"/>
                  </a:moveTo>
                  <a:cubicBezTo>
                    <a:pt x="234" y="504"/>
                    <a:pt x="233" y="508"/>
                    <a:pt x="232" y="511"/>
                  </a:cubicBezTo>
                  <a:cubicBezTo>
                    <a:pt x="233" y="512"/>
                    <a:pt x="234" y="512"/>
                    <a:pt x="235" y="512"/>
                  </a:cubicBezTo>
                  <a:cubicBezTo>
                    <a:pt x="235" y="511"/>
                    <a:pt x="236" y="509"/>
                    <a:pt x="236" y="509"/>
                  </a:cubicBezTo>
                  <a:cubicBezTo>
                    <a:pt x="237" y="508"/>
                    <a:pt x="238" y="506"/>
                    <a:pt x="240" y="505"/>
                  </a:cubicBezTo>
                  <a:cubicBezTo>
                    <a:pt x="242" y="504"/>
                    <a:pt x="244" y="505"/>
                    <a:pt x="246" y="505"/>
                  </a:cubicBezTo>
                  <a:cubicBezTo>
                    <a:pt x="248" y="505"/>
                    <a:pt x="249" y="505"/>
                    <a:pt x="250" y="505"/>
                  </a:cubicBezTo>
                  <a:cubicBezTo>
                    <a:pt x="253" y="506"/>
                    <a:pt x="253" y="507"/>
                    <a:pt x="253" y="513"/>
                  </a:cubicBezTo>
                  <a:cubicBezTo>
                    <a:pt x="252" y="518"/>
                    <a:pt x="252" y="523"/>
                    <a:pt x="252" y="529"/>
                  </a:cubicBezTo>
                  <a:cubicBezTo>
                    <a:pt x="251" y="532"/>
                    <a:pt x="251" y="536"/>
                    <a:pt x="247" y="536"/>
                  </a:cubicBezTo>
                  <a:cubicBezTo>
                    <a:pt x="247" y="536"/>
                    <a:pt x="247" y="536"/>
                    <a:pt x="246" y="536"/>
                  </a:cubicBezTo>
                  <a:cubicBezTo>
                    <a:pt x="245" y="537"/>
                    <a:pt x="245" y="539"/>
                    <a:pt x="246" y="539"/>
                  </a:cubicBezTo>
                  <a:cubicBezTo>
                    <a:pt x="250" y="540"/>
                    <a:pt x="257" y="540"/>
                    <a:pt x="264" y="540"/>
                  </a:cubicBezTo>
                  <a:cubicBezTo>
                    <a:pt x="265" y="540"/>
                    <a:pt x="265" y="538"/>
                    <a:pt x="264" y="537"/>
                  </a:cubicBezTo>
                  <a:cubicBezTo>
                    <a:pt x="263" y="537"/>
                    <a:pt x="263" y="537"/>
                    <a:pt x="262" y="537"/>
                  </a:cubicBezTo>
                  <a:cubicBezTo>
                    <a:pt x="258" y="536"/>
                    <a:pt x="259" y="532"/>
                    <a:pt x="259" y="529"/>
                  </a:cubicBezTo>
                  <a:cubicBezTo>
                    <a:pt x="259" y="526"/>
                    <a:pt x="260" y="518"/>
                    <a:pt x="260" y="513"/>
                  </a:cubicBezTo>
                  <a:cubicBezTo>
                    <a:pt x="261" y="507"/>
                    <a:pt x="261" y="506"/>
                    <a:pt x="264" y="506"/>
                  </a:cubicBezTo>
                  <a:cubicBezTo>
                    <a:pt x="265" y="506"/>
                    <a:pt x="265" y="506"/>
                    <a:pt x="266" y="506"/>
                  </a:cubicBezTo>
                  <a:cubicBezTo>
                    <a:pt x="267" y="505"/>
                    <a:pt x="267" y="503"/>
                    <a:pt x="266" y="502"/>
                  </a:cubicBezTo>
                  <a:cubicBezTo>
                    <a:pt x="261" y="502"/>
                    <a:pt x="248" y="502"/>
                    <a:pt x="236" y="500"/>
                  </a:cubicBezTo>
                  <a:moveTo>
                    <a:pt x="501" y="323"/>
                  </a:moveTo>
                  <a:cubicBezTo>
                    <a:pt x="502" y="321"/>
                    <a:pt x="502" y="321"/>
                    <a:pt x="502" y="321"/>
                  </a:cubicBezTo>
                  <a:cubicBezTo>
                    <a:pt x="502" y="318"/>
                    <a:pt x="506" y="319"/>
                    <a:pt x="510" y="321"/>
                  </a:cubicBezTo>
                  <a:cubicBezTo>
                    <a:pt x="513" y="322"/>
                    <a:pt x="524" y="325"/>
                    <a:pt x="529" y="326"/>
                  </a:cubicBezTo>
                  <a:cubicBezTo>
                    <a:pt x="526" y="327"/>
                    <a:pt x="512" y="328"/>
                    <a:pt x="506" y="329"/>
                  </a:cubicBezTo>
                  <a:cubicBezTo>
                    <a:pt x="501" y="331"/>
                    <a:pt x="497" y="331"/>
                    <a:pt x="496" y="331"/>
                  </a:cubicBezTo>
                  <a:cubicBezTo>
                    <a:pt x="495" y="331"/>
                    <a:pt x="495" y="332"/>
                    <a:pt x="495" y="333"/>
                  </a:cubicBezTo>
                  <a:cubicBezTo>
                    <a:pt x="497" y="335"/>
                    <a:pt x="498" y="336"/>
                    <a:pt x="503" y="340"/>
                  </a:cubicBezTo>
                  <a:cubicBezTo>
                    <a:pt x="508" y="345"/>
                    <a:pt x="518" y="353"/>
                    <a:pt x="520" y="356"/>
                  </a:cubicBezTo>
                  <a:cubicBezTo>
                    <a:pt x="517" y="355"/>
                    <a:pt x="505" y="352"/>
                    <a:pt x="500" y="350"/>
                  </a:cubicBezTo>
                  <a:cubicBezTo>
                    <a:pt x="494" y="349"/>
                    <a:pt x="494" y="348"/>
                    <a:pt x="495" y="346"/>
                  </a:cubicBezTo>
                  <a:cubicBezTo>
                    <a:pt x="495" y="345"/>
                    <a:pt x="495" y="345"/>
                    <a:pt x="495" y="344"/>
                  </a:cubicBezTo>
                  <a:cubicBezTo>
                    <a:pt x="495" y="343"/>
                    <a:pt x="493" y="343"/>
                    <a:pt x="492" y="343"/>
                  </a:cubicBezTo>
                  <a:cubicBezTo>
                    <a:pt x="491" y="348"/>
                    <a:pt x="490" y="351"/>
                    <a:pt x="486" y="359"/>
                  </a:cubicBezTo>
                  <a:cubicBezTo>
                    <a:pt x="487" y="360"/>
                    <a:pt x="488" y="361"/>
                    <a:pt x="489" y="360"/>
                  </a:cubicBezTo>
                  <a:cubicBezTo>
                    <a:pt x="490" y="359"/>
                    <a:pt x="490" y="359"/>
                    <a:pt x="490" y="358"/>
                  </a:cubicBezTo>
                  <a:cubicBezTo>
                    <a:pt x="491" y="356"/>
                    <a:pt x="494" y="356"/>
                    <a:pt x="499" y="357"/>
                  </a:cubicBezTo>
                  <a:cubicBezTo>
                    <a:pt x="504" y="358"/>
                    <a:pt x="511" y="361"/>
                    <a:pt x="517" y="362"/>
                  </a:cubicBezTo>
                  <a:cubicBezTo>
                    <a:pt x="521" y="363"/>
                    <a:pt x="521" y="365"/>
                    <a:pt x="521" y="367"/>
                  </a:cubicBezTo>
                  <a:cubicBezTo>
                    <a:pt x="520" y="368"/>
                    <a:pt x="520" y="368"/>
                    <a:pt x="520" y="368"/>
                  </a:cubicBezTo>
                  <a:cubicBezTo>
                    <a:pt x="521" y="370"/>
                    <a:pt x="522" y="370"/>
                    <a:pt x="523" y="370"/>
                  </a:cubicBezTo>
                  <a:cubicBezTo>
                    <a:pt x="525" y="366"/>
                    <a:pt x="527" y="360"/>
                    <a:pt x="528" y="356"/>
                  </a:cubicBezTo>
                  <a:cubicBezTo>
                    <a:pt x="526" y="355"/>
                    <a:pt x="523" y="353"/>
                    <a:pt x="521" y="351"/>
                  </a:cubicBezTo>
                  <a:cubicBezTo>
                    <a:pt x="521" y="350"/>
                    <a:pt x="508" y="339"/>
                    <a:pt x="505" y="337"/>
                  </a:cubicBezTo>
                  <a:cubicBezTo>
                    <a:pt x="511" y="336"/>
                    <a:pt x="523" y="334"/>
                    <a:pt x="527" y="333"/>
                  </a:cubicBezTo>
                  <a:cubicBezTo>
                    <a:pt x="531" y="332"/>
                    <a:pt x="533" y="332"/>
                    <a:pt x="535" y="333"/>
                  </a:cubicBezTo>
                  <a:cubicBezTo>
                    <a:pt x="536" y="328"/>
                    <a:pt x="537" y="324"/>
                    <a:pt x="538" y="319"/>
                  </a:cubicBezTo>
                  <a:cubicBezTo>
                    <a:pt x="537" y="318"/>
                    <a:pt x="536" y="317"/>
                    <a:pt x="535" y="318"/>
                  </a:cubicBezTo>
                  <a:cubicBezTo>
                    <a:pt x="535" y="319"/>
                    <a:pt x="535" y="319"/>
                    <a:pt x="534" y="320"/>
                  </a:cubicBezTo>
                  <a:cubicBezTo>
                    <a:pt x="533" y="324"/>
                    <a:pt x="530" y="322"/>
                    <a:pt x="526" y="321"/>
                  </a:cubicBezTo>
                  <a:cubicBezTo>
                    <a:pt x="524" y="321"/>
                    <a:pt x="513" y="317"/>
                    <a:pt x="510" y="316"/>
                  </a:cubicBezTo>
                  <a:cubicBezTo>
                    <a:pt x="504" y="314"/>
                    <a:pt x="504" y="312"/>
                    <a:pt x="504" y="310"/>
                  </a:cubicBezTo>
                  <a:cubicBezTo>
                    <a:pt x="504" y="309"/>
                    <a:pt x="504" y="309"/>
                    <a:pt x="504" y="308"/>
                  </a:cubicBezTo>
                  <a:cubicBezTo>
                    <a:pt x="503" y="307"/>
                    <a:pt x="502" y="307"/>
                    <a:pt x="501" y="308"/>
                  </a:cubicBezTo>
                  <a:cubicBezTo>
                    <a:pt x="500" y="313"/>
                    <a:pt x="499" y="316"/>
                    <a:pt x="498" y="323"/>
                  </a:cubicBezTo>
                  <a:cubicBezTo>
                    <a:pt x="499" y="324"/>
                    <a:pt x="500" y="324"/>
                    <a:pt x="501" y="323"/>
                  </a:cubicBezTo>
                  <a:moveTo>
                    <a:pt x="277" y="16"/>
                  </a:moveTo>
                  <a:cubicBezTo>
                    <a:pt x="277" y="13"/>
                    <a:pt x="274" y="10"/>
                    <a:pt x="271" y="10"/>
                  </a:cubicBezTo>
                  <a:cubicBezTo>
                    <a:pt x="268" y="10"/>
                    <a:pt x="265" y="13"/>
                    <a:pt x="265" y="16"/>
                  </a:cubicBezTo>
                  <a:cubicBezTo>
                    <a:pt x="265" y="20"/>
                    <a:pt x="268" y="22"/>
                    <a:pt x="271" y="22"/>
                  </a:cubicBezTo>
                  <a:cubicBezTo>
                    <a:pt x="274" y="22"/>
                    <a:pt x="277" y="20"/>
                    <a:pt x="277" y="16"/>
                  </a:cubicBezTo>
                  <a:moveTo>
                    <a:pt x="208" y="522"/>
                  </a:moveTo>
                  <a:cubicBezTo>
                    <a:pt x="208" y="523"/>
                    <a:pt x="207" y="524"/>
                    <a:pt x="206" y="525"/>
                  </a:cubicBezTo>
                  <a:cubicBezTo>
                    <a:pt x="205" y="526"/>
                    <a:pt x="203" y="527"/>
                    <a:pt x="199" y="526"/>
                  </a:cubicBezTo>
                  <a:cubicBezTo>
                    <a:pt x="198" y="526"/>
                    <a:pt x="196" y="526"/>
                    <a:pt x="194" y="525"/>
                  </a:cubicBezTo>
                  <a:cubicBezTo>
                    <a:pt x="194" y="525"/>
                    <a:pt x="199" y="507"/>
                    <a:pt x="201" y="503"/>
                  </a:cubicBezTo>
                  <a:cubicBezTo>
                    <a:pt x="203" y="497"/>
                    <a:pt x="203" y="496"/>
                    <a:pt x="207" y="497"/>
                  </a:cubicBezTo>
                  <a:cubicBezTo>
                    <a:pt x="207" y="497"/>
                    <a:pt x="208" y="497"/>
                    <a:pt x="208" y="497"/>
                  </a:cubicBezTo>
                  <a:cubicBezTo>
                    <a:pt x="209" y="497"/>
                    <a:pt x="209" y="495"/>
                    <a:pt x="209" y="494"/>
                  </a:cubicBezTo>
                  <a:cubicBezTo>
                    <a:pt x="204" y="493"/>
                    <a:pt x="197" y="490"/>
                    <a:pt x="192" y="488"/>
                  </a:cubicBezTo>
                  <a:cubicBezTo>
                    <a:pt x="191" y="489"/>
                    <a:pt x="190" y="491"/>
                    <a:pt x="191" y="491"/>
                  </a:cubicBezTo>
                  <a:cubicBezTo>
                    <a:pt x="191" y="492"/>
                    <a:pt x="192" y="492"/>
                    <a:pt x="192" y="492"/>
                  </a:cubicBezTo>
                  <a:cubicBezTo>
                    <a:pt x="195" y="494"/>
                    <a:pt x="195" y="496"/>
                    <a:pt x="193" y="501"/>
                  </a:cubicBezTo>
                  <a:cubicBezTo>
                    <a:pt x="193" y="504"/>
                    <a:pt x="193" y="504"/>
                    <a:pt x="186" y="522"/>
                  </a:cubicBezTo>
                  <a:cubicBezTo>
                    <a:pt x="184" y="522"/>
                    <a:pt x="181" y="521"/>
                    <a:pt x="180" y="520"/>
                  </a:cubicBezTo>
                  <a:cubicBezTo>
                    <a:pt x="177" y="519"/>
                    <a:pt x="177" y="516"/>
                    <a:pt x="177" y="515"/>
                  </a:cubicBezTo>
                  <a:cubicBezTo>
                    <a:pt x="177" y="514"/>
                    <a:pt x="177" y="513"/>
                    <a:pt x="177" y="512"/>
                  </a:cubicBezTo>
                  <a:cubicBezTo>
                    <a:pt x="177" y="511"/>
                    <a:pt x="175" y="510"/>
                    <a:pt x="174" y="511"/>
                  </a:cubicBezTo>
                  <a:cubicBezTo>
                    <a:pt x="173" y="512"/>
                    <a:pt x="171" y="519"/>
                    <a:pt x="171" y="521"/>
                  </a:cubicBezTo>
                  <a:cubicBezTo>
                    <a:pt x="185" y="527"/>
                    <a:pt x="193" y="529"/>
                    <a:pt x="206" y="533"/>
                  </a:cubicBezTo>
                  <a:cubicBezTo>
                    <a:pt x="207" y="532"/>
                    <a:pt x="211" y="525"/>
                    <a:pt x="211" y="524"/>
                  </a:cubicBezTo>
                  <a:cubicBezTo>
                    <a:pt x="211" y="523"/>
                    <a:pt x="209" y="522"/>
                    <a:pt x="208" y="522"/>
                  </a:cubicBezTo>
                  <a:moveTo>
                    <a:pt x="101" y="467"/>
                  </a:moveTo>
                  <a:cubicBezTo>
                    <a:pt x="100" y="467"/>
                    <a:pt x="99" y="468"/>
                    <a:pt x="97" y="468"/>
                  </a:cubicBezTo>
                  <a:cubicBezTo>
                    <a:pt x="96" y="469"/>
                    <a:pt x="93" y="469"/>
                    <a:pt x="91" y="466"/>
                  </a:cubicBezTo>
                  <a:cubicBezTo>
                    <a:pt x="90" y="466"/>
                    <a:pt x="89" y="464"/>
                    <a:pt x="87" y="463"/>
                  </a:cubicBezTo>
                  <a:cubicBezTo>
                    <a:pt x="87" y="463"/>
                    <a:pt x="100" y="450"/>
                    <a:pt x="103" y="446"/>
                  </a:cubicBezTo>
                  <a:cubicBezTo>
                    <a:pt x="107" y="442"/>
                    <a:pt x="108" y="441"/>
                    <a:pt x="111" y="443"/>
                  </a:cubicBezTo>
                  <a:cubicBezTo>
                    <a:pt x="111" y="444"/>
                    <a:pt x="112" y="444"/>
                    <a:pt x="112" y="444"/>
                  </a:cubicBezTo>
                  <a:cubicBezTo>
                    <a:pt x="113" y="444"/>
                    <a:pt x="114" y="443"/>
                    <a:pt x="114" y="442"/>
                  </a:cubicBezTo>
                  <a:cubicBezTo>
                    <a:pt x="110" y="438"/>
                    <a:pt x="105" y="433"/>
                    <a:pt x="101" y="429"/>
                  </a:cubicBezTo>
                  <a:cubicBezTo>
                    <a:pt x="100" y="429"/>
                    <a:pt x="99" y="430"/>
                    <a:pt x="99" y="431"/>
                  </a:cubicBezTo>
                  <a:cubicBezTo>
                    <a:pt x="99" y="432"/>
                    <a:pt x="100" y="432"/>
                    <a:pt x="100" y="433"/>
                  </a:cubicBezTo>
                  <a:cubicBezTo>
                    <a:pt x="102" y="436"/>
                    <a:pt x="101" y="437"/>
                    <a:pt x="97" y="441"/>
                  </a:cubicBezTo>
                  <a:cubicBezTo>
                    <a:pt x="95" y="443"/>
                    <a:pt x="95" y="443"/>
                    <a:pt x="81" y="457"/>
                  </a:cubicBezTo>
                  <a:cubicBezTo>
                    <a:pt x="79" y="455"/>
                    <a:pt x="77" y="453"/>
                    <a:pt x="76" y="452"/>
                  </a:cubicBezTo>
                  <a:cubicBezTo>
                    <a:pt x="74" y="449"/>
                    <a:pt x="76" y="447"/>
                    <a:pt x="76" y="446"/>
                  </a:cubicBezTo>
                  <a:cubicBezTo>
                    <a:pt x="76" y="445"/>
                    <a:pt x="77" y="444"/>
                    <a:pt x="78" y="443"/>
                  </a:cubicBezTo>
                  <a:cubicBezTo>
                    <a:pt x="78" y="442"/>
                    <a:pt x="76" y="441"/>
                    <a:pt x="75" y="441"/>
                  </a:cubicBezTo>
                  <a:cubicBezTo>
                    <a:pt x="74" y="442"/>
                    <a:pt x="69" y="448"/>
                    <a:pt x="68" y="449"/>
                  </a:cubicBezTo>
                  <a:cubicBezTo>
                    <a:pt x="78" y="460"/>
                    <a:pt x="84" y="466"/>
                    <a:pt x="94" y="475"/>
                  </a:cubicBezTo>
                  <a:cubicBezTo>
                    <a:pt x="95" y="475"/>
                    <a:pt x="102" y="470"/>
                    <a:pt x="103" y="469"/>
                  </a:cubicBezTo>
                  <a:cubicBezTo>
                    <a:pt x="103" y="468"/>
                    <a:pt x="102" y="467"/>
                    <a:pt x="101" y="467"/>
                  </a:cubicBezTo>
                  <a:moveTo>
                    <a:pt x="452" y="421"/>
                  </a:moveTo>
                  <a:cubicBezTo>
                    <a:pt x="453" y="420"/>
                    <a:pt x="453" y="420"/>
                    <a:pt x="454" y="419"/>
                  </a:cubicBezTo>
                  <a:cubicBezTo>
                    <a:pt x="456" y="417"/>
                    <a:pt x="458" y="416"/>
                    <a:pt x="462" y="419"/>
                  </a:cubicBezTo>
                  <a:cubicBezTo>
                    <a:pt x="463" y="420"/>
                    <a:pt x="466" y="423"/>
                    <a:pt x="467" y="424"/>
                  </a:cubicBezTo>
                  <a:cubicBezTo>
                    <a:pt x="465" y="427"/>
                    <a:pt x="463" y="429"/>
                    <a:pt x="461" y="432"/>
                  </a:cubicBezTo>
                  <a:cubicBezTo>
                    <a:pt x="461" y="433"/>
                    <a:pt x="462" y="434"/>
                    <a:pt x="464" y="434"/>
                  </a:cubicBezTo>
                  <a:cubicBezTo>
                    <a:pt x="466" y="431"/>
                    <a:pt x="468" y="430"/>
                    <a:pt x="471" y="426"/>
                  </a:cubicBezTo>
                  <a:cubicBezTo>
                    <a:pt x="472" y="427"/>
                    <a:pt x="479" y="433"/>
                    <a:pt x="480" y="433"/>
                  </a:cubicBezTo>
                  <a:cubicBezTo>
                    <a:pt x="481" y="434"/>
                    <a:pt x="481" y="435"/>
                    <a:pt x="480" y="436"/>
                  </a:cubicBezTo>
                  <a:cubicBezTo>
                    <a:pt x="479" y="438"/>
                    <a:pt x="478" y="440"/>
                    <a:pt x="475" y="442"/>
                  </a:cubicBezTo>
                  <a:cubicBezTo>
                    <a:pt x="471" y="447"/>
                    <a:pt x="464" y="443"/>
                    <a:pt x="462" y="442"/>
                  </a:cubicBezTo>
                  <a:cubicBezTo>
                    <a:pt x="461" y="442"/>
                    <a:pt x="460" y="443"/>
                    <a:pt x="460" y="445"/>
                  </a:cubicBezTo>
                  <a:cubicBezTo>
                    <a:pt x="463" y="447"/>
                    <a:pt x="469" y="450"/>
                    <a:pt x="471" y="452"/>
                  </a:cubicBezTo>
                  <a:cubicBezTo>
                    <a:pt x="481" y="441"/>
                    <a:pt x="486" y="435"/>
                    <a:pt x="492" y="426"/>
                  </a:cubicBezTo>
                  <a:cubicBezTo>
                    <a:pt x="492" y="426"/>
                    <a:pt x="491" y="425"/>
                    <a:pt x="490" y="425"/>
                  </a:cubicBezTo>
                  <a:cubicBezTo>
                    <a:pt x="489" y="425"/>
                    <a:pt x="489" y="425"/>
                    <a:pt x="489" y="426"/>
                  </a:cubicBezTo>
                  <a:cubicBezTo>
                    <a:pt x="486" y="429"/>
                    <a:pt x="484" y="427"/>
                    <a:pt x="480" y="424"/>
                  </a:cubicBezTo>
                  <a:cubicBezTo>
                    <a:pt x="478" y="422"/>
                    <a:pt x="473" y="418"/>
                    <a:pt x="468" y="414"/>
                  </a:cubicBezTo>
                  <a:cubicBezTo>
                    <a:pt x="462" y="410"/>
                    <a:pt x="462" y="409"/>
                    <a:pt x="464" y="406"/>
                  </a:cubicBezTo>
                  <a:cubicBezTo>
                    <a:pt x="464" y="406"/>
                    <a:pt x="464" y="406"/>
                    <a:pt x="464" y="405"/>
                  </a:cubicBezTo>
                  <a:cubicBezTo>
                    <a:pt x="464" y="404"/>
                    <a:pt x="463" y="403"/>
                    <a:pt x="462" y="403"/>
                  </a:cubicBezTo>
                  <a:cubicBezTo>
                    <a:pt x="458" y="409"/>
                    <a:pt x="454" y="414"/>
                    <a:pt x="450" y="419"/>
                  </a:cubicBezTo>
                  <a:cubicBezTo>
                    <a:pt x="450" y="419"/>
                    <a:pt x="452" y="420"/>
                    <a:pt x="452" y="421"/>
                  </a:cubicBezTo>
                  <a:moveTo>
                    <a:pt x="358" y="53"/>
                  </a:moveTo>
                  <a:cubicBezTo>
                    <a:pt x="363" y="55"/>
                    <a:pt x="369" y="57"/>
                    <a:pt x="375" y="61"/>
                  </a:cubicBezTo>
                  <a:cubicBezTo>
                    <a:pt x="376" y="60"/>
                    <a:pt x="377" y="58"/>
                    <a:pt x="377" y="58"/>
                  </a:cubicBezTo>
                  <a:cubicBezTo>
                    <a:pt x="376" y="57"/>
                    <a:pt x="376" y="57"/>
                    <a:pt x="375" y="56"/>
                  </a:cubicBezTo>
                  <a:cubicBezTo>
                    <a:pt x="372" y="54"/>
                    <a:pt x="373" y="53"/>
                    <a:pt x="375" y="48"/>
                  </a:cubicBezTo>
                  <a:cubicBezTo>
                    <a:pt x="376" y="45"/>
                    <a:pt x="379" y="39"/>
                    <a:pt x="382" y="34"/>
                  </a:cubicBezTo>
                  <a:cubicBezTo>
                    <a:pt x="383" y="30"/>
                    <a:pt x="385" y="27"/>
                    <a:pt x="389" y="28"/>
                  </a:cubicBezTo>
                  <a:cubicBezTo>
                    <a:pt x="389" y="28"/>
                    <a:pt x="390" y="29"/>
                    <a:pt x="390" y="29"/>
                  </a:cubicBezTo>
                  <a:cubicBezTo>
                    <a:pt x="391" y="29"/>
                    <a:pt x="392" y="27"/>
                    <a:pt x="392" y="26"/>
                  </a:cubicBezTo>
                  <a:cubicBezTo>
                    <a:pt x="387" y="24"/>
                    <a:pt x="380" y="21"/>
                    <a:pt x="374" y="18"/>
                  </a:cubicBezTo>
                  <a:cubicBezTo>
                    <a:pt x="373" y="18"/>
                    <a:pt x="372" y="20"/>
                    <a:pt x="373" y="21"/>
                  </a:cubicBezTo>
                  <a:cubicBezTo>
                    <a:pt x="373" y="21"/>
                    <a:pt x="374" y="21"/>
                    <a:pt x="374" y="22"/>
                  </a:cubicBezTo>
                  <a:cubicBezTo>
                    <a:pt x="378" y="24"/>
                    <a:pt x="376" y="27"/>
                    <a:pt x="375" y="30"/>
                  </a:cubicBezTo>
                  <a:cubicBezTo>
                    <a:pt x="373" y="33"/>
                    <a:pt x="370" y="41"/>
                    <a:pt x="368" y="45"/>
                  </a:cubicBezTo>
                  <a:cubicBezTo>
                    <a:pt x="366" y="51"/>
                    <a:pt x="365" y="51"/>
                    <a:pt x="361" y="50"/>
                  </a:cubicBezTo>
                  <a:cubicBezTo>
                    <a:pt x="361" y="50"/>
                    <a:pt x="360" y="50"/>
                    <a:pt x="359" y="50"/>
                  </a:cubicBezTo>
                  <a:cubicBezTo>
                    <a:pt x="359" y="50"/>
                    <a:pt x="358" y="52"/>
                    <a:pt x="358" y="53"/>
                  </a:cubicBezTo>
                  <a:moveTo>
                    <a:pt x="82" y="405"/>
                  </a:moveTo>
                  <a:cubicBezTo>
                    <a:pt x="79" y="401"/>
                    <a:pt x="75" y="396"/>
                    <a:pt x="71" y="390"/>
                  </a:cubicBezTo>
                  <a:cubicBezTo>
                    <a:pt x="70" y="389"/>
                    <a:pt x="69" y="390"/>
                    <a:pt x="68" y="391"/>
                  </a:cubicBezTo>
                  <a:cubicBezTo>
                    <a:pt x="69" y="392"/>
                    <a:pt x="69" y="393"/>
                    <a:pt x="69" y="393"/>
                  </a:cubicBezTo>
                  <a:cubicBezTo>
                    <a:pt x="71" y="396"/>
                    <a:pt x="70" y="397"/>
                    <a:pt x="65" y="400"/>
                  </a:cubicBezTo>
                  <a:cubicBezTo>
                    <a:pt x="62" y="402"/>
                    <a:pt x="56" y="406"/>
                    <a:pt x="52" y="409"/>
                  </a:cubicBezTo>
                  <a:cubicBezTo>
                    <a:pt x="48" y="411"/>
                    <a:pt x="45" y="413"/>
                    <a:pt x="43" y="410"/>
                  </a:cubicBezTo>
                  <a:cubicBezTo>
                    <a:pt x="43" y="409"/>
                    <a:pt x="42" y="409"/>
                    <a:pt x="42" y="408"/>
                  </a:cubicBezTo>
                  <a:cubicBezTo>
                    <a:pt x="41" y="408"/>
                    <a:pt x="39" y="409"/>
                    <a:pt x="39" y="410"/>
                  </a:cubicBezTo>
                  <a:cubicBezTo>
                    <a:pt x="42" y="414"/>
                    <a:pt x="46" y="421"/>
                    <a:pt x="50" y="426"/>
                  </a:cubicBezTo>
                  <a:cubicBezTo>
                    <a:pt x="51" y="427"/>
                    <a:pt x="52" y="426"/>
                    <a:pt x="52" y="425"/>
                  </a:cubicBezTo>
                  <a:cubicBezTo>
                    <a:pt x="52" y="424"/>
                    <a:pt x="52" y="424"/>
                    <a:pt x="51" y="423"/>
                  </a:cubicBezTo>
                  <a:cubicBezTo>
                    <a:pt x="49" y="419"/>
                    <a:pt x="53" y="417"/>
                    <a:pt x="56" y="416"/>
                  </a:cubicBezTo>
                  <a:cubicBezTo>
                    <a:pt x="58" y="414"/>
                    <a:pt x="65" y="409"/>
                    <a:pt x="69" y="407"/>
                  </a:cubicBezTo>
                  <a:cubicBezTo>
                    <a:pt x="74" y="403"/>
                    <a:pt x="75" y="403"/>
                    <a:pt x="78" y="406"/>
                  </a:cubicBezTo>
                  <a:cubicBezTo>
                    <a:pt x="78" y="406"/>
                    <a:pt x="78" y="407"/>
                    <a:pt x="79" y="407"/>
                  </a:cubicBezTo>
                  <a:cubicBezTo>
                    <a:pt x="80" y="407"/>
                    <a:pt x="81" y="406"/>
                    <a:pt x="82" y="405"/>
                  </a:cubicBezTo>
                  <a:moveTo>
                    <a:pt x="487" y="180"/>
                  </a:moveTo>
                  <a:cubicBezTo>
                    <a:pt x="492" y="180"/>
                    <a:pt x="496" y="179"/>
                    <a:pt x="498" y="178"/>
                  </a:cubicBezTo>
                  <a:cubicBezTo>
                    <a:pt x="499" y="176"/>
                    <a:pt x="498" y="175"/>
                    <a:pt x="497" y="175"/>
                  </a:cubicBezTo>
                  <a:cubicBezTo>
                    <a:pt x="497" y="175"/>
                    <a:pt x="495" y="175"/>
                    <a:pt x="494" y="175"/>
                  </a:cubicBezTo>
                  <a:cubicBezTo>
                    <a:pt x="493" y="175"/>
                    <a:pt x="491" y="175"/>
                    <a:pt x="489" y="174"/>
                  </a:cubicBezTo>
                  <a:cubicBezTo>
                    <a:pt x="488" y="173"/>
                    <a:pt x="486" y="171"/>
                    <a:pt x="486" y="169"/>
                  </a:cubicBezTo>
                  <a:cubicBezTo>
                    <a:pt x="485" y="168"/>
                    <a:pt x="484" y="166"/>
                    <a:pt x="484" y="165"/>
                  </a:cubicBezTo>
                  <a:cubicBezTo>
                    <a:pt x="483" y="162"/>
                    <a:pt x="484" y="161"/>
                    <a:pt x="489" y="159"/>
                  </a:cubicBezTo>
                  <a:cubicBezTo>
                    <a:pt x="493" y="157"/>
                    <a:pt x="498" y="154"/>
                    <a:pt x="503" y="152"/>
                  </a:cubicBezTo>
                  <a:cubicBezTo>
                    <a:pt x="506" y="150"/>
                    <a:pt x="510" y="148"/>
                    <a:pt x="512" y="151"/>
                  </a:cubicBezTo>
                  <a:cubicBezTo>
                    <a:pt x="512" y="152"/>
                    <a:pt x="512" y="152"/>
                    <a:pt x="513" y="153"/>
                  </a:cubicBezTo>
                  <a:cubicBezTo>
                    <a:pt x="514" y="153"/>
                    <a:pt x="515" y="152"/>
                    <a:pt x="516" y="151"/>
                  </a:cubicBezTo>
                  <a:cubicBezTo>
                    <a:pt x="514" y="147"/>
                    <a:pt x="511" y="141"/>
                    <a:pt x="507" y="135"/>
                  </a:cubicBezTo>
                  <a:cubicBezTo>
                    <a:pt x="506" y="135"/>
                    <a:pt x="504" y="136"/>
                    <a:pt x="504" y="137"/>
                  </a:cubicBezTo>
                  <a:cubicBezTo>
                    <a:pt x="505" y="137"/>
                    <a:pt x="505" y="137"/>
                    <a:pt x="505" y="138"/>
                  </a:cubicBezTo>
                  <a:cubicBezTo>
                    <a:pt x="507" y="142"/>
                    <a:pt x="503" y="143"/>
                    <a:pt x="500" y="145"/>
                  </a:cubicBezTo>
                  <a:cubicBezTo>
                    <a:pt x="497" y="146"/>
                    <a:pt x="490" y="150"/>
                    <a:pt x="486" y="152"/>
                  </a:cubicBezTo>
                  <a:cubicBezTo>
                    <a:pt x="480" y="155"/>
                    <a:pt x="479" y="155"/>
                    <a:pt x="477" y="153"/>
                  </a:cubicBezTo>
                  <a:cubicBezTo>
                    <a:pt x="477" y="152"/>
                    <a:pt x="476" y="152"/>
                    <a:pt x="476" y="151"/>
                  </a:cubicBezTo>
                  <a:cubicBezTo>
                    <a:pt x="475" y="151"/>
                    <a:pt x="474" y="152"/>
                    <a:pt x="473" y="153"/>
                  </a:cubicBezTo>
                  <a:cubicBezTo>
                    <a:pt x="476" y="158"/>
                    <a:pt x="482" y="169"/>
                    <a:pt x="487" y="180"/>
                  </a:cubicBezTo>
                  <a:moveTo>
                    <a:pt x="445" y="114"/>
                  </a:moveTo>
                  <a:cubicBezTo>
                    <a:pt x="446" y="113"/>
                    <a:pt x="447" y="112"/>
                    <a:pt x="448" y="112"/>
                  </a:cubicBezTo>
                  <a:cubicBezTo>
                    <a:pt x="448" y="113"/>
                    <a:pt x="449" y="113"/>
                    <a:pt x="449" y="113"/>
                  </a:cubicBezTo>
                  <a:cubicBezTo>
                    <a:pt x="452" y="116"/>
                    <a:pt x="453" y="116"/>
                    <a:pt x="458" y="111"/>
                  </a:cubicBezTo>
                  <a:cubicBezTo>
                    <a:pt x="462" y="109"/>
                    <a:pt x="468" y="103"/>
                    <a:pt x="470" y="101"/>
                  </a:cubicBezTo>
                  <a:cubicBezTo>
                    <a:pt x="473" y="99"/>
                    <a:pt x="476" y="97"/>
                    <a:pt x="474" y="94"/>
                  </a:cubicBezTo>
                  <a:cubicBezTo>
                    <a:pt x="473" y="93"/>
                    <a:pt x="473" y="93"/>
                    <a:pt x="473" y="92"/>
                  </a:cubicBezTo>
                  <a:cubicBezTo>
                    <a:pt x="473" y="91"/>
                    <a:pt x="474" y="90"/>
                    <a:pt x="475" y="90"/>
                  </a:cubicBezTo>
                  <a:cubicBezTo>
                    <a:pt x="479" y="95"/>
                    <a:pt x="484" y="101"/>
                    <a:pt x="487" y="105"/>
                  </a:cubicBezTo>
                  <a:cubicBezTo>
                    <a:pt x="487" y="106"/>
                    <a:pt x="486" y="107"/>
                    <a:pt x="485" y="107"/>
                  </a:cubicBezTo>
                  <a:cubicBezTo>
                    <a:pt x="484" y="107"/>
                    <a:pt x="484" y="106"/>
                    <a:pt x="484" y="106"/>
                  </a:cubicBezTo>
                  <a:cubicBezTo>
                    <a:pt x="481" y="103"/>
                    <a:pt x="478" y="105"/>
                    <a:pt x="475" y="108"/>
                  </a:cubicBezTo>
                  <a:cubicBezTo>
                    <a:pt x="470" y="111"/>
                    <a:pt x="465" y="115"/>
                    <a:pt x="463" y="117"/>
                  </a:cubicBezTo>
                  <a:cubicBezTo>
                    <a:pt x="458" y="121"/>
                    <a:pt x="457" y="122"/>
                    <a:pt x="459" y="125"/>
                  </a:cubicBezTo>
                  <a:cubicBezTo>
                    <a:pt x="459" y="126"/>
                    <a:pt x="460" y="126"/>
                    <a:pt x="460" y="127"/>
                  </a:cubicBezTo>
                  <a:cubicBezTo>
                    <a:pt x="460" y="128"/>
                    <a:pt x="458" y="129"/>
                    <a:pt x="457" y="129"/>
                  </a:cubicBezTo>
                  <a:cubicBezTo>
                    <a:pt x="453" y="123"/>
                    <a:pt x="449" y="118"/>
                    <a:pt x="445" y="114"/>
                  </a:cubicBezTo>
                  <a:moveTo>
                    <a:pt x="362" y="483"/>
                  </a:moveTo>
                  <a:cubicBezTo>
                    <a:pt x="356" y="485"/>
                    <a:pt x="350" y="489"/>
                    <a:pt x="349" y="490"/>
                  </a:cubicBezTo>
                  <a:cubicBezTo>
                    <a:pt x="350" y="493"/>
                    <a:pt x="350" y="497"/>
                    <a:pt x="351" y="500"/>
                  </a:cubicBezTo>
                  <a:cubicBezTo>
                    <a:pt x="352" y="500"/>
                    <a:pt x="355" y="500"/>
                    <a:pt x="355" y="499"/>
                  </a:cubicBezTo>
                  <a:cubicBezTo>
                    <a:pt x="355" y="498"/>
                    <a:pt x="354" y="496"/>
                    <a:pt x="355" y="493"/>
                  </a:cubicBezTo>
                  <a:cubicBezTo>
                    <a:pt x="356" y="490"/>
                    <a:pt x="359" y="488"/>
                    <a:pt x="362" y="487"/>
                  </a:cubicBezTo>
                  <a:cubicBezTo>
                    <a:pt x="366" y="486"/>
                    <a:pt x="375" y="483"/>
                    <a:pt x="381" y="496"/>
                  </a:cubicBezTo>
                  <a:cubicBezTo>
                    <a:pt x="387" y="509"/>
                    <a:pt x="379" y="516"/>
                    <a:pt x="374" y="518"/>
                  </a:cubicBezTo>
                  <a:cubicBezTo>
                    <a:pt x="370" y="519"/>
                    <a:pt x="366" y="518"/>
                    <a:pt x="364" y="517"/>
                  </a:cubicBezTo>
                  <a:cubicBezTo>
                    <a:pt x="362" y="516"/>
                    <a:pt x="361" y="514"/>
                    <a:pt x="360" y="513"/>
                  </a:cubicBezTo>
                  <a:cubicBezTo>
                    <a:pt x="359" y="513"/>
                    <a:pt x="357" y="514"/>
                    <a:pt x="357" y="515"/>
                  </a:cubicBezTo>
                  <a:cubicBezTo>
                    <a:pt x="359" y="518"/>
                    <a:pt x="360" y="521"/>
                    <a:pt x="362" y="524"/>
                  </a:cubicBezTo>
                  <a:cubicBezTo>
                    <a:pt x="363" y="524"/>
                    <a:pt x="370" y="523"/>
                    <a:pt x="376" y="520"/>
                  </a:cubicBezTo>
                  <a:cubicBezTo>
                    <a:pt x="383" y="518"/>
                    <a:pt x="389" y="513"/>
                    <a:pt x="391" y="505"/>
                  </a:cubicBezTo>
                  <a:cubicBezTo>
                    <a:pt x="392" y="498"/>
                    <a:pt x="389" y="490"/>
                    <a:pt x="382" y="485"/>
                  </a:cubicBezTo>
                  <a:cubicBezTo>
                    <a:pt x="375" y="479"/>
                    <a:pt x="367" y="481"/>
                    <a:pt x="362" y="483"/>
                  </a:cubicBezTo>
                  <a:moveTo>
                    <a:pt x="309" y="38"/>
                  </a:moveTo>
                  <a:cubicBezTo>
                    <a:pt x="309" y="38"/>
                    <a:pt x="312" y="41"/>
                    <a:pt x="321" y="43"/>
                  </a:cubicBezTo>
                  <a:cubicBezTo>
                    <a:pt x="329" y="44"/>
                    <a:pt x="336" y="41"/>
                    <a:pt x="337" y="34"/>
                  </a:cubicBezTo>
                  <a:cubicBezTo>
                    <a:pt x="339" y="27"/>
                    <a:pt x="333" y="23"/>
                    <a:pt x="329" y="20"/>
                  </a:cubicBezTo>
                  <a:cubicBezTo>
                    <a:pt x="324" y="16"/>
                    <a:pt x="322" y="14"/>
                    <a:pt x="322" y="11"/>
                  </a:cubicBezTo>
                  <a:cubicBezTo>
                    <a:pt x="322" y="9"/>
                    <a:pt x="325" y="5"/>
                    <a:pt x="331" y="7"/>
                  </a:cubicBezTo>
                  <a:cubicBezTo>
                    <a:pt x="337" y="9"/>
                    <a:pt x="337" y="15"/>
                    <a:pt x="337" y="16"/>
                  </a:cubicBezTo>
                  <a:cubicBezTo>
                    <a:pt x="338" y="17"/>
                    <a:pt x="339" y="17"/>
                    <a:pt x="340" y="16"/>
                  </a:cubicBezTo>
                  <a:cubicBezTo>
                    <a:pt x="341" y="14"/>
                    <a:pt x="341" y="8"/>
                    <a:pt x="341" y="7"/>
                  </a:cubicBezTo>
                  <a:cubicBezTo>
                    <a:pt x="339" y="6"/>
                    <a:pt x="337" y="5"/>
                    <a:pt x="331" y="3"/>
                  </a:cubicBezTo>
                  <a:cubicBezTo>
                    <a:pt x="318" y="0"/>
                    <a:pt x="315" y="9"/>
                    <a:pt x="314" y="13"/>
                  </a:cubicBezTo>
                  <a:cubicBezTo>
                    <a:pt x="314" y="16"/>
                    <a:pt x="316" y="20"/>
                    <a:pt x="323" y="25"/>
                  </a:cubicBezTo>
                  <a:cubicBezTo>
                    <a:pt x="328" y="29"/>
                    <a:pt x="330" y="31"/>
                    <a:pt x="329" y="35"/>
                  </a:cubicBezTo>
                  <a:cubicBezTo>
                    <a:pt x="328" y="38"/>
                    <a:pt x="326" y="40"/>
                    <a:pt x="321" y="39"/>
                  </a:cubicBezTo>
                  <a:cubicBezTo>
                    <a:pt x="313" y="37"/>
                    <a:pt x="314" y="32"/>
                    <a:pt x="314" y="28"/>
                  </a:cubicBezTo>
                  <a:cubicBezTo>
                    <a:pt x="313" y="27"/>
                    <a:pt x="311" y="27"/>
                    <a:pt x="310" y="27"/>
                  </a:cubicBezTo>
                  <a:cubicBezTo>
                    <a:pt x="310" y="29"/>
                    <a:pt x="309" y="34"/>
                    <a:pt x="309" y="38"/>
                  </a:cubicBezTo>
                  <a:moveTo>
                    <a:pt x="58" y="366"/>
                  </a:moveTo>
                  <a:cubicBezTo>
                    <a:pt x="58" y="366"/>
                    <a:pt x="58" y="361"/>
                    <a:pt x="55" y="354"/>
                  </a:cubicBezTo>
                  <a:cubicBezTo>
                    <a:pt x="52" y="346"/>
                    <a:pt x="45" y="342"/>
                    <a:pt x="39" y="345"/>
                  </a:cubicBezTo>
                  <a:cubicBezTo>
                    <a:pt x="32" y="347"/>
                    <a:pt x="32" y="354"/>
                    <a:pt x="32" y="360"/>
                  </a:cubicBezTo>
                  <a:cubicBezTo>
                    <a:pt x="31" y="366"/>
                    <a:pt x="31" y="369"/>
                    <a:pt x="28" y="370"/>
                  </a:cubicBezTo>
                  <a:cubicBezTo>
                    <a:pt x="26" y="371"/>
                    <a:pt x="22" y="371"/>
                    <a:pt x="20" y="365"/>
                  </a:cubicBezTo>
                  <a:cubicBezTo>
                    <a:pt x="18" y="358"/>
                    <a:pt x="23" y="356"/>
                    <a:pt x="24" y="355"/>
                  </a:cubicBezTo>
                  <a:cubicBezTo>
                    <a:pt x="24" y="354"/>
                    <a:pt x="24" y="353"/>
                    <a:pt x="22" y="352"/>
                  </a:cubicBezTo>
                  <a:cubicBezTo>
                    <a:pt x="20" y="353"/>
                    <a:pt x="15" y="356"/>
                    <a:pt x="14" y="356"/>
                  </a:cubicBezTo>
                  <a:cubicBezTo>
                    <a:pt x="15" y="358"/>
                    <a:pt x="15" y="361"/>
                    <a:pt x="17" y="367"/>
                  </a:cubicBezTo>
                  <a:cubicBezTo>
                    <a:pt x="22" y="379"/>
                    <a:pt x="30" y="378"/>
                    <a:pt x="34" y="375"/>
                  </a:cubicBezTo>
                  <a:cubicBezTo>
                    <a:pt x="37" y="373"/>
                    <a:pt x="39" y="370"/>
                    <a:pt x="39" y="361"/>
                  </a:cubicBezTo>
                  <a:cubicBezTo>
                    <a:pt x="39" y="355"/>
                    <a:pt x="40" y="352"/>
                    <a:pt x="44" y="351"/>
                  </a:cubicBezTo>
                  <a:cubicBezTo>
                    <a:pt x="47" y="350"/>
                    <a:pt x="50" y="351"/>
                    <a:pt x="52" y="355"/>
                  </a:cubicBezTo>
                  <a:cubicBezTo>
                    <a:pt x="55" y="363"/>
                    <a:pt x="50" y="365"/>
                    <a:pt x="47" y="367"/>
                  </a:cubicBezTo>
                  <a:cubicBezTo>
                    <a:pt x="46" y="369"/>
                    <a:pt x="47" y="370"/>
                    <a:pt x="48" y="371"/>
                  </a:cubicBezTo>
                  <a:cubicBezTo>
                    <a:pt x="50" y="370"/>
                    <a:pt x="54" y="368"/>
                    <a:pt x="58" y="366"/>
                  </a:cubicBezTo>
                  <a:moveTo>
                    <a:pt x="157" y="472"/>
                  </a:moveTo>
                  <a:cubicBezTo>
                    <a:pt x="155" y="473"/>
                    <a:pt x="155" y="474"/>
                    <a:pt x="155" y="475"/>
                  </a:cubicBezTo>
                  <a:cubicBezTo>
                    <a:pt x="155" y="475"/>
                    <a:pt x="155" y="475"/>
                    <a:pt x="156" y="476"/>
                  </a:cubicBezTo>
                  <a:cubicBezTo>
                    <a:pt x="158" y="478"/>
                    <a:pt x="158" y="479"/>
                    <a:pt x="155" y="481"/>
                  </a:cubicBezTo>
                  <a:cubicBezTo>
                    <a:pt x="153" y="483"/>
                    <a:pt x="152" y="483"/>
                    <a:pt x="151" y="484"/>
                  </a:cubicBezTo>
                  <a:cubicBezTo>
                    <a:pt x="150" y="482"/>
                    <a:pt x="141" y="477"/>
                    <a:pt x="139" y="476"/>
                  </a:cubicBezTo>
                  <a:cubicBezTo>
                    <a:pt x="139" y="475"/>
                    <a:pt x="139" y="475"/>
                    <a:pt x="140" y="472"/>
                  </a:cubicBezTo>
                  <a:cubicBezTo>
                    <a:pt x="140" y="469"/>
                    <a:pt x="141" y="467"/>
                    <a:pt x="144" y="468"/>
                  </a:cubicBezTo>
                  <a:cubicBezTo>
                    <a:pt x="144" y="469"/>
                    <a:pt x="145" y="469"/>
                    <a:pt x="145" y="469"/>
                  </a:cubicBezTo>
                  <a:cubicBezTo>
                    <a:pt x="146" y="469"/>
                    <a:pt x="147" y="467"/>
                    <a:pt x="147" y="466"/>
                  </a:cubicBezTo>
                  <a:cubicBezTo>
                    <a:pt x="144" y="465"/>
                    <a:pt x="139" y="461"/>
                    <a:pt x="133" y="457"/>
                  </a:cubicBezTo>
                  <a:cubicBezTo>
                    <a:pt x="131" y="457"/>
                    <a:pt x="131" y="459"/>
                    <a:pt x="131" y="460"/>
                  </a:cubicBezTo>
                  <a:cubicBezTo>
                    <a:pt x="131" y="460"/>
                    <a:pt x="132" y="460"/>
                    <a:pt x="132" y="461"/>
                  </a:cubicBezTo>
                  <a:cubicBezTo>
                    <a:pt x="135" y="463"/>
                    <a:pt x="133" y="467"/>
                    <a:pt x="133" y="469"/>
                  </a:cubicBezTo>
                  <a:cubicBezTo>
                    <a:pt x="133" y="472"/>
                    <a:pt x="127" y="500"/>
                    <a:pt x="127" y="500"/>
                  </a:cubicBezTo>
                  <a:cubicBezTo>
                    <a:pt x="127" y="501"/>
                    <a:pt x="127" y="501"/>
                    <a:pt x="127" y="501"/>
                  </a:cubicBezTo>
                  <a:cubicBezTo>
                    <a:pt x="128" y="501"/>
                    <a:pt x="132" y="503"/>
                    <a:pt x="133" y="503"/>
                  </a:cubicBezTo>
                  <a:cubicBezTo>
                    <a:pt x="135" y="501"/>
                    <a:pt x="153" y="488"/>
                    <a:pt x="158" y="484"/>
                  </a:cubicBezTo>
                  <a:cubicBezTo>
                    <a:pt x="163" y="480"/>
                    <a:pt x="164" y="481"/>
                    <a:pt x="166" y="481"/>
                  </a:cubicBezTo>
                  <a:cubicBezTo>
                    <a:pt x="167" y="481"/>
                    <a:pt x="167" y="482"/>
                    <a:pt x="167" y="482"/>
                  </a:cubicBezTo>
                  <a:cubicBezTo>
                    <a:pt x="168" y="481"/>
                    <a:pt x="169" y="480"/>
                    <a:pt x="169" y="479"/>
                  </a:cubicBezTo>
                  <a:cubicBezTo>
                    <a:pt x="164" y="477"/>
                    <a:pt x="158" y="473"/>
                    <a:pt x="157" y="472"/>
                  </a:cubicBezTo>
                  <a:moveTo>
                    <a:pt x="136" y="496"/>
                  </a:moveTo>
                  <a:cubicBezTo>
                    <a:pt x="136" y="496"/>
                    <a:pt x="136" y="496"/>
                    <a:pt x="135" y="496"/>
                  </a:cubicBezTo>
                  <a:cubicBezTo>
                    <a:pt x="135" y="496"/>
                    <a:pt x="135" y="495"/>
                    <a:pt x="135" y="495"/>
                  </a:cubicBezTo>
                  <a:cubicBezTo>
                    <a:pt x="138" y="479"/>
                    <a:pt x="138" y="479"/>
                    <a:pt x="138" y="479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36" y="496"/>
                    <a:pt x="136" y="496"/>
                    <a:pt x="136" y="496"/>
                  </a:cubicBezTo>
                  <a:moveTo>
                    <a:pt x="420" y="449"/>
                  </a:moveTo>
                  <a:cubicBezTo>
                    <a:pt x="421" y="448"/>
                    <a:pt x="427" y="443"/>
                    <a:pt x="430" y="439"/>
                  </a:cubicBezTo>
                  <a:cubicBezTo>
                    <a:pt x="431" y="439"/>
                    <a:pt x="433" y="441"/>
                    <a:pt x="432" y="442"/>
                  </a:cubicBezTo>
                  <a:cubicBezTo>
                    <a:pt x="432" y="442"/>
                    <a:pt x="432" y="442"/>
                    <a:pt x="431" y="443"/>
                  </a:cubicBezTo>
                  <a:cubicBezTo>
                    <a:pt x="430" y="445"/>
                    <a:pt x="430" y="446"/>
                    <a:pt x="431" y="452"/>
                  </a:cubicBezTo>
                  <a:cubicBezTo>
                    <a:pt x="433" y="457"/>
                    <a:pt x="439" y="479"/>
                    <a:pt x="440" y="481"/>
                  </a:cubicBezTo>
                  <a:cubicBezTo>
                    <a:pt x="440" y="482"/>
                    <a:pt x="437" y="486"/>
                    <a:pt x="437" y="486"/>
                  </a:cubicBezTo>
                  <a:cubicBezTo>
                    <a:pt x="436" y="486"/>
                    <a:pt x="436" y="487"/>
                    <a:pt x="436" y="486"/>
                  </a:cubicBezTo>
                  <a:cubicBezTo>
                    <a:pt x="435" y="486"/>
                    <a:pt x="411" y="471"/>
                    <a:pt x="409" y="469"/>
                  </a:cubicBezTo>
                  <a:cubicBezTo>
                    <a:pt x="407" y="468"/>
                    <a:pt x="403" y="466"/>
                    <a:pt x="401" y="467"/>
                  </a:cubicBezTo>
                  <a:cubicBezTo>
                    <a:pt x="400" y="468"/>
                    <a:pt x="400" y="468"/>
                    <a:pt x="399" y="468"/>
                  </a:cubicBezTo>
                  <a:cubicBezTo>
                    <a:pt x="398" y="468"/>
                    <a:pt x="397" y="467"/>
                    <a:pt x="397" y="465"/>
                  </a:cubicBezTo>
                  <a:cubicBezTo>
                    <a:pt x="404" y="461"/>
                    <a:pt x="409" y="457"/>
                    <a:pt x="411" y="456"/>
                  </a:cubicBezTo>
                  <a:cubicBezTo>
                    <a:pt x="412" y="456"/>
                    <a:pt x="413" y="457"/>
                    <a:pt x="413" y="458"/>
                  </a:cubicBezTo>
                  <a:cubicBezTo>
                    <a:pt x="412" y="459"/>
                    <a:pt x="412" y="459"/>
                    <a:pt x="412" y="459"/>
                  </a:cubicBezTo>
                  <a:cubicBezTo>
                    <a:pt x="409" y="461"/>
                    <a:pt x="411" y="463"/>
                    <a:pt x="414" y="464"/>
                  </a:cubicBezTo>
                  <a:cubicBezTo>
                    <a:pt x="416" y="466"/>
                    <a:pt x="416" y="466"/>
                    <a:pt x="417" y="466"/>
                  </a:cubicBezTo>
                  <a:cubicBezTo>
                    <a:pt x="418" y="465"/>
                    <a:pt x="427" y="458"/>
                    <a:pt x="429" y="457"/>
                  </a:cubicBezTo>
                  <a:cubicBezTo>
                    <a:pt x="428" y="456"/>
                    <a:pt x="428" y="456"/>
                    <a:pt x="427" y="453"/>
                  </a:cubicBezTo>
                  <a:cubicBezTo>
                    <a:pt x="426" y="450"/>
                    <a:pt x="425" y="449"/>
                    <a:pt x="423" y="450"/>
                  </a:cubicBezTo>
                  <a:cubicBezTo>
                    <a:pt x="422" y="451"/>
                    <a:pt x="422" y="451"/>
                    <a:pt x="422" y="451"/>
                  </a:cubicBezTo>
                  <a:cubicBezTo>
                    <a:pt x="421" y="451"/>
                    <a:pt x="420" y="450"/>
                    <a:pt x="420" y="449"/>
                  </a:cubicBezTo>
                  <a:moveTo>
                    <a:pt x="434" y="476"/>
                  </a:moveTo>
                  <a:cubicBezTo>
                    <a:pt x="430" y="460"/>
                    <a:pt x="430" y="460"/>
                    <a:pt x="430" y="460"/>
                  </a:cubicBezTo>
                  <a:cubicBezTo>
                    <a:pt x="420" y="468"/>
                    <a:pt x="420" y="468"/>
                    <a:pt x="420" y="468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477"/>
                    <a:pt x="434" y="476"/>
                    <a:pt x="434" y="47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18462" y="853"/>
              <a:ext cx="370" cy="710"/>
            </a:xfrm>
            <a:custGeom>
              <a:avLst/>
              <a:gdLst>
                <a:gd name="T0" fmla="*/ 1264 w 185"/>
                <a:gd name="T1" fmla="*/ 4144 h 355"/>
                <a:gd name="T2" fmla="*/ 1088 w 185"/>
                <a:gd name="T3" fmla="*/ 4640 h 355"/>
                <a:gd name="T4" fmla="*/ 464 w 185"/>
                <a:gd name="T5" fmla="*/ 4400 h 355"/>
                <a:gd name="T6" fmla="*/ 1968 w 185"/>
                <a:gd name="T7" fmla="*/ 3552 h 355"/>
                <a:gd name="T8" fmla="*/ 1472 w 185"/>
                <a:gd name="T9" fmla="*/ 3152 h 355"/>
                <a:gd name="T10" fmla="*/ 1888 w 185"/>
                <a:gd name="T11" fmla="*/ 5152 h 355"/>
                <a:gd name="T12" fmla="*/ 1392 w 185"/>
                <a:gd name="T13" fmla="*/ 4896 h 355"/>
                <a:gd name="T14" fmla="*/ 1184 w 185"/>
                <a:gd name="T15" fmla="*/ 5520 h 355"/>
                <a:gd name="T16" fmla="*/ 624 w 185"/>
                <a:gd name="T17" fmla="*/ 5184 h 355"/>
                <a:gd name="T18" fmla="*/ 1248 w 185"/>
                <a:gd name="T19" fmla="*/ 5680 h 355"/>
                <a:gd name="T20" fmla="*/ 368 w 185"/>
                <a:gd name="T21" fmla="*/ 672 h 355"/>
                <a:gd name="T22" fmla="*/ 224 w 185"/>
                <a:gd name="T23" fmla="*/ 656 h 355"/>
                <a:gd name="T24" fmla="*/ 256 w 185"/>
                <a:gd name="T25" fmla="*/ 896 h 355"/>
                <a:gd name="T26" fmla="*/ 1040 w 185"/>
                <a:gd name="T27" fmla="*/ 48 h 355"/>
                <a:gd name="T28" fmla="*/ 0 w 185"/>
                <a:gd name="T29" fmla="*/ 464 h 355"/>
                <a:gd name="T30" fmla="*/ 768 w 185"/>
                <a:gd name="T31" fmla="*/ 480 h 355"/>
                <a:gd name="T32" fmla="*/ 768 w 185"/>
                <a:gd name="T33" fmla="*/ 656 h 355"/>
                <a:gd name="T34" fmla="*/ 496 w 185"/>
                <a:gd name="T35" fmla="*/ 720 h 355"/>
                <a:gd name="T36" fmla="*/ 1328 w 185"/>
                <a:gd name="T37" fmla="*/ 592 h 355"/>
                <a:gd name="T38" fmla="*/ 2464 w 185"/>
                <a:gd name="T39" fmla="*/ 1168 h 355"/>
                <a:gd name="T40" fmla="*/ 96 w 185"/>
                <a:gd name="T41" fmla="*/ 3024 h 355"/>
                <a:gd name="T42" fmla="*/ 1008 w 185"/>
                <a:gd name="T43" fmla="*/ 3152 h 355"/>
                <a:gd name="T44" fmla="*/ 1136 w 185"/>
                <a:gd name="T45" fmla="*/ 2592 h 355"/>
                <a:gd name="T46" fmla="*/ 1712 w 185"/>
                <a:gd name="T47" fmla="*/ 208 h 355"/>
                <a:gd name="T48" fmla="*/ 624 w 185"/>
                <a:gd name="T49" fmla="*/ 176 h 355"/>
                <a:gd name="T50" fmla="*/ 656 w 185"/>
                <a:gd name="T51" fmla="*/ 304 h 355"/>
                <a:gd name="T52" fmla="*/ 624 w 185"/>
                <a:gd name="T53" fmla="*/ 176 h 355"/>
                <a:gd name="T54" fmla="*/ 1536 w 185"/>
                <a:gd name="T55" fmla="*/ 1296 h 355"/>
                <a:gd name="T56" fmla="*/ 960 w 185"/>
                <a:gd name="T57" fmla="*/ 1296 h 355"/>
                <a:gd name="T58" fmla="*/ 1088 w 185"/>
                <a:gd name="T59" fmla="*/ 2176 h 355"/>
                <a:gd name="T60" fmla="*/ 1440 w 185"/>
                <a:gd name="T61" fmla="*/ 1408 h 355"/>
                <a:gd name="T62" fmla="*/ 1104 w 185"/>
                <a:gd name="T63" fmla="*/ 2784 h 355"/>
                <a:gd name="T64" fmla="*/ 1360 w 185"/>
                <a:gd name="T65" fmla="*/ 3808 h 355"/>
                <a:gd name="T66" fmla="*/ 1152 w 185"/>
                <a:gd name="T67" fmla="*/ 4288 h 355"/>
                <a:gd name="T68" fmla="*/ 1344 w 185"/>
                <a:gd name="T69" fmla="*/ 4256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5"/>
                <a:gd name="T106" fmla="*/ 0 h 355"/>
                <a:gd name="T107" fmla="*/ 185 w 185"/>
                <a:gd name="T108" fmla="*/ 355 h 3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5" h="355">
                  <a:moveTo>
                    <a:pt x="147" y="221"/>
                  </a:moveTo>
                  <a:cubicBezTo>
                    <a:pt x="147" y="238"/>
                    <a:pt x="134" y="249"/>
                    <a:pt x="79" y="259"/>
                  </a:cubicBezTo>
                  <a:cubicBezTo>
                    <a:pt x="57" y="263"/>
                    <a:pt x="50" y="268"/>
                    <a:pt x="50" y="275"/>
                  </a:cubicBezTo>
                  <a:cubicBezTo>
                    <a:pt x="50" y="281"/>
                    <a:pt x="56" y="287"/>
                    <a:pt x="68" y="290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45" y="299"/>
                    <a:pt x="29" y="288"/>
                    <a:pt x="29" y="275"/>
                  </a:cubicBezTo>
                  <a:cubicBezTo>
                    <a:pt x="29" y="263"/>
                    <a:pt x="36" y="253"/>
                    <a:pt x="77" y="244"/>
                  </a:cubicBezTo>
                  <a:cubicBezTo>
                    <a:pt x="114" y="236"/>
                    <a:pt x="125" y="232"/>
                    <a:pt x="123" y="222"/>
                  </a:cubicBezTo>
                  <a:cubicBezTo>
                    <a:pt x="123" y="214"/>
                    <a:pt x="112" y="210"/>
                    <a:pt x="92" y="210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132" y="197"/>
                    <a:pt x="147" y="208"/>
                    <a:pt x="147" y="221"/>
                  </a:cubicBezTo>
                  <a:close/>
                  <a:moveTo>
                    <a:pt x="118" y="322"/>
                  </a:moveTo>
                  <a:cubicBezTo>
                    <a:pt x="118" y="306"/>
                    <a:pt x="106" y="297"/>
                    <a:pt x="87" y="293"/>
                  </a:cubicBezTo>
                  <a:cubicBezTo>
                    <a:pt x="87" y="306"/>
                    <a:pt x="87" y="306"/>
                    <a:pt x="87" y="306"/>
                  </a:cubicBezTo>
                  <a:cubicBezTo>
                    <a:pt x="95" y="309"/>
                    <a:pt x="102" y="314"/>
                    <a:pt x="102" y="323"/>
                  </a:cubicBezTo>
                  <a:cubicBezTo>
                    <a:pt x="102" y="334"/>
                    <a:pt x="91" y="345"/>
                    <a:pt x="74" y="345"/>
                  </a:cubicBezTo>
                  <a:cubicBezTo>
                    <a:pt x="51" y="345"/>
                    <a:pt x="44" y="334"/>
                    <a:pt x="41" y="327"/>
                  </a:cubicBezTo>
                  <a:cubicBezTo>
                    <a:pt x="40" y="325"/>
                    <a:pt x="40" y="324"/>
                    <a:pt x="39" y="324"/>
                  </a:cubicBezTo>
                  <a:cubicBezTo>
                    <a:pt x="38" y="325"/>
                    <a:pt x="37" y="326"/>
                    <a:pt x="37" y="328"/>
                  </a:cubicBezTo>
                  <a:cubicBezTo>
                    <a:pt x="39" y="342"/>
                    <a:pt x="57" y="355"/>
                    <a:pt x="78" y="355"/>
                  </a:cubicBezTo>
                  <a:cubicBezTo>
                    <a:pt x="102" y="355"/>
                    <a:pt x="118" y="340"/>
                    <a:pt x="118" y="322"/>
                  </a:cubicBezTo>
                  <a:close/>
                  <a:moveTo>
                    <a:pt x="23" y="42"/>
                  </a:moveTo>
                  <a:cubicBezTo>
                    <a:pt x="32" y="38"/>
                    <a:pt x="44" y="36"/>
                    <a:pt x="53" y="36"/>
                  </a:cubicBezTo>
                  <a:cubicBezTo>
                    <a:pt x="51" y="33"/>
                    <a:pt x="31" y="34"/>
                    <a:pt x="14" y="41"/>
                  </a:cubicBezTo>
                  <a:cubicBezTo>
                    <a:pt x="6" y="45"/>
                    <a:pt x="2" y="48"/>
                    <a:pt x="2" y="51"/>
                  </a:cubicBezTo>
                  <a:cubicBezTo>
                    <a:pt x="2" y="54"/>
                    <a:pt x="6" y="58"/>
                    <a:pt x="16" y="56"/>
                  </a:cubicBezTo>
                  <a:cubicBezTo>
                    <a:pt x="8" y="54"/>
                    <a:pt x="11" y="48"/>
                    <a:pt x="23" y="42"/>
                  </a:cubicBezTo>
                  <a:close/>
                  <a:moveTo>
                    <a:pt x="65" y="3"/>
                  </a:moveTo>
                  <a:cubicBezTo>
                    <a:pt x="33" y="0"/>
                    <a:pt x="17" y="9"/>
                    <a:pt x="18" y="16"/>
                  </a:cubicBezTo>
                  <a:cubicBezTo>
                    <a:pt x="8" y="19"/>
                    <a:pt x="0" y="23"/>
                    <a:pt x="0" y="29"/>
                  </a:cubicBezTo>
                  <a:cubicBezTo>
                    <a:pt x="0" y="32"/>
                    <a:pt x="3" y="36"/>
                    <a:pt x="9" y="37"/>
                  </a:cubicBezTo>
                  <a:cubicBezTo>
                    <a:pt x="21" y="33"/>
                    <a:pt x="35" y="30"/>
                    <a:pt x="48" y="30"/>
                  </a:cubicBezTo>
                  <a:cubicBezTo>
                    <a:pt x="58" y="30"/>
                    <a:pt x="64" y="33"/>
                    <a:pt x="64" y="36"/>
                  </a:cubicBezTo>
                  <a:cubicBezTo>
                    <a:pt x="64" y="39"/>
                    <a:pt x="58" y="41"/>
                    <a:pt x="48" y="41"/>
                  </a:cubicBezTo>
                  <a:cubicBezTo>
                    <a:pt x="44" y="41"/>
                    <a:pt x="43" y="41"/>
                    <a:pt x="41" y="40"/>
                  </a:cubicBezTo>
                  <a:cubicBezTo>
                    <a:pt x="37" y="42"/>
                    <a:pt x="32" y="43"/>
                    <a:pt x="31" y="45"/>
                  </a:cubicBezTo>
                  <a:cubicBezTo>
                    <a:pt x="34" y="46"/>
                    <a:pt x="40" y="47"/>
                    <a:pt x="46" y="47"/>
                  </a:cubicBezTo>
                  <a:cubicBezTo>
                    <a:pt x="65" y="47"/>
                    <a:pt x="72" y="44"/>
                    <a:pt x="83" y="37"/>
                  </a:cubicBezTo>
                  <a:cubicBezTo>
                    <a:pt x="87" y="34"/>
                    <a:pt x="93" y="32"/>
                    <a:pt x="97" y="32"/>
                  </a:cubicBezTo>
                  <a:cubicBezTo>
                    <a:pt x="135" y="37"/>
                    <a:pt x="154" y="53"/>
                    <a:pt x="154" y="73"/>
                  </a:cubicBezTo>
                  <a:cubicBezTo>
                    <a:pt x="154" y="98"/>
                    <a:pt x="126" y="116"/>
                    <a:pt x="77" y="138"/>
                  </a:cubicBezTo>
                  <a:cubicBezTo>
                    <a:pt x="24" y="162"/>
                    <a:pt x="4" y="171"/>
                    <a:pt x="6" y="189"/>
                  </a:cubicBezTo>
                  <a:cubicBezTo>
                    <a:pt x="7" y="203"/>
                    <a:pt x="23" y="214"/>
                    <a:pt x="64" y="212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40" y="197"/>
                    <a:pt x="33" y="192"/>
                    <a:pt x="33" y="186"/>
                  </a:cubicBezTo>
                  <a:cubicBezTo>
                    <a:pt x="33" y="177"/>
                    <a:pt x="49" y="170"/>
                    <a:pt x="71" y="162"/>
                  </a:cubicBezTo>
                  <a:cubicBezTo>
                    <a:pt x="161" y="126"/>
                    <a:pt x="185" y="105"/>
                    <a:pt x="185" y="73"/>
                  </a:cubicBezTo>
                  <a:cubicBezTo>
                    <a:pt x="185" y="39"/>
                    <a:pt x="155" y="22"/>
                    <a:pt x="107" y="13"/>
                  </a:cubicBezTo>
                  <a:cubicBezTo>
                    <a:pt x="87" y="9"/>
                    <a:pt x="83" y="5"/>
                    <a:pt x="65" y="3"/>
                  </a:cubicBezTo>
                  <a:close/>
                  <a:moveTo>
                    <a:pt x="39" y="11"/>
                  </a:moveTo>
                  <a:cubicBezTo>
                    <a:pt x="46" y="10"/>
                    <a:pt x="50" y="11"/>
                    <a:pt x="50" y="14"/>
                  </a:cubicBezTo>
                  <a:cubicBezTo>
                    <a:pt x="51" y="16"/>
                    <a:pt x="48" y="18"/>
                    <a:pt x="41" y="19"/>
                  </a:cubicBezTo>
                  <a:cubicBezTo>
                    <a:pt x="34" y="20"/>
                    <a:pt x="31" y="19"/>
                    <a:pt x="30" y="17"/>
                  </a:cubicBezTo>
                  <a:cubicBezTo>
                    <a:pt x="30" y="15"/>
                    <a:pt x="33" y="12"/>
                    <a:pt x="39" y="11"/>
                  </a:cubicBezTo>
                  <a:close/>
                  <a:moveTo>
                    <a:pt x="90" y="88"/>
                  </a:moveTo>
                  <a:cubicBezTo>
                    <a:pt x="94" y="86"/>
                    <a:pt x="96" y="84"/>
                    <a:pt x="96" y="81"/>
                  </a:cubicBezTo>
                  <a:cubicBezTo>
                    <a:pt x="96" y="75"/>
                    <a:pt x="88" y="70"/>
                    <a:pt x="78" y="70"/>
                  </a:cubicBezTo>
                  <a:cubicBezTo>
                    <a:pt x="68" y="70"/>
                    <a:pt x="60" y="75"/>
                    <a:pt x="60" y="81"/>
                  </a:cubicBezTo>
                  <a:cubicBezTo>
                    <a:pt x="60" y="84"/>
                    <a:pt x="62" y="86"/>
                    <a:pt x="66" y="88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71" y="135"/>
                    <a:pt x="84" y="129"/>
                    <a:pt x="89" y="127"/>
                  </a:cubicBezTo>
                  <a:lnTo>
                    <a:pt x="90" y="88"/>
                  </a:lnTo>
                  <a:close/>
                  <a:moveTo>
                    <a:pt x="87" y="166"/>
                  </a:moveTo>
                  <a:cubicBezTo>
                    <a:pt x="82" y="168"/>
                    <a:pt x="69" y="173"/>
                    <a:pt x="69" y="174"/>
                  </a:cubicBezTo>
                  <a:cubicBezTo>
                    <a:pt x="71" y="240"/>
                    <a:pt x="71" y="240"/>
                    <a:pt x="71" y="240"/>
                  </a:cubicBezTo>
                  <a:cubicBezTo>
                    <a:pt x="73" y="240"/>
                    <a:pt x="82" y="238"/>
                    <a:pt x="85" y="238"/>
                  </a:cubicBezTo>
                  <a:lnTo>
                    <a:pt x="87" y="166"/>
                  </a:lnTo>
                  <a:close/>
                  <a:moveTo>
                    <a:pt x="72" y="268"/>
                  </a:moveTo>
                  <a:cubicBezTo>
                    <a:pt x="74" y="326"/>
                    <a:pt x="75" y="330"/>
                    <a:pt x="78" y="335"/>
                  </a:cubicBezTo>
                  <a:cubicBezTo>
                    <a:pt x="81" y="330"/>
                    <a:pt x="82" y="325"/>
                    <a:pt x="84" y="266"/>
                  </a:cubicBezTo>
                  <a:cubicBezTo>
                    <a:pt x="82" y="266"/>
                    <a:pt x="75" y="267"/>
                    <a:pt x="72" y="26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22369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995260" y="-62296"/>
            <a:ext cx="9040011" cy="6688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>
                <a:solidFill>
                  <a:schemeClr val="tx1"/>
                </a:solidFill>
              </a:rPr>
              <a:t>		</a:t>
            </a:r>
          </a:p>
          <a:p>
            <a:endParaRPr lang="da-DK" sz="3200" dirty="0">
              <a:solidFill>
                <a:schemeClr val="tx1"/>
              </a:solidFill>
            </a:endParaRPr>
          </a:p>
          <a:p>
            <a:endParaRPr lang="da-DK" sz="3200" dirty="0">
              <a:solidFill>
                <a:schemeClr val="tx1"/>
              </a:solidFill>
            </a:endParaRPr>
          </a:p>
          <a:p>
            <a:endParaRPr lang="da-DK" sz="3200" dirty="0">
              <a:solidFill>
                <a:schemeClr val="tx1"/>
              </a:solidFill>
            </a:endParaRPr>
          </a:p>
          <a:p>
            <a:r>
              <a:rPr lang="da-DK" sz="3200" dirty="0">
                <a:solidFill>
                  <a:schemeClr val="tx1"/>
                </a:solidFill>
              </a:rPr>
              <a:t>		</a:t>
            </a:r>
          </a:p>
          <a:p>
            <a:r>
              <a:rPr lang="da-DK" sz="3200" dirty="0">
                <a:solidFill>
                  <a:schemeClr val="tx1"/>
                </a:solidFill>
              </a:rPr>
              <a:t>		</a:t>
            </a:r>
            <a:r>
              <a:rPr lang="da-DK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Mange tak for opmærksomheden</a:t>
            </a:r>
            <a:endParaRPr lang="da-DK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4763" indent="-4763">
              <a:spcBef>
                <a:spcPct val="20000"/>
              </a:spcBef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		Mail         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jhom@regionsjaelland.dk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jch@drholm.com</a:t>
            </a:r>
            <a:endParaRPr lang="es-E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3" indent="-4763">
              <a:spcBef>
                <a:spcPct val="20000"/>
              </a:spcBef>
            </a:pPr>
            <a:endParaRPr lang="es-E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3" indent="-4763">
              <a:spcBef>
                <a:spcPct val="20000"/>
              </a:spcBef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LinkedIn	 	Jens-Christian Holm </a:t>
            </a:r>
          </a:p>
          <a:p>
            <a:pPr marL="4763" indent="-4763">
              <a:spcBef>
                <a:spcPct val="20000"/>
              </a:spcBef>
            </a:pPr>
            <a:endParaRPr lang="es-E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3" indent="-4763">
              <a:spcBef>
                <a:spcPct val="20000"/>
              </a:spcBef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Orcid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0000-0003-4653-342X</a:t>
            </a:r>
          </a:p>
          <a:p>
            <a:pPr marL="4763" indent="-4763">
              <a:spcBef>
                <a:spcPct val="20000"/>
              </a:spcBef>
            </a:pPr>
            <a:endParaRPr lang="es-E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3" indent="-4763">
              <a:spcBef>
                <a:spcPct val="20000"/>
              </a:spcBef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Facebook    	Jens-Christian Holm</a:t>
            </a:r>
          </a:p>
          <a:p>
            <a:pPr marL="4763" indent="-4763">
              <a:spcBef>
                <a:spcPct val="20000"/>
              </a:spcBef>
            </a:pPr>
            <a:endParaRPr lang="es-E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3" indent="-4763">
              <a:spcBef>
                <a:spcPct val="20000"/>
              </a:spcBef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Instagram	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JensChristianHolm</a:t>
            </a:r>
            <a:endParaRPr lang="es-E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3" indent="-4763">
              <a:spcBef>
                <a:spcPct val="20000"/>
              </a:spcBef>
            </a:pPr>
            <a:endParaRPr lang="es-E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3" indent="-4763">
              <a:spcBef>
                <a:spcPct val="20000"/>
              </a:spcBef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Twitter         	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JC_Holm</a:t>
            </a:r>
            <a:endParaRPr lang="es-E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3" indent="-4763">
              <a:spcBef>
                <a:spcPct val="20000"/>
              </a:spcBef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  <a:p>
            <a:pPr marL="4763" indent="-4763">
              <a:spcBef>
                <a:spcPct val="20000"/>
              </a:spcBef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Homepage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www.jenschristianholm.dk/uk/</a:t>
            </a:r>
            <a:endParaRPr lang="es-E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3" indent="-4763">
              <a:spcBef>
                <a:spcPct val="20000"/>
              </a:spcBef>
            </a:pPr>
            <a:endParaRPr lang="es-E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4763" indent="-4763">
              <a:spcBef>
                <a:spcPct val="20000"/>
              </a:spcBef>
            </a:pPr>
            <a:r>
              <a:rPr lang="es-ES" sz="2400" b="1" dirty="0">
                <a:solidFill>
                  <a:srgbClr val="000000"/>
                </a:solidFill>
                <a:cs typeface="Times New Roman" pitchFamily="18" charset="0"/>
              </a:rPr>
              <a:t>		</a:t>
            </a:r>
          </a:p>
          <a:p>
            <a:pPr marL="4763" indent="-4763">
              <a:spcBef>
                <a:spcPct val="20000"/>
              </a:spcBef>
            </a:pPr>
            <a:r>
              <a:rPr lang="es-ES" sz="2400" b="1" dirty="0">
                <a:solidFill>
                  <a:srgbClr val="000000"/>
                </a:solidFill>
                <a:cs typeface="Times New Roman" pitchFamily="18" charset="0"/>
              </a:rPr>
              <a:t>				</a:t>
            </a:r>
            <a:endParaRPr lang="da-DK" sz="2400" dirty="0">
              <a:solidFill>
                <a:schemeClr val="tx1"/>
              </a:solidFill>
            </a:endParaRPr>
          </a:p>
          <a:p>
            <a:pPr algn="ctr"/>
            <a:endParaRPr lang="da-DK" sz="3200" dirty="0">
              <a:solidFill>
                <a:schemeClr val="tx1"/>
              </a:solidFill>
            </a:endParaRPr>
          </a:p>
          <a:p>
            <a:pPr algn="ctr"/>
            <a:endParaRPr lang="da-DK" sz="3200" dirty="0">
              <a:solidFill>
                <a:schemeClr val="tx1"/>
              </a:solidFill>
            </a:endParaRPr>
          </a:p>
          <a:p>
            <a:pPr algn="ctr"/>
            <a:endParaRPr lang="da-DK" sz="3200" dirty="0">
              <a:solidFill>
                <a:schemeClr val="tx1"/>
              </a:solidFill>
            </a:endParaRP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60648"/>
            <a:ext cx="1824286" cy="566069"/>
          </a:xfrm>
          <a:prstGeom prst="rect">
            <a:avLst/>
          </a:prstGeom>
        </p:spPr>
      </p:pic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416248" y="260648"/>
            <a:ext cx="711200" cy="930275"/>
            <a:chOff x="17626" y="647"/>
            <a:chExt cx="1576" cy="2180"/>
          </a:xfrm>
        </p:grpSpPr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18032" y="647"/>
              <a:ext cx="1170" cy="1172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17626" y="1811"/>
              <a:ext cx="556" cy="554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18472" y="2537"/>
              <a:ext cx="292" cy="290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8074" y="693"/>
              <a:ext cx="1084" cy="1080"/>
            </a:xfrm>
            <a:custGeom>
              <a:avLst/>
              <a:gdLst>
                <a:gd name="T0" fmla="*/ 6368 w 542"/>
                <a:gd name="T1" fmla="*/ 6528 h 540"/>
                <a:gd name="T2" fmla="*/ 4656 w 542"/>
                <a:gd name="T3" fmla="*/ 7296 h 540"/>
                <a:gd name="T4" fmla="*/ 1712 w 542"/>
                <a:gd name="T5" fmla="*/ 5792 h 540"/>
                <a:gd name="T6" fmla="*/ 1360 w 542"/>
                <a:gd name="T7" fmla="*/ 3872 h 540"/>
                <a:gd name="T8" fmla="*/ 7344 w 542"/>
                <a:gd name="T9" fmla="*/ 4304 h 540"/>
                <a:gd name="T10" fmla="*/ 6704 w 542"/>
                <a:gd name="T11" fmla="*/ 6208 h 540"/>
                <a:gd name="T12" fmla="*/ 4256 w 542"/>
                <a:gd name="T13" fmla="*/ 7328 h 540"/>
                <a:gd name="T14" fmla="*/ 1312 w 542"/>
                <a:gd name="T15" fmla="*/ 4320 h 540"/>
                <a:gd name="T16" fmla="*/ 1424 w 542"/>
                <a:gd name="T17" fmla="*/ 3456 h 540"/>
                <a:gd name="T18" fmla="*/ 7584 w 542"/>
                <a:gd name="T19" fmla="*/ 3280 h 540"/>
                <a:gd name="T20" fmla="*/ 7552 w 542"/>
                <a:gd name="T21" fmla="*/ 5056 h 540"/>
                <a:gd name="T22" fmla="*/ 6784 w 542"/>
                <a:gd name="T23" fmla="*/ 6064 h 540"/>
                <a:gd name="T24" fmla="*/ 6944 w 542"/>
                <a:gd name="T25" fmla="*/ 5872 h 540"/>
                <a:gd name="T26" fmla="*/ 5456 w 542"/>
                <a:gd name="T27" fmla="*/ 7136 h 540"/>
                <a:gd name="T28" fmla="*/ 2800 w 542"/>
                <a:gd name="T29" fmla="*/ 7008 h 540"/>
                <a:gd name="T30" fmla="*/ 2784 w 542"/>
                <a:gd name="T31" fmla="*/ 6896 h 540"/>
                <a:gd name="T32" fmla="*/ 6080 w 542"/>
                <a:gd name="T33" fmla="*/ 7168 h 540"/>
                <a:gd name="T34" fmla="*/ 4928 w 542"/>
                <a:gd name="T35" fmla="*/ 7264 h 540"/>
                <a:gd name="T36" fmla="*/ 7408 w 542"/>
                <a:gd name="T37" fmla="*/ 3744 h 540"/>
                <a:gd name="T38" fmla="*/ 7680 w 542"/>
                <a:gd name="T39" fmla="*/ 3712 h 540"/>
                <a:gd name="T40" fmla="*/ 3200 w 542"/>
                <a:gd name="T41" fmla="*/ 7136 h 540"/>
                <a:gd name="T42" fmla="*/ 3280 w 542"/>
                <a:gd name="T43" fmla="*/ 7360 h 540"/>
                <a:gd name="T44" fmla="*/ 7216 w 542"/>
                <a:gd name="T45" fmla="*/ 5536 h 540"/>
                <a:gd name="T46" fmla="*/ 7536 w 542"/>
                <a:gd name="T47" fmla="*/ 5328 h 540"/>
                <a:gd name="T48" fmla="*/ 1264 w 542"/>
                <a:gd name="T49" fmla="*/ 5296 h 540"/>
                <a:gd name="T50" fmla="*/ 2080 w 542"/>
                <a:gd name="T51" fmla="*/ 6304 h 540"/>
                <a:gd name="T52" fmla="*/ 1776 w 542"/>
                <a:gd name="T53" fmla="*/ 6080 h 540"/>
                <a:gd name="T54" fmla="*/ 1264 w 542"/>
                <a:gd name="T55" fmla="*/ 4880 h 540"/>
                <a:gd name="T56" fmla="*/ 992 w 542"/>
                <a:gd name="T57" fmla="*/ 4912 h 540"/>
                <a:gd name="T58" fmla="*/ 2080 w 542"/>
                <a:gd name="T59" fmla="*/ 6800 h 540"/>
                <a:gd name="T60" fmla="*/ 704 w 542"/>
                <a:gd name="T61" fmla="*/ 2848 h 540"/>
                <a:gd name="T62" fmla="*/ 128 w 542"/>
                <a:gd name="T63" fmla="*/ 3232 h 540"/>
                <a:gd name="T64" fmla="*/ 2432 w 542"/>
                <a:gd name="T65" fmla="*/ 608 h 540"/>
                <a:gd name="T66" fmla="*/ 3568 w 542"/>
                <a:gd name="T67" fmla="*/ 304 h 540"/>
                <a:gd name="T68" fmla="*/ 3136 w 542"/>
                <a:gd name="T69" fmla="*/ 720 h 540"/>
                <a:gd name="T70" fmla="*/ 1680 w 542"/>
                <a:gd name="T71" fmla="*/ 1696 h 540"/>
                <a:gd name="T72" fmla="*/ 592 w 542"/>
                <a:gd name="T73" fmla="*/ 2208 h 540"/>
                <a:gd name="T74" fmla="*/ 1184 w 542"/>
                <a:gd name="T75" fmla="*/ 2208 h 540"/>
                <a:gd name="T76" fmla="*/ 608 w 542"/>
                <a:gd name="T77" fmla="*/ 4064 h 540"/>
                <a:gd name="T78" fmla="*/ 176 w 542"/>
                <a:gd name="T79" fmla="*/ 4544 h 540"/>
                <a:gd name="T80" fmla="*/ 8528 w 542"/>
                <a:gd name="T81" fmla="*/ 3408 h 540"/>
                <a:gd name="T82" fmla="*/ 6784 w 542"/>
                <a:gd name="T83" fmla="*/ 1200 h 540"/>
                <a:gd name="T84" fmla="*/ 6864 w 542"/>
                <a:gd name="T85" fmla="*/ 1440 h 540"/>
                <a:gd name="T86" fmla="*/ 4896 w 542"/>
                <a:gd name="T87" fmla="*/ 8608 h 540"/>
                <a:gd name="T88" fmla="*/ 8512 w 542"/>
                <a:gd name="T89" fmla="*/ 4560 h 540"/>
                <a:gd name="T90" fmla="*/ 4032 w 542"/>
                <a:gd name="T91" fmla="*/ 8464 h 540"/>
                <a:gd name="T92" fmla="*/ 8096 w 542"/>
                <a:gd name="T93" fmla="*/ 5264 h 540"/>
                <a:gd name="T94" fmla="*/ 8448 w 542"/>
                <a:gd name="T95" fmla="*/ 5696 h 540"/>
                <a:gd name="T96" fmla="*/ 4240 w 542"/>
                <a:gd name="T97" fmla="*/ 256 h 540"/>
                <a:gd name="T98" fmla="*/ 2832 w 542"/>
                <a:gd name="T99" fmla="*/ 8240 h 540"/>
                <a:gd name="T100" fmla="*/ 1600 w 542"/>
                <a:gd name="T101" fmla="*/ 6928 h 540"/>
                <a:gd name="T102" fmla="*/ 7536 w 542"/>
                <a:gd name="T103" fmla="*/ 6816 h 540"/>
                <a:gd name="T104" fmla="*/ 5728 w 542"/>
                <a:gd name="T105" fmla="*/ 848 h 540"/>
                <a:gd name="T106" fmla="*/ 1312 w 542"/>
                <a:gd name="T107" fmla="*/ 6480 h 540"/>
                <a:gd name="T108" fmla="*/ 7792 w 542"/>
                <a:gd name="T109" fmla="*/ 2880 h 540"/>
                <a:gd name="T110" fmla="*/ 7632 w 542"/>
                <a:gd name="T111" fmla="*/ 2448 h 540"/>
                <a:gd name="T112" fmla="*/ 7344 w 542"/>
                <a:gd name="T113" fmla="*/ 2000 h 540"/>
                <a:gd name="T114" fmla="*/ 6256 w 542"/>
                <a:gd name="T115" fmla="*/ 8080 h 540"/>
                <a:gd name="T116" fmla="*/ 5024 w 542"/>
                <a:gd name="T117" fmla="*/ 448 h 540"/>
                <a:gd name="T118" fmla="*/ 752 w 542"/>
                <a:gd name="T119" fmla="*/ 5872 h 540"/>
                <a:gd name="T120" fmla="*/ 2032 w 542"/>
                <a:gd name="T121" fmla="*/ 8000 h 540"/>
                <a:gd name="T122" fmla="*/ 6896 w 542"/>
                <a:gd name="T123" fmla="*/ 7088 h 540"/>
                <a:gd name="T124" fmla="*/ 6752 w 542"/>
                <a:gd name="T125" fmla="*/ 7216 h 5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2"/>
                <a:gd name="T190" fmla="*/ 0 h 540"/>
                <a:gd name="T191" fmla="*/ 542 w 542"/>
                <a:gd name="T192" fmla="*/ 540 h 5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2" h="540">
                  <a:moveTo>
                    <a:pt x="398" y="408"/>
                  </a:moveTo>
                  <a:cubicBezTo>
                    <a:pt x="399" y="408"/>
                    <a:pt x="400" y="409"/>
                    <a:pt x="400" y="410"/>
                  </a:cubicBezTo>
                  <a:cubicBezTo>
                    <a:pt x="399" y="410"/>
                    <a:pt x="399" y="410"/>
                    <a:pt x="399" y="410"/>
                  </a:cubicBezTo>
                  <a:cubicBezTo>
                    <a:pt x="398" y="412"/>
                    <a:pt x="397" y="413"/>
                    <a:pt x="400" y="416"/>
                  </a:cubicBezTo>
                  <a:cubicBezTo>
                    <a:pt x="402" y="418"/>
                    <a:pt x="405" y="422"/>
                    <a:pt x="407" y="423"/>
                  </a:cubicBezTo>
                  <a:cubicBezTo>
                    <a:pt x="408" y="425"/>
                    <a:pt x="410" y="427"/>
                    <a:pt x="412" y="425"/>
                  </a:cubicBezTo>
                  <a:cubicBezTo>
                    <a:pt x="412" y="425"/>
                    <a:pt x="412" y="425"/>
                    <a:pt x="413" y="425"/>
                  </a:cubicBezTo>
                  <a:cubicBezTo>
                    <a:pt x="413" y="425"/>
                    <a:pt x="414" y="426"/>
                    <a:pt x="414" y="426"/>
                  </a:cubicBezTo>
                  <a:cubicBezTo>
                    <a:pt x="411" y="429"/>
                    <a:pt x="407" y="432"/>
                    <a:pt x="405" y="434"/>
                  </a:cubicBezTo>
                  <a:cubicBezTo>
                    <a:pt x="404" y="434"/>
                    <a:pt x="403" y="433"/>
                    <a:pt x="404" y="432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6" y="430"/>
                    <a:pt x="405" y="428"/>
                    <a:pt x="403" y="426"/>
                  </a:cubicBezTo>
                  <a:cubicBezTo>
                    <a:pt x="401" y="423"/>
                    <a:pt x="398" y="420"/>
                    <a:pt x="397" y="419"/>
                  </a:cubicBezTo>
                  <a:cubicBezTo>
                    <a:pt x="395" y="416"/>
                    <a:pt x="394" y="415"/>
                    <a:pt x="392" y="417"/>
                  </a:cubicBezTo>
                  <a:cubicBezTo>
                    <a:pt x="392" y="417"/>
                    <a:pt x="391" y="417"/>
                    <a:pt x="391" y="417"/>
                  </a:cubicBezTo>
                  <a:cubicBezTo>
                    <a:pt x="390" y="417"/>
                    <a:pt x="389" y="416"/>
                    <a:pt x="390" y="416"/>
                  </a:cubicBezTo>
                  <a:cubicBezTo>
                    <a:pt x="393" y="413"/>
                    <a:pt x="396" y="410"/>
                    <a:pt x="398" y="408"/>
                  </a:cubicBezTo>
                  <a:moveTo>
                    <a:pt x="291" y="456"/>
                  </a:moveTo>
                  <a:cubicBezTo>
                    <a:pt x="288" y="457"/>
                    <a:pt x="284" y="457"/>
                    <a:pt x="280" y="457"/>
                  </a:cubicBezTo>
                  <a:cubicBezTo>
                    <a:pt x="279" y="458"/>
                    <a:pt x="279" y="459"/>
                    <a:pt x="280" y="460"/>
                  </a:cubicBezTo>
                  <a:cubicBezTo>
                    <a:pt x="280" y="460"/>
                    <a:pt x="281" y="459"/>
                    <a:pt x="281" y="460"/>
                  </a:cubicBezTo>
                  <a:cubicBezTo>
                    <a:pt x="283" y="460"/>
                    <a:pt x="283" y="461"/>
                    <a:pt x="284" y="464"/>
                  </a:cubicBezTo>
                  <a:cubicBezTo>
                    <a:pt x="284" y="466"/>
                    <a:pt x="284" y="470"/>
                    <a:pt x="284" y="474"/>
                  </a:cubicBezTo>
                  <a:cubicBezTo>
                    <a:pt x="284" y="477"/>
                    <a:pt x="284" y="479"/>
                    <a:pt x="282" y="479"/>
                  </a:cubicBezTo>
                  <a:cubicBezTo>
                    <a:pt x="282" y="479"/>
                    <a:pt x="281" y="479"/>
                    <a:pt x="281" y="479"/>
                  </a:cubicBezTo>
                  <a:cubicBezTo>
                    <a:pt x="280" y="480"/>
                    <a:pt x="281" y="481"/>
                    <a:pt x="281" y="481"/>
                  </a:cubicBezTo>
                  <a:cubicBezTo>
                    <a:pt x="284" y="481"/>
                    <a:pt x="289" y="481"/>
                    <a:pt x="293" y="480"/>
                  </a:cubicBezTo>
                  <a:cubicBezTo>
                    <a:pt x="294" y="480"/>
                    <a:pt x="293" y="479"/>
                    <a:pt x="293" y="478"/>
                  </a:cubicBezTo>
                  <a:cubicBezTo>
                    <a:pt x="292" y="478"/>
                    <a:pt x="292" y="478"/>
                    <a:pt x="292" y="478"/>
                  </a:cubicBezTo>
                  <a:cubicBezTo>
                    <a:pt x="289" y="478"/>
                    <a:pt x="289" y="476"/>
                    <a:pt x="289" y="474"/>
                  </a:cubicBezTo>
                  <a:cubicBezTo>
                    <a:pt x="289" y="472"/>
                    <a:pt x="288" y="467"/>
                    <a:pt x="288" y="464"/>
                  </a:cubicBezTo>
                  <a:cubicBezTo>
                    <a:pt x="288" y="460"/>
                    <a:pt x="288" y="459"/>
                    <a:pt x="290" y="459"/>
                  </a:cubicBezTo>
                  <a:cubicBezTo>
                    <a:pt x="291" y="459"/>
                    <a:pt x="291" y="459"/>
                    <a:pt x="291" y="459"/>
                  </a:cubicBezTo>
                  <a:cubicBezTo>
                    <a:pt x="292" y="458"/>
                    <a:pt x="291" y="457"/>
                    <a:pt x="291" y="456"/>
                  </a:cubicBezTo>
                  <a:moveTo>
                    <a:pt x="107" y="362"/>
                  </a:moveTo>
                  <a:cubicBezTo>
                    <a:pt x="105" y="359"/>
                    <a:pt x="103" y="356"/>
                    <a:pt x="101" y="352"/>
                  </a:cubicBezTo>
                  <a:cubicBezTo>
                    <a:pt x="101" y="351"/>
                    <a:pt x="100" y="352"/>
                    <a:pt x="100" y="352"/>
                  </a:cubicBezTo>
                  <a:cubicBezTo>
                    <a:pt x="100" y="353"/>
                    <a:pt x="100" y="353"/>
                    <a:pt x="100" y="354"/>
                  </a:cubicBezTo>
                  <a:cubicBezTo>
                    <a:pt x="101" y="356"/>
                    <a:pt x="100" y="356"/>
                    <a:pt x="97" y="358"/>
                  </a:cubicBezTo>
                  <a:cubicBezTo>
                    <a:pt x="95" y="359"/>
                    <a:pt x="91" y="361"/>
                    <a:pt x="88" y="362"/>
                  </a:cubicBezTo>
                  <a:cubicBezTo>
                    <a:pt x="86" y="364"/>
                    <a:pt x="84" y="364"/>
                    <a:pt x="83" y="362"/>
                  </a:cubicBezTo>
                  <a:cubicBezTo>
                    <a:pt x="82" y="362"/>
                    <a:pt x="82" y="362"/>
                    <a:pt x="82" y="361"/>
                  </a:cubicBezTo>
                  <a:cubicBezTo>
                    <a:pt x="81" y="361"/>
                    <a:pt x="80" y="362"/>
                    <a:pt x="80" y="362"/>
                  </a:cubicBezTo>
                  <a:cubicBezTo>
                    <a:pt x="82" y="365"/>
                    <a:pt x="84" y="369"/>
                    <a:pt x="86" y="373"/>
                  </a:cubicBezTo>
                  <a:cubicBezTo>
                    <a:pt x="86" y="373"/>
                    <a:pt x="87" y="373"/>
                    <a:pt x="88" y="372"/>
                  </a:cubicBezTo>
                  <a:cubicBezTo>
                    <a:pt x="87" y="372"/>
                    <a:pt x="87" y="371"/>
                    <a:pt x="87" y="371"/>
                  </a:cubicBezTo>
                  <a:cubicBezTo>
                    <a:pt x="86" y="369"/>
                    <a:pt x="88" y="368"/>
                    <a:pt x="90" y="367"/>
                  </a:cubicBezTo>
                  <a:cubicBezTo>
                    <a:pt x="92" y="366"/>
                    <a:pt x="96" y="363"/>
                    <a:pt x="99" y="362"/>
                  </a:cubicBezTo>
                  <a:cubicBezTo>
                    <a:pt x="103" y="360"/>
                    <a:pt x="103" y="360"/>
                    <a:pt x="104" y="362"/>
                  </a:cubicBezTo>
                  <a:cubicBezTo>
                    <a:pt x="105" y="362"/>
                    <a:pt x="105" y="363"/>
                    <a:pt x="105" y="363"/>
                  </a:cubicBezTo>
                  <a:cubicBezTo>
                    <a:pt x="106" y="363"/>
                    <a:pt x="107" y="362"/>
                    <a:pt x="107" y="362"/>
                  </a:cubicBezTo>
                  <a:moveTo>
                    <a:pt x="85" y="242"/>
                  </a:moveTo>
                  <a:cubicBezTo>
                    <a:pt x="85" y="238"/>
                    <a:pt x="86" y="235"/>
                    <a:pt x="87" y="230"/>
                  </a:cubicBezTo>
                  <a:cubicBezTo>
                    <a:pt x="86" y="230"/>
                    <a:pt x="85" y="230"/>
                    <a:pt x="85" y="230"/>
                  </a:cubicBezTo>
                  <a:cubicBezTo>
                    <a:pt x="84" y="230"/>
                    <a:pt x="84" y="231"/>
                    <a:pt x="84" y="231"/>
                  </a:cubicBezTo>
                  <a:cubicBezTo>
                    <a:pt x="83" y="233"/>
                    <a:pt x="82" y="233"/>
                    <a:pt x="79" y="233"/>
                  </a:cubicBezTo>
                  <a:cubicBezTo>
                    <a:pt x="77" y="232"/>
                    <a:pt x="73" y="231"/>
                    <a:pt x="69" y="231"/>
                  </a:cubicBezTo>
                  <a:cubicBezTo>
                    <a:pt x="67" y="230"/>
                    <a:pt x="65" y="230"/>
                    <a:pt x="65" y="227"/>
                  </a:cubicBezTo>
                  <a:cubicBezTo>
                    <a:pt x="65" y="227"/>
                    <a:pt x="65" y="227"/>
                    <a:pt x="65" y="226"/>
                  </a:cubicBezTo>
                  <a:cubicBezTo>
                    <a:pt x="65" y="226"/>
                    <a:pt x="63" y="225"/>
                    <a:pt x="63" y="226"/>
                  </a:cubicBezTo>
                  <a:cubicBezTo>
                    <a:pt x="62" y="229"/>
                    <a:pt x="62" y="233"/>
                    <a:pt x="61" y="238"/>
                  </a:cubicBezTo>
                  <a:cubicBezTo>
                    <a:pt x="61" y="238"/>
                    <a:pt x="62" y="238"/>
                    <a:pt x="63" y="238"/>
                  </a:cubicBezTo>
                  <a:cubicBezTo>
                    <a:pt x="63" y="238"/>
                    <a:pt x="63" y="237"/>
                    <a:pt x="63" y="237"/>
                  </a:cubicBezTo>
                  <a:cubicBezTo>
                    <a:pt x="64" y="234"/>
                    <a:pt x="66" y="235"/>
                    <a:pt x="68" y="235"/>
                  </a:cubicBezTo>
                  <a:cubicBezTo>
                    <a:pt x="70" y="236"/>
                    <a:pt x="75" y="236"/>
                    <a:pt x="78" y="237"/>
                  </a:cubicBezTo>
                  <a:cubicBezTo>
                    <a:pt x="82" y="238"/>
                    <a:pt x="82" y="238"/>
                    <a:pt x="82" y="240"/>
                  </a:cubicBezTo>
                  <a:cubicBezTo>
                    <a:pt x="82" y="241"/>
                    <a:pt x="82" y="241"/>
                    <a:pt x="82" y="242"/>
                  </a:cubicBezTo>
                  <a:cubicBezTo>
                    <a:pt x="83" y="242"/>
                    <a:pt x="84" y="242"/>
                    <a:pt x="85" y="242"/>
                  </a:cubicBezTo>
                  <a:moveTo>
                    <a:pt x="459" y="269"/>
                  </a:moveTo>
                  <a:cubicBezTo>
                    <a:pt x="459" y="272"/>
                    <a:pt x="459" y="276"/>
                    <a:pt x="459" y="280"/>
                  </a:cubicBezTo>
                  <a:cubicBezTo>
                    <a:pt x="460" y="281"/>
                    <a:pt x="461" y="281"/>
                    <a:pt x="461" y="281"/>
                  </a:cubicBezTo>
                  <a:cubicBezTo>
                    <a:pt x="461" y="280"/>
                    <a:pt x="461" y="280"/>
                    <a:pt x="461" y="279"/>
                  </a:cubicBezTo>
                  <a:cubicBezTo>
                    <a:pt x="462" y="277"/>
                    <a:pt x="463" y="277"/>
                    <a:pt x="466" y="277"/>
                  </a:cubicBezTo>
                  <a:cubicBezTo>
                    <a:pt x="468" y="277"/>
                    <a:pt x="473" y="277"/>
                    <a:pt x="476" y="277"/>
                  </a:cubicBezTo>
                  <a:cubicBezTo>
                    <a:pt x="479" y="278"/>
                    <a:pt x="481" y="278"/>
                    <a:pt x="481" y="280"/>
                  </a:cubicBezTo>
                  <a:cubicBezTo>
                    <a:pt x="481" y="280"/>
                    <a:pt x="481" y="281"/>
                    <a:pt x="481" y="281"/>
                  </a:cubicBezTo>
                  <a:cubicBezTo>
                    <a:pt x="481" y="282"/>
                    <a:pt x="483" y="282"/>
                    <a:pt x="483" y="281"/>
                  </a:cubicBezTo>
                  <a:cubicBezTo>
                    <a:pt x="483" y="278"/>
                    <a:pt x="483" y="274"/>
                    <a:pt x="483" y="269"/>
                  </a:cubicBezTo>
                  <a:cubicBezTo>
                    <a:pt x="483" y="269"/>
                    <a:pt x="482" y="269"/>
                    <a:pt x="481" y="269"/>
                  </a:cubicBezTo>
                  <a:cubicBezTo>
                    <a:pt x="481" y="270"/>
                    <a:pt x="481" y="270"/>
                    <a:pt x="481" y="271"/>
                  </a:cubicBezTo>
                  <a:cubicBezTo>
                    <a:pt x="481" y="273"/>
                    <a:pt x="479" y="273"/>
                    <a:pt x="476" y="273"/>
                  </a:cubicBezTo>
                  <a:cubicBezTo>
                    <a:pt x="474" y="273"/>
                    <a:pt x="469" y="273"/>
                    <a:pt x="467" y="273"/>
                  </a:cubicBezTo>
                  <a:cubicBezTo>
                    <a:pt x="462" y="273"/>
                    <a:pt x="462" y="272"/>
                    <a:pt x="462" y="270"/>
                  </a:cubicBezTo>
                  <a:cubicBezTo>
                    <a:pt x="462" y="270"/>
                    <a:pt x="462" y="269"/>
                    <a:pt x="462" y="269"/>
                  </a:cubicBezTo>
                  <a:cubicBezTo>
                    <a:pt x="461" y="268"/>
                    <a:pt x="460" y="268"/>
                    <a:pt x="459" y="269"/>
                  </a:cubicBezTo>
                  <a:moveTo>
                    <a:pt x="419" y="388"/>
                  </a:moveTo>
                  <a:cubicBezTo>
                    <a:pt x="419" y="388"/>
                    <a:pt x="416" y="389"/>
                    <a:pt x="412" y="392"/>
                  </a:cubicBezTo>
                  <a:cubicBezTo>
                    <a:pt x="409" y="396"/>
                    <a:pt x="409" y="401"/>
                    <a:pt x="412" y="404"/>
                  </a:cubicBezTo>
                  <a:cubicBezTo>
                    <a:pt x="416" y="407"/>
                    <a:pt x="419" y="405"/>
                    <a:pt x="422" y="404"/>
                  </a:cubicBezTo>
                  <a:cubicBezTo>
                    <a:pt x="426" y="402"/>
                    <a:pt x="428" y="402"/>
                    <a:pt x="429" y="403"/>
                  </a:cubicBezTo>
                  <a:cubicBezTo>
                    <a:pt x="430" y="404"/>
                    <a:pt x="432" y="406"/>
                    <a:pt x="429" y="409"/>
                  </a:cubicBezTo>
                  <a:cubicBezTo>
                    <a:pt x="426" y="412"/>
                    <a:pt x="423" y="410"/>
                    <a:pt x="422" y="409"/>
                  </a:cubicBezTo>
                  <a:cubicBezTo>
                    <a:pt x="422" y="410"/>
                    <a:pt x="421" y="410"/>
                    <a:pt x="421" y="411"/>
                  </a:cubicBezTo>
                  <a:cubicBezTo>
                    <a:pt x="422" y="412"/>
                    <a:pt x="425" y="414"/>
                    <a:pt x="426" y="414"/>
                  </a:cubicBezTo>
                  <a:cubicBezTo>
                    <a:pt x="427" y="414"/>
                    <a:pt x="429" y="412"/>
                    <a:pt x="431" y="410"/>
                  </a:cubicBezTo>
                  <a:cubicBezTo>
                    <a:pt x="437" y="404"/>
                    <a:pt x="433" y="399"/>
                    <a:pt x="430" y="398"/>
                  </a:cubicBezTo>
                  <a:cubicBezTo>
                    <a:pt x="428" y="397"/>
                    <a:pt x="426" y="397"/>
                    <a:pt x="421" y="399"/>
                  </a:cubicBezTo>
                  <a:cubicBezTo>
                    <a:pt x="418" y="401"/>
                    <a:pt x="416" y="401"/>
                    <a:pt x="414" y="399"/>
                  </a:cubicBezTo>
                  <a:cubicBezTo>
                    <a:pt x="413" y="398"/>
                    <a:pt x="412" y="396"/>
                    <a:pt x="414" y="394"/>
                  </a:cubicBezTo>
                  <a:cubicBezTo>
                    <a:pt x="417" y="390"/>
                    <a:pt x="420" y="392"/>
                    <a:pt x="423" y="393"/>
                  </a:cubicBezTo>
                  <a:cubicBezTo>
                    <a:pt x="423" y="393"/>
                    <a:pt x="424" y="392"/>
                    <a:pt x="424" y="391"/>
                  </a:cubicBezTo>
                  <a:cubicBezTo>
                    <a:pt x="423" y="390"/>
                    <a:pt x="421" y="389"/>
                    <a:pt x="419" y="388"/>
                  </a:cubicBezTo>
                  <a:moveTo>
                    <a:pt x="266" y="458"/>
                  </a:moveTo>
                  <a:cubicBezTo>
                    <a:pt x="266" y="458"/>
                    <a:pt x="263" y="457"/>
                    <a:pt x="258" y="456"/>
                  </a:cubicBezTo>
                  <a:cubicBezTo>
                    <a:pt x="253" y="456"/>
                    <a:pt x="249" y="459"/>
                    <a:pt x="249" y="463"/>
                  </a:cubicBezTo>
                  <a:cubicBezTo>
                    <a:pt x="249" y="468"/>
                    <a:pt x="252" y="470"/>
                    <a:pt x="255" y="471"/>
                  </a:cubicBezTo>
                  <a:cubicBezTo>
                    <a:pt x="259" y="473"/>
                    <a:pt x="260" y="474"/>
                    <a:pt x="260" y="476"/>
                  </a:cubicBezTo>
                  <a:cubicBezTo>
                    <a:pt x="260" y="477"/>
                    <a:pt x="259" y="480"/>
                    <a:pt x="255" y="480"/>
                  </a:cubicBezTo>
                  <a:cubicBezTo>
                    <a:pt x="251" y="479"/>
                    <a:pt x="251" y="475"/>
                    <a:pt x="251" y="475"/>
                  </a:cubicBezTo>
                  <a:cubicBezTo>
                    <a:pt x="250" y="474"/>
                    <a:pt x="249" y="474"/>
                    <a:pt x="249" y="475"/>
                  </a:cubicBezTo>
                  <a:cubicBezTo>
                    <a:pt x="249" y="476"/>
                    <a:pt x="249" y="480"/>
                    <a:pt x="249" y="480"/>
                  </a:cubicBezTo>
                  <a:cubicBezTo>
                    <a:pt x="250" y="481"/>
                    <a:pt x="252" y="481"/>
                    <a:pt x="256" y="482"/>
                  </a:cubicBezTo>
                  <a:cubicBezTo>
                    <a:pt x="264" y="482"/>
                    <a:pt x="265" y="477"/>
                    <a:pt x="265" y="474"/>
                  </a:cubicBezTo>
                  <a:cubicBezTo>
                    <a:pt x="265" y="472"/>
                    <a:pt x="263" y="470"/>
                    <a:pt x="258" y="467"/>
                  </a:cubicBezTo>
                  <a:cubicBezTo>
                    <a:pt x="255" y="466"/>
                    <a:pt x="253" y="464"/>
                    <a:pt x="254" y="462"/>
                  </a:cubicBezTo>
                  <a:cubicBezTo>
                    <a:pt x="254" y="460"/>
                    <a:pt x="255" y="458"/>
                    <a:pt x="258" y="459"/>
                  </a:cubicBezTo>
                  <a:cubicBezTo>
                    <a:pt x="263" y="459"/>
                    <a:pt x="263" y="463"/>
                    <a:pt x="264" y="465"/>
                  </a:cubicBezTo>
                  <a:cubicBezTo>
                    <a:pt x="265" y="465"/>
                    <a:pt x="266" y="465"/>
                    <a:pt x="266" y="465"/>
                  </a:cubicBezTo>
                  <a:cubicBezTo>
                    <a:pt x="266" y="463"/>
                    <a:pt x="266" y="461"/>
                    <a:pt x="266" y="458"/>
                  </a:cubicBezTo>
                  <a:moveTo>
                    <a:pt x="82" y="270"/>
                  </a:moveTo>
                  <a:cubicBezTo>
                    <a:pt x="82" y="270"/>
                    <a:pt x="83" y="268"/>
                    <a:pt x="84" y="263"/>
                  </a:cubicBezTo>
                  <a:cubicBezTo>
                    <a:pt x="84" y="258"/>
                    <a:pt x="81" y="254"/>
                    <a:pt x="77" y="254"/>
                  </a:cubicBezTo>
                  <a:cubicBezTo>
                    <a:pt x="72" y="254"/>
                    <a:pt x="70" y="257"/>
                    <a:pt x="69" y="261"/>
                  </a:cubicBezTo>
                  <a:cubicBezTo>
                    <a:pt x="67" y="264"/>
                    <a:pt x="66" y="266"/>
                    <a:pt x="64" y="266"/>
                  </a:cubicBezTo>
                  <a:cubicBezTo>
                    <a:pt x="63" y="266"/>
                    <a:pt x="60" y="265"/>
                    <a:pt x="60" y="261"/>
                  </a:cubicBezTo>
                  <a:cubicBezTo>
                    <a:pt x="61" y="257"/>
                    <a:pt x="64" y="256"/>
                    <a:pt x="65" y="256"/>
                  </a:cubicBezTo>
                  <a:cubicBezTo>
                    <a:pt x="65" y="256"/>
                    <a:pt x="65" y="255"/>
                    <a:pt x="65" y="254"/>
                  </a:cubicBezTo>
                  <a:cubicBezTo>
                    <a:pt x="63" y="254"/>
                    <a:pt x="60" y="254"/>
                    <a:pt x="59" y="255"/>
                  </a:cubicBezTo>
                  <a:cubicBezTo>
                    <a:pt x="59" y="256"/>
                    <a:pt x="58" y="258"/>
                    <a:pt x="58" y="262"/>
                  </a:cubicBezTo>
                  <a:cubicBezTo>
                    <a:pt x="58" y="270"/>
                    <a:pt x="63" y="271"/>
                    <a:pt x="66" y="270"/>
                  </a:cubicBezTo>
                  <a:cubicBezTo>
                    <a:pt x="68" y="270"/>
                    <a:pt x="70" y="269"/>
                    <a:pt x="72" y="264"/>
                  </a:cubicBezTo>
                  <a:cubicBezTo>
                    <a:pt x="74" y="260"/>
                    <a:pt x="76" y="258"/>
                    <a:pt x="78" y="259"/>
                  </a:cubicBezTo>
                  <a:cubicBezTo>
                    <a:pt x="80" y="259"/>
                    <a:pt x="81" y="260"/>
                    <a:pt x="81" y="263"/>
                  </a:cubicBezTo>
                  <a:cubicBezTo>
                    <a:pt x="81" y="268"/>
                    <a:pt x="78" y="268"/>
                    <a:pt x="75" y="269"/>
                  </a:cubicBezTo>
                  <a:cubicBezTo>
                    <a:pt x="75" y="270"/>
                    <a:pt x="75" y="271"/>
                    <a:pt x="76" y="271"/>
                  </a:cubicBezTo>
                  <a:cubicBezTo>
                    <a:pt x="77" y="271"/>
                    <a:pt x="79" y="271"/>
                    <a:pt x="82" y="270"/>
                  </a:cubicBezTo>
                  <a:moveTo>
                    <a:pt x="89" y="216"/>
                  </a:moveTo>
                  <a:cubicBezTo>
                    <a:pt x="89" y="216"/>
                    <a:pt x="91" y="214"/>
                    <a:pt x="93" y="210"/>
                  </a:cubicBezTo>
                  <a:cubicBezTo>
                    <a:pt x="94" y="205"/>
                    <a:pt x="92" y="200"/>
                    <a:pt x="88" y="199"/>
                  </a:cubicBezTo>
                  <a:cubicBezTo>
                    <a:pt x="84" y="198"/>
                    <a:pt x="81" y="201"/>
                    <a:pt x="79" y="203"/>
                  </a:cubicBezTo>
                  <a:cubicBezTo>
                    <a:pt x="76" y="206"/>
                    <a:pt x="75" y="208"/>
                    <a:pt x="73" y="207"/>
                  </a:cubicBezTo>
                  <a:cubicBezTo>
                    <a:pt x="72" y="207"/>
                    <a:pt x="70" y="205"/>
                    <a:pt x="71" y="202"/>
                  </a:cubicBezTo>
                  <a:cubicBezTo>
                    <a:pt x="72" y="198"/>
                    <a:pt x="76" y="198"/>
                    <a:pt x="77" y="198"/>
                  </a:cubicBezTo>
                  <a:cubicBezTo>
                    <a:pt x="77" y="198"/>
                    <a:pt x="77" y="197"/>
                    <a:pt x="77" y="196"/>
                  </a:cubicBezTo>
                  <a:cubicBezTo>
                    <a:pt x="76" y="196"/>
                    <a:pt x="72" y="195"/>
                    <a:pt x="71" y="195"/>
                  </a:cubicBezTo>
                  <a:cubicBezTo>
                    <a:pt x="71" y="196"/>
                    <a:pt x="70" y="198"/>
                    <a:pt x="69" y="202"/>
                  </a:cubicBezTo>
                  <a:cubicBezTo>
                    <a:pt x="66" y="209"/>
                    <a:pt x="71" y="212"/>
                    <a:pt x="74" y="212"/>
                  </a:cubicBezTo>
                  <a:cubicBezTo>
                    <a:pt x="76" y="212"/>
                    <a:pt x="78" y="212"/>
                    <a:pt x="82" y="207"/>
                  </a:cubicBezTo>
                  <a:cubicBezTo>
                    <a:pt x="85" y="204"/>
                    <a:pt x="86" y="203"/>
                    <a:pt x="89" y="204"/>
                  </a:cubicBezTo>
                  <a:cubicBezTo>
                    <a:pt x="90" y="205"/>
                    <a:pt x="91" y="206"/>
                    <a:pt x="91" y="209"/>
                  </a:cubicBezTo>
                  <a:cubicBezTo>
                    <a:pt x="89" y="214"/>
                    <a:pt x="86" y="213"/>
                    <a:pt x="83" y="213"/>
                  </a:cubicBezTo>
                  <a:cubicBezTo>
                    <a:pt x="83" y="214"/>
                    <a:pt x="83" y="215"/>
                    <a:pt x="83" y="216"/>
                  </a:cubicBezTo>
                  <a:cubicBezTo>
                    <a:pt x="84" y="216"/>
                    <a:pt x="86" y="217"/>
                    <a:pt x="89" y="216"/>
                  </a:cubicBezTo>
                  <a:moveTo>
                    <a:pt x="454" y="208"/>
                  </a:moveTo>
                  <a:cubicBezTo>
                    <a:pt x="460" y="203"/>
                    <a:pt x="461" y="202"/>
                    <a:pt x="466" y="198"/>
                  </a:cubicBezTo>
                  <a:cubicBezTo>
                    <a:pt x="468" y="197"/>
                    <a:pt x="468" y="197"/>
                    <a:pt x="469" y="198"/>
                  </a:cubicBezTo>
                  <a:cubicBezTo>
                    <a:pt x="469" y="199"/>
                    <a:pt x="469" y="199"/>
                    <a:pt x="469" y="199"/>
                  </a:cubicBezTo>
                  <a:cubicBezTo>
                    <a:pt x="470" y="199"/>
                    <a:pt x="471" y="199"/>
                    <a:pt x="471" y="198"/>
                  </a:cubicBezTo>
                  <a:cubicBezTo>
                    <a:pt x="470" y="195"/>
                    <a:pt x="469" y="191"/>
                    <a:pt x="467" y="188"/>
                  </a:cubicBezTo>
                  <a:cubicBezTo>
                    <a:pt x="466" y="187"/>
                    <a:pt x="465" y="188"/>
                    <a:pt x="465" y="188"/>
                  </a:cubicBezTo>
                  <a:cubicBezTo>
                    <a:pt x="465" y="189"/>
                    <a:pt x="466" y="189"/>
                    <a:pt x="466" y="190"/>
                  </a:cubicBezTo>
                  <a:cubicBezTo>
                    <a:pt x="466" y="192"/>
                    <a:pt x="466" y="192"/>
                    <a:pt x="463" y="194"/>
                  </a:cubicBezTo>
                  <a:cubicBezTo>
                    <a:pt x="462" y="195"/>
                    <a:pt x="448" y="206"/>
                    <a:pt x="448" y="207"/>
                  </a:cubicBezTo>
                  <a:cubicBezTo>
                    <a:pt x="448" y="207"/>
                    <a:pt x="448" y="207"/>
                    <a:pt x="448" y="207"/>
                  </a:cubicBezTo>
                  <a:cubicBezTo>
                    <a:pt x="448" y="208"/>
                    <a:pt x="450" y="210"/>
                    <a:pt x="450" y="210"/>
                  </a:cubicBezTo>
                  <a:cubicBezTo>
                    <a:pt x="457" y="211"/>
                    <a:pt x="466" y="211"/>
                    <a:pt x="469" y="212"/>
                  </a:cubicBezTo>
                  <a:cubicBezTo>
                    <a:pt x="473" y="212"/>
                    <a:pt x="474" y="213"/>
                    <a:pt x="474" y="214"/>
                  </a:cubicBezTo>
                  <a:cubicBezTo>
                    <a:pt x="474" y="214"/>
                    <a:pt x="474" y="215"/>
                    <a:pt x="474" y="215"/>
                  </a:cubicBezTo>
                  <a:cubicBezTo>
                    <a:pt x="475" y="215"/>
                    <a:pt x="476" y="215"/>
                    <a:pt x="476" y="215"/>
                  </a:cubicBezTo>
                  <a:cubicBezTo>
                    <a:pt x="476" y="212"/>
                    <a:pt x="474" y="208"/>
                    <a:pt x="474" y="205"/>
                  </a:cubicBezTo>
                  <a:cubicBezTo>
                    <a:pt x="473" y="205"/>
                    <a:pt x="472" y="205"/>
                    <a:pt x="472" y="206"/>
                  </a:cubicBezTo>
                  <a:cubicBezTo>
                    <a:pt x="472" y="206"/>
                    <a:pt x="472" y="207"/>
                    <a:pt x="472" y="207"/>
                  </a:cubicBezTo>
                  <a:cubicBezTo>
                    <a:pt x="472" y="208"/>
                    <a:pt x="472" y="209"/>
                    <a:pt x="469" y="209"/>
                  </a:cubicBezTo>
                  <a:cubicBezTo>
                    <a:pt x="464" y="209"/>
                    <a:pt x="459" y="208"/>
                    <a:pt x="454" y="208"/>
                  </a:cubicBezTo>
                  <a:moveTo>
                    <a:pt x="460" y="306"/>
                  </a:moveTo>
                  <a:cubicBezTo>
                    <a:pt x="468" y="304"/>
                    <a:pt x="469" y="304"/>
                    <a:pt x="475" y="303"/>
                  </a:cubicBezTo>
                  <a:cubicBezTo>
                    <a:pt x="478" y="303"/>
                    <a:pt x="478" y="303"/>
                    <a:pt x="478" y="304"/>
                  </a:cubicBezTo>
                  <a:cubicBezTo>
                    <a:pt x="478" y="305"/>
                    <a:pt x="478" y="305"/>
                    <a:pt x="478" y="305"/>
                  </a:cubicBezTo>
                  <a:cubicBezTo>
                    <a:pt x="479" y="306"/>
                    <a:pt x="480" y="306"/>
                    <a:pt x="480" y="306"/>
                  </a:cubicBezTo>
                  <a:cubicBezTo>
                    <a:pt x="481" y="302"/>
                    <a:pt x="481" y="299"/>
                    <a:pt x="482" y="294"/>
                  </a:cubicBezTo>
                  <a:cubicBezTo>
                    <a:pt x="481" y="294"/>
                    <a:pt x="480" y="294"/>
                    <a:pt x="480" y="294"/>
                  </a:cubicBezTo>
                  <a:cubicBezTo>
                    <a:pt x="480" y="295"/>
                    <a:pt x="480" y="295"/>
                    <a:pt x="480" y="295"/>
                  </a:cubicBezTo>
                  <a:cubicBezTo>
                    <a:pt x="479" y="297"/>
                    <a:pt x="478" y="298"/>
                    <a:pt x="475" y="298"/>
                  </a:cubicBezTo>
                  <a:cubicBezTo>
                    <a:pt x="474" y="299"/>
                    <a:pt x="456" y="301"/>
                    <a:pt x="456" y="302"/>
                  </a:cubicBezTo>
                  <a:cubicBezTo>
                    <a:pt x="455" y="302"/>
                    <a:pt x="455" y="302"/>
                    <a:pt x="455" y="302"/>
                  </a:cubicBezTo>
                  <a:cubicBezTo>
                    <a:pt x="455" y="302"/>
                    <a:pt x="456" y="305"/>
                    <a:pt x="456" y="306"/>
                  </a:cubicBezTo>
                  <a:cubicBezTo>
                    <a:pt x="461" y="309"/>
                    <a:pt x="469" y="314"/>
                    <a:pt x="472" y="316"/>
                  </a:cubicBezTo>
                  <a:cubicBezTo>
                    <a:pt x="475" y="318"/>
                    <a:pt x="475" y="319"/>
                    <a:pt x="475" y="320"/>
                  </a:cubicBezTo>
                  <a:cubicBezTo>
                    <a:pt x="475" y="321"/>
                    <a:pt x="475" y="321"/>
                    <a:pt x="475" y="322"/>
                  </a:cubicBezTo>
                  <a:cubicBezTo>
                    <a:pt x="475" y="322"/>
                    <a:pt x="476" y="323"/>
                    <a:pt x="477" y="322"/>
                  </a:cubicBezTo>
                  <a:cubicBezTo>
                    <a:pt x="477" y="319"/>
                    <a:pt x="478" y="316"/>
                    <a:pt x="479" y="313"/>
                  </a:cubicBezTo>
                  <a:cubicBezTo>
                    <a:pt x="479" y="312"/>
                    <a:pt x="477" y="312"/>
                    <a:pt x="477" y="312"/>
                  </a:cubicBezTo>
                  <a:cubicBezTo>
                    <a:pt x="477" y="313"/>
                    <a:pt x="477" y="313"/>
                    <a:pt x="477" y="313"/>
                  </a:cubicBezTo>
                  <a:cubicBezTo>
                    <a:pt x="476" y="315"/>
                    <a:pt x="476" y="315"/>
                    <a:pt x="473" y="314"/>
                  </a:cubicBezTo>
                  <a:cubicBezTo>
                    <a:pt x="469" y="311"/>
                    <a:pt x="464" y="308"/>
                    <a:pt x="460" y="306"/>
                  </a:cubicBezTo>
                  <a:moveTo>
                    <a:pt x="453" y="374"/>
                  </a:moveTo>
                  <a:cubicBezTo>
                    <a:pt x="453" y="375"/>
                    <a:pt x="452" y="377"/>
                    <a:pt x="451" y="378"/>
                  </a:cubicBezTo>
                  <a:cubicBezTo>
                    <a:pt x="451" y="378"/>
                    <a:pt x="450" y="379"/>
                    <a:pt x="448" y="380"/>
                  </a:cubicBezTo>
                  <a:cubicBezTo>
                    <a:pt x="447" y="380"/>
                    <a:pt x="445" y="380"/>
                    <a:pt x="445" y="379"/>
                  </a:cubicBezTo>
                  <a:cubicBezTo>
                    <a:pt x="444" y="379"/>
                    <a:pt x="443" y="378"/>
                    <a:pt x="442" y="377"/>
                  </a:cubicBezTo>
                  <a:cubicBezTo>
                    <a:pt x="441" y="375"/>
                    <a:pt x="442" y="374"/>
                    <a:pt x="443" y="372"/>
                  </a:cubicBezTo>
                  <a:cubicBezTo>
                    <a:pt x="442" y="371"/>
                    <a:pt x="442" y="371"/>
                    <a:pt x="442" y="371"/>
                  </a:cubicBezTo>
                  <a:cubicBezTo>
                    <a:pt x="440" y="372"/>
                    <a:pt x="430" y="373"/>
                    <a:pt x="428" y="373"/>
                  </a:cubicBezTo>
                  <a:cubicBezTo>
                    <a:pt x="427" y="376"/>
                    <a:pt x="425" y="378"/>
                    <a:pt x="424" y="379"/>
                  </a:cubicBezTo>
                  <a:cubicBezTo>
                    <a:pt x="424" y="379"/>
                    <a:pt x="425" y="380"/>
                    <a:pt x="426" y="380"/>
                  </a:cubicBezTo>
                  <a:cubicBezTo>
                    <a:pt x="426" y="380"/>
                    <a:pt x="427" y="379"/>
                    <a:pt x="427" y="379"/>
                  </a:cubicBezTo>
                  <a:cubicBezTo>
                    <a:pt x="428" y="378"/>
                    <a:pt x="429" y="378"/>
                    <a:pt x="431" y="377"/>
                  </a:cubicBezTo>
                  <a:cubicBezTo>
                    <a:pt x="434" y="376"/>
                    <a:pt x="437" y="376"/>
                    <a:pt x="439" y="376"/>
                  </a:cubicBezTo>
                  <a:cubicBezTo>
                    <a:pt x="439" y="379"/>
                    <a:pt x="439" y="382"/>
                    <a:pt x="442" y="384"/>
                  </a:cubicBezTo>
                  <a:cubicBezTo>
                    <a:pt x="446" y="387"/>
                    <a:pt x="450" y="384"/>
                    <a:pt x="451" y="381"/>
                  </a:cubicBezTo>
                  <a:cubicBezTo>
                    <a:pt x="452" y="380"/>
                    <a:pt x="453" y="379"/>
                    <a:pt x="453" y="378"/>
                  </a:cubicBezTo>
                  <a:cubicBezTo>
                    <a:pt x="454" y="377"/>
                    <a:pt x="456" y="374"/>
                    <a:pt x="459" y="368"/>
                  </a:cubicBezTo>
                  <a:cubicBezTo>
                    <a:pt x="459" y="367"/>
                    <a:pt x="458" y="367"/>
                    <a:pt x="457" y="367"/>
                  </a:cubicBezTo>
                  <a:cubicBezTo>
                    <a:pt x="457" y="367"/>
                    <a:pt x="457" y="367"/>
                    <a:pt x="457" y="368"/>
                  </a:cubicBezTo>
                  <a:cubicBezTo>
                    <a:pt x="455" y="370"/>
                    <a:pt x="455" y="370"/>
                    <a:pt x="451" y="368"/>
                  </a:cubicBezTo>
                  <a:cubicBezTo>
                    <a:pt x="450" y="367"/>
                    <a:pt x="445" y="364"/>
                    <a:pt x="443" y="363"/>
                  </a:cubicBezTo>
                  <a:cubicBezTo>
                    <a:pt x="439" y="361"/>
                    <a:pt x="439" y="360"/>
                    <a:pt x="439" y="358"/>
                  </a:cubicBezTo>
                  <a:cubicBezTo>
                    <a:pt x="439" y="358"/>
                    <a:pt x="440" y="358"/>
                    <a:pt x="440" y="357"/>
                  </a:cubicBezTo>
                  <a:cubicBezTo>
                    <a:pt x="440" y="357"/>
                    <a:pt x="439" y="356"/>
                    <a:pt x="438" y="356"/>
                  </a:cubicBezTo>
                  <a:cubicBezTo>
                    <a:pt x="437" y="359"/>
                    <a:pt x="434" y="363"/>
                    <a:pt x="432" y="366"/>
                  </a:cubicBezTo>
                  <a:cubicBezTo>
                    <a:pt x="433" y="367"/>
                    <a:pt x="434" y="367"/>
                    <a:pt x="434" y="367"/>
                  </a:cubicBezTo>
                  <a:cubicBezTo>
                    <a:pt x="435" y="367"/>
                    <a:pt x="435" y="367"/>
                    <a:pt x="435" y="366"/>
                  </a:cubicBezTo>
                  <a:cubicBezTo>
                    <a:pt x="436" y="365"/>
                    <a:pt x="437" y="365"/>
                    <a:pt x="440" y="367"/>
                  </a:cubicBezTo>
                  <a:cubicBezTo>
                    <a:pt x="442" y="368"/>
                    <a:pt x="449" y="372"/>
                    <a:pt x="453" y="374"/>
                  </a:cubicBezTo>
                  <a:moveTo>
                    <a:pt x="347" y="441"/>
                  </a:moveTo>
                  <a:cubicBezTo>
                    <a:pt x="348" y="441"/>
                    <a:pt x="353" y="439"/>
                    <a:pt x="355" y="438"/>
                  </a:cubicBezTo>
                  <a:cubicBezTo>
                    <a:pt x="356" y="438"/>
                    <a:pt x="356" y="439"/>
                    <a:pt x="356" y="440"/>
                  </a:cubicBezTo>
                  <a:cubicBezTo>
                    <a:pt x="356" y="440"/>
                    <a:pt x="356" y="440"/>
                    <a:pt x="355" y="440"/>
                  </a:cubicBezTo>
                  <a:cubicBezTo>
                    <a:pt x="354" y="441"/>
                    <a:pt x="354" y="441"/>
                    <a:pt x="354" y="445"/>
                  </a:cubicBezTo>
                  <a:cubicBezTo>
                    <a:pt x="354" y="449"/>
                    <a:pt x="354" y="463"/>
                    <a:pt x="354" y="465"/>
                  </a:cubicBezTo>
                  <a:cubicBezTo>
                    <a:pt x="354" y="465"/>
                    <a:pt x="352" y="467"/>
                    <a:pt x="352" y="467"/>
                  </a:cubicBezTo>
                  <a:cubicBezTo>
                    <a:pt x="351" y="467"/>
                    <a:pt x="351" y="467"/>
                    <a:pt x="351" y="467"/>
                  </a:cubicBezTo>
                  <a:cubicBezTo>
                    <a:pt x="351" y="467"/>
                    <a:pt x="339" y="453"/>
                    <a:pt x="337" y="452"/>
                  </a:cubicBezTo>
                  <a:cubicBezTo>
                    <a:pt x="337" y="451"/>
                    <a:pt x="335" y="449"/>
                    <a:pt x="333" y="449"/>
                  </a:cubicBezTo>
                  <a:cubicBezTo>
                    <a:pt x="332" y="450"/>
                    <a:pt x="332" y="450"/>
                    <a:pt x="332" y="450"/>
                  </a:cubicBezTo>
                  <a:cubicBezTo>
                    <a:pt x="331" y="450"/>
                    <a:pt x="331" y="449"/>
                    <a:pt x="331" y="448"/>
                  </a:cubicBezTo>
                  <a:cubicBezTo>
                    <a:pt x="336" y="446"/>
                    <a:pt x="339" y="445"/>
                    <a:pt x="341" y="444"/>
                  </a:cubicBezTo>
                  <a:cubicBezTo>
                    <a:pt x="341" y="444"/>
                    <a:pt x="342" y="445"/>
                    <a:pt x="341" y="446"/>
                  </a:cubicBezTo>
                  <a:cubicBezTo>
                    <a:pt x="341" y="446"/>
                    <a:pt x="341" y="446"/>
                    <a:pt x="341" y="446"/>
                  </a:cubicBezTo>
                  <a:cubicBezTo>
                    <a:pt x="339" y="447"/>
                    <a:pt x="340" y="448"/>
                    <a:pt x="341" y="450"/>
                  </a:cubicBezTo>
                  <a:cubicBezTo>
                    <a:pt x="342" y="451"/>
                    <a:pt x="342" y="451"/>
                    <a:pt x="343" y="452"/>
                  </a:cubicBezTo>
                  <a:cubicBezTo>
                    <a:pt x="344" y="451"/>
                    <a:pt x="350" y="449"/>
                    <a:pt x="351" y="448"/>
                  </a:cubicBezTo>
                  <a:cubicBezTo>
                    <a:pt x="351" y="448"/>
                    <a:pt x="351" y="447"/>
                    <a:pt x="351" y="446"/>
                  </a:cubicBezTo>
                  <a:cubicBezTo>
                    <a:pt x="351" y="443"/>
                    <a:pt x="351" y="442"/>
                    <a:pt x="349" y="443"/>
                  </a:cubicBezTo>
                  <a:cubicBezTo>
                    <a:pt x="348" y="443"/>
                    <a:pt x="348" y="443"/>
                    <a:pt x="348" y="443"/>
                  </a:cubicBezTo>
                  <a:cubicBezTo>
                    <a:pt x="348" y="443"/>
                    <a:pt x="347" y="442"/>
                    <a:pt x="347" y="441"/>
                  </a:cubicBezTo>
                  <a:moveTo>
                    <a:pt x="351" y="461"/>
                  </a:moveTo>
                  <a:cubicBezTo>
                    <a:pt x="351" y="450"/>
                    <a:pt x="351" y="450"/>
                    <a:pt x="351" y="450"/>
                  </a:cubicBezTo>
                  <a:cubicBezTo>
                    <a:pt x="344" y="453"/>
                    <a:pt x="344" y="453"/>
                    <a:pt x="344" y="453"/>
                  </a:cubicBezTo>
                  <a:cubicBezTo>
                    <a:pt x="351" y="461"/>
                    <a:pt x="351" y="461"/>
                    <a:pt x="351" y="461"/>
                  </a:cubicBezTo>
                  <a:moveTo>
                    <a:pt x="174" y="431"/>
                  </a:moveTo>
                  <a:cubicBezTo>
                    <a:pt x="176" y="432"/>
                    <a:pt x="179" y="434"/>
                    <a:pt x="182" y="435"/>
                  </a:cubicBezTo>
                  <a:cubicBezTo>
                    <a:pt x="182" y="436"/>
                    <a:pt x="182" y="437"/>
                    <a:pt x="181" y="437"/>
                  </a:cubicBezTo>
                  <a:cubicBezTo>
                    <a:pt x="181" y="437"/>
                    <a:pt x="180" y="437"/>
                    <a:pt x="180" y="437"/>
                  </a:cubicBezTo>
                  <a:cubicBezTo>
                    <a:pt x="179" y="436"/>
                    <a:pt x="178" y="436"/>
                    <a:pt x="175" y="438"/>
                  </a:cubicBezTo>
                  <a:cubicBezTo>
                    <a:pt x="172" y="441"/>
                    <a:pt x="160" y="449"/>
                    <a:pt x="159" y="450"/>
                  </a:cubicBezTo>
                  <a:cubicBezTo>
                    <a:pt x="159" y="450"/>
                    <a:pt x="156" y="449"/>
                    <a:pt x="156" y="449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56" y="448"/>
                    <a:pt x="160" y="431"/>
                    <a:pt x="160" y="429"/>
                  </a:cubicBezTo>
                  <a:cubicBezTo>
                    <a:pt x="160" y="428"/>
                    <a:pt x="161" y="425"/>
                    <a:pt x="159" y="424"/>
                  </a:cubicBezTo>
                  <a:cubicBezTo>
                    <a:pt x="159" y="423"/>
                    <a:pt x="159" y="423"/>
                    <a:pt x="158" y="423"/>
                  </a:cubicBezTo>
                  <a:cubicBezTo>
                    <a:pt x="158" y="422"/>
                    <a:pt x="159" y="421"/>
                    <a:pt x="160" y="421"/>
                  </a:cubicBezTo>
                  <a:cubicBezTo>
                    <a:pt x="164" y="424"/>
                    <a:pt x="167" y="426"/>
                    <a:pt x="168" y="427"/>
                  </a:cubicBezTo>
                  <a:cubicBezTo>
                    <a:pt x="168" y="428"/>
                    <a:pt x="168" y="429"/>
                    <a:pt x="167" y="429"/>
                  </a:cubicBezTo>
                  <a:cubicBezTo>
                    <a:pt x="167" y="429"/>
                    <a:pt x="167" y="429"/>
                    <a:pt x="166" y="428"/>
                  </a:cubicBezTo>
                  <a:cubicBezTo>
                    <a:pt x="165" y="427"/>
                    <a:pt x="164" y="429"/>
                    <a:pt x="164" y="431"/>
                  </a:cubicBezTo>
                  <a:cubicBezTo>
                    <a:pt x="164" y="432"/>
                    <a:pt x="164" y="432"/>
                    <a:pt x="163" y="433"/>
                  </a:cubicBezTo>
                  <a:cubicBezTo>
                    <a:pt x="164" y="434"/>
                    <a:pt x="170" y="437"/>
                    <a:pt x="171" y="438"/>
                  </a:cubicBezTo>
                  <a:cubicBezTo>
                    <a:pt x="171" y="438"/>
                    <a:pt x="172" y="437"/>
                    <a:pt x="173" y="436"/>
                  </a:cubicBezTo>
                  <a:cubicBezTo>
                    <a:pt x="175" y="435"/>
                    <a:pt x="176" y="434"/>
                    <a:pt x="174" y="433"/>
                  </a:cubicBezTo>
                  <a:cubicBezTo>
                    <a:pt x="174" y="433"/>
                    <a:pt x="174" y="433"/>
                    <a:pt x="173" y="433"/>
                  </a:cubicBezTo>
                  <a:cubicBezTo>
                    <a:pt x="173" y="432"/>
                    <a:pt x="174" y="431"/>
                    <a:pt x="174" y="431"/>
                  </a:cubicBezTo>
                  <a:moveTo>
                    <a:pt x="161" y="445"/>
                  </a:moveTo>
                  <a:cubicBezTo>
                    <a:pt x="169" y="439"/>
                    <a:pt x="169" y="439"/>
                    <a:pt x="169" y="439"/>
                  </a:cubicBezTo>
                  <a:cubicBezTo>
                    <a:pt x="163" y="435"/>
                    <a:pt x="163" y="435"/>
                    <a:pt x="163" y="435"/>
                  </a:cubicBezTo>
                  <a:cubicBezTo>
                    <a:pt x="161" y="445"/>
                    <a:pt x="161" y="445"/>
                    <a:pt x="161" y="445"/>
                  </a:cubicBezTo>
                  <a:moveTo>
                    <a:pt x="389" y="437"/>
                  </a:moveTo>
                  <a:cubicBezTo>
                    <a:pt x="389" y="438"/>
                    <a:pt x="390" y="439"/>
                    <a:pt x="390" y="440"/>
                  </a:cubicBezTo>
                  <a:cubicBezTo>
                    <a:pt x="390" y="441"/>
                    <a:pt x="389" y="442"/>
                    <a:pt x="387" y="444"/>
                  </a:cubicBezTo>
                  <a:cubicBezTo>
                    <a:pt x="387" y="444"/>
                    <a:pt x="386" y="445"/>
                    <a:pt x="385" y="445"/>
                  </a:cubicBezTo>
                  <a:cubicBezTo>
                    <a:pt x="385" y="445"/>
                    <a:pt x="378" y="436"/>
                    <a:pt x="377" y="433"/>
                  </a:cubicBezTo>
                  <a:cubicBezTo>
                    <a:pt x="375" y="430"/>
                    <a:pt x="375" y="429"/>
                    <a:pt x="376" y="428"/>
                  </a:cubicBezTo>
                  <a:cubicBezTo>
                    <a:pt x="377" y="428"/>
                    <a:pt x="377" y="428"/>
                    <a:pt x="377" y="427"/>
                  </a:cubicBezTo>
                  <a:cubicBezTo>
                    <a:pt x="377" y="427"/>
                    <a:pt x="377" y="426"/>
                    <a:pt x="376" y="426"/>
                  </a:cubicBezTo>
                  <a:cubicBezTo>
                    <a:pt x="373" y="428"/>
                    <a:pt x="370" y="430"/>
                    <a:pt x="366" y="432"/>
                  </a:cubicBezTo>
                  <a:cubicBezTo>
                    <a:pt x="366" y="432"/>
                    <a:pt x="367" y="433"/>
                    <a:pt x="367" y="434"/>
                  </a:cubicBezTo>
                  <a:cubicBezTo>
                    <a:pt x="368" y="433"/>
                    <a:pt x="368" y="433"/>
                    <a:pt x="368" y="433"/>
                  </a:cubicBezTo>
                  <a:cubicBezTo>
                    <a:pt x="370" y="432"/>
                    <a:pt x="371" y="433"/>
                    <a:pt x="373" y="436"/>
                  </a:cubicBezTo>
                  <a:cubicBezTo>
                    <a:pt x="374" y="438"/>
                    <a:pt x="374" y="438"/>
                    <a:pt x="380" y="448"/>
                  </a:cubicBezTo>
                  <a:cubicBezTo>
                    <a:pt x="379" y="449"/>
                    <a:pt x="377" y="450"/>
                    <a:pt x="377" y="450"/>
                  </a:cubicBezTo>
                  <a:cubicBezTo>
                    <a:pt x="375" y="451"/>
                    <a:pt x="373" y="450"/>
                    <a:pt x="373" y="450"/>
                  </a:cubicBezTo>
                  <a:cubicBezTo>
                    <a:pt x="373" y="449"/>
                    <a:pt x="372" y="449"/>
                    <a:pt x="372" y="448"/>
                  </a:cubicBezTo>
                  <a:cubicBezTo>
                    <a:pt x="371" y="448"/>
                    <a:pt x="370" y="449"/>
                    <a:pt x="370" y="449"/>
                  </a:cubicBezTo>
                  <a:cubicBezTo>
                    <a:pt x="370" y="450"/>
                    <a:pt x="373" y="454"/>
                    <a:pt x="374" y="455"/>
                  </a:cubicBezTo>
                  <a:cubicBezTo>
                    <a:pt x="382" y="451"/>
                    <a:pt x="386" y="448"/>
                    <a:pt x="393" y="443"/>
                  </a:cubicBezTo>
                  <a:cubicBezTo>
                    <a:pt x="393" y="442"/>
                    <a:pt x="391" y="437"/>
                    <a:pt x="391" y="437"/>
                  </a:cubicBezTo>
                  <a:cubicBezTo>
                    <a:pt x="390" y="436"/>
                    <a:pt x="389" y="437"/>
                    <a:pt x="389" y="437"/>
                  </a:cubicBezTo>
                  <a:moveTo>
                    <a:pt x="328" y="467"/>
                  </a:moveTo>
                  <a:cubicBezTo>
                    <a:pt x="328" y="467"/>
                    <a:pt x="328" y="468"/>
                    <a:pt x="327" y="469"/>
                  </a:cubicBezTo>
                  <a:cubicBezTo>
                    <a:pt x="327" y="470"/>
                    <a:pt x="326" y="471"/>
                    <a:pt x="324" y="472"/>
                  </a:cubicBezTo>
                  <a:cubicBezTo>
                    <a:pt x="324" y="472"/>
                    <a:pt x="322" y="473"/>
                    <a:pt x="321" y="473"/>
                  </a:cubicBezTo>
                  <a:cubicBezTo>
                    <a:pt x="321" y="473"/>
                    <a:pt x="318" y="462"/>
                    <a:pt x="318" y="459"/>
                  </a:cubicBezTo>
                  <a:cubicBezTo>
                    <a:pt x="317" y="455"/>
                    <a:pt x="317" y="454"/>
                    <a:pt x="319" y="454"/>
                  </a:cubicBezTo>
                  <a:cubicBezTo>
                    <a:pt x="319" y="454"/>
                    <a:pt x="320" y="453"/>
                    <a:pt x="320" y="453"/>
                  </a:cubicBezTo>
                  <a:cubicBezTo>
                    <a:pt x="320" y="453"/>
                    <a:pt x="320" y="452"/>
                    <a:pt x="319" y="451"/>
                  </a:cubicBezTo>
                  <a:cubicBezTo>
                    <a:pt x="316" y="452"/>
                    <a:pt x="312" y="453"/>
                    <a:pt x="308" y="454"/>
                  </a:cubicBezTo>
                  <a:cubicBezTo>
                    <a:pt x="308" y="454"/>
                    <a:pt x="308" y="456"/>
                    <a:pt x="308" y="456"/>
                  </a:cubicBezTo>
                  <a:cubicBezTo>
                    <a:pt x="309" y="456"/>
                    <a:pt x="309" y="456"/>
                    <a:pt x="310" y="456"/>
                  </a:cubicBezTo>
                  <a:cubicBezTo>
                    <a:pt x="312" y="456"/>
                    <a:pt x="312" y="457"/>
                    <a:pt x="313" y="460"/>
                  </a:cubicBezTo>
                  <a:cubicBezTo>
                    <a:pt x="314" y="462"/>
                    <a:pt x="314" y="462"/>
                    <a:pt x="316" y="474"/>
                  </a:cubicBezTo>
                  <a:cubicBezTo>
                    <a:pt x="315" y="474"/>
                    <a:pt x="313" y="475"/>
                    <a:pt x="312" y="475"/>
                  </a:cubicBezTo>
                  <a:cubicBezTo>
                    <a:pt x="310" y="475"/>
                    <a:pt x="309" y="474"/>
                    <a:pt x="309" y="473"/>
                  </a:cubicBezTo>
                  <a:cubicBezTo>
                    <a:pt x="308" y="473"/>
                    <a:pt x="308" y="472"/>
                    <a:pt x="308" y="471"/>
                  </a:cubicBezTo>
                  <a:cubicBezTo>
                    <a:pt x="307" y="471"/>
                    <a:pt x="306" y="471"/>
                    <a:pt x="306" y="472"/>
                  </a:cubicBezTo>
                  <a:cubicBezTo>
                    <a:pt x="306" y="473"/>
                    <a:pt x="307" y="477"/>
                    <a:pt x="307" y="478"/>
                  </a:cubicBezTo>
                  <a:cubicBezTo>
                    <a:pt x="316" y="477"/>
                    <a:pt x="322" y="476"/>
                    <a:pt x="330" y="473"/>
                  </a:cubicBezTo>
                  <a:cubicBezTo>
                    <a:pt x="330" y="473"/>
                    <a:pt x="330" y="467"/>
                    <a:pt x="330" y="467"/>
                  </a:cubicBezTo>
                  <a:cubicBezTo>
                    <a:pt x="329" y="466"/>
                    <a:pt x="328" y="466"/>
                    <a:pt x="328" y="467"/>
                  </a:cubicBezTo>
                  <a:moveTo>
                    <a:pt x="455" y="229"/>
                  </a:moveTo>
                  <a:cubicBezTo>
                    <a:pt x="456" y="231"/>
                    <a:pt x="457" y="236"/>
                    <a:pt x="457" y="238"/>
                  </a:cubicBezTo>
                  <a:cubicBezTo>
                    <a:pt x="458" y="239"/>
                    <a:pt x="458" y="239"/>
                    <a:pt x="459" y="238"/>
                  </a:cubicBezTo>
                  <a:cubicBezTo>
                    <a:pt x="459" y="238"/>
                    <a:pt x="459" y="238"/>
                    <a:pt x="459" y="237"/>
                  </a:cubicBezTo>
                  <a:cubicBezTo>
                    <a:pt x="459" y="235"/>
                    <a:pt x="460" y="235"/>
                    <a:pt x="463" y="234"/>
                  </a:cubicBezTo>
                  <a:cubicBezTo>
                    <a:pt x="466" y="233"/>
                    <a:pt x="474" y="232"/>
                    <a:pt x="475" y="231"/>
                  </a:cubicBezTo>
                  <a:cubicBezTo>
                    <a:pt x="474" y="233"/>
                    <a:pt x="471" y="236"/>
                    <a:pt x="468" y="240"/>
                  </a:cubicBezTo>
                  <a:cubicBezTo>
                    <a:pt x="464" y="244"/>
                    <a:pt x="461" y="249"/>
                    <a:pt x="458" y="252"/>
                  </a:cubicBezTo>
                  <a:cubicBezTo>
                    <a:pt x="458" y="253"/>
                    <a:pt x="458" y="253"/>
                    <a:pt x="459" y="254"/>
                  </a:cubicBezTo>
                  <a:cubicBezTo>
                    <a:pt x="460" y="253"/>
                    <a:pt x="473" y="253"/>
                    <a:pt x="476" y="252"/>
                  </a:cubicBezTo>
                  <a:cubicBezTo>
                    <a:pt x="480" y="252"/>
                    <a:pt x="480" y="252"/>
                    <a:pt x="481" y="254"/>
                  </a:cubicBezTo>
                  <a:cubicBezTo>
                    <a:pt x="481" y="254"/>
                    <a:pt x="481" y="255"/>
                    <a:pt x="481" y="255"/>
                  </a:cubicBezTo>
                  <a:cubicBezTo>
                    <a:pt x="481" y="255"/>
                    <a:pt x="483" y="255"/>
                    <a:pt x="483" y="255"/>
                  </a:cubicBezTo>
                  <a:cubicBezTo>
                    <a:pt x="483" y="252"/>
                    <a:pt x="482" y="248"/>
                    <a:pt x="482" y="245"/>
                  </a:cubicBezTo>
                  <a:cubicBezTo>
                    <a:pt x="482" y="245"/>
                    <a:pt x="481" y="245"/>
                    <a:pt x="480" y="245"/>
                  </a:cubicBezTo>
                  <a:cubicBezTo>
                    <a:pt x="480" y="246"/>
                    <a:pt x="480" y="246"/>
                    <a:pt x="480" y="247"/>
                  </a:cubicBezTo>
                  <a:cubicBezTo>
                    <a:pt x="480" y="249"/>
                    <a:pt x="479" y="249"/>
                    <a:pt x="476" y="250"/>
                  </a:cubicBezTo>
                  <a:cubicBezTo>
                    <a:pt x="474" y="250"/>
                    <a:pt x="467" y="250"/>
                    <a:pt x="465" y="250"/>
                  </a:cubicBezTo>
                  <a:cubicBezTo>
                    <a:pt x="466" y="249"/>
                    <a:pt x="468" y="247"/>
                    <a:pt x="472" y="242"/>
                  </a:cubicBezTo>
                  <a:cubicBezTo>
                    <a:pt x="475" y="238"/>
                    <a:pt x="478" y="236"/>
                    <a:pt x="479" y="235"/>
                  </a:cubicBezTo>
                  <a:cubicBezTo>
                    <a:pt x="480" y="234"/>
                    <a:pt x="480" y="233"/>
                    <a:pt x="481" y="233"/>
                  </a:cubicBezTo>
                  <a:cubicBezTo>
                    <a:pt x="480" y="233"/>
                    <a:pt x="480" y="232"/>
                    <a:pt x="480" y="232"/>
                  </a:cubicBezTo>
                  <a:cubicBezTo>
                    <a:pt x="480" y="230"/>
                    <a:pt x="479" y="226"/>
                    <a:pt x="479" y="225"/>
                  </a:cubicBezTo>
                  <a:cubicBezTo>
                    <a:pt x="478" y="224"/>
                    <a:pt x="477" y="225"/>
                    <a:pt x="477" y="225"/>
                  </a:cubicBezTo>
                  <a:cubicBezTo>
                    <a:pt x="477" y="226"/>
                    <a:pt x="477" y="226"/>
                    <a:pt x="477" y="226"/>
                  </a:cubicBezTo>
                  <a:cubicBezTo>
                    <a:pt x="477" y="229"/>
                    <a:pt x="475" y="229"/>
                    <a:pt x="473" y="229"/>
                  </a:cubicBezTo>
                  <a:cubicBezTo>
                    <a:pt x="470" y="230"/>
                    <a:pt x="466" y="231"/>
                    <a:pt x="463" y="231"/>
                  </a:cubicBezTo>
                  <a:cubicBezTo>
                    <a:pt x="459" y="232"/>
                    <a:pt x="458" y="231"/>
                    <a:pt x="457" y="230"/>
                  </a:cubicBezTo>
                  <a:cubicBezTo>
                    <a:pt x="457" y="229"/>
                    <a:pt x="457" y="229"/>
                    <a:pt x="457" y="229"/>
                  </a:cubicBezTo>
                  <a:cubicBezTo>
                    <a:pt x="457" y="228"/>
                    <a:pt x="456" y="228"/>
                    <a:pt x="455" y="229"/>
                  </a:cubicBezTo>
                  <a:moveTo>
                    <a:pt x="206" y="446"/>
                  </a:moveTo>
                  <a:cubicBezTo>
                    <a:pt x="205" y="446"/>
                    <a:pt x="205" y="447"/>
                    <a:pt x="205" y="448"/>
                  </a:cubicBezTo>
                  <a:cubicBezTo>
                    <a:pt x="206" y="448"/>
                    <a:pt x="206" y="448"/>
                    <a:pt x="206" y="449"/>
                  </a:cubicBezTo>
                  <a:cubicBezTo>
                    <a:pt x="208" y="450"/>
                    <a:pt x="208" y="451"/>
                    <a:pt x="207" y="454"/>
                  </a:cubicBezTo>
                  <a:cubicBezTo>
                    <a:pt x="207" y="455"/>
                    <a:pt x="206" y="456"/>
                    <a:pt x="206" y="458"/>
                  </a:cubicBezTo>
                  <a:cubicBezTo>
                    <a:pt x="206" y="458"/>
                    <a:pt x="202" y="457"/>
                    <a:pt x="200" y="456"/>
                  </a:cubicBezTo>
                  <a:cubicBezTo>
                    <a:pt x="197" y="455"/>
                    <a:pt x="194" y="453"/>
                    <a:pt x="194" y="453"/>
                  </a:cubicBezTo>
                  <a:cubicBezTo>
                    <a:pt x="194" y="452"/>
                    <a:pt x="195" y="450"/>
                    <a:pt x="195" y="449"/>
                  </a:cubicBezTo>
                  <a:cubicBezTo>
                    <a:pt x="197" y="446"/>
                    <a:pt x="197" y="445"/>
                    <a:pt x="200" y="446"/>
                  </a:cubicBezTo>
                  <a:cubicBezTo>
                    <a:pt x="200" y="446"/>
                    <a:pt x="200" y="446"/>
                    <a:pt x="201" y="446"/>
                  </a:cubicBezTo>
                  <a:cubicBezTo>
                    <a:pt x="201" y="446"/>
                    <a:pt x="201" y="445"/>
                    <a:pt x="201" y="444"/>
                  </a:cubicBezTo>
                  <a:cubicBezTo>
                    <a:pt x="198" y="443"/>
                    <a:pt x="194" y="441"/>
                    <a:pt x="191" y="440"/>
                  </a:cubicBezTo>
                  <a:cubicBezTo>
                    <a:pt x="190" y="440"/>
                    <a:pt x="190" y="441"/>
                    <a:pt x="190" y="442"/>
                  </a:cubicBezTo>
                  <a:cubicBezTo>
                    <a:pt x="190" y="442"/>
                    <a:pt x="191" y="442"/>
                    <a:pt x="191" y="442"/>
                  </a:cubicBezTo>
                  <a:cubicBezTo>
                    <a:pt x="193" y="443"/>
                    <a:pt x="193" y="444"/>
                    <a:pt x="191" y="448"/>
                  </a:cubicBezTo>
                  <a:cubicBezTo>
                    <a:pt x="190" y="449"/>
                    <a:pt x="189" y="453"/>
                    <a:pt x="187" y="457"/>
                  </a:cubicBezTo>
                  <a:cubicBezTo>
                    <a:pt x="186" y="459"/>
                    <a:pt x="185" y="461"/>
                    <a:pt x="183" y="460"/>
                  </a:cubicBezTo>
                  <a:cubicBezTo>
                    <a:pt x="183" y="460"/>
                    <a:pt x="182" y="460"/>
                    <a:pt x="182" y="460"/>
                  </a:cubicBezTo>
                  <a:cubicBezTo>
                    <a:pt x="181" y="460"/>
                    <a:pt x="181" y="461"/>
                    <a:pt x="181" y="462"/>
                  </a:cubicBezTo>
                  <a:cubicBezTo>
                    <a:pt x="183" y="463"/>
                    <a:pt x="188" y="465"/>
                    <a:pt x="192" y="466"/>
                  </a:cubicBezTo>
                  <a:cubicBezTo>
                    <a:pt x="192" y="466"/>
                    <a:pt x="193" y="465"/>
                    <a:pt x="193" y="4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190" y="463"/>
                    <a:pt x="190" y="461"/>
                    <a:pt x="191" y="459"/>
                  </a:cubicBezTo>
                  <a:cubicBezTo>
                    <a:pt x="192" y="458"/>
                    <a:pt x="192" y="457"/>
                    <a:pt x="193" y="455"/>
                  </a:cubicBezTo>
                  <a:cubicBezTo>
                    <a:pt x="193" y="455"/>
                    <a:pt x="196" y="457"/>
                    <a:pt x="199" y="458"/>
                  </a:cubicBezTo>
                  <a:cubicBezTo>
                    <a:pt x="201" y="459"/>
                    <a:pt x="205" y="460"/>
                    <a:pt x="205" y="460"/>
                  </a:cubicBezTo>
                  <a:cubicBezTo>
                    <a:pt x="205" y="461"/>
                    <a:pt x="204" y="462"/>
                    <a:pt x="204" y="463"/>
                  </a:cubicBezTo>
                  <a:cubicBezTo>
                    <a:pt x="203" y="466"/>
                    <a:pt x="202" y="468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8" y="467"/>
                    <a:pt x="198" y="468"/>
                    <a:pt x="198" y="469"/>
                  </a:cubicBezTo>
                  <a:cubicBezTo>
                    <a:pt x="201" y="470"/>
                    <a:pt x="205" y="471"/>
                    <a:pt x="209" y="472"/>
                  </a:cubicBezTo>
                  <a:cubicBezTo>
                    <a:pt x="210" y="472"/>
                    <a:pt x="210" y="471"/>
                    <a:pt x="210" y="470"/>
                  </a:cubicBezTo>
                  <a:cubicBezTo>
                    <a:pt x="210" y="470"/>
                    <a:pt x="210" y="470"/>
                    <a:pt x="209" y="470"/>
                  </a:cubicBezTo>
                  <a:cubicBezTo>
                    <a:pt x="207" y="469"/>
                    <a:pt x="207" y="468"/>
                    <a:pt x="208" y="465"/>
                  </a:cubicBezTo>
                  <a:cubicBezTo>
                    <a:pt x="209" y="463"/>
                    <a:pt x="210" y="458"/>
                    <a:pt x="211" y="455"/>
                  </a:cubicBezTo>
                  <a:cubicBezTo>
                    <a:pt x="212" y="452"/>
                    <a:pt x="213" y="451"/>
                    <a:pt x="215" y="451"/>
                  </a:cubicBezTo>
                  <a:cubicBezTo>
                    <a:pt x="215" y="451"/>
                    <a:pt x="216" y="452"/>
                    <a:pt x="216" y="452"/>
                  </a:cubicBezTo>
                  <a:cubicBezTo>
                    <a:pt x="217" y="451"/>
                    <a:pt x="217" y="450"/>
                    <a:pt x="217" y="450"/>
                  </a:cubicBezTo>
                  <a:cubicBezTo>
                    <a:pt x="213" y="449"/>
                    <a:pt x="209" y="447"/>
                    <a:pt x="206" y="446"/>
                  </a:cubicBezTo>
                  <a:moveTo>
                    <a:pt x="451" y="326"/>
                  </a:moveTo>
                  <a:cubicBezTo>
                    <a:pt x="449" y="332"/>
                    <a:pt x="446" y="339"/>
                    <a:pt x="444" y="344"/>
                  </a:cubicBezTo>
                  <a:cubicBezTo>
                    <a:pt x="445" y="345"/>
                    <a:pt x="449" y="347"/>
                    <a:pt x="450" y="348"/>
                  </a:cubicBezTo>
                  <a:cubicBezTo>
                    <a:pt x="451" y="348"/>
                    <a:pt x="451" y="347"/>
                    <a:pt x="451" y="346"/>
                  </a:cubicBezTo>
                  <a:cubicBezTo>
                    <a:pt x="451" y="346"/>
                    <a:pt x="451" y="345"/>
                    <a:pt x="450" y="345"/>
                  </a:cubicBezTo>
                  <a:cubicBezTo>
                    <a:pt x="448" y="343"/>
                    <a:pt x="448" y="342"/>
                    <a:pt x="448" y="340"/>
                  </a:cubicBezTo>
                  <a:cubicBezTo>
                    <a:pt x="449" y="339"/>
                    <a:pt x="449" y="338"/>
                    <a:pt x="449" y="337"/>
                  </a:cubicBezTo>
                  <a:cubicBezTo>
                    <a:pt x="450" y="335"/>
                    <a:pt x="451" y="334"/>
                    <a:pt x="454" y="335"/>
                  </a:cubicBezTo>
                  <a:cubicBezTo>
                    <a:pt x="455" y="336"/>
                    <a:pt x="459" y="337"/>
                    <a:pt x="459" y="337"/>
                  </a:cubicBezTo>
                  <a:cubicBezTo>
                    <a:pt x="459" y="337"/>
                    <a:pt x="456" y="344"/>
                    <a:pt x="456" y="344"/>
                  </a:cubicBezTo>
                  <a:cubicBezTo>
                    <a:pt x="457" y="344"/>
                    <a:pt x="458" y="344"/>
                    <a:pt x="458" y="344"/>
                  </a:cubicBezTo>
                  <a:cubicBezTo>
                    <a:pt x="458" y="344"/>
                    <a:pt x="459" y="343"/>
                    <a:pt x="461" y="338"/>
                  </a:cubicBezTo>
                  <a:cubicBezTo>
                    <a:pt x="462" y="338"/>
                    <a:pt x="467" y="340"/>
                    <a:pt x="468" y="340"/>
                  </a:cubicBezTo>
                  <a:cubicBezTo>
                    <a:pt x="468" y="340"/>
                    <a:pt x="468" y="341"/>
                    <a:pt x="468" y="342"/>
                  </a:cubicBezTo>
                  <a:cubicBezTo>
                    <a:pt x="468" y="343"/>
                    <a:pt x="467" y="346"/>
                    <a:pt x="466" y="347"/>
                  </a:cubicBezTo>
                  <a:cubicBezTo>
                    <a:pt x="465" y="349"/>
                    <a:pt x="464" y="350"/>
                    <a:pt x="463" y="350"/>
                  </a:cubicBezTo>
                  <a:cubicBezTo>
                    <a:pt x="462" y="350"/>
                    <a:pt x="461" y="350"/>
                    <a:pt x="460" y="349"/>
                  </a:cubicBezTo>
                  <a:cubicBezTo>
                    <a:pt x="460" y="350"/>
                    <a:pt x="459" y="351"/>
                    <a:pt x="460" y="352"/>
                  </a:cubicBezTo>
                  <a:cubicBezTo>
                    <a:pt x="461" y="352"/>
                    <a:pt x="464" y="353"/>
                    <a:pt x="466" y="354"/>
                  </a:cubicBezTo>
                  <a:cubicBezTo>
                    <a:pt x="469" y="346"/>
                    <a:pt x="472" y="339"/>
                    <a:pt x="473" y="334"/>
                  </a:cubicBezTo>
                  <a:cubicBezTo>
                    <a:pt x="473" y="333"/>
                    <a:pt x="472" y="333"/>
                    <a:pt x="471" y="333"/>
                  </a:cubicBezTo>
                  <a:cubicBezTo>
                    <a:pt x="471" y="333"/>
                    <a:pt x="471" y="333"/>
                    <a:pt x="471" y="334"/>
                  </a:cubicBezTo>
                  <a:cubicBezTo>
                    <a:pt x="470" y="336"/>
                    <a:pt x="469" y="336"/>
                    <a:pt x="466" y="335"/>
                  </a:cubicBezTo>
                  <a:cubicBezTo>
                    <a:pt x="463" y="334"/>
                    <a:pt x="460" y="333"/>
                    <a:pt x="456" y="332"/>
                  </a:cubicBezTo>
                  <a:cubicBezTo>
                    <a:pt x="452" y="330"/>
                    <a:pt x="452" y="329"/>
                    <a:pt x="452" y="327"/>
                  </a:cubicBezTo>
                  <a:cubicBezTo>
                    <a:pt x="453" y="327"/>
                    <a:pt x="453" y="327"/>
                    <a:pt x="453" y="326"/>
                  </a:cubicBezTo>
                  <a:cubicBezTo>
                    <a:pt x="452" y="326"/>
                    <a:pt x="451" y="326"/>
                    <a:pt x="451" y="326"/>
                  </a:cubicBezTo>
                  <a:moveTo>
                    <a:pt x="97" y="341"/>
                  </a:moveTo>
                  <a:cubicBezTo>
                    <a:pt x="94" y="335"/>
                    <a:pt x="92" y="328"/>
                    <a:pt x="90" y="322"/>
                  </a:cubicBezTo>
                  <a:cubicBezTo>
                    <a:pt x="89" y="322"/>
                    <a:pt x="84" y="323"/>
                    <a:pt x="83" y="323"/>
                  </a:cubicBezTo>
                  <a:cubicBezTo>
                    <a:pt x="83" y="324"/>
                    <a:pt x="83" y="325"/>
                    <a:pt x="84" y="326"/>
                  </a:cubicBezTo>
                  <a:cubicBezTo>
                    <a:pt x="84" y="326"/>
                    <a:pt x="84" y="326"/>
                    <a:pt x="85" y="326"/>
                  </a:cubicBezTo>
                  <a:cubicBezTo>
                    <a:pt x="87" y="326"/>
                    <a:pt x="89" y="327"/>
                    <a:pt x="89" y="329"/>
                  </a:cubicBezTo>
                  <a:cubicBezTo>
                    <a:pt x="90" y="329"/>
                    <a:pt x="90" y="330"/>
                    <a:pt x="90" y="331"/>
                  </a:cubicBezTo>
                  <a:cubicBezTo>
                    <a:pt x="91" y="334"/>
                    <a:pt x="91" y="334"/>
                    <a:pt x="88" y="336"/>
                  </a:cubicBezTo>
                  <a:cubicBezTo>
                    <a:pt x="87" y="336"/>
                    <a:pt x="83" y="337"/>
                    <a:pt x="83" y="337"/>
                  </a:cubicBezTo>
                  <a:cubicBezTo>
                    <a:pt x="83" y="337"/>
                    <a:pt x="81" y="331"/>
                    <a:pt x="81" y="331"/>
                  </a:cubicBezTo>
                  <a:cubicBezTo>
                    <a:pt x="80" y="331"/>
                    <a:pt x="79" y="331"/>
                    <a:pt x="79" y="331"/>
                  </a:cubicBezTo>
                  <a:cubicBezTo>
                    <a:pt x="79" y="331"/>
                    <a:pt x="79" y="333"/>
                    <a:pt x="81" y="338"/>
                  </a:cubicBezTo>
                  <a:cubicBezTo>
                    <a:pt x="80" y="338"/>
                    <a:pt x="75" y="340"/>
                    <a:pt x="75" y="340"/>
                  </a:cubicBezTo>
                  <a:cubicBezTo>
                    <a:pt x="74" y="341"/>
                    <a:pt x="73" y="341"/>
                    <a:pt x="73" y="340"/>
                  </a:cubicBezTo>
                  <a:cubicBezTo>
                    <a:pt x="73" y="339"/>
                    <a:pt x="72" y="336"/>
                    <a:pt x="71" y="334"/>
                  </a:cubicBezTo>
                  <a:cubicBezTo>
                    <a:pt x="71" y="332"/>
                    <a:pt x="72" y="331"/>
                    <a:pt x="72" y="330"/>
                  </a:cubicBezTo>
                  <a:cubicBezTo>
                    <a:pt x="73" y="329"/>
                    <a:pt x="74" y="329"/>
                    <a:pt x="74" y="329"/>
                  </a:cubicBezTo>
                  <a:cubicBezTo>
                    <a:pt x="74" y="328"/>
                    <a:pt x="74" y="327"/>
                    <a:pt x="73" y="327"/>
                  </a:cubicBezTo>
                  <a:cubicBezTo>
                    <a:pt x="72" y="327"/>
                    <a:pt x="69" y="328"/>
                    <a:pt x="67" y="329"/>
                  </a:cubicBezTo>
                  <a:cubicBezTo>
                    <a:pt x="69" y="337"/>
                    <a:pt x="72" y="345"/>
                    <a:pt x="74" y="349"/>
                  </a:cubicBezTo>
                  <a:cubicBezTo>
                    <a:pt x="75" y="349"/>
                    <a:pt x="76" y="349"/>
                    <a:pt x="76" y="349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5" y="345"/>
                    <a:pt x="77" y="345"/>
                    <a:pt x="79" y="344"/>
                  </a:cubicBezTo>
                  <a:cubicBezTo>
                    <a:pt x="82" y="343"/>
                    <a:pt x="85" y="341"/>
                    <a:pt x="89" y="340"/>
                  </a:cubicBezTo>
                  <a:cubicBezTo>
                    <a:pt x="93" y="338"/>
                    <a:pt x="93" y="339"/>
                    <a:pt x="94" y="341"/>
                  </a:cubicBezTo>
                  <a:cubicBezTo>
                    <a:pt x="95" y="341"/>
                    <a:pt x="95" y="341"/>
                    <a:pt x="95" y="342"/>
                  </a:cubicBezTo>
                  <a:cubicBezTo>
                    <a:pt x="95" y="342"/>
                    <a:pt x="96" y="341"/>
                    <a:pt x="97" y="341"/>
                  </a:cubicBezTo>
                  <a:moveTo>
                    <a:pt x="130" y="394"/>
                  </a:moveTo>
                  <a:cubicBezTo>
                    <a:pt x="129" y="393"/>
                    <a:pt x="125" y="389"/>
                    <a:pt x="124" y="387"/>
                  </a:cubicBezTo>
                  <a:cubicBezTo>
                    <a:pt x="123" y="387"/>
                    <a:pt x="122" y="387"/>
                    <a:pt x="122" y="388"/>
                  </a:cubicBezTo>
                  <a:cubicBezTo>
                    <a:pt x="122" y="388"/>
                    <a:pt x="122" y="388"/>
                    <a:pt x="123" y="389"/>
                  </a:cubicBezTo>
                  <a:cubicBezTo>
                    <a:pt x="124" y="390"/>
                    <a:pt x="123" y="391"/>
                    <a:pt x="121" y="394"/>
                  </a:cubicBezTo>
                  <a:cubicBezTo>
                    <a:pt x="119" y="396"/>
                    <a:pt x="113" y="401"/>
                    <a:pt x="111" y="402"/>
                  </a:cubicBezTo>
                  <a:cubicBezTo>
                    <a:pt x="112" y="399"/>
                    <a:pt x="113" y="396"/>
                    <a:pt x="114" y="391"/>
                  </a:cubicBezTo>
                  <a:cubicBezTo>
                    <a:pt x="115" y="386"/>
                    <a:pt x="116" y="380"/>
                    <a:pt x="116" y="375"/>
                  </a:cubicBezTo>
                  <a:cubicBezTo>
                    <a:pt x="116" y="375"/>
                    <a:pt x="115" y="374"/>
                    <a:pt x="115" y="374"/>
                  </a:cubicBezTo>
                  <a:cubicBezTo>
                    <a:pt x="114" y="375"/>
                    <a:pt x="103" y="382"/>
                    <a:pt x="101" y="384"/>
                  </a:cubicBezTo>
                  <a:cubicBezTo>
                    <a:pt x="97" y="386"/>
                    <a:pt x="97" y="386"/>
                    <a:pt x="95" y="385"/>
                  </a:cubicBezTo>
                  <a:cubicBezTo>
                    <a:pt x="95" y="385"/>
                    <a:pt x="95" y="384"/>
                    <a:pt x="95" y="384"/>
                  </a:cubicBezTo>
                  <a:cubicBezTo>
                    <a:pt x="94" y="384"/>
                    <a:pt x="93" y="384"/>
                    <a:pt x="93" y="385"/>
                  </a:cubicBezTo>
                  <a:cubicBezTo>
                    <a:pt x="94" y="387"/>
                    <a:pt x="97" y="390"/>
                    <a:pt x="99" y="393"/>
                  </a:cubicBezTo>
                  <a:cubicBezTo>
                    <a:pt x="99" y="393"/>
                    <a:pt x="100" y="393"/>
                    <a:pt x="100" y="392"/>
                  </a:cubicBezTo>
                  <a:cubicBezTo>
                    <a:pt x="100" y="392"/>
                    <a:pt x="100" y="391"/>
                    <a:pt x="100" y="391"/>
                  </a:cubicBezTo>
                  <a:cubicBezTo>
                    <a:pt x="98" y="389"/>
                    <a:pt x="99" y="388"/>
                    <a:pt x="102" y="386"/>
                  </a:cubicBezTo>
                  <a:cubicBezTo>
                    <a:pt x="103" y="385"/>
                    <a:pt x="109" y="381"/>
                    <a:pt x="111" y="380"/>
                  </a:cubicBezTo>
                  <a:cubicBezTo>
                    <a:pt x="111" y="382"/>
                    <a:pt x="110" y="385"/>
                    <a:pt x="109" y="391"/>
                  </a:cubicBezTo>
                  <a:cubicBezTo>
                    <a:pt x="108" y="396"/>
                    <a:pt x="107" y="399"/>
                    <a:pt x="107" y="401"/>
                  </a:cubicBezTo>
                  <a:cubicBezTo>
                    <a:pt x="106" y="402"/>
                    <a:pt x="106" y="402"/>
                    <a:pt x="106" y="403"/>
                  </a:cubicBezTo>
                  <a:cubicBezTo>
                    <a:pt x="106" y="403"/>
                    <a:pt x="107" y="403"/>
                    <a:pt x="107" y="404"/>
                  </a:cubicBezTo>
                  <a:cubicBezTo>
                    <a:pt x="108" y="405"/>
                    <a:pt x="110" y="408"/>
                    <a:pt x="111" y="409"/>
                  </a:cubicBezTo>
                  <a:cubicBezTo>
                    <a:pt x="112" y="409"/>
                    <a:pt x="113" y="409"/>
                    <a:pt x="113" y="408"/>
                  </a:cubicBezTo>
                  <a:cubicBezTo>
                    <a:pt x="113" y="408"/>
                    <a:pt x="112" y="407"/>
                    <a:pt x="112" y="407"/>
                  </a:cubicBezTo>
                  <a:cubicBezTo>
                    <a:pt x="111" y="405"/>
                    <a:pt x="113" y="404"/>
                    <a:pt x="115" y="402"/>
                  </a:cubicBezTo>
                  <a:cubicBezTo>
                    <a:pt x="117" y="401"/>
                    <a:pt x="120" y="398"/>
                    <a:pt x="122" y="396"/>
                  </a:cubicBezTo>
                  <a:cubicBezTo>
                    <a:pt x="125" y="394"/>
                    <a:pt x="126" y="393"/>
                    <a:pt x="128" y="395"/>
                  </a:cubicBezTo>
                  <a:cubicBezTo>
                    <a:pt x="128" y="395"/>
                    <a:pt x="128" y="395"/>
                    <a:pt x="128" y="395"/>
                  </a:cubicBezTo>
                  <a:cubicBezTo>
                    <a:pt x="129" y="395"/>
                    <a:pt x="130" y="395"/>
                    <a:pt x="130" y="394"/>
                  </a:cubicBezTo>
                  <a:moveTo>
                    <a:pt x="87" y="310"/>
                  </a:moveTo>
                  <a:cubicBezTo>
                    <a:pt x="87" y="308"/>
                    <a:pt x="86" y="303"/>
                    <a:pt x="85" y="300"/>
                  </a:cubicBezTo>
                  <a:cubicBezTo>
                    <a:pt x="85" y="300"/>
                    <a:pt x="84" y="300"/>
                    <a:pt x="83" y="301"/>
                  </a:cubicBezTo>
                  <a:cubicBezTo>
                    <a:pt x="83" y="301"/>
                    <a:pt x="83" y="301"/>
                    <a:pt x="83" y="302"/>
                  </a:cubicBezTo>
                  <a:cubicBezTo>
                    <a:pt x="83" y="304"/>
                    <a:pt x="83" y="304"/>
                    <a:pt x="79" y="305"/>
                  </a:cubicBezTo>
                  <a:cubicBezTo>
                    <a:pt x="76" y="306"/>
                    <a:pt x="69" y="307"/>
                    <a:pt x="67" y="307"/>
                  </a:cubicBezTo>
                  <a:cubicBezTo>
                    <a:pt x="69" y="306"/>
                    <a:pt x="71" y="303"/>
                    <a:pt x="74" y="299"/>
                  </a:cubicBezTo>
                  <a:cubicBezTo>
                    <a:pt x="78" y="295"/>
                    <a:pt x="81" y="290"/>
                    <a:pt x="84" y="287"/>
                  </a:cubicBezTo>
                  <a:cubicBezTo>
                    <a:pt x="84" y="286"/>
                    <a:pt x="84" y="285"/>
                    <a:pt x="83" y="285"/>
                  </a:cubicBezTo>
                  <a:cubicBezTo>
                    <a:pt x="82" y="286"/>
                    <a:pt x="69" y="286"/>
                    <a:pt x="66" y="287"/>
                  </a:cubicBezTo>
                  <a:cubicBezTo>
                    <a:pt x="62" y="287"/>
                    <a:pt x="62" y="287"/>
                    <a:pt x="61" y="285"/>
                  </a:cubicBezTo>
                  <a:cubicBezTo>
                    <a:pt x="61" y="285"/>
                    <a:pt x="61" y="284"/>
                    <a:pt x="61" y="284"/>
                  </a:cubicBezTo>
                  <a:cubicBezTo>
                    <a:pt x="61" y="284"/>
                    <a:pt x="59" y="283"/>
                    <a:pt x="59" y="284"/>
                  </a:cubicBezTo>
                  <a:cubicBezTo>
                    <a:pt x="59" y="287"/>
                    <a:pt x="60" y="290"/>
                    <a:pt x="60" y="294"/>
                  </a:cubicBezTo>
                  <a:cubicBezTo>
                    <a:pt x="61" y="294"/>
                    <a:pt x="62" y="294"/>
                    <a:pt x="62" y="294"/>
                  </a:cubicBezTo>
                  <a:cubicBezTo>
                    <a:pt x="62" y="293"/>
                    <a:pt x="62" y="293"/>
                    <a:pt x="62" y="292"/>
                  </a:cubicBezTo>
                  <a:cubicBezTo>
                    <a:pt x="62" y="290"/>
                    <a:pt x="63" y="290"/>
                    <a:pt x="66" y="289"/>
                  </a:cubicBezTo>
                  <a:cubicBezTo>
                    <a:pt x="68" y="289"/>
                    <a:pt x="75" y="289"/>
                    <a:pt x="77" y="288"/>
                  </a:cubicBezTo>
                  <a:cubicBezTo>
                    <a:pt x="76" y="289"/>
                    <a:pt x="74" y="292"/>
                    <a:pt x="70" y="297"/>
                  </a:cubicBezTo>
                  <a:cubicBezTo>
                    <a:pt x="67" y="301"/>
                    <a:pt x="65" y="303"/>
                    <a:pt x="64" y="304"/>
                  </a:cubicBezTo>
                  <a:cubicBezTo>
                    <a:pt x="63" y="305"/>
                    <a:pt x="62" y="306"/>
                    <a:pt x="62" y="306"/>
                  </a:cubicBezTo>
                  <a:cubicBezTo>
                    <a:pt x="62" y="306"/>
                    <a:pt x="62" y="307"/>
                    <a:pt x="62" y="307"/>
                  </a:cubicBezTo>
                  <a:cubicBezTo>
                    <a:pt x="62" y="309"/>
                    <a:pt x="63" y="313"/>
                    <a:pt x="63" y="314"/>
                  </a:cubicBezTo>
                  <a:cubicBezTo>
                    <a:pt x="64" y="314"/>
                    <a:pt x="65" y="314"/>
                    <a:pt x="65" y="314"/>
                  </a:cubicBezTo>
                  <a:cubicBezTo>
                    <a:pt x="65" y="313"/>
                    <a:pt x="65" y="313"/>
                    <a:pt x="65" y="313"/>
                  </a:cubicBezTo>
                  <a:cubicBezTo>
                    <a:pt x="65" y="310"/>
                    <a:pt x="67" y="310"/>
                    <a:pt x="70" y="310"/>
                  </a:cubicBezTo>
                  <a:cubicBezTo>
                    <a:pt x="72" y="309"/>
                    <a:pt x="76" y="308"/>
                    <a:pt x="79" y="308"/>
                  </a:cubicBezTo>
                  <a:cubicBezTo>
                    <a:pt x="83" y="307"/>
                    <a:pt x="84" y="307"/>
                    <a:pt x="85" y="309"/>
                  </a:cubicBezTo>
                  <a:cubicBezTo>
                    <a:pt x="85" y="309"/>
                    <a:pt x="85" y="310"/>
                    <a:pt x="85" y="310"/>
                  </a:cubicBezTo>
                  <a:cubicBezTo>
                    <a:pt x="86" y="311"/>
                    <a:pt x="87" y="311"/>
                    <a:pt x="87" y="310"/>
                  </a:cubicBezTo>
                  <a:moveTo>
                    <a:pt x="141" y="408"/>
                  </a:moveTo>
                  <a:cubicBezTo>
                    <a:pt x="141" y="409"/>
                    <a:pt x="142" y="409"/>
                    <a:pt x="142" y="409"/>
                  </a:cubicBezTo>
                  <a:cubicBezTo>
                    <a:pt x="143" y="411"/>
                    <a:pt x="144" y="412"/>
                    <a:pt x="142" y="414"/>
                  </a:cubicBezTo>
                  <a:cubicBezTo>
                    <a:pt x="141" y="415"/>
                    <a:pt x="139" y="417"/>
                    <a:pt x="139" y="418"/>
                  </a:cubicBezTo>
                  <a:cubicBezTo>
                    <a:pt x="137" y="416"/>
                    <a:pt x="136" y="415"/>
                    <a:pt x="134" y="413"/>
                  </a:cubicBezTo>
                  <a:cubicBezTo>
                    <a:pt x="133" y="413"/>
                    <a:pt x="132" y="414"/>
                    <a:pt x="132" y="415"/>
                  </a:cubicBezTo>
                  <a:cubicBezTo>
                    <a:pt x="134" y="417"/>
                    <a:pt x="135" y="418"/>
                    <a:pt x="137" y="420"/>
                  </a:cubicBezTo>
                  <a:cubicBezTo>
                    <a:pt x="137" y="420"/>
                    <a:pt x="133" y="425"/>
                    <a:pt x="132" y="425"/>
                  </a:cubicBezTo>
                  <a:cubicBezTo>
                    <a:pt x="132" y="426"/>
                    <a:pt x="131" y="426"/>
                    <a:pt x="130" y="425"/>
                  </a:cubicBezTo>
                  <a:cubicBezTo>
                    <a:pt x="130" y="425"/>
                    <a:pt x="128" y="424"/>
                    <a:pt x="127" y="422"/>
                  </a:cubicBezTo>
                  <a:cubicBezTo>
                    <a:pt x="124" y="419"/>
                    <a:pt x="127" y="415"/>
                    <a:pt x="128" y="414"/>
                  </a:cubicBezTo>
                  <a:cubicBezTo>
                    <a:pt x="127" y="413"/>
                    <a:pt x="127" y="413"/>
                    <a:pt x="126" y="413"/>
                  </a:cubicBezTo>
                  <a:cubicBezTo>
                    <a:pt x="124" y="414"/>
                    <a:pt x="122" y="418"/>
                    <a:pt x="121" y="419"/>
                  </a:cubicBezTo>
                  <a:cubicBezTo>
                    <a:pt x="127" y="426"/>
                    <a:pt x="131" y="429"/>
                    <a:pt x="136" y="433"/>
                  </a:cubicBezTo>
                  <a:cubicBezTo>
                    <a:pt x="137" y="433"/>
                    <a:pt x="137" y="432"/>
                    <a:pt x="137" y="432"/>
                  </a:cubicBezTo>
                  <a:cubicBezTo>
                    <a:pt x="137" y="431"/>
                    <a:pt x="137" y="431"/>
                    <a:pt x="137" y="431"/>
                  </a:cubicBezTo>
                  <a:cubicBezTo>
                    <a:pt x="135" y="429"/>
                    <a:pt x="136" y="428"/>
                    <a:pt x="138" y="426"/>
                  </a:cubicBezTo>
                  <a:cubicBezTo>
                    <a:pt x="139" y="424"/>
                    <a:pt x="142" y="421"/>
                    <a:pt x="144" y="418"/>
                  </a:cubicBezTo>
                  <a:cubicBezTo>
                    <a:pt x="147" y="415"/>
                    <a:pt x="148" y="415"/>
                    <a:pt x="150" y="416"/>
                  </a:cubicBezTo>
                  <a:cubicBezTo>
                    <a:pt x="150" y="416"/>
                    <a:pt x="150" y="416"/>
                    <a:pt x="150" y="417"/>
                  </a:cubicBezTo>
                  <a:cubicBezTo>
                    <a:pt x="151" y="416"/>
                    <a:pt x="152" y="415"/>
                    <a:pt x="152" y="415"/>
                  </a:cubicBezTo>
                  <a:cubicBezTo>
                    <a:pt x="149" y="412"/>
                    <a:pt x="145" y="410"/>
                    <a:pt x="143" y="407"/>
                  </a:cubicBezTo>
                  <a:cubicBezTo>
                    <a:pt x="142" y="407"/>
                    <a:pt x="141" y="408"/>
                    <a:pt x="141" y="408"/>
                  </a:cubicBezTo>
                  <a:moveTo>
                    <a:pt x="45" y="213"/>
                  </a:moveTo>
                  <a:cubicBezTo>
                    <a:pt x="47" y="203"/>
                    <a:pt x="51" y="192"/>
                    <a:pt x="54" y="184"/>
                  </a:cubicBezTo>
                  <a:cubicBezTo>
                    <a:pt x="52" y="182"/>
                    <a:pt x="45" y="179"/>
                    <a:pt x="44" y="178"/>
                  </a:cubicBezTo>
                  <a:cubicBezTo>
                    <a:pt x="43" y="179"/>
                    <a:pt x="42" y="180"/>
                    <a:pt x="42" y="181"/>
                  </a:cubicBezTo>
                  <a:cubicBezTo>
                    <a:pt x="43" y="182"/>
                    <a:pt x="43" y="182"/>
                    <a:pt x="44" y="183"/>
                  </a:cubicBezTo>
                  <a:cubicBezTo>
                    <a:pt x="47" y="185"/>
                    <a:pt x="48" y="187"/>
                    <a:pt x="47" y="191"/>
                  </a:cubicBezTo>
                  <a:cubicBezTo>
                    <a:pt x="47" y="192"/>
                    <a:pt x="46" y="193"/>
                    <a:pt x="46" y="194"/>
                  </a:cubicBezTo>
                  <a:cubicBezTo>
                    <a:pt x="44" y="199"/>
                    <a:pt x="44" y="200"/>
                    <a:pt x="38" y="198"/>
                  </a:cubicBezTo>
                  <a:cubicBezTo>
                    <a:pt x="37" y="198"/>
                    <a:pt x="31" y="196"/>
                    <a:pt x="31" y="196"/>
                  </a:cubicBezTo>
                  <a:cubicBezTo>
                    <a:pt x="31" y="196"/>
                    <a:pt x="34" y="185"/>
                    <a:pt x="34" y="185"/>
                  </a:cubicBezTo>
                  <a:cubicBezTo>
                    <a:pt x="34" y="184"/>
                    <a:pt x="32" y="184"/>
                    <a:pt x="31" y="184"/>
                  </a:cubicBezTo>
                  <a:cubicBezTo>
                    <a:pt x="31" y="184"/>
                    <a:pt x="30" y="186"/>
                    <a:pt x="27" y="195"/>
                  </a:cubicBezTo>
                  <a:cubicBezTo>
                    <a:pt x="26" y="194"/>
                    <a:pt x="18" y="192"/>
                    <a:pt x="17" y="192"/>
                  </a:cubicBezTo>
                  <a:cubicBezTo>
                    <a:pt x="16" y="191"/>
                    <a:pt x="15" y="191"/>
                    <a:pt x="16" y="189"/>
                  </a:cubicBezTo>
                  <a:cubicBezTo>
                    <a:pt x="16" y="187"/>
                    <a:pt x="17" y="183"/>
                    <a:pt x="19" y="180"/>
                  </a:cubicBezTo>
                  <a:cubicBezTo>
                    <a:pt x="20" y="177"/>
                    <a:pt x="22" y="176"/>
                    <a:pt x="24" y="176"/>
                  </a:cubicBezTo>
                  <a:cubicBezTo>
                    <a:pt x="25" y="176"/>
                    <a:pt x="27" y="176"/>
                    <a:pt x="28" y="176"/>
                  </a:cubicBezTo>
                  <a:cubicBezTo>
                    <a:pt x="28" y="176"/>
                    <a:pt x="29" y="174"/>
                    <a:pt x="28" y="173"/>
                  </a:cubicBezTo>
                  <a:cubicBezTo>
                    <a:pt x="26" y="172"/>
                    <a:pt x="21" y="171"/>
                    <a:pt x="18" y="170"/>
                  </a:cubicBezTo>
                  <a:cubicBezTo>
                    <a:pt x="14" y="182"/>
                    <a:pt x="10" y="195"/>
                    <a:pt x="8" y="202"/>
                  </a:cubicBezTo>
                  <a:cubicBezTo>
                    <a:pt x="8" y="203"/>
                    <a:pt x="10" y="204"/>
                    <a:pt x="11" y="203"/>
                  </a:cubicBezTo>
                  <a:cubicBezTo>
                    <a:pt x="11" y="203"/>
                    <a:pt x="11" y="203"/>
                    <a:pt x="11" y="202"/>
                  </a:cubicBezTo>
                  <a:cubicBezTo>
                    <a:pt x="13" y="198"/>
                    <a:pt x="15" y="199"/>
                    <a:pt x="20" y="200"/>
                  </a:cubicBezTo>
                  <a:cubicBezTo>
                    <a:pt x="24" y="201"/>
                    <a:pt x="30" y="203"/>
                    <a:pt x="35" y="205"/>
                  </a:cubicBezTo>
                  <a:cubicBezTo>
                    <a:pt x="42" y="206"/>
                    <a:pt x="42" y="208"/>
                    <a:pt x="42" y="211"/>
                  </a:cubicBezTo>
                  <a:cubicBezTo>
                    <a:pt x="42" y="212"/>
                    <a:pt x="42" y="212"/>
                    <a:pt x="41" y="212"/>
                  </a:cubicBezTo>
                  <a:cubicBezTo>
                    <a:pt x="42" y="213"/>
                    <a:pt x="44" y="214"/>
                    <a:pt x="45" y="213"/>
                  </a:cubicBezTo>
                  <a:moveTo>
                    <a:pt x="156" y="68"/>
                  </a:moveTo>
                  <a:cubicBezTo>
                    <a:pt x="161" y="64"/>
                    <a:pt x="166" y="60"/>
                    <a:pt x="167" y="59"/>
                  </a:cubicBezTo>
                  <a:cubicBezTo>
                    <a:pt x="166" y="55"/>
                    <a:pt x="164" y="51"/>
                    <a:pt x="163" y="48"/>
                  </a:cubicBezTo>
                  <a:cubicBezTo>
                    <a:pt x="162" y="48"/>
                    <a:pt x="160" y="49"/>
                    <a:pt x="159" y="50"/>
                  </a:cubicBezTo>
                  <a:cubicBezTo>
                    <a:pt x="160" y="51"/>
                    <a:pt x="161" y="54"/>
                    <a:pt x="160" y="56"/>
                  </a:cubicBezTo>
                  <a:cubicBezTo>
                    <a:pt x="160" y="59"/>
                    <a:pt x="157" y="62"/>
                    <a:pt x="154" y="64"/>
                  </a:cubicBezTo>
                  <a:cubicBezTo>
                    <a:pt x="151" y="66"/>
                    <a:pt x="142" y="70"/>
                    <a:pt x="134" y="58"/>
                  </a:cubicBezTo>
                  <a:cubicBezTo>
                    <a:pt x="126" y="46"/>
                    <a:pt x="133" y="38"/>
                    <a:pt x="138" y="36"/>
                  </a:cubicBezTo>
                  <a:cubicBezTo>
                    <a:pt x="141" y="33"/>
                    <a:pt x="145" y="33"/>
                    <a:pt x="147" y="34"/>
                  </a:cubicBezTo>
                  <a:cubicBezTo>
                    <a:pt x="150" y="35"/>
                    <a:pt x="151" y="37"/>
                    <a:pt x="152" y="38"/>
                  </a:cubicBezTo>
                  <a:cubicBezTo>
                    <a:pt x="153" y="38"/>
                    <a:pt x="155" y="37"/>
                    <a:pt x="155" y="36"/>
                  </a:cubicBezTo>
                  <a:cubicBezTo>
                    <a:pt x="153" y="33"/>
                    <a:pt x="151" y="30"/>
                    <a:pt x="149" y="27"/>
                  </a:cubicBezTo>
                  <a:cubicBezTo>
                    <a:pt x="147" y="28"/>
                    <a:pt x="140" y="30"/>
                    <a:pt x="135" y="33"/>
                  </a:cubicBezTo>
                  <a:cubicBezTo>
                    <a:pt x="129" y="37"/>
                    <a:pt x="123" y="43"/>
                    <a:pt x="123" y="51"/>
                  </a:cubicBezTo>
                  <a:cubicBezTo>
                    <a:pt x="123" y="58"/>
                    <a:pt x="127" y="66"/>
                    <a:pt x="135" y="70"/>
                  </a:cubicBezTo>
                  <a:cubicBezTo>
                    <a:pt x="143" y="74"/>
                    <a:pt x="150" y="71"/>
                    <a:pt x="156" y="68"/>
                  </a:cubicBezTo>
                  <a:moveTo>
                    <a:pt x="188" y="11"/>
                  </a:moveTo>
                  <a:cubicBezTo>
                    <a:pt x="194" y="9"/>
                    <a:pt x="197" y="8"/>
                    <a:pt x="203" y="6"/>
                  </a:cubicBezTo>
                  <a:cubicBezTo>
                    <a:pt x="210" y="5"/>
                    <a:pt x="218" y="3"/>
                    <a:pt x="226" y="2"/>
                  </a:cubicBezTo>
                  <a:cubicBezTo>
                    <a:pt x="227" y="4"/>
                    <a:pt x="229" y="9"/>
                    <a:pt x="230" y="11"/>
                  </a:cubicBezTo>
                  <a:cubicBezTo>
                    <a:pt x="230" y="11"/>
                    <a:pt x="228" y="13"/>
                    <a:pt x="226" y="12"/>
                  </a:cubicBezTo>
                  <a:cubicBezTo>
                    <a:pt x="225" y="11"/>
                    <a:pt x="225" y="10"/>
                    <a:pt x="224" y="9"/>
                  </a:cubicBezTo>
                  <a:cubicBezTo>
                    <a:pt x="223" y="8"/>
                    <a:pt x="222" y="6"/>
                    <a:pt x="217" y="7"/>
                  </a:cubicBezTo>
                  <a:cubicBezTo>
                    <a:pt x="214" y="8"/>
                    <a:pt x="211" y="8"/>
                    <a:pt x="210" y="9"/>
                  </a:cubicBezTo>
                  <a:cubicBezTo>
                    <a:pt x="209" y="9"/>
                    <a:pt x="208" y="9"/>
                    <a:pt x="209" y="10"/>
                  </a:cubicBezTo>
                  <a:cubicBezTo>
                    <a:pt x="210" y="12"/>
                    <a:pt x="213" y="19"/>
                    <a:pt x="213" y="21"/>
                  </a:cubicBezTo>
                  <a:cubicBezTo>
                    <a:pt x="215" y="20"/>
                    <a:pt x="222" y="19"/>
                    <a:pt x="223" y="19"/>
                  </a:cubicBezTo>
                  <a:cubicBezTo>
                    <a:pt x="224" y="20"/>
                    <a:pt x="225" y="21"/>
                    <a:pt x="225" y="22"/>
                  </a:cubicBezTo>
                  <a:cubicBezTo>
                    <a:pt x="223" y="23"/>
                    <a:pt x="216" y="24"/>
                    <a:pt x="214" y="25"/>
                  </a:cubicBezTo>
                  <a:cubicBezTo>
                    <a:pt x="215" y="26"/>
                    <a:pt x="216" y="30"/>
                    <a:pt x="217" y="33"/>
                  </a:cubicBezTo>
                  <a:cubicBezTo>
                    <a:pt x="219" y="36"/>
                    <a:pt x="220" y="38"/>
                    <a:pt x="223" y="37"/>
                  </a:cubicBezTo>
                  <a:cubicBezTo>
                    <a:pt x="226" y="37"/>
                    <a:pt x="226" y="37"/>
                    <a:pt x="228" y="36"/>
                  </a:cubicBezTo>
                  <a:cubicBezTo>
                    <a:pt x="231" y="35"/>
                    <a:pt x="233" y="34"/>
                    <a:pt x="233" y="29"/>
                  </a:cubicBezTo>
                  <a:cubicBezTo>
                    <a:pt x="233" y="29"/>
                    <a:pt x="233" y="28"/>
                    <a:pt x="233" y="27"/>
                  </a:cubicBezTo>
                  <a:cubicBezTo>
                    <a:pt x="234" y="26"/>
                    <a:pt x="236" y="26"/>
                    <a:pt x="237" y="27"/>
                  </a:cubicBezTo>
                  <a:cubicBezTo>
                    <a:pt x="237" y="28"/>
                    <a:pt x="238" y="33"/>
                    <a:pt x="238" y="38"/>
                  </a:cubicBezTo>
                  <a:cubicBezTo>
                    <a:pt x="226" y="40"/>
                    <a:pt x="218" y="42"/>
                    <a:pt x="208" y="45"/>
                  </a:cubicBezTo>
                  <a:cubicBezTo>
                    <a:pt x="207" y="44"/>
                    <a:pt x="206" y="43"/>
                    <a:pt x="207" y="42"/>
                  </a:cubicBezTo>
                  <a:cubicBezTo>
                    <a:pt x="208" y="41"/>
                    <a:pt x="209" y="41"/>
                    <a:pt x="209" y="41"/>
                  </a:cubicBezTo>
                  <a:cubicBezTo>
                    <a:pt x="210" y="40"/>
                    <a:pt x="212" y="39"/>
                    <a:pt x="211" y="36"/>
                  </a:cubicBezTo>
                  <a:cubicBezTo>
                    <a:pt x="210" y="34"/>
                    <a:pt x="208" y="29"/>
                    <a:pt x="208" y="29"/>
                  </a:cubicBezTo>
                  <a:cubicBezTo>
                    <a:pt x="207" y="30"/>
                    <a:pt x="197" y="32"/>
                    <a:pt x="196" y="33"/>
                  </a:cubicBezTo>
                  <a:cubicBezTo>
                    <a:pt x="195" y="35"/>
                    <a:pt x="195" y="40"/>
                    <a:pt x="195" y="42"/>
                  </a:cubicBezTo>
                  <a:cubicBezTo>
                    <a:pt x="194" y="43"/>
                    <a:pt x="195" y="45"/>
                    <a:pt x="196" y="45"/>
                  </a:cubicBezTo>
                  <a:cubicBezTo>
                    <a:pt x="197" y="44"/>
                    <a:pt x="198" y="44"/>
                    <a:pt x="198" y="44"/>
                  </a:cubicBezTo>
                  <a:cubicBezTo>
                    <a:pt x="200" y="45"/>
                    <a:pt x="200" y="46"/>
                    <a:pt x="199" y="47"/>
                  </a:cubicBezTo>
                  <a:cubicBezTo>
                    <a:pt x="194" y="49"/>
                    <a:pt x="189" y="51"/>
                    <a:pt x="186" y="52"/>
                  </a:cubicBezTo>
                  <a:cubicBezTo>
                    <a:pt x="185" y="52"/>
                    <a:pt x="184" y="50"/>
                    <a:pt x="185" y="49"/>
                  </a:cubicBezTo>
                  <a:cubicBezTo>
                    <a:pt x="185" y="48"/>
                    <a:pt x="186" y="48"/>
                    <a:pt x="187" y="48"/>
                  </a:cubicBezTo>
                  <a:cubicBezTo>
                    <a:pt x="187" y="47"/>
                    <a:pt x="189" y="47"/>
                    <a:pt x="190" y="43"/>
                  </a:cubicBezTo>
                  <a:cubicBezTo>
                    <a:pt x="190" y="39"/>
                    <a:pt x="193" y="19"/>
                    <a:pt x="193" y="18"/>
                  </a:cubicBezTo>
                  <a:cubicBezTo>
                    <a:pt x="193" y="15"/>
                    <a:pt x="193" y="15"/>
                    <a:pt x="192" y="14"/>
                  </a:cubicBezTo>
                  <a:cubicBezTo>
                    <a:pt x="192" y="13"/>
                    <a:pt x="190" y="14"/>
                    <a:pt x="189" y="14"/>
                  </a:cubicBezTo>
                  <a:cubicBezTo>
                    <a:pt x="188" y="13"/>
                    <a:pt x="187" y="12"/>
                    <a:pt x="188" y="11"/>
                  </a:cubicBezTo>
                  <a:moveTo>
                    <a:pt x="200" y="11"/>
                  </a:moveTo>
                  <a:cubicBezTo>
                    <a:pt x="199" y="11"/>
                    <a:pt x="199" y="12"/>
                    <a:pt x="198" y="13"/>
                  </a:cubicBezTo>
                  <a:cubicBezTo>
                    <a:pt x="198" y="14"/>
                    <a:pt x="197" y="25"/>
                    <a:pt x="196" y="29"/>
                  </a:cubicBezTo>
                  <a:cubicBezTo>
                    <a:pt x="198" y="29"/>
                    <a:pt x="205" y="27"/>
                    <a:pt x="207" y="26"/>
                  </a:cubicBezTo>
                  <a:cubicBezTo>
                    <a:pt x="206" y="24"/>
                    <a:pt x="203" y="14"/>
                    <a:pt x="202" y="12"/>
                  </a:cubicBezTo>
                  <a:cubicBezTo>
                    <a:pt x="202" y="11"/>
                    <a:pt x="201" y="11"/>
                    <a:pt x="200" y="11"/>
                  </a:cubicBezTo>
                  <a:moveTo>
                    <a:pt x="105" y="106"/>
                  </a:moveTo>
                  <a:cubicBezTo>
                    <a:pt x="109" y="102"/>
                    <a:pt x="113" y="98"/>
                    <a:pt x="118" y="93"/>
                  </a:cubicBezTo>
                  <a:cubicBezTo>
                    <a:pt x="118" y="92"/>
                    <a:pt x="117" y="90"/>
                    <a:pt x="116" y="90"/>
                  </a:cubicBezTo>
                  <a:cubicBezTo>
                    <a:pt x="116" y="91"/>
                    <a:pt x="115" y="91"/>
                    <a:pt x="115" y="91"/>
                  </a:cubicBezTo>
                  <a:cubicBezTo>
                    <a:pt x="112" y="93"/>
                    <a:pt x="110" y="92"/>
                    <a:pt x="107" y="88"/>
                  </a:cubicBezTo>
                  <a:cubicBezTo>
                    <a:pt x="104" y="86"/>
                    <a:pt x="100" y="81"/>
                    <a:pt x="96" y="77"/>
                  </a:cubicBezTo>
                  <a:cubicBezTo>
                    <a:pt x="93" y="74"/>
                    <a:pt x="91" y="71"/>
                    <a:pt x="94" y="68"/>
                  </a:cubicBezTo>
                  <a:cubicBezTo>
                    <a:pt x="94" y="68"/>
                    <a:pt x="95" y="67"/>
                    <a:pt x="95" y="67"/>
                  </a:cubicBezTo>
                  <a:cubicBezTo>
                    <a:pt x="95" y="66"/>
                    <a:pt x="94" y="64"/>
                    <a:pt x="93" y="64"/>
                  </a:cubicBezTo>
                  <a:cubicBezTo>
                    <a:pt x="89" y="68"/>
                    <a:pt x="83" y="73"/>
                    <a:pt x="78" y="78"/>
                  </a:cubicBezTo>
                  <a:cubicBezTo>
                    <a:pt x="78" y="79"/>
                    <a:pt x="80" y="80"/>
                    <a:pt x="81" y="80"/>
                  </a:cubicBezTo>
                  <a:cubicBezTo>
                    <a:pt x="81" y="80"/>
                    <a:pt x="82" y="79"/>
                    <a:pt x="82" y="79"/>
                  </a:cubicBezTo>
                  <a:cubicBezTo>
                    <a:pt x="85" y="76"/>
                    <a:pt x="88" y="80"/>
                    <a:pt x="90" y="82"/>
                  </a:cubicBezTo>
                  <a:cubicBezTo>
                    <a:pt x="92" y="84"/>
                    <a:pt x="98" y="90"/>
                    <a:pt x="101" y="93"/>
                  </a:cubicBezTo>
                  <a:cubicBezTo>
                    <a:pt x="106" y="98"/>
                    <a:pt x="106" y="99"/>
                    <a:pt x="104" y="102"/>
                  </a:cubicBezTo>
                  <a:cubicBezTo>
                    <a:pt x="103" y="102"/>
                    <a:pt x="103" y="103"/>
                    <a:pt x="102" y="103"/>
                  </a:cubicBezTo>
                  <a:cubicBezTo>
                    <a:pt x="103" y="104"/>
                    <a:pt x="104" y="105"/>
                    <a:pt x="105" y="106"/>
                  </a:cubicBezTo>
                  <a:moveTo>
                    <a:pt x="37" y="138"/>
                  </a:moveTo>
                  <a:cubicBezTo>
                    <a:pt x="36" y="139"/>
                    <a:pt x="34" y="138"/>
                    <a:pt x="34" y="137"/>
                  </a:cubicBezTo>
                  <a:cubicBezTo>
                    <a:pt x="38" y="129"/>
                    <a:pt x="41" y="125"/>
                    <a:pt x="43" y="122"/>
                  </a:cubicBezTo>
                  <a:cubicBezTo>
                    <a:pt x="48" y="114"/>
                    <a:pt x="59" y="101"/>
                    <a:pt x="74" y="112"/>
                  </a:cubicBezTo>
                  <a:cubicBezTo>
                    <a:pt x="86" y="121"/>
                    <a:pt x="82" y="133"/>
                    <a:pt x="77" y="14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66" y="157"/>
                    <a:pt x="64" y="156"/>
                    <a:pt x="64" y="155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66" y="150"/>
                    <a:pt x="66" y="150"/>
                    <a:pt x="61" y="147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1" y="135"/>
                    <a:pt x="40" y="135"/>
                    <a:pt x="38" y="137"/>
                  </a:cubicBezTo>
                  <a:cubicBezTo>
                    <a:pt x="37" y="137"/>
                    <a:pt x="37" y="138"/>
                    <a:pt x="37" y="138"/>
                  </a:cubicBezTo>
                  <a:moveTo>
                    <a:pt x="45" y="126"/>
                  </a:moveTo>
                  <a:cubicBezTo>
                    <a:pt x="44" y="128"/>
                    <a:pt x="45" y="128"/>
                    <a:pt x="46" y="128"/>
                  </a:cubicBezTo>
                  <a:cubicBezTo>
                    <a:pt x="46" y="129"/>
                    <a:pt x="64" y="140"/>
                    <a:pt x="64" y="140"/>
                  </a:cubicBezTo>
                  <a:cubicBezTo>
                    <a:pt x="66" y="142"/>
                    <a:pt x="68" y="142"/>
                    <a:pt x="70" y="142"/>
                  </a:cubicBezTo>
                  <a:cubicBezTo>
                    <a:pt x="71" y="142"/>
                    <a:pt x="72" y="141"/>
                    <a:pt x="74" y="138"/>
                  </a:cubicBezTo>
                  <a:cubicBezTo>
                    <a:pt x="75" y="136"/>
                    <a:pt x="76" y="133"/>
                    <a:pt x="76" y="130"/>
                  </a:cubicBezTo>
                  <a:cubicBezTo>
                    <a:pt x="76" y="126"/>
                    <a:pt x="75" y="122"/>
                    <a:pt x="68" y="117"/>
                  </a:cubicBezTo>
                  <a:cubicBezTo>
                    <a:pt x="60" y="112"/>
                    <a:pt x="51" y="115"/>
                    <a:pt x="46" y="123"/>
                  </a:cubicBezTo>
                  <a:cubicBezTo>
                    <a:pt x="46" y="125"/>
                    <a:pt x="45" y="125"/>
                    <a:pt x="45" y="126"/>
                  </a:cubicBezTo>
                  <a:moveTo>
                    <a:pt x="35" y="276"/>
                  </a:moveTo>
                  <a:cubicBezTo>
                    <a:pt x="35" y="278"/>
                    <a:pt x="35" y="278"/>
                    <a:pt x="35" y="278"/>
                  </a:cubicBezTo>
                  <a:cubicBezTo>
                    <a:pt x="35" y="281"/>
                    <a:pt x="31" y="281"/>
                    <a:pt x="27" y="281"/>
                  </a:cubicBezTo>
                  <a:cubicBezTo>
                    <a:pt x="23" y="281"/>
                    <a:pt x="12" y="280"/>
                    <a:pt x="7" y="280"/>
                  </a:cubicBezTo>
                  <a:cubicBezTo>
                    <a:pt x="10" y="279"/>
                    <a:pt x="23" y="274"/>
                    <a:pt x="28" y="271"/>
                  </a:cubicBezTo>
                  <a:cubicBezTo>
                    <a:pt x="33" y="269"/>
                    <a:pt x="37" y="267"/>
                    <a:pt x="38" y="267"/>
                  </a:cubicBezTo>
                  <a:cubicBezTo>
                    <a:pt x="39" y="266"/>
                    <a:pt x="39" y="265"/>
                    <a:pt x="38" y="265"/>
                  </a:cubicBezTo>
                  <a:cubicBezTo>
                    <a:pt x="36" y="264"/>
                    <a:pt x="34" y="263"/>
                    <a:pt x="28" y="260"/>
                  </a:cubicBezTo>
                  <a:cubicBezTo>
                    <a:pt x="22" y="257"/>
                    <a:pt x="11" y="252"/>
                    <a:pt x="8" y="249"/>
                  </a:cubicBezTo>
                  <a:cubicBezTo>
                    <a:pt x="11" y="249"/>
                    <a:pt x="23" y="249"/>
                    <a:pt x="29" y="249"/>
                  </a:cubicBezTo>
                  <a:cubicBezTo>
                    <a:pt x="35" y="249"/>
                    <a:pt x="35" y="251"/>
                    <a:pt x="35" y="253"/>
                  </a:cubicBezTo>
                  <a:cubicBezTo>
                    <a:pt x="35" y="253"/>
                    <a:pt x="35" y="254"/>
                    <a:pt x="35" y="254"/>
                  </a:cubicBezTo>
                  <a:cubicBezTo>
                    <a:pt x="36" y="255"/>
                    <a:pt x="38" y="255"/>
                    <a:pt x="38" y="254"/>
                  </a:cubicBezTo>
                  <a:cubicBezTo>
                    <a:pt x="39" y="249"/>
                    <a:pt x="39" y="246"/>
                    <a:pt x="40" y="237"/>
                  </a:cubicBezTo>
                  <a:cubicBezTo>
                    <a:pt x="39" y="237"/>
                    <a:pt x="38" y="236"/>
                    <a:pt x="37" y="237"/>
                  </a:cubicBezTo>
                  <a:cubicBezTo>
                    <a:pt x="37" y="238"/>
                    <a:pt x="37" y="238"/>
                    <a:pt x="36" y="239"/>
                  </a:cubicBezTo>
                  <a:cubicBezTo>
                    <a:pt x="36" y="242"/>
                    <a:pt x="34" y="242"/>
                    <a:pt x="28" y="242"/>
                  </a:cubicBezTo>
                  <a:cubicBezTo>
                    <a:pt x="23" y="243"/>
                    <a:pt x="15" y="242"/>
                    <a:pt x="10" y="242"/>
                  </a:cubicBezTo>
                  <a:cubicBezTo>
                    <a:pt x="5" y="242"/>
                    <a:pt x="5" y="241"/>
                    <a:pt x="5" y="239"/>
                  </a:cubicBezTo>
                  <a:cubicBezTo>
                    <a:pt x="5" y="238"/>
                    <a:pt x="5" y="238"/>
                    <a:pt x="5" y="237"/>
                  </a:cubicBezTo>
                  <a:cubicBezTo>
                    <a:pt x="4" y="236"/>
                    <a:pt x="2" y="236"/>
                    <a:pt x="2" y="237"/>
                  </a:cubicBezTo>
                  <a:cubicBezTo>
                    <a:pt x="1" y="241"/>
                    <a:pt x="0" y="247"/>
                    <a:pt x="0" y="251"/>
                  </a:cubicBezTo>
                  <a:cubicBezTo>
                    <a:pt x="3" y="251"/>
                    <a:pt x="6" y="253"/>
                    <a:pt x="8" y="254"/>
                  </a:cubicBezTo>
                  <a:cubicBezTo>
                    <a:pt x="9" y="255"/>
                    <a:pt x="24" y="262"/>
                    <a:pt x="27" y="264"/>
                  </a:cubicBezTo>
                  <a:cubicBezTo>
                    <a:pt x="22" y="266"/>
                    <a:pt x="11" y="271"/>
                    <a:pt x="7" y="273"/>
                  </a:cubicBezTo>
                  <a:cubicBezTo>
                    <a:pt x="4" y="275"/>
                    <a:pt x="2" y="275"/>
                    <a:pt x="0" y="275"/>
                  </a:cubicBezTo>
                  <a:cubicBezTo>
                    <a:pt x="0" y="281"/>
                    <a:pt x="0" y="284"/>
                    <a:pt x="0" y="290"/>
                  </a:cubicBezTo>
                  <a:cubicBezTo>
                    <a:pt x="1" y="290"/>
                    <a:pt x="3" y="290"/>
                    <a:pt x="4" y="289"/>
                  </a:cubicBezTo>
                  <a:cubicBezTo>
                    <a:pt x="4" y="289"/>
                    <a:pt x="4" y="289"/>
                    <a:pt x="4" y="288"/>
                  </a:cubicBezTo>
                  <a:cubicBezTo>
                    <a:pt x="3" y="284"/>
                    <a:pt x="7" y="284"/>
                    <a:pt x="11" y="284"/>
                  </a:cubicBezTo>
                  <a:cubicBezTo>
                    <a:pt x="13" y="284"/>
                    <a:pt x="24" y="285"/>
                    <a:pt x="28" y="285"/>
                  </a:cubicBezTo>
                  <a:cubicBezTo>
                    <a:pt x="35" y="286"/>
                    <a:pt x="35" y="287"/>
                    <a:pt x="35" y="289"/>
                  </a:cubicBezTo>
                  <a:cubicBezTo>
                    <a:pt x="36" y="290"/>
                    <a:pt x="35" y="290"/>
                    <a:pt x="36" y="291"/>
                  </a:cubicBezTo>
                  <a:cubicBezTo>
                    <a:pt x="37" y="292"/>
                    <a:pt x="38" y="291"/>
                    <a:pt x="39" y="291"/>
                  </a:cubicBezTo>
                  <a:cubicBezTo>
                    <a:pt x="38" y="285"/>
                    <a:pt x="38" y="282"/>
                    <a:pt x="38" y="276"/>
                  </a:cubicBezTo>
                  <a:cubicBezTo>
                    <a:pt x="37" y="275"/>
                    <a:pt x="35" y="275"/>
                    <a:pt x="35" y="276"/>
                  </a:cubicBezTo>
                  <a:moveTo>
                    <a:pt x="501" y="233"/>
                  </a:moveTo>
                  <a:cubicBezTo>
                    <a:pt x="506" y="234"/>
                    <a:pt x="511" y="234"/>
                    <a:pt x="513" y="234"/>
                  </a:cubicBezTo>
                  <a:cubicBezTo>
                    <a:pt x="514" y="232"/>
                    <a:pt x="514" y="231"/>
                    <a:pt x="513" y="231"/>
                  </a:cubicBezTo>
                  <a:cubicBezTo>
                    <a:pt x="512" y="231"/>
                    <a:pt x="511" y="230"/>
                    <a:pt x="510" y="230"/>
                  </a:cubicBezTo>
                  <a:cubicBezTo>
                    <a:pt x="509" y="230"/>
                    <a:pt x="507" y="229"/>
                    <a:pt x="505" y="228"/>
                  </a:cubicBezTo>
                  <a:cubicBezTo>
                    <a:pt x="504" y="226"/>
                    <a:pt x="504" y="224"/>
                    <a:pt x="503" y="222"/>
                  </a:cubicBezTo>
                  <a:cubicBezTo>
                    <a:pt x="503" y="221"/>
                    <a:pt x="503" y="219"/>
                    <a:pt x="503" y="218"/>
                  </a:cubicBezTo>
                  <a:cubicBezTo>
                    <a:pt x="502" y="215"/>
                    <a:pt x="503" y="214"/>
                    <a:pt x="509" y="213"/>
                  </a:cubicBezTo>
                  <a:cubicBezTo>
                    <a:pt x="514" y="212"/>
                    <a:pt x="519" y="211"/>
                    <a:pt x="524" y="209"/>
                  </a:cubicBezTo>
                  <a:cubicBezTo>
                    <a:pt x="528" y="209"/>
                    <a:pt x="532" y="208"/>
                    <a:pt x="533" y="211"/>
                  </a:cubicBezTo>
                  <a:cubicBezTo>
                    <a:pt x="533" y="212"/>
                    <a:pt x="533" y="212"/>
                    <a:pt x="533" y="213"/>
                  </a:cubicBezTo>
                  <a:cubicBezTo>
                    <a:pt x="534" y="213"/>
                    <a:pt x="536" y="213"/>
                    <a:pt x="536" y="212"/>
                  </a:cubicBezTo>
                  <a:cubicBezTo>
                    <a:pt x="535" y="208"/>
                    <a:pt x="534" y="201"/>
                    <a:pt x="532" y="194"/>
                  </a:cubicBezTo>
                  <a:cubicBezTo>
                    <a:pt x="531" y="194"/>
                    <a:pt x="529" y="194"/>
                    <a:pt x="529" y="195"/>
                  </a:cubicBezTo>
                  <a:cubicBezTo>
                    <a:pt x="529" y="196"/>
                    <a:pt x="529" y="196"/>
                    <a:pt x="529" y="197"/>
                  </a:cubicBezTo>
                  <a:cubicBezTo>
                    <a:pt x="530" y="201"/>
                    <a:pt x="526" y="201"/>
                    <a:pt x="522" y="202"/>
                  </a:cubicBezTo>
                  <a:cubicBezTo>
                    <a:pt x="520" y="203"/>
                    <a:pt x="511" y="205"/>
                    <a:pt x="507" y="206"/>
                  </a:cubicBezTo>
                  <a:cubicBezTo>
                    <a:pt x="501" y="208"/>
                    <a:pt x="500" y="207"/>
                    <a:pt x="499" y="204"/>
                  </a:cubicBezTo>
                  <a:cubicBezTo>
                    <a:pt x="498" y="204"/>
                    <a:pt x="498" y="203"/>
                    <a:pt x="498" y="203"/>
                  </a:cubicBezTo>
                  <a:cubicBezTo>
                    <a:pt x="497" y="202"/>
                    <a:pt x="496" y="203"/>
                    <a:pt x="495" y="204"/>
                  </a:cubicBezTo>
                  <a:cubicBezTo>
                    <a:pt x="496" y="209"/>
                    <a:pt x="500" y="222"/>
                    <a:pt x="501" y="233"/>
                  </a:cubicBezTo>
                  <a:moveTo>
                    <a:pt x="429" y="90"/>
                  </a:moveTo>
                  <a:cubicBezTo>
                    <a:pt x="430" y="89"/>
                    <a:pt x="430" y="89"/>
                    <a:pt x="432" y="87"/>
                  </a:cubicBezTo>
                  <a:cubicBezTo>
                    <a:pt x="434" y="84"/>
                    <a:pt x="435" y="85"/>
                    <a:pt x="436" y="85"/>
                  </a:cubicBezTo>
                  <a:cubicBezTo>
                    <a:pt x="437" y="86"/>
                    <a:pt x="437" y="86"/>
                    <a:pt x="438" y="86"/>
                  </a:cubicBezTo>
                  <a:cubicBezTo>
                    <a:pt x="439" y="86"/>
                    <a:pt x="440" y="84"/>
                    <a:pt x="440" y="83"/>
                  </a:cubicBezTo>
                  <a:cubicBezTo>
                    <a:pt x="436" y="81"/>
                    <a:pt x="431" y="77"/>
                    <a:pt x="426" y="73"/>
                  </a:cubicBezTo>
                  <a:cubicBezTo>
                    <a:pt x="425" y="73"/>
                    <a:pt x="424" y="74"/>
                    <a:pt x="424" y="75"/>
                  </a:cubicBezTo>
                  <a:cubicBezTo>
                    <a:pt x="424" y="76"/>
                    <a:pt x="425" y="76"/>
                    <a:pt x="426" y="77"/>
                  </a:cubicBezTo>
                  <a:cubicBezTo>
                    <a:pt x="428" y="80"/>
                    <a:pt x="428" y="80"/>
                    <a:pt x="426" y="82"/>
                  </a:cubicBezTo>
                  <a:cubicBezTo>
                    <a:pt x="425" y="84"/>
                    <a:pt x="425" y="84"/>
                    <a:pt x="424" y="85"/>
                  </a:cubicBezTo>
                  <a:cubicBezTo>
                    <a:pt x="422" y="87"/>
                    <a:pt x="421" y="87"/>
                    <a:pt x="419" y="85"/>
                  </a:cubicBezTo>
                  <a:cubicBezTo>
                    <a:pt x="418" y="85"/>
                    <a:pt x="417" y="84"/>
                    <a:pt x="416" y="83"/>
                  </a:cubicBezTo>
                  <a:cubicBezTo>
                    <a:pt x="414" y="81"/>
                    <a:pt x="407" y="74"/>
                    <a:pt x="414" y="63"/>
                  </a:cubicBezTo>
                  <a:cubicBezTo>
                    <a:pt x="422" y="51"/>
                    <a:pt x="433" y="54"/>
                    <a:pt x="437" y="57"/>
                  </a:cubicBezTo>
                  <a:cubicBezTo>
                    <a:pt x="440" y="60"/>
                    <a:pt x="441" y="62"/>
                    <a:pt x="441" y="65"/>
                  </a:cubicBezTo>
                  <a:cubicBezTo>
                    <a:pt x="442" y="68"/>
                    <a:pt x="440" y="70"/>
                    <a:pt x="440" y="72"/>
                  </a:cubicBezTo>
                  <a:cubicBezTo>
                    <a:pt x="440" y="72"/>
                    <a:pt x="442" y="73"/>
                    <a:pt x="443" y="73"/>
                  </a:cubicBezTo>
                  <a:cubicBezTo>
                    <a:pt x="445" y="70"/>
                    <a:pt x="447" y="67"/>
                    <a:pt x="449" y="64"/>
                  </a:cubicBezTo>
                  <a:cubicBezTo>
                    <a:pt x="448" y="63"/>
                    <a:pt x="446" y="60"/>
                    <a:pt x="439" y="54"/>
                  </a:cubicBezTo>
                  <a:cubicBezTo>
                    <a:pt x="433" y="50"/>
                    <a:pt x="425" y="46"/>
                    <a:pt x="416" y="50"/>
                  </a:cubicBezTo>
                  <a:cubicBezTo>
                    <a:pt x="410" y="52"/>
                    <a:pt x="404" y="59"/>
                    <a:pt x="404" y="67"/>
                  </a:cubicBezTo>
                  <a:cubicBezTo>
                    <a:pt x="404" y="77"/>
                    <a:pt x="409" y="82"/>
                    <a:pt x="414" y="86"/>
                  </a:cubicBezTo>
                  <a:cubicBezTo>
                    <a:pt x="419" y="90"/>
                    <a:pt x="424" y="92"/>
                    <a:pt x="427" y="94"/>
                  </a:cubicBezTo>
                  <a:cubicBezTo>
                    <a:pt x="427" y="92"/>
                    <a:pt x="428" y="91"/>
                    <a:pt x="429" y="90"/>
                  </a:cubicBezTo>
                  <a:moveTo>
                    <a:pt x="307" y="506"/>
                  </a:moveTo>
                  <a:cubicBezTo>
                    <a:pt x="313" y="517"/>
                    <a:pt x="314" y="519"/>
                    <a:pt x="319" y="528"/>
                  </a:cubicBezTo>
                  <a:cubicBezTo>
                    <a:pt x="321" y="531"/>
                    <a:pt x="321" y="532"/>
                    <a:pt x="318" y="533"/>
                  </a:cubicBezTo>
                  <a:cubicBezTo>
                    <a:pt x="318" y="533"/>
                    <a:pt x="317" y="533"/>
                    <a:pt x="317" y="533"/>
                  </a:cubicBezTo>
                  <a:cubicBezTo>
                    <a:pt x="316" y="534"/>
                    <a:pt x="317" y="536"/>
                    <a:pt x="317" y="537"/>
                  </a:cubicBezTo>
                  <a:cubicBezTo>
                    <a:pt x="323" y="536"/>
                    <a:pt x="329" y="534"/>
                    <a:pt x="335" y="533"/>
                  </a:cubicBezTo>
                  <a:cubicBezTo>
                    <a:pt x="336" y="532"/>
                    <a:pt x="335" y="530"/>
                    <a:pt x="335" y="530"/>
                  </a:cubicBezTo>
                  <a:cubicBezTo>
                    <a:pt x="334" y="530"/>
                    <a:pt x="333" y="530"/>
                    <a:pt x="333" y="530"/>
                  </a:cubicBezTo>
                  <a:cubicBezTo>
                    <a:pt x="330" y="530"/>
                    <a:pt x="329" y="529"/>
                    <a:pt x="326" y="525"/>
                  </a:cubicBezTo>
                  <a:cubicBezTo>
                    <a:pt x="325" y="523"/>
                    <a:pt x="311" y="498"/>
                    <a:pt x="311" y="498"/>
                  </a:cubicBezTo>
                  <a:cubicBezTo>
                    <a:pt x="310" y="497"/>
                    <a:pt x="310" y="497"/>
                    <a:pt x="310" y="497"/>
                  </a:cubicBezTo>
                  <a:cubicBezTo>
                    <a:pt x="309" y="497"/>
                    <a:pt x="306" y="499"/>
                    <a:pt x="304" y="500"/>
                  </a:cubicBezTo>
                  <a:cubicBezTo>
                    <a:pt x="302" y="510"/>
                    <a:pt x="298" y="524"/>
                    <a:pt x="297" y="530"/>
                  </a:cubicBezTo>
                  <a:cubicBezTo>
                    <a:pt x="295" y="535"/>
                    <a:pt x="294" y="536"/>
                    <a:pt x="293" y="536"/>
                  </a:cubicBezTo>
                  <a:cubicBezTo>
                    <a:pt x="292" y="537"/>
                    <a:pt x="291" y="537"/>
                    <a:pt x="291" y="537"/>
                  </a:cubicBezTo>
                  <a:cubicBezTo>
                    <a:pt x="290" y="538"/>
                    <a:pt x="290" y="539"/>
                    <a:pt x="291" y="540"/>
                  </a:cubicBezTo>
                  <a:cubicBezTo>
                    <a:pt x="295" y="540"/>
                    <a:pt x="302" y="539"/>
                    <a:pt x="306" y="538"/>
                  </a:cubicBezTo>
                  <a:cubicBezTo>
                    <a:pt x="307" y="538"/>
                    <a:pt x="306" y="536"/>
                    <a:pt x="305" y="535"/>
                  </a:cubicBezTo>
                  <a:cubicBezTo>
                    <a:pt x="305" y="535"/>
                    <a:pt x="304" y="535"/>
                    <a:pt x="304" y="535"/>
                  </a:cubicBezTo>
                  <a:cubicBezTo>
                    <a:pt x="302" y="535"/>
                    <a:pt x="301" y="535"/>
                    <a:pt x="301" y="530"/>
                  </a:cubicBezTo>
                  <a:cubicBezTo>
                    <a:pt x="303" y="523"/>
                    <a:pt x="305" y="514"/>
                    <a:pt x="307" y="506"/>
                  </a:cubicBezTo>
                  <a:moveTo>
                    <a:pt x="511" y="271"/>
                  </a:moveTo>
                  <a:cubicBezTo>
                    <a:pt x="523" y="267"/>
                    <a:pt x="524" y="266"/>
                    <a:pt x="534" y="263"/>
                  </a:cubicBezTo>
                  <a:cubicBezTo>
                    <a:pt x="537" y="262"/>
                    <a:pt x="539" y="261"/>
                    <a:pt x="539" y="264"/>
                  </a:cubicBezTo>
                  <a:cubicBezTo>
                    <a:pt x="539" y="265"/>
                    <a:pt x="539" y="266"/>
                    <a:pt x="539" y="266"/>
                  </a:cubicBezTo>
                  <a:cubicBezTo>
                    <a:pt x="540" y="267"/>
                    <a:pt x="542" y="267"/>
                    <a:pt x="542" y="266"/>
                  </a:cubicBezTo>
                  <a:cubicBezTo>
                    <a:pt x="542" y="260"/>
                    <a:pt x="542" y="254"/>
                    <a:pt x="542" y="248"/>
                  </a:cubicBezTo>
                  <a:cubicBezTo>
                    <a:pt x="541" y="247"/>
                    <a:pt x="539" y="247"/>
                    <a:pt x="538" y="248"/>
                  </a:cubicBezTo>
                  <a:cubicBezTo>
                    <a:pt x="538" y="248"/>
                    <a:pt x="538" y="249"/>
                    <a:pt x="538" y="250"/>
                  </a:cubicBezTo>
                  <a:cubicBezTo>
                    <a:pt x="538" y="253"/>
                    <a:pt x="537" y="254"/>
                    <a:pt x="532" y="255"/>
                  </a:cubicBezTo>
                  <a:cubicBezTo>
                    <a:pt x="530" y="256"/>
                    <a:pt x="503" y="266"/>
                    <a:pt x="503" y="266"/>
                  </a:cubicBezTo>
                  <a:cubicBezTo>
                    <a:pt x="502" y="267"/>
                    <a:pt x="502" y="267"/>
                    <a:pt x="502" y="268"/>
                  </a:cubicBezTo>
                  <a:cubicBezTo>
                    <a:pt x="502" y="268"/>
                    <a:pt x="503" y="272"/>
                    <a:pt x="504" y="273"/>
                  </a:cubicBezTo>
                  <a:cubicBezTo>
                    <a:pt x="513" y="277"/>
                    <a:pt x="527" y="283"/>
                    <a:pt x="532" y="285"/>
                  </a:cubicBezTo>
                  <a:cubicBezTo>
                    <a:pt x="538" y="287"/>
                    <a:pt x="538" y="289"/>
                    <a:pt x="538" y="290"/>
                  </a:cubicBezTo>
                  <a:cubicBezTo>
                    <a:pt x="538" y="291"/>
                    <a:pt x="538" y="292"/>
                    <a:pt x="538" y="293"/>
                  </a:cubicBezTo>
                  <a:cubicBezTo>
                    <a:pt x="539" y="293"/>
                    <a:pt x="541" y="294"/>
                    <a:pt x="541" y="293"/>
                  </a:cubicBezTo>
                  <a:cubicBezTo>
                    <a:pt x="542" y="288"/>
                    <a:pt x="542" y="282"/>
                    <a:pt x="542" y="278"/>
                  </a:cubicBezTo>
                  <a:cubicBezTo>
                    <a:pt x="542" y="277"/>
                    <a:pt x="540" y="277"/>
                    <a:pt x="539" y="277"/>
                  </a:cubicBezTo>
                  <a:cubicBezTo>
                    <a:pt x="539" y="278"/>
                    <a:pt x="539" y="279"/>
                    <a:pt x="539" y="279"/>
                  </a:cubicBezTo>
                  <a:cubicBezTo>
                    <a:pt x="539" y="281"/>
                    <a:pt x="538" y="282"/>
                    <a:pt x="534" y="281"/>
                  </a:cubicBezTo>
                  <a:cubicBezTo>
                    <a:pt x="527" y="278"/>
                    <a:pt x="518" y="274"/>
                    <a:pt x="511" y="271"/>
                  </a:cubicBezTo>
                  <a:moveTo>
                    <a:pt x="236" y="500"/>
                  </a:moveTo>
                  <a:cubicBezTo>
                    <a:pt x="234" y="504"/>
                    <a:pt x="233" y="508"/>
                    <a:pt x="232" y="511"/>
                  </a:cubicBezTo>
                  <a:cubicBezTo>
                    <a:pt x="233" y="512"/>
                    <a:pt x="234" y="512"/>
                    <a:pt x="235" y="512"/>
                  </a:cubicBezTo>
                  <a:cubicBezTo>
                    <a:pt x="235" y="511"/>
                    <a:pt x="236" y="509"/>
                    <a:pt x="236" y="509"/>
                  </a:cubicBezTo>
                  <a:cubicBezTo>
                    <a:pt x="237" y="508"/>
                    <a:pt x="238" y="506"/>
                    <a:pt x="240" y="505"/>
                  </a:cubicBezTo>
                  <a:cubicBezTo>
                    <a:pt x="242" y="504"/>
                    <a:pt x="244" y="505"/>
                    <a:pt x="246" y="505"/>
                  </a:cubicBezTo>
                  <a:cubicBezTo>
                    <a:pt x="248" y="505"/>
                    <a:pt x="249" y="505"/>
                    <a:pt x="250" y="505"/>
                  </a:cubicBezTo>
                  <a:cubicBezTo>
                    <a:pt x="253" y="506"/>
                    <a:pt x="253" y="507"/>
                    <a:pt x="253" y="513"/>
                  </a:cubicBezTo>
                  <a:cubicBezTo>
                    <a:pt x="252" y="518"/>
                    <a:pt x="252" y="523"/>
                    <a:pt x="252" y="529"/>
                  </a:cubicBezTo>
                  <a:cubicBezTo>
                    <a:pt x="251" y="532"/>
                    <a:pt x="251" y="536"/>
                    <a:pt x="247" y="536"/>
                  </a:cubicBezTo>
                  <a:cubicBezTo>
                    <a:pt x="247" y="536"/>
                    <a:pt x="247" y="536"/>
                    <a:pt x="246" y="536"/>
                  </a:cubicBezTo>
                  <a:cubicBezTo>
                    <a:pt x="245" y="537"/>
                    <a:pt x="245" y="539"/>
                    <a:pt x="246" y="539"/>
                  </a:cubicBezTo>
                  <a:cubicBezTo>
                    <a:pt x="250" y="540"/>
                    <a:pt x="257" y="540"/>
                    <a:pt x="264" y="540"/>
                  </a:cubicBezTo>
                  <a:cubicBezTo>
                    <a:pt x="265" y="540"/>
                    <a:pt x="265" y="538"/>
                    <a:pt x="264" y="537"/>
                  </a:cubicBezTo>
                  <a:cubicBezTo>
                    <a:pt x="263" y="537"/>
                    <a:pt x="263" y="537"/>
                    <a:pt x="262" y="537"/>
                  </a:cubicBezTo>
                  <a:cubicBezTo>
                    <a:pt x="258" y="536"/>
                    <a:pt x="259" y="532"/>
                    <a:pt x="259" y="529"/>
                  </a:cubicBezTo>
                  <a:cubicBezTo>
                    <a:pt x="259" y="526"/>
                    <a:pt x="260" y="518"/>
                    <a:pt x="260" y="513"/>
                  </a:cubicBezTo>
                  <a:cubicBezTo>
                    <a:pt x="261" y="507"/>
                    <a:pt x="261" y="506"/>
                    <a:pt x="264" y="506"/>
                  </a:cubicBezTo>
                  <a:cubicBezTo>
                    <a:pt x="265" y="506"/>
                    <a:pt x="265" y="506"/>
                    <a:pt x="266" y="506"/>
                  </a:cubicBezTo>
                  <a:cubicBezTo>
                    <a:pt x="267" y="505"/>
                    <a:pt x="267" y="503"/>
                    <a:pt x="266" y="502"/>
                  </a:cubicBezTo>
                  <a:cubicBezTo>
                    <a:pt x="261" y="502"/>
                    <a:pt x="248" y="502"/>
                    <a:pt x="236" y="500"/>
                  </a:cubicBezTo>
                  <a:moveTo>
                    <a:pt x="501" y="323"/>
                  </a:moveTo>
                  <a:cubicBezTo>
                    <a:pt x="502" y="321"/>
                    <a:pt x="502" y="321"/>
                    <a:pt x="502" y="321"/>
                  </a:cubicBezTo>
                  <a:cubicBezTo>
                    <a:pt x="502" y="318"/>
                    <a:pt x="506" y="319"/>
                    <a:pt x="510" y="321"/>
                  </a:cubicBezTo>
                  <a:cubicBezTo>
                    <a:pt x="513" y="322"/>
                    <a:pt x="524" y="325"/>
                    <a:pt x="529" y="326"/>
                  </a:cubicBezTo>
                  <a:cubicBezTo>
                    <a:pt x="526" y="327"/>
                    <a:pt x="512" y="328"/>
                    <a:pt x="506" y="329"/>
                  </a:cubicBezTo>
                  <a:cubicBezTo>
                    <a:pt x="501" y="331"/>
                    <a:pt x="497" y="331"/>
                    <a:pt x="496" y="331"/>
                  </a:cubicBezTo>
                  <a:cubicBezTo>
                    <a:pt x="495" y="331"/>
                    <a:pt x="495" y="332"/>
                    <a:pt x="495" y="333"/>
                  </a:cubicBezTo>
                  <a:cubicBezTo>
                    <a:pt x="497" y="335"/>
                    <a:pt x="498" y="336"/>
                    <a:pt x="503" y="340"/>
                  </a:cubicBezTo>
                  <a:cubicBezTo>
                    <a:pt x="508" y="345"/>
                    <a:pt x="518" y="353"/>
                    <a:pt x="520" y="356"/>
                  </a:cubicBezTo>
                  <a:cubicBezTo>
                    <a:pt x="517" y="355"/>
                    <a:pt x="505" y="352"/>
                    <a:pt x="500" y="350"/>
                  </a:cubicBezTo>
                  <a:cubicBezTo>
                    <a:pt x="494" y="349"/>
                    <a:pt x="494" y="348"/>
                    <a:pt x="495" y="346"/>
                  </a:cubicBezTo>
                  <a:cubicBezTo>
                    <a:pt x="495" y="345"/>
                    <a:pt x="495" y="345"/>
                    <a:pt x="495" y="344"/>
                  </a:cubicBezTo>
                  <a:cubicBezTo>
                    <a:pt x="495" y="343"/>
                    <a:pt x="493" y="343"/>
                    <a:pt x="492" y="343"/>
                  </a:cubicBezTo>
                  <a:cubicBezTo>
                    <a:pt x="491" y="348"/>
                    <a:pt x="490" y="351"/>
                    <a:pt x="486" y="359"/>
                  </a:cubicBezTo>
                  <a:cubicBezTo>
                    <a:pt x="487" y="360"/>
                    <a:pt x="488" y="361"/>
                    <a:pt x="489" y="360"/>
                  </a:cubicBezTo>
                  <a:cubicBezTo>
                    <a:pt x="490" y="359"/>
                    <a:pt x="490" y="359"/>
                    <a:pt x="490" y="358"/>
                  </a:cubicBezTo>
                  <a:cubicBezTo>
                    <a:pt x="491" y="356"/>
                    <a:pt x="494" y="356"/>
                    <a:pt x="499" y="357"/>
                  </a:cubicBezTo>
                  <a:cubicBezTo>
                    <a:pt x="504" y="358"/>
                    <a:pt x="511" y="361"/>
                    <a:pt x="517" y="362"/>
                  </a:cubicBezTo>
                  <a:cubicBezTo>
                    <a:pt x="521" y="363"/>
                    <a:pt x="521" y="365"/>
                    <a:pt x="521" y="367"/>
                  </a:cubicBezTo>
                  <a:cubicBezTo>
                    <a:pt x="520" y="368"/>
                    <a:pt x="520" y="368"/>
                    <a:pt x="520" y="368"/>
                  </a:cubicBezTo>
                  <a:cubicBezTo>
                    <a:pt x="521" y="370"/>
                    <a:pt x="522" y="370"/>
                    <a:pt x="523" y="370"/>
                  </a:cubicBezTo>
                  <a:cubicBezTo>
                    <a:pt x="525" y="366"/>
                    <a:pt x="527" y="360"/>
                    <a:pt x="528" y="356"/>
                  </a:cubicBezTo>
                  <a:cubicBezTo>
                    <a:pt x="526" y="355"/>
                    <a:pt x="523" y="353"/>
                    <a:pt x="521" y="351"/>
                  </a:cubicBezTo>
                  <a:cubicBezTo>
                    <a:pt x="521" y="350"/>
                    <a:pt x="508" y="339"/>
                    <a:pt x="505" y="337"/>
                  </a:cubicBezTo>
                  <a:cubicBezTo>
                    <a:pt x="511" y="336"/>
                    <a:pt x="523" y="334"/>
                    <a:pt x="527" y="333"/>
                  </a:cubicBezTo>
                  <a:cubicBezTo>
                    <a:pt x="531" y="332"/>
                    <a:pt x="533" y="332"/>
                    <a:pt x="535" y="333"/>
                  </a:cubicBezTo>
                  <a:cubicBezTo>
                    <a:pt x="536" y="328"/>
                    <a:pt x="537" y="324"/>
                    <a:pt x="538" y="319"/>
                  </a:cubicBezTo>
                  <a:cubicBezTo>
                    <a:pt x="537" y="318"/>
                    <a:pt x="536" y="317"/>
                    <a:pt x="535" y="318"/>
                  </a:cubicBezTo>
                  <a:cubicBezTo>
                    <a:pt x="535" y="319"/>
                    <a:pt x="535" y="319"/>
                    <a:pt x="534" y="320"/>
                  </a:cubicBezTo>
                  <a:cubicBezTo>
                    <a:pt x="533" y="324"/>
                    <a:pt x="530" y="322"/>
                    <a:pt x="526" y="321"/>
                  </a:cubicBezTo>
                  <a:cubicBezTo>
                    <a:pt x="524" y="321"/>
                    <a:pt x="513" y="317"/>
                    <a:pt x="510" y="316"/>
                  </a:cubicBezTo>
                  <a:cubicBezTo>
                    <a:pt x="504" y="314"/>
                    <a:pt x="504" y="312"/>
                    <a:pt x="504" y="310"/>
                  </a:cubicBezTo>
                  <a:cubicBezTo>
                    <a:pt x="504" y="309"/>
                    <a:pt x="504" y="309"/>
                    <a:pt x="504" y="308"/>
                  </a:cubicBezTo>
                  <a:cubicBezTo>
                    <a:pt x="503" y="307"/>
                    <a:pt x="502" y="307"/>
                    <a:pt x="501" y="308"/>
                  </a:cubicBezTo>
                  <a:cubicBezTo>
                    <a:pt x="500" y="313"/>
                    <a:pt x="499" y="316"/>
                    <a:pt x="498" y="323"/>
                  </a:cubicBezTo>
                  <a:cubicBezTo>
                    <a:pt x="499" y="324"/>
                    <a:pt x="500" y="324"/>
                    <a:pt x="501" y="323"/>
                  </a:cubicBezTo>
                  <a:moveTo>
                    <a:pt x="277" y="16"/>
                  </a:moveTo>
                  <a:cubicBezTo>
                    <a:pt x="277" y="13"/>
                    <a:pt x="274" y="10"/>
                    <a:pt x="271" y="10"/>
                  </a:cubicBezTo>
                  <a:cubicBezTo>
                    <a:pt x="268" y="10"/>
                    <a:pt x="265" y="13"/>
                    <a:pt x="265" y="16"/>
                  </a:cubicBezTo>
                  <a:cubicBezTo>
                    <a:pt x="265" y="20"/>
                    <a:pt x="268" y="22"/>
                    <a:pt x="271" y="22"/>
                  </a:cubicBezTo>
                  <a:cubicBezTo>
                    <a:pt x="274" y="22"/>
                    <a:pt x="277" y="20"/>
                    <a:pt x="277" y="16"/>
                  </a:cubicBezTo>
                  <a:moveTo>
                    <a:pt x="208" y="522"/>
                  </a:moveTo>
                  <a:cubicBezTo>
                    <a:pt x="208" y="523"/>
                    <a:pt x="207" y="524"/>
                    <a:pt x="206" y="525"/>
                  </a:cubicBezTo>
                  <a:cubicBezTo>
                    <a:pt x="205" y="526"/>
                    <a:pt x="203" y="527"/>
                    <a:pt x="199" y="526"/>
                  </a:cubicBezTo>
                  <a:cubicBezTo>
                    <a:pt x="198" y="526"/>
                    <a:pt x="196" y="526"/>
                    <a:pt x="194" y="525"/>
                  </a:cubicBezTo>
                  <a:cubicBezTo>
                    <a:pt x="194" y="525"/>
                    <a:pt x="199" y="507"/>
                    <a:pt x="201" y="503"/>
                  </a:cubicBezTo>
                  <a:cubicBezTo>
                    <a:pt x="203" y="497"/>
                    <a:pt x="203" y="496"/>
                    <a:pt x="207" y="497"/>
                  </a:cubicBezTo>
                  <a:cubicBezTo>
                    <a:pt x="207" y="497"/>
                    <a:pt x="208" y="497"/>
                    <a:pt x="208" y="497"/>
                  </a:cubicBezTo>
                  <a:cubicBezTo>
                    <a:pt x="209" y="497"/>
                    <a:pt x="209" y="495"/>
                    <a:pt x="209" y="494"/>
                  </a:cubicBezTo>
                  <a:cubicBezTo>
                    <a:pt x="204" y="493"/>
                    <a:pt x="197" y="490"/>
                    <a:pt x="192" y="488"/>
                  </a:cubicBezTo>
                  <a:cubicBezTo>
                    <a:pt x="191" y="489"/>
                    <a:pt x="190" y="491"/>
                    <a:pt x="191" y="491"/>
                  </a:cubicBezTo>
                  <a:cubicBezTo>
                    <a:pt x="191" y="492"/>
                    <a:pt x="192" y="492"/>
                    <a:pt x="192" y="492"/>
                  </a:cubicBezTo>
                  <a:cubicBezTo>
                    <a:pt x="195" y="494"/>
                    <a:pt x="195" y="496"/>
                    <a:pt x="193" y="501"/>
                  </a:cubicBezTo>
                  <a:cubicBezTo>
                    <a:pt x="193" y="504"/>
                    <a:pt x="193" y="504"/>
                    <a:pt x="186" y="522"/>
                  </a:cubicBezTo>
                  <a:cubicBezTo>
                    <a:pt x="184" y="522"/>
                    <a:pt x="181" y="521"/>
                    <a:pt x="180" y="520"/>
                  </a:cubicBezTo>
                  <a:cubicBezTo>
                    <a:pt x="177" y="519"/>
                    <a:pt x="177" y="516"/>
                    <a:pt x="177" y="515"/>
                  </a:cubicBezTo>
                  <a:cubicBezTo>
                    <a:pt x="177" y="514"/>
                    <a:pt x="177" y="513"/>
                    <a:pt x="177" y="512"/>
                  </a:cubicBezTo>
                  <a:cubicBezTo>
                    <a:pt x="177" y="511"/>
                    <a:pt x="175" y="510"/>
                    <a:pt x="174" y="511"/>
                  </a:cubicBezTo>
                  <a:cubicBezTo>
                    <a:pt x="173" y="512"/>
                    <a:pt x="171" y="519"/>
                    <a:pt x="171" y="521"/>
                  </a:cubicBezTo>
                  <a:cubicBezTo>
                    <a:pt x="185" y="527"/>
                    <a:pt x="193" y="529"/>
                    <a:pt x="206" y="533"/>
                  </a:cubicBezTo>
                  <a:cubicBezTo>
                    <a:pt x="207" y="532"/>
                    <a:pt x="211" y="525"/>
                    <a:pt x="211" y="524"/>
                  </a:cubicBezTo>
                  <a:cubicBezTo>
                    <a:pt x="211" y="523"/>
                    <a:pt x="209" y="522"/>
                    <a:pt x="208" y="522"/>
                  </a:cubicBezTo>
                  <a:moveTo>
                    <a:pt x="101" y="467"/>
                  </a:moveTo>
                  <a:cubicBezTo>
                    <a:pt x="100" y="467"/>
                    <a:pt x="99" y="468"/>
                    <a:pt x="97" y="468"/>
                  </a:cubicBezTo>
                  <a:cubicBezTo>
                    <a:pt x="96" y="469"/>
                    <a:pt x="93" y="469"/>
                    <a:pt x="91" y="466"/>
                  </a:cubicBezTo>
                  <a:cubicBezTo>
                    <a:pt x="90" y="466"/>
                    <a:pt x="89" y="464"/>
                    <a:pt x="87" y="463"/>
                  </a:cubicBezTo>
                  <a:cubicBezTo>
                    <a:pt x="87" y="463"/>
                    <a:pt x="100" y="450"/>
                    <a:pt x="103" y="446"/>
                  </a:cubicBezTo>
                  <a:cubicBezTo>
                    <a:pt x="107" y="442"/>
                    <a:pt x="108" y="441"/>
                    <a:pt x="111" y="443"/>
                  </a:cubicBezTo>
                  <a:cubicBezTo>
                    <a:pt x="111" y="444"/>
                    <a:pt x="112" y="444"/>
                    <a:pt x="112" y="444"/>
                  </a:cubicBezTo>
                  <a:cubicBezTo>
                    <a:pt x="113" y="444"/>
                    <a:pt x="114" y="443"/>
                    <a:pt x="114" y="442"/>
                  </a:cubicBezTo>
                  <a:cubicBezTo>
                    <a:pt x="110" y="438"/>
                    <a:pt x="105" y="433"/>
                    <a:pt x="101" y="429"/>
                  </a:cubicBezTo>
                  <a:cubicBezTo>
                    <a:pt x="100" y="429"/>
                    <a:pt x="99" y="430"/>
                    <a:pt x="99" y="431"/>
                  </a:cubicBezTo>
                  <a:cubicBezTo>
                    <a:pt x="99" y="432"/>
                    <a:pt x="100" y="432"/>
                    <a:pt x="100" y="433"/>
                  </a:cubicBezTo>
                  <a:cubicBezTo>
                    <a:pt x="102" y="436"/>
                    <a:pt x="101" y="437"/>
                    <a:pt x="97" y="441"/>
                  </a:cubicBezTo>
                  <a:cubicBezTo>
                    <a:pt x="95" y="443"/>
                    <a:pt x="95" y="443"/>
                    <a:pt x="81" y="457"/>
                  </a:cubicBezTo>
                  <a:cubicBezTo>
                    <a:pt x="79" y="455"/>
                    <a:pt x="77" y="453"/>
                    <a:pt x="76" y="452"/>
                  </a:cubicBezTo>
                  <a:cubicBezTo>
                    <a:pt x="74" y="449"/>
                    <a:pt x="76" y="447"/>
                    <a:pt x="76" y="446"/>
                  </a:cubicBezTo>
                  <a:cubicBezTo>
                    <a:pt x="76" y="445"/>
                    <a:pt x="77" y="444"/>
                    <a:pt x="78" y="443"/>
                  </a:cubicBezTo>
                  <a:cubicBezTo>
                    <a:pt x="78" y="442"/>
                    <a:pt x="76" y="441"/>
                    <a:pt x="75" y="441"/>
                  </a:cubicBezTo>
                  <a:cubicBezTo>
                    <a:pt x="74" y="442"/>
                    <a:pt x="69" y="448"/>
                    <a:pt x="68" y="449"/>
                  </a:cubicBezTo>
                  <a:cubicBezTo>
                    <a:pt x="78" y="460"/>
                    <a:pt x="84" y="466"/>
                    <a:pt x="94" y="475"/>
                  </a:cubicBezTo>
                  <a:cubicBezTo>
                    <a:pt x="95" y="475"/>
                    <a:pt x="102" y="470"/>
                    <a:pt x="103" y="469"/>
                  </a:cubicBezTo>
                  <a:cubicBezTo>
                    <a:pt x="103" y="468"/>
                    <a:pt x="102" y="467"/>
                    <a:pt x="101" y="467"/>
                  </a:cubicBezTo>
                  <a:moveTo>
                    <a:pt x="452" y="421"/>
                  </a:moveTo>
                  <a:cubicBezTo>
                    <a:pt x="453" y="420"/>
                    <a:pt x="453" y="420"/>
                    <a:pt x="454" y="419"/>
                  </a:cubicBezTo>
                  <a:cubicBezTo>
                    <a:pt x="456" y="417"/>
                    <a:pt x="458" y="416"/>
                    <a:pt x="462" y="419"/>
                  </a:cubicBezTo>
                  <a:cubicBezTo>
                    <a:pt x="463" y="420"/>
                    <a:pt x="466" y="423"/>
                    <a:pt x="467" y="424"/>
                  </a:cubicBezTo>
                  <a:cubicBezTo>
                    <a:pt x="465" y="427"/>
                    <a:pt x="463" y="429"/>
                    <a:pt x="461" y="432"/>
                  </a:cubicBezTo>
                  <a:cubicBezTo>
                    <a:pt x="461" y="433"/>
                    <a:pt x="462" y="434"/>
                    <a:pt x="464" y="434"/>
                  </a:cubicBezTo>
                  <a:cubicBezTo>
                    <a:pt x="466" y="431"/>
                    <a:pt x="468" y="430"/>
                    <a:pt x="471" y="426"/>
                  </a:cubicBezTo>
                  <a:cubicBezTo>
                    <a:pt x="472" y="427"/>
                    <a:pt x="479" y="433"/>
                    <a:pt x="480" y="433"/>
                  </a:cubicBezTo>
                  <a:cubicBezTo>
                    <a:pt x="481" y="434"/>
                    <a:pt x="481" y="435"/>
                    <a:pt x="480" y="436"/>
                  </a:cubicBezTo>
                  <a:cubicBezTo>
                    <a:pt x="479" y="438"/>
                    <a:pt x="478" y="440"/>
                    <a:pt x="475" y="442"/>
                  </a:cubicBezTo>
                  <a:cubicBezTo>
                    <a:pt x="471" y="447"/>
                    <a:pt x="464" y="443"/>
                    <a:pt x="462" y="442"/>
                  </a:cubicBezTo>
                  <a:cubicBezTo>
                    <a:pt x="461" y="442"/>
                    <a:pt x="460" y="443"/>
                    <a:pt x="460" y="445"/>
                  </a:cubicBezTo>
                  <a:cubicBezTo>
                    <a:pt x="463" y="447"/>
                    <a:pt x="469" y="450"/>
                    <a:pt x="471" y="452"/>
                  </a:cubicBezTo>
                  <a:cubicBezTo>
                    <a:pt x="481" y="441"/>
                    <a:pt x="486" y="435"/>
                    <a:pt x="492" y="426"/>
                  </a:cubicBezTo>
                  <a:cubicBezTo>
                    <a:pt x="492" y="426"/>
                    <a:pt x="491" y="425"/>
                    <a:pt x="490" y="425"/>
                  </a:cubicBezTo>
                  <a:cubicBezTo>
                    <a:pt x="489" y="425"/>
                    <a:pt x="489" y="425"/>
                    <a:pt x="489" y="426"/>
                  </a:cubicBezTo>
                  <a:cubicBezTo>
                    <a:pt x="486" y="429"/>
                    <a:pt x="484" y="427"/>
                    <a:pt x="480" y="424"/>
                  </a:cubicBezTo>
                  <a:cubicBezTo>
                    <a:pt x="478" y="422"/>
                    <a:pt x="473" y="418"/>
                    <a:pt x="468" y="414"/>
                  </a:cubicBezTo>
                  <a:cubicBezTo>
                    <a:pt x="462" y="410"/>
                    <a:pt x="462" y="409"/>
                    <a:pt x="464" y="406"/>
                  </a:cubicBezTo>
                  <a:cubicBezTo>
                    <a:pt x="464" y="406"/>
                    <a:pt x="464" y="406"/>
                    <a:pt x="464" y="405"/>
                  </a:cubicBezTo>
                  <a:cubicBezTo>
                    <a:pt x="464" y="404"/>
                    <a:pt x="463" y="403"/>
                    <a:pt x="462" y="403"/>
                  </a:cubicBezTo>
                  <a:cubicBezTo>
                    <a:pt x="458" y="409"/>
                    <a:pt x="454" y="414"/>
                    <a:pt x="450" y="419"/>
                  </a:cubicBezTo>
                  <a:cubicBezTo>
                    <a:pt x="450" y="419"/>
                    <a:pt x="452" y="420"/>
                    <a:pt x="452" y="421"/>
                  </a:cubicBezTo>
                  <a:moveTo>
                    <a:pt x="358" y="53"/>
                  </a:moveTo>
                  <a:cubicBezTo>
                    <a:pt x="363" y="55"/>
                    <a:pt x="369" y="57"/>
                    <a:pt x="375" y="61"/>
                  </a:cubicBezTo>
                  <a:cubicBezTo>
                    <a:pt x="376" y="60"/>
                    <a:pt x="377" y="58"/>
                    <a:pt x="377" y="58"/>
                  </a:cubicBezTo>
                  <a:cubicBezTo>
                    <a:pt x="376" y="57"/>
                    <a:pt x="376" y="57"/>
                    <a:pt x="375" y="56"/>
                  </a:cubicBezTo>
                  <a:cubicBezTo>
                    <a:pt x="372" y="54"/>
                    <a:pt x="373" y="53"/>
                    <a:pt x="375" y="48"/>
                  </a:cubicBezTo>
                  <a:cubicBezTo>
                    <a:pt x="376" y="45"/>
                    <a:pt x="379" y="39"/>
                    <a:pt x="382" y="34"/>
                  </a:cubicBezTo>
                  <a:cubicBezTo>
                    <a:pt x="383" y="30"/>
                    <a:pt x="385" y="27"/>
                    <a:pt x="389" y="28"/>
                  </a:cubicBezTo>
                  <a:cubicBezTo>
                    <a:pt x="389" y="28"/>
                    <a:pt x="390" y="29"/>
                    <a:pt x="390" y="29"/>
                  </a:cubicBezTo>
                  <a:cubicBezTo>
                    <a:pt x="391" y="29"/>
                    <a:pt x="392" y="27"/>
                    <a:pt x="392" y="26"/>
                  </a:cubicBezTo>
                  <a:cubicBezTo>
                    <a:pt x="387" y="24"/>
                    <a:pt x="380" y="21"/>
                    <a:pt x="374" y="18"/>
                  </a:cubicBezTo>
                  <a:cubicBezTo>
                    <a:pt x="373" y="18"/>
                    <a:pt x="372" y="20"/>
                    <a:pt x="373" y="21"/>
                  </a:cubicBezTo>
                  <a:cubicBezTo>
                    <a:pt x="373" y="21"/>
                    <a:pt x="374" y="21"/>
                    <a:pt x="374" y="22"/>
                  </a:cubicBezTo>
                  <a:cubicBezTo>
                    <a:pt x="378" y="24"/>
                    <a:pt x="376" y="27"/>
                    <a:pt x="375" y="30"/>
                  </a:cubicBezTo>
                  <a:cubicBezTo>
                    <a:pt x="373" y="33"/>
                    <a:pt x="370" y="41"/>
                    <a:pt x="368" y="45"/>
                  </a:cubicBezTo>
                  <a:cubicBezTo>
                    <a:pt x="366" y="51"/>
                    <a:pt x="365" y="51"/>
                    <a:pt x="361" y="50"/>
                  </a:cubicBezTo>
                  <a:cubicBezTo>
                    <a:pt x="361" y="50"/>
                    <a:pt x="360" y="50"/>
                    <a:pt x="359" y="50"/>
                  </a:cubicBezTo>
                  <a:cubicBezTo>
                    <a:pt x="359" y="50"/>
                    <a:pt x="358" y="52"/>
                    <a:pt x="358" y="53"/>
                  </a:cubicBezTo>
                  <a:moveTo>
                    <a:pt x="82" y="405"/>
                  </a:moveTo>
                  <a:cubicBezTo>
                    <a:pt x="79" y="401"/>
                    <a:pt x="75" y="396"/>
                    <a:pt x="71" y="390"/>
                  </a:cubicBezTo>
                  <a:cubicBezTo>
                    <a:pt x="70" y="389"/>
                    <a:pt x="69" y="390"/>
                    <a:pt x="68" y="391"/>
                  </a:cubicBezTo>
                  <a:cubicBezTo>
                    <a:pt x="69" y="392"/>
                    <a:pt x="69" y="393"/>
                    <a:pt x="69" y="393"/>
                  </a:cubicBezTo>
                  <a:cubicBezTo>
                    <a:pt x="71" y="396"/>
                    <a:pt x="70" y="397"/>
                    <a:pt x="65" y="400"/>
                  </a:cubicBezTo>
                  <a:cubicBezTo>
                    <a:pt x="62" y="402"/>
                    <a:pt x="56" y="406"/>
                    <a:pt x="52" y="409"/>
                  </a:cubicBezTo>
                  <a:cubicBezTo>
                    <a:pt x="48" y="411"/>
                    <a:pt x="45" y="413"/>
                    <a:pt x="43" y="410"/>
                  </a:cubicBezTo>
                  <a:cubicBezTo>
                    <a:pt x="43" y="409"/>
                    <a:pt x="42" y="409"/>
                    <a:pt x="42" y="408"/>
                  </a:cubicBezTo>
                  <a:cubicBezTo>
                    <a:pt x="41" y="408"/>
                    <a:pt x="39" y="409"/>
                    <a:pt x="39" y="410"/>
                  </a:cubicBezTo>
                  <a:cubicBezTo>
                    <a:pt x="42" y="414"/>
                    <a:pt x="46" y="421"/>
                    <a:pt x="50" y="426"/>
                  </a:cubicBezTo>
                  <a:cubicBezTo>
                    <a:pt x="51" y="427"/>
                    <a:pt x="52" y="426"/>
                    <a:pt x="52" y="425"/>
                  </a:cubicBezTo>
                  <a:cubicBezTo>
                    <a:pt x="52" y="424"/>
                    <a:pt x="52" y="424"/>
                    <a:pt x="51" y="423"/>
                  </a:cubicBezTo>
                  <a:cubicBezTo>
                    <a:pt x="49" y="419"/>
                    <a:pt x="53" y="417"/>
                    <a:pt x="56" y="416"/>
                  </a:cubicBezTo>
                  <a:cubicBezTo>
                    <a:pt x="58" y="414"/>
                    <a:pt x="65" y="409"/>
                    <a:pt x="69" y="407"/>
                  </a:cubicBezTo>
                  <a:cubicBezTo>
                    <a:pt x="74" y="403"/>
                    <a:pt x="75" y="403"/>
                    <a:pt x="78" y="406"/>
                  </a:cubicBezTo>
                  <a:cubicBezTo>
                    <a:pt x="78" y="406"/>
                    <a:pt x="78" y="407"/>
                    <a:pt x="79" y="407"/>
                  </a:cubicBezTo>
                  <a:cubicBezTo>
                    <a:pt x="80" y="407"/>
                    <a:pt x="81" y="406"/>
                    <a:pt x="82" y="405"/>
                  </a:cubicBezTo>
                  <a:moveTo>
                    <a:pt x="487" y="180"/>
                  </a:moveTo>
                  <a:cubicBezTo>
                    <a:pt x="492" y="180"/>
                    <a:pt x="496" y="179"/>
                    <a:pt x="498" y="178"/>
                  </a:cubicBezTo>
                  <a:cubicBezTo>
                    <a:pt x="499" y="176"/>
                    <a:pt x="498" y="175"/>
                    <a:pt x="497" y="175"/>
                  </a:cubicBezTo>
                  <a:cubicBezTo>
                    <a:pt x="497" y="175"/>
                    <a:pt x="495" y="175"/>
                    <a:pt x="494" y="175"/>
                  </a:cubicBezTo>
                  <a:cubicBezTo>
                    <a:pt x="493" y="175"/>
                    <a:pt x="491" y="175"/>
                    <a:pt x="489" y="174"/>
                  </a:cubicBezTo>
                  <a:cubicBezTo>
                    <a:pt x="488" y="173"/>
                    <a:pt x="486" y="171"/>
                    <a:pt x="486" y="169"/>
                  </a:cubicBezTo>
                  <a:cubicBezTo>
                    <a:pt x="485" y="168"/>
                    <a:pt x="484" y="166"/>
                    <a:pt x="484" y="165"/>
                  </a:cubicBezTo>
                  <a:cubicBezTo>
                    <a:pt x="483" y="162"/>
                    <a:pt x="484" y="161"/>
                    <a:pt x="489" y="159"/>
                  </a:cubicBezTo>
                  <a:cubicBezTo>
                    <a:pt x="493" y="157"/>
                    <a:pt x="498" y="154"/>
                    <a:pt x="503" y="152"/>
                  </a:cubicBezTo>
                  <a:cubicBezTo>
                    <a:pt x="506" y="150"/>
                    <a:pt x="510" y="148"/>
                    <a:pt x="512" y="151"/>
                  </a:cubicBezTo>
                  <a:cubicBezTo>
                    <a:pt x="512" y="152"/>
                    <a:pt x="512" y="152"/>
                    <a:pt x="513" y="153"/>
                  </a:cubicBezTo>
                  <a:cubicBezTo>
                    <a:pt x="514" y="153"/>
                    <a:pt x="515" y="152"/>
                    <a:pt x="516" y="151"/>
                  </a:cubicBezTo>
                  <a:cubicBezTo>
                    <a:pt x="514" y="147"/>
                    <a:pt x="511" y="141"/>
                    <a:pt x="507" y="135"/>
                  </a:cubicBezTo>
                  <a:cubicBezTo>
                    <a:pt x="506" y="135"/>
                    <a:pt x="504" y="136"/>
                    <a:pt x="504" y="137"/>
                  </a:cubicBezTo>
                  <a:cubicBezTo>
                    <a:pt x="505" y="137"/>
                    <a:pt x="505" y="137"/>
                    <a:pt x="505" y="138"/>
                  </a:cubicBezTo>
                  <a:cubicBezTo>
                    <a:pt x="507" y="142"/>
                    <a:pt x="503" y="143"/>
                    <a:pt x="500" y="145"/>
                  </a:cubicBezTo>
                  <a:cubicBezTo>
                    <a:pt x="497" y="146"/>
                    <a:pt x="490" y="150"/>
                    <a:pt x="486" y="152"/>
                  </a:cubicBezTo>
                  <a:cubicBezTo>
                    <a:pt x="480" y="155"/>
                    <a:pt x="479" y="155"/>
                    <a:pt x="477" y="153"/>
                  </a:cubicBezTo>
                  <a:cubicBezTo>
                    <a:pt x="477" y="152"/>
                    <a:pt x="476" y="152"/>
                    <a:pt x="476" y="151"/>
                  </a:cubicBezTo>
                  <a:cubicBezTo>
                    <a:pt x="475" y="151"/>
                    <a:pt x="474" y="152"/>
                    <a:pt x="473" y="153"/>
                  </a:cubicBezTo>
                  <a:cubicBezTo>
                    <a:pt x="476" y="158"/>
                    <a:pt x="482" y="169"/>
                    <a:pt x="487" y="180"/>
                  </a:cubicBezTo>
                  <a:moveTo>
                    <a:pt x="445" y="114"/>
                  </a:moveTo>
                  <a:cubicBezTo>
                    <a:pt x="446" y="113"/>
                    <a:pt x="447" y="112"/>
                    <a:pt x="448" y="112"/>
                  </a:cubicBezTo>
                  <a:cubicBezTo>
                    <a:pt x="448" y="113"/>
                    <a:pt x="449" y="113"/>
                    <a:pt x="449" y="113"/>
                  </a:cubicBezTo>
                  <a:cubicBezTo>
                    <a:pt x="452" y="116"/>
                    <a:pt x="453" y="116"/>
                    <a:pt x="458" y="111"/>
                  </a:cubicBezTo>
                  <a:cubicBezTo>
                    <a:pt x="462" y="109"/>
                    <a:pt x="468" y="103"/>
                    <a:pt x="470" y="101"/>
                  </a:cubicBezTo>
                  <a:cubicBezTo>
                    <a:pt x="473" y="99"/>
                    <a:pt x="476" y="97"/>
                    <a:pt x="474" y="94"/>
                  </a:cubicBezTo>
                  <a:cubicBezTo>
                    <a:pt x="473" y="93"/>
                    <a:pt x="473" y="93"/>
                    <a:pt x="473" y="92"/>
                  </a:cubicBezTo>
                  <a:cubicBezTo>
                    <a:pt x="473" y="91"/>
                    <a:pt x="474" y="90"/>
                    <a:pt x="475" y="90"/>
                  </a:cubicBezTo>
                  <a:cubicBezTo>
                    <a:pt x="479" y="95"/>
                    <a:pt x="484" y="101"/>
                    <a:pt x="487" y="105"/>
                  </a:cubicBezTo>
                  <a:cubicBezTo>
                    <a:pt x="487" y="106"/>
                    <a:pt x="486" y="107"/>
                    <a:pt x="485" y="107"/>
                  </a:cubicBezTo>
                  <a:cubicBezTo>
                    <a:pt x="484" y="107"/>
                    <a:pt x="484" y="106"/>
                    <a:pt x="484" y="106"/>
                  </a:cubicBezTo>
                  <a:cubicBezTo>
                    <a:pt x="481" y="103"/>
                    <a:pt x="478" y="105"/>
                    <a:pt x="475" y="108"/>
                  </a:cubicBezTo>
                  <a:cubicBezTo>
                    <a:pt x="470" y="111"/>
                    <a:pt x="465" y="115"/>
                    <a:pt x="463" y="117"/>
                  </a:cubicBezTo>
                  <a:cubicBezTo>
                    <a:pt x="458" y="121"/>
                    <a:pt x="457" y="122"/>
                    <a:pt x="459" y="125"/>
                  </a:cubicBezTo>
                  <a:cubicBezTo>
                    <a:pt x="459" y="126"/>
                    <a:pt x="460" y="126"/>
                    <a:pt x="460" y="127"/>
                  </a:cubicBezTo>
                  <a:cubicBezTo>
                    <a:pt x="460" y="128"/>
                    <a:pt x="458" y="129"/>
                    <a:pt x="457" y="129"/>
                  </a:cubicBezTo>
                  <a:cubicBezTo>
                    <a:pt x="453" y="123"/>
                    <a:pt x="449" y="118"/>
                    <a:pt x="445" y="114"/>
                  </a:cubicBezTo>
                  <a:moveTo>
                    <a:pt x="362" y="483"/>
                  </a:moveTo>
                  <a:cubicBezTo>
                    <a:pt x="356" y="485"/>
                    <a:pt x="350" y="489"/>
                    <a:pt x="349" y="490"/>
                  </a:cubicBezTo>
                  <a:cubicBezTo>
                    <a:pt x="350" y="493"/>
                    <a:pt x="350" y="497"/>
                    <a:pt x="351" y="500"/>
                  </a:cubicBezTo>
                  <a:cubicBezTo>
                    <a:pt x="352" y="500"/>
                    <a:pt x="355" y="500"/>
                    <a:pt x="355" y="499"/>
                  </a:cubicBezTo>
                  <a:cubicBezTo>
                    <a:pt x="355" y="498"/>
                    <a:pt x="354" y="496"/>
                    <a:pt x="355" y="493"/>
                  </a:cubicBezTo>
                  <a:cubicBezTo>
                    <a:pt x="356" y="490"/>
                    <a:pt x="359" y="488"/>
                    <a:pt x="362" y="487"/>
                  </a:cubicBezTo>
                  <a:cubicBezTo>
                    <a:pt x="366" y="486"/>
                    <a:pt x="375" y="483"/>
                    <a:pt x="381" y="496"/>
                  </a:cubicBezTo>
                  <a:cubicBezTo>
                    <a:pt x="387" y="509"/>
                    <a:pt x="379" y="516"/>
                    <a:pt x="374" y="518"/>
                  </a:cubicBezTo>
                  <a:cubicBezTo>
                    <a:pt x="370" y="519"/>
                    <a:pt x="366" y="518"/>
                    <a:pt x="364" y="517"/>
                  </a:cubicBezTo>
                  <a:cubicBezTo>
                    <a:pt x="362" y="516"/>
                    <a:pt x="361" y="514"/>
                    <a:pt x="360" y="513"/>
                  </a:cubicBezTo>
                  <a:cubicBezTo>
                    <a:pt x="359" y="513"/>
                    <a:pt x="357" y="514"/>
                    <a:pt x="357" y="515"/>
                  </a:cubicBezTo>
                  <a:cubicBezTo>
                    <a:pt x="359" y="518"/>
                    <a:pt x="360" y="521"/>
                    <a:pt x="362" y="524"/>
                  </a:cubicBezTo>
                  <a:cubicBezTo>
                    <a:pt x="363" y="524"/>
                    <a:pt x="370" y="523"/>
                    <a:pt x="376" y="520"/>
                  </a:cubicBezTo>
                  <a:cubicBezTo>
                    <a:pt x="383" y="518"/>
                    <a:pt x="389" y="513"/>
                    <a:pt x="391" y="505"/>
                  </a:cubicBezTo>
                  <a:cubicBezTo>
                    <a:pt x="392" y="498"/>
                    <a:pt x="389" y="490"/>
                    <a:pt x="382" y="485"/>
                  </a:cubicBezTo>
                  <a:cubicBezTo>
                    <a:pt x="375" y="479"/>
                    <a:pt x="367" y="481"/>
                    <a:pt x="362" y="483"/>
                  </a:cubicBezTo>
                  <a:moveTo>
                    <a:pt x="309" y="38"/>
                  </a:moveTo>
                  <a:cubicBezTo>
                    <a:pt x="309" y="38"/>
                    <a:pt x="312" y="41"/>
                    <a:pt x="321" y="43"/>
                  </a:cubicBezTo>
                  <a:cubicBezTo>
                    <a:pt x="329" y="44"/>
                    <a:pt x="336" y="41"/>
                    <a:pt x="337" y="34"/>
                  </a:cubicBezTo>
                  <a:cubicBezTo>
                    <a:pt x="339" y="27"/>
                    <a:pt x="333" y="23"/>
                    <a:pt x="329" y="20"/>
                  </a:cubicBezTo>
                  <a:cubicBezTo>
                    <a:pt x="324" y="16"/>
                    <a:pt x="322" y="14"/>
                    <a:pt x="322" y="11"/>
                  </a:cubicBezTo>
                  <a:cubicBezTo>
                    <a:pt x="322" y="9"/>
                    <a:pt x="325" y="5"/>
                    <a:pt x="331" y="7"/>
                  </a:cubicBezTo>
                  <a:cubicBezTo>
                    <a:pt x="337" y="9"/>
                    <a:pt x="337" y="15"/>
                    <a:pt x="337" y="16"/>
                  </a:cubicBezTo>
                  <a:cubicBezTo>
                    <a:pt x="338" y="17"/>
                    <a:pt x="339" y="17"/>
                    <a:pt x="340" y="16"/>
                  </a:cubicBezTo>
                  <a:cubicBezTo>
                    <a:pt x="341" y="14"/>
                    <a:pt x="341" y="8"/>
                    <a:pt x="341" y="7"/>
                  </a:cubicBezTo>
                  <a:cubicBezTo>
                    <a:pt x="339" y="6"/>
                    <a:pt x="337" y="5"/>
                    <a:pt x="331" y="3"/>
                  </a:cubicBezTo>
                  <a:cubicBezTo>
                    <a:pt x="318" y="0"/>
                    <a:pt x="315" y="9"/>
                    <a:pt x="314" y="13"/>
                  </a:cubicBezTo>
                  <a:cubicBezTo>
                    <a:pt x="314" y="16"/>
                    <a:pt x="316" y="20"/>
                    <a:pt x="323" y="25"/>
                  </a:cubicBezTo>
                  <a:cubicBezTo>
                    <a:pt x="328" y="29"/>
                    <a:pt x="330" y="31"/>
                    <a:pt x="329" y="35"/>
                  </a:cubicBezTo>
                  <a:cubicBezTo>
                    <a:pt x="328" y="38"/>
                    <a:pt x="326" y="40"/>
                    <a:pt x="321" y="39"/>
                  </a:cubicBezTo>
                  <a:cubicBezTo>
                    <a:pt x="313" y="37"/>
                    <a:pt x="314" y="32"/>
                    <a:pt x="314" y="28"/>
                  </a:cubicBezTo>
                  <a:cubicBezTo>
                    <a:pt x="313" y="27"/>
                    <a:pt x="311" y="27"/>
                    <a:pt x="310" y="27"/>
                  </a:cubicBezTo>
                  <a:cubicBezTo>
                    <a:pt x="310" y="29"/>
                    <a:pt x="309" y="34"/>
                    <a:pt x="309" y="38"/>
                  </a:cubicBezTo>
                  <a:moveTo>
                    <a:pt x="58" y="366"/>
                  </a:moveTo>
                  <a:cubicBezTo>
                    <a:pt x="58" y="366"/>
                    <a:pt x="58" y="361"/>
                    <a:pt x="55" y="354"/>
                  </a:cubicBezTo>
                  <a:cubicBezTo>
                    <a:pt x="52" y="346"/>
                    <a:pt x="45" y="342"/>
                    <a:pt x="39" y="345"/>
                  </a:cubicBezTo>
                  <a:cubicBezTo>
                    <a:pt x="32" y="347"/>
                    <a:pt x="32" y="354"/>
                    <a:pt x="32" y="360"/>
                  </a:cubicBezTo>
                  <a:cubicBezTo>
                    <a:pt x="31" y="366"/>
                    <a:pt x="31" y="369"/>
                    <a:pt x="28" y="370"/>
                  </a:cubicBezTo>
                  <a:cubicBezTo>
                    <a:pt x="26" y="371"/>
                    <a:pt x="22" y="371"/>
                    <a:pt x="20" y="365"/>
                  </a:cubicBezTo>
                  <a:cubicBezTo>
                    <a:pt x="18" y="358"/>
                    <a:pt x="23" y="356"/>
                    <a:pt x="24" y="355"/>
                  </a:cubicBezTo>
                  <a:cubicBezTo>
                    <a:pt x="24" y="354"/>
                    <a:pt x="24" y="353"/>
                    <a:pt x="22" y="352"/>
                  </a:cubicBezTo>
                  <a:cubicBezTo>
                    <a:pt x="20" y="353"/>
                    <a:pt x="15" y="356"/>
                    <a:pt x="14" y="356"/>
                  </a:cubicBezTo>
                  <a:cubicBezTo>
                    <a:pt x="15" y="358"/>
                    <a:pt x="15" y="361"/>
                    <a:pt x="17" y="367"/>
                  </a:cubicBezTo>
                  <a:cubicBezTo>
                    <a:pt x="22" y="379"/>
                    <a:pt x="30" y="378"/>
                    <a:pt x="34" y="375"/>
                  </a:cubicBezTo>
                  <a:cubicBezTo>
                    <a:pt x="37" y="373"/>
                    <a:pt x="39" y="370"/>
                    <a:pt x="39" y="361"/>
                  </a:cubicBezTo>
                  <a:cubicBezTo>
                    <a:pt x="39" y="355"/>
                    <a:pt x="40" y="352"/>
                    <a:pt x="44" y="351"/>
                  </a:cubicBezTo>
                  <a:cubicBezTo>
                    <a:pt x="47" y="350"/>
                    <a:pt x="50" y="351"/>
                    <a:pt x="52" y="355"/>
                  </a:cubicBezTo>
                  <a:cubicBezTo>
                    <a:pt x="55" y="363"/>
                    <a:pt x="50" y="365"/>
                    <a:pt x="47" y="367"/>
                  </a:cubicBezTo>
                  <a:cubicBezTo>
                    <a:pt x="46" y="369"/>
                    <a:pt x="47" y="370"/>
                    <a:pt x="48" y="371"/>
                  </a:cubicBezTo>
                  <a:cubicBezTo>
                    <a:pt x="50" y="370"/>
                    <a:pt x="54" y="368"/>
                    <a:pt x="58" y="366"/>
                  </a:cubicBezTo>
                  <a:moveTo>
                    <a:pt x="157" y="472"/>
                  </a:moveTo>
                  <a:cubicBezTo>
                    <a:pt x="155" y="473"/>
                    <a:pt x="155" y="474"/>
                    <a:pt x="155" y="475"/>
                  </a:cubicBezTo>
                  <a:cubicBezTo>
                    <a:pt x="155" y="475"/>
                    <a:pt x="155" y="475"/>
                    <a:pt x="156" y="476"/>
                  </a:cubicBezTo>
                  <a:cubicBezTo>
                    <a:pt x="158" y="478"/>
                    <a:pt x="158" y="479"/>
                    <a:pt x="155" y="481"/>
                  </a:cubicBezTo>
                  <a:cubicBezTo>
                    <a:pt x="153" y="483"/>
                    <a:pt x="152" y="483"/>
                    <a:pt x="151" y="484"/>
                  </a:cubicBezTo>
                  <a:cubicBezTo>
                    <a:pt x="150" y="482"/>
                    <a:pt x="141" y="477"/>
                    <a:pt x="139" y="476"/>
                  </a:cubicBezTo>
                  <a:cubicBezTo>
                    <a:pt x="139" y="475"/>
                    <a:pt x="139" y="475"/>
                    <a:pt x="140" y="472"/>
                  </a:cubicBezTo>
                  <a:cubicBezTo>
                    <a:pt x="140" y="469"/>
                    <a:pt x="141" y="467"/>
                    <a:pt x="144" y="468"/>
                  </a:cubicBezTo>
                  <a:cubicBezTo>
                    <a:pt x="144" y="469"/>
                    <a:pt x="145" y="469"/>
                    <a:pt x="145" y="469"/>
                  </a:cubicBezTo>
                  <a:cubicBezTo>
                    <a:pt x="146" y="469"/>
                    <a:pt x="147" y="467"/>
                    <a:pt x="147" y="466"/>
                  </a:cubicBezTo>
                  <a:cubicBezTo>
                    <a:pt x="144" y="465"/>
                    <a:pt x="139" y="461"/>
                    <a:pt x="133" y="457"/>
                  </a:cubicBezTo>
                  <a:cubicBezTo>
                    <a:pt x="131" y="457"/>
                    <a:pt x="131" y="459"/>
                    <a:pt x="131" y="460"/>
                  </a:cubicBezTo>
                  <a:cubicBezTo>
                    <a:pt x="131" y="460"/>
                    <a:pt x="132" y="460"/>
                    <a:pt x="132" y="461"/>
                  </a:cubicBezTo>
                  <a:cubicBezTo>
                    <a:pt x="135" y="463"/>
                    <a:pt x="133" y="467"/>
                    <a:pt x="133" y="469"/>
                  </a:cubicBezTo>
                  <a:cubicBezTo>
                    <a:pt x="133" y="472"/>
                    <a:pt x="127" y="500"/>
                    <a:pt x="127" y="500"/>
                  </a:cubicBezTo>
                  <a:cubicBezTo>
                    <a:pt x="127" y="501"/>
                    <a:pt x="127" y="501"/>
                    <a:pt x="127" y="501"/>
                  </a:cubicBezTo>
                  <a:cubicBezTo>
                    <a:pt x="128" y="501"/>
                    <a:pt x="132" y="503"/>
                    <a:pt x="133" y="503"/>
                  </a:cubicBezTo>
                  <a:cubicBezTo>
                    <a:pt x="135" y="501"/>
                    <a:pt x="153" y="488"/>
                    <a:pt x="158" y="484"/>
                  </a:cubicBezTo>
                  <a:cubicBezTo>
                    <a:pt x="163" y="480"/>
                    <a:pt x="164" y="481"/>
                    <a:pt x="166" y="481"/>
                  </a:cubicBezTo>
                  <a:cubicBezTo>
                    <a:pt x="167" y="481"/>
                    <a:pt x="167" y="482"/>
                    <a:pt x="167" y="482"/>
                  </a:cubicBezTo>
                  <a:cubicBezTo>
                    <a:pt x="168" y="481"/>
                    <a:pt x="169" y="480"/>
                    <a:pt x="169" y="479"/>
                  </a:cubicBezTo>
                  <a:cubicBezTo>
                    <a:pt x="164" y="477"/>
                    <a:pt x="158" y="473"/>
                    <a:pt x="157" y="472"/>
                  </a:cubicBezTo>
                  <a:moveTo>
                    <a:pt x="136" y="496"/>
                  </a:moveTo>
                  <a:cubicBezTo>
                    <a:pt x="136" y="496"/>
                    <a:pt x="136" y="496"/>
                    <a:pt x="135" y="496"/>
                  </a:cubicBezTo>
                  <a:cubicBezTo>
                    <a:pt x="135" y="496"/>
                    <a:pt x="135" y="495"/>
                    <a:pt x="135" y="495"/>
                  </a:cubicBezTo>
                  <a:cubicBezTo>
                    <a:pt x="138" y="479"/>
                    <a:pt x="138" y="479"/>
                    <a:pt x="138" y="479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36" y="496"/>
                    <a:pt x="136" y="496"/>
                    <a:pt x="136" y="496"/>
                  </a:cubicBezTo>
                  <a:moveTo>
                    <a:pt x="420" y="449"/>
                  </a:moveTo>
                  <a:cubicBezTo>
                    <a:pt x="421" y="448"/>
                    <a:pt x="427" y="443"/>
                    <a:pt x="430" y="439"/>
                  </a:cubicBezTo>
                  <a:cubicBezTo>
                    <a:pt x="431" y="439"/>
                    <a:pt x="433" y="441"/>
                    <a:pt x="432" y="442"/>
                  </a:cubicBezTo>
                  <a:cubicBezTo>
                    <a:pt x="432" y="442"/>
                    <a:pt x="432" y="442"/>
                    <a:pt x="431" y="443"/>
                  </a:cubicBezTo>
                  <a:cubicBezTo>
                    <a:pt x="430" y="445"/>
                    <a:pt x="430" y="446"/>
                    <a:pt x="431" y="452"/>
                  </a:cubicBezTo>
                  <a:cubicBezTo>
                    <a:pt x="433" y="457"/>
                    <a:pt x="439" y="479"/>
                    <a:pt x="440" y="481"/>
                  </a:cubicBezTo>
                  <a:cubicBezTo>
                    <a:pt x="440" y="482"/>
                    <a:pt x="437" y="486"/>
                    <a:pt x="437" y="486"/>
                  </a:cubicBezTo>
                  <a:cubicBezTo>
                    <a:pt x="436" y="486"/>
                    <a:pt x="436" y="487"/>
                    <a:pt x="436" y="486"/>
                  </a:cubicBezTo>
                  <a:cubicBezTo>
                    <a:pt x="435" y="486"/>
                    <a:pt x="411" y="471"/>
                    <a:pt x="409" y="469"/>
                  </a:cubicBezTo>
                  <a:cubicBezTo>
                    <a:pt x="407" y="468"/>
                    <a:pt x="403" y="466"/>
                    <a:pt x="401" y="467"/>
                  </a:cubicBezTo>
                  <a:cubicBezTo>
                    <a:pt x="400" y="468"/>
                    <a:pt x="400" y="468"/>
                    <a:pt x="399" y="468"/>
                  </a:cubicBezTo>
                  <a:cubicBezTo>
                    <a:pt x="398" y="468"/>
                    <a:pt x="397" y="467"/>
                    <a:pt x="397" y="465"/>
                  </a:cubicBezTo>
                  <a:cubicBezTo>
                    <a:pt x="404" y="461"/>
                    <a:pt x="409" y="457"/>
                    <a:pt x="411" y="456"/>
                  </a:cubicBezTo>
                  <a:cubicBezTo>
                    <a:pt x="412" y="456"/>
                    <a:pt x="413" y="457"/>
                    <a:pt x="413" y="458"/>
                  </a:cubicBezTo>
                  <a:cubicBezTo>
                    <a:pt x="412" y="459"/>
                    <a:pt x="412" y="459"/>
                    <a:pt x="412" y="459"/>
                  </a:cubicBezTo>
                  <a:cubicBezTo>
                    <a:pt x="409" y="461"/>
                    <a:pt x="411" y="463"/>
                    <a:pt x="414" y="464"/>
                  </a:cubicBezTo>
                  <a:cubicBezTo>
                    <a:pt x="416" y="466"/>
                    <a:pt x="416" y="466"/>
                    <a:pt x="417" y="466"/>
                  </a:cubicBezTo>
                  <a:cubicBezTo>
                    <a:pt x="418" y="465"/>
                    <a:pt x="427" y="458"/>
                    <a:pt x="429" y="457"/>
                  </a:cubicBezTo>
                  <a:cubicBezTo>
                    <a:pt x="428" y="456"/>
                    <a:pt x="428" y="456"/>
                    <a:pt x="427" y="453"/>
                  </a:cubicBezTo>
                  <a:cubicBezTo>
                    <a:pt x="426" y="450"/>
                    <a:pt x="425" y="449"/>
                    <a:pt x="423" y="450"/>
                  </a:cubicBezTo>
                  <a:cubicBezTo>
                    <a:pt x="422" y="451"/>
                    <a:pt x="422" y="451"/>
                    <a:pt x="422" y="451"/>
                  </a:cubicBezTo>
                  <a:cubicBezTo>
                    <a:pt x="421" y="451"/>
                    <a:pt x="420" y="450"/>
                    <a:pt x="420" y="449"/>
                  </a:cubicBezTo>
                  <a:moveTo>
                    <a:pt x="434" y="476"/>
                  </a:moveTo>
                  <a:cubicBezTo>
                    <a:pt x="430" y="460"/>
                    <a:pt x="430" y="460"/>
                    <a:pt x="430" y="460"/>
                  </a:cubicBezTo>
                  <a:cubicBezTo>
                    <a:pt x="420" y="468"/>
                    <a:pt x="420" y="468"/>
                    <a:pt x="420" y="468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477"/>
                    <a:pt x="434" y="476"/>
                    <a:pt x="434" y="47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18462" y="853"/>
              <a:ext cx="370" cy="710"/>
            </a:xfrm>
            <a:custGeom>
              <a:avLst/>
              <a:gdLst>
                <a:gd name="T0" fmla="*/ 1264 w 185"/>
                <a:gd name="T1" fmla="*/ 4144 h 355"/>
                <a:gd name="T2" fmla="*/ 1088 w 185"/>
                <a:gd name="T3" fmla="*/ 4640 h 355"/>
                <a:gd name="T4" fmla="*/ 464 w 185"/>
                <a:gd name="T5" fmla="*/ 4400 h 355"/>
                <a:gd name="T6" fmla="*/ 1968 w 185"/>
                <a:gd name="T7" fmla="*/ 3552 h 355"/>
                <a:gd name="T8" fmla="*/ 1472 w 185"/>
                <a:gd name="T9" fmla="*/ 3152 h 355"/>
                <a:gd name="T10" fmla="*/ 1888 w 185"/>
                <a:gd name="T11" fmla="*/ 5152 h 355"/>
                <a:gd name="T12" fmla="*/ 1392 w 185"/>
                <a:gd name="T13" fmla="*/ 4896 h 355"/>
                <a:gd name="T14" fmla="*/ 1184 w 185"/>
                <a:gd name="T15" fmla="*/ 5520 h 355"/>
                <a:gd name="T16" fmla="*/ 624 w 185"/>
                <a:gd name="T17" fmla="*/ 5184 h 355"/>
                <a:gd name="T18" fmla="*/ 1248 w 185"/>
                <a:gd name="T19" fmla="*/ 5680 h 355"/>
                <a:gd name="T20" fmla="*/ 368 w 185"/>
                <a:gd name="T21" fmla="*/ 672 h 355"/>
                <a:gd name="T22" fmla="*/ 224 w 185"/>
                <a:gd name="T23" fmla="*/ 656 h 355"/>
                <a:gd name="T24" fmla="*/ 256 w 185"/>
                <a:gd name="T25" fmla="*/ 896 h 355"/>
                <a:gd name="T26" fmla="*/ 1040 w 185"/>
                <a:gd name="T27" fmla="*/ 48 h 355"/>
                <a:gd name="T28" fmla="*/ 0 w 185"/>
                <a:gd name="T29" fmla="*/ 464 h 355"/>
                <a:gd name="T30" fmla="*/ 768 w 185"/>
                <a:gd name="T31" fmla="*/ 480 h 355"/>
                <a:gd name="T32" fmla="*/ 768 w 185"/>
                <a:gd name="T33" fmla="*/ 656 h 355"/>
                <a:gd name="T34" fmla="*/ 496 w 185"/>
                <a:gd name="T35" fmla="*/ 720 h 355"/>
                <a:gd name="T36" fmla="*/ 1328 w 185"/>
                <a:gd name="T37" fmla="*/ 592 h 355"/>
                <a:gd name="T38" fmla="*/ 2464 w 185"/>
                <a:gd name="T39" fmla="*/ 1168 h 355"/>
                <a:gd name="T40" fmla="*/ 96 w 185"/>
                <a:gd name="T41" fmla="*/ 3024 h 355"/>
                <a:gd name="T42" fmla="*/ 1008 w 185"/>
                <a:gd name="T43" fmla="*/ 3152 h 355"/>
                <a:gd name="T44" fmla="*/ 1136 w 185"/>
                <a:gd name="T45" fmla="*/ 2592 h 355"/>
                <a:gd name="T46" fmla="*/ 1712 w 185"/>
                <a:gd name="T47" fmla="*/ 208 h 355"/>
                <a:gd name="T48" fmla="*/ 624 w 185"/>
                <a:gd name="T49" fmla="*/ 176 h 355"/>
                <a:gd name="T50" fmla="*/ 656 w 185"/>
                <a:gd name="T51" fmla="*/ 304 h 355"/>
                <a:gd name="T52" fmla="*/ 624 w 185"/>
                <a:gd name="T53" fmla="*/ 176 h 355"/>
                <a:gd name="T54" fmla="*/ 1536 w 185"/>
                <a:gd name="T55" fmla="*/ 1296 h 355"/>
                <a:gd name="T56" fmla="*/ 960 w 185"/>
                <a:gd name="T57" fmla="*/ 1296 h 355"/>
                <a:gd name="T58" fmla="*/ 1088 w 185"/>
                <a:gd name="T59" fmla="*/ 2176 h 355"/>
                <a:gd name="T60" fmla="*/ 1440 w 185"/>
                <a:gd name="T61" fmla="*/ 1408 h 355"/>
                <a:gd name="T62" fmla="*/ 1104 w 185"/>
                <a:gd name="T63" fmla="*/ 2784 h 355"/>
                <a:gd name="T64" fmla="*/ 1360 w 185"/>
                <a:gd name="T65" fmla="*/ 3808 h 355"/>
                <a:gd name="T66" fmla="*/ 1152 w 185"/>
                <a:gd name="T67" fmla="*/ 4288 h 355"/>
                <a:gd name="T68" fmla="*/ 1344 w 185"/>
                <a:gd name="T69" fmla="*/ 4256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5"/>
                <a:gd name="T106" fmla="*/ 0 h 355"/>
                <a:gd name="T107" fmla="*/ 185 w 185"/>
                <a:gd name="T108" fmla="*/ 355 h 3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5" h="355">
                  <a:moveTo>
                    <a:pt x="147" y="221"/>
                  </a:moveTo>
                  <a:cubicBezTo>
                    <a:pt x="147" y="238"/>
                    <a:pt x="134" y="249"/>
                    <a:pt x="79" y="259"/>
                  </a:cubicBezTo>
                  <a:cubicBezTo>
                    <a:pt x="57" y="263"/>
                    <a:pt x="50" y="268"/>
                    <a:pt x="50" y="275"/>
                  </a:cubicBezTo>
                  <a:cubicBezTo>
                    <a:pt x="50" y="281"/>
                    <a:pt x="56" y="287"/>
                    <a:pt x="68" y="290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45" y="299"/>
                    <a:pt x="29" y="288"/>
                    <a:pt x="29" y="275"/>
                  </a:cubicBezTo>
                  <a:cubicBezTo>
                    <a:pt x="29" y="263"/>
                    <a:pt x="36" y="253"/>
                    <a:pt x="77" y="244"/>
                  </a:cubicBezTo>
                  <a:cubicBezTo>
                    <a:pt x="114" y="236"/>
                    <a:pt x="125" y="232"/>
                    <a:pt x="123" y="222"/>
                  </a:cubicBezTo>
                  <a:cubicBezTo>
                    <a:pt x="123" y="214"/>
                    <a:pt x="112" y="210"/>
                    <a:pt x="92" y="210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132" y="197"/>
                    <a:pt x="147" y="208"/>
                    <a:pt x="147" y="221"/>
                  </a:cubicBezTo>
                  <a:close/>
                  <a:moveTo>
                    <a:pt x="118" y="322"/>
                  </a:moveTo>
                  <a:cubicBezTo>
                    <a:pt x="118" y="306"/>
                    <a:pt x="106" y="297"/>
                    <a:pt x="87" y="293"/>
                  </a:cubicBezTo>
                  <a:cubicBezTo>
                    <a:pt x="87" y="306"/>
                    <a:pt x="87" y="306"/>
                    <a:pt x="87" y="306"/>
                  </a:cubicBezTo>
                  <a:cubicBezTo>
                    <a:pt x="95" y="309"/>
                    <a:pt x="102" y="314"/>
                    <a:pt x="102" y="323"/>
                  </a:cubicBezTo>
                  <a:cubicBezTo>
                    <a:pt x="102" y="334"/>
                    <a:pt x="91" y="345"/>
                    <a:pt x="74" y="345"/>
                  </a:cubicBezTo>
                  <a:cubicBezTo>
                    <a:pt x="51" y="345"/>
                    <a:pt x="44" y="334"/>
                    <a:pt x="41" y="327"/>
                  </a:cubicBezTo>
                  <a:cubicBezTo>
                    <a:pt x="40" y="325"/>
                    <a:pt x="40" y="324"/>
                    <a:pt x="39" y="324"/>
                  </a:cubicBezTo>
                  <a:cubicBezTo>
                    <a:pt x="38" y="325"/>
                    <a:pt x="37" y="326"/>
                    <a:pt x="37" y="328"/>
                  </a:cubicBezTo>
                  <a:cubicBezTo>
                    <a:pt x="39" y="342"/>
                    <a:pt x="57" y="355"/>
                    <a:pt x="78" y="355"/>
                  </a:cubicBezTo>
                  <a:cubicBezTo>
                    <a:pt x="102" y="355"/>
                    <a:pt x="118" y="340"/>
                    <a:pt x="118" y="322"/>
                  </a:cubicBezTo>
                  <a:close/>
                  <a:moveTo>
                    <a:pt x="23" y="42"/>
                  </a:moveTo>
                  <a:cubicBezTo>
                    <a:pt x="32" y="38"/>
                    <a:pt x="44" y="36"/>
                    <a:pt x="53" y="36"/>
                  </a:cubicBezTo>
                  <a:cubicBezTo>
                    <a:pt x="51" y="33"/>
                    <a:pt x="31" y="34"/>
                    <a:pt x="14" y="41"/>
                  </a:cubicBezTo>
                  <a:cubicBezTo>
                    <a:pt x="6" y="45"/>
                    <a:pt x="2" y="48"/>
                    <a:pt x="2" y="51"/>
                  </a:cubicBezTo>
                  <a:cubicBezTo>
                    <a:pt x="2" y="54"/>
                    <a:pt x="6" y="58"/>
                    <a:pt x="16" y="56"/>
                  </a:cubicBezTo>
                  <a:cubicBezTo>
                    <a:pt x="8" y="54"/>
                    <a:pt x="11" y="48"/>
                    <a:pt x="23" y="42"/>
                  </a:cubicBezTo>
                  <a:close/>
                  <a:moveTo>
                    <a:pt x="65" y="3"/>
                  </a:moveTo>
                  <a:cubicBezTo>
                    <a:pt x="33" y="0"/>
                    <a:pt x="17" y="9"/>
                    <a:pt x="18" y="16"/>
                  </a:cubicBezTo>
                  <a:cubicBezTo>
                    <a:pt x="8" y="19"/>
                    <a:pt x="0" y="23"/>
                    <a:pt x="0" y="29"/>
                  </a:cubicBezTo>
                  <a:cubicBezTo>
                    <a:pt x="0" y="32"/>
                    <a:pt x="3" y="36"/>
                    <a:pt x="9" y="37"/>
                  </a:cubicBezTo>
                  <a:cubicBezTo>
                    <a:pt x="21" y="33"/>
                    <a:pt x="35" y="30"/>
                    <a:pt x="48" y="30"/>
                  </a:cubicBezTo>
                  <a:cubicBezTo>
                    <a:pt x="58" y="30"/>
                    <a:pt x="64" y="33"/>
                    <a:pt x="64" y="36"/>
                  </a:cubicBezTo>
                  <a:cubicBezTo>
                    <a:pt x="64" y="39"/>
                    <a:pt x="58" y="41"/>
                    <a:pt x="48" y="41"/>
                  </a:cubicBezTo>
                  <a:cubicBezTo>
                    <a:pt x="44" y="41"/>
                    <a:pt x="43" y="41"/>
                    <a:pt x="41" y="40"/>
                  </a:cubicBezTo>
                  <a:cubicBezTo>
                    <a:pt x="37" y="42"/>
                    <a:pt x="32" y="43"/>
                    <a:pt x="31" y="45"/>
                  </a:cubicBezTo>
                  <a:cubicBezTo>
                    <a:pt x="34" y="46"/>
                    <a:pt x="40" y="47"/>
                    <a:pt x="46" y="47"/>
                  </a:cubicBezTo>
                  <a:cubicBezTo>
                    <a:pt x="65" y="47"/>
                    <a:pt x="72" y="44"/>
                    <a:pt x="83" y="37"/>
                  </a:cubicBezTo>
                  <a:cubicBezTo>
                    <a:pt x="87" y="34"/>
                    <a:pt x="93" y="32"/>
                    <a:pt x="97" y="32"/>
                  </a:cubicBezTo>
                  <a:cubicBezTo>
                    <a:pt x="135" y="37"/>
                    <a:pt x="154" y="53"/>
                    <a:pt x="154" y="73"/>
                  </a:cubicBezTo>
                  <a:cubicBezTo>
                    <a:pt x="154" y="98"/>
                    <a:pt x="126" y="116"/>
                    <a:pt x="77" y="138"/>
                  </a:cubicBezTo>
                  <a:cubicBezTo>
                    <a:pt x="24" y="162"/>
                    <a:pt x="4" y="171"/>
                    <a:pt x="6" y="189"/>
                  </a:cubicBezTo>
                  <a:cubicBezTo>
                    <a:pt x="7" y="203"/>
                    <a:pt x="23" y="214"/>
                    <a:pt x="64" y="212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40" y="197"/>
                    <a:pt x="33" y="192"/>
                    <a:pt x="33" y="186"/>
                  </a:cubicBezTo>
                  <a:cubicBezTo>
                    <a:pt x="33" y="177"/>
                    <a:pt x="49" y="170"/>
                    <a:pt x="71" y="162"/>
                  </a:cubicBezTo>
                  <a:cubicBezTo>
                    <a:pt x="161" y="126"/>
                    <a:pt x="185" y="105"/>
                    <a:pt x="185" y="73"/>
                  </a:cubicBezTo>
                  <a:cubicBezTo>
                    <a:pt x="185" y="39"/>
                    <a:pt x="155" y="22"/>
                    <a:pt x="107" y="13"/>
                  </a:cubicBezTo>
                  <a:cubicBezTo>
                    <a:pt x="87" y="9"/>
                    <a:pt x="83" y="5"/>
                    <a:pt x="65" y="3"/>
                  </a:cubicBezTo>
                  <a:close/>
                  <a:moveTo>
                    <a:pt x="39" y="11"/>
                  </a:moveTo>
                  <a:cubicBezTo>
                    <a:pt x="46" y="10"/>
                    <a:pt x="50" y="11"/>
                    <a:pt x="50" y="14"/>
                  </a:cubicBezTo>
                  <a:cubicBezTo>
                    <a:pt x="51" y="16"/>
                    <a:pt x="48" y="18"/>
                    <a:pt x="41" y="19"/>
                  </a:cubicBezTo>
                  <a:cubicBezTo>
                    <a:pt x="34" y="20"/>
                    <a:pt x="31" y="19"/>
                    <a:pt x="30" y="17"/>
                  </a:cubicBezTo>
                  <a:cubicBezTo>
                    <a:pt x="30" y="15"/>
                    <a:pt x="33" y="12"/>
                    <a:pt x="39" y="11"/>
                  </a:cubicBezTo>
                  <a:close/>
                  <a:moveTo>
                    <a:pt x="90" y="88"/>
                  </a:moveTo>
                  <a:cubicBezTo>
                    <a:pt x="94" y="86"/>
                    <a:pt x="96" y="84"/>
                    <a:pt x="96" y="81"/>
                  </a:cubicBezTo>
                  <a:cubicBezTo>
                    <a:pt x="96" y="75"/>
                    <a:pt x="88" y="70"/>
                    <a:pt x="78" y="70"/>
                  </a:cubicBezTo>
                  <a:cubicBezTo>
                    <a:pt x="68" y="70"/>
                    <a:pt x="60" y="75"/>
                    <a:pt x="60" y="81"/>
                  </a:cubicBezTo>
                  <a:cubicBezTo>
                    <a:pt x="60" y="84"/>
                    <a:pt x="62" y="86"/>
                    <a:pt x="66" y="88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71" y="135"/>
                    <a:pt x="84" y="129"/>
                    <a:pt x="89" y="127"/>
                  </a:cubicBezTo>
                  <a:lnTo>
                    <a:pt x="90" y="88"/>
                  </a:lnTo>
                  <a:close/>
                  <a:moveTo>
                    <a:pt x="87" y="166"/>
                  </a:moveTo>
                  <a:cubicBezTo>
                    <a:pt x="82" y="168"/>
                    <a:pt x="69" y="173"/>
                    <a:pt x="69" y="174"/>
                  </a:cubicBezTo>
                  <a:cubicBezTo>
                    <a:pt x="71" y="240"/>
                    <a:pt x="71" y="240"/>
                    <a:pt x="71" y="240"/>
                  </a:cubicBezTo>
                  <a:cubicBezTo>
                    <a:pt x="73" y="240"/>
                    <a:pt x="82" y="238"/>
                    <a:pt x="85" y="238"/>
                  </a:cubicBezTo>
                  <a:lnTo>
                    <a:pt x="87" y="166"/>
                  </a:lnTo>
                  <a:close/>
                  <a:moveTo>
                    <a:pt x="72" y="268"/>
                  </a:moveTo>
                  <a:cubicBezTo>
                    <a:pt x="74" y="326"/>
                    <a:pt x="75" y="330"/>
                    <a:pt x="78" y="335"/>
                  </a:cubicBezTo>
                  <a:cubicBezTo>
                    <a:pt x="81" y="330"/>
                    <a:pt x="82" y="325"/>
                    <a:pt x="84" y="266"/>
                  </a:cubicBezTo>
                  <a:cubicBezTo>
                    <a:pt x="82" y="266"/>
                    <a:pt x="75" y="267"/>
                    <a:pt x="72" y="26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01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60648"/>
            <a:ext cx="1824286" cy="566069"/>
          </a:xfrm>
          <a:prstGeom prst="rect">
            <a:avLst/>
          </a:prstGeom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91344" y="260648"/>
            <a:ext cx="711200" cy="930275"/>
            <a:chOff x="17626" y="647"/>
            <a:chExt cx="1576" cy="2180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18032" y="647"/>
              <a:ext cx="1170" cy="1172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17626" y="1811"/>
              <a:ext cx="556" cy="554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18472" y="2537"/>
              <a:ext cx="292" cy="290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18074" y="693"/>
              <a:ext cx="1084" cy="1080"/>
            </a:xfrm>
            <a:custGeom>
              <a:avLst/>
              <a:gdLst>
                <a:gd name="T0" fmla="*/ 6368 w 542"/>
                <a:gd name="T1" fmla="*/ 6528 h 540"/>
                <a:gd name="T2" fmla="*/ 4656 w 542"/>
                <a:gd name="T3" fmla="*/ 7296 h 540"/>
                <a:gd name="T4" fmla="*/ 1712 w 542"/>
                <a:gd name="T5" fmla="*/ 5792 h 540"/>
                <a:gd name="T6" fmla="*/ 1360 w 542"/>
                <a:gd name="T7" fmla="*/ 3872 h 540"/>
                <a:gd name="T8" fmla="*/ 7344 w 542"/>
                <a:gd name="T9" fmla="*/ 4304 h 540"/>
                <a:gd name="T10" fmla="*/ 6704 w 542"/>
                <a:gd name="T11" fmla="*/ 6208 h 540"/>
                <a:gd name="T12" fmla="*/ 4256 w 542"/>
                <a:gd name="T13" fmla="*/ 7328 h 540"/>
                <a:gd name="T14" fmla="*/ 1312 w 542"/>
                <a:gd name="T15" fmla="*/ 4320 h 540"/>
                <a:gd name="T16" fmla="*/ 1424 w 542"/>
                <a:gd name="T17" fmla="*/ 3456 h 540"/>
                <a:gd name="T18" fmla="*/ 7584 w 542"/>
                <a:gd name="T19" fmla="*/ 3280 h 540"/>
                <a:gd name="T20" fmla="*/ 7552 w 542"/>
                <a:gd name="T21" fmla="*/ 5056 h 540"/>
                <a:gd name="T22" fmla="*/ 6784 w 542"/>
                <a:gd name="T23" fmla="*/ 6064 h 540"/>
                <a:gd name="T24" fmla="*/ 6944 w 542"/>
                <a:gd name="T25" fmla="*/ 5872 h 540"/>
                <a:gd name="T26" fmla="*/ 5456 w 542"/>
                <a:gd name="T27" fmla="*/ 7136 h 540"/>
                <a:gd name="T28" fmla="*/ 2800 w 542"/>
                <a:gd name="T29" fmla="*/ 7008 h 540"/>
                <a:gd name="T30" fmla="*/ 2784 w 542"/>
                <a:gd name="T31" fmla="*/ 6896 h 540"/>
                <a:gd name="T32" fmla="*/ 6080 w 542"/>
                <a:gd name="T33" fmla="*/ 7168 h 540"/>
                <a:gd name="T34" fmla="*/ 4928 w 542"/>
                <a:gd name="T35" fmla="*/ 7264 h 540"/>
                <a:gd name="T36" fmla="*/ 7408 w 542"/>
                <a:gd name="T37" fmla="*/ 3744 h 540"/>
                <a:gd name="T38" fmla="*/ 7680 w 542"/>
                <a:gd name="T39" fmla="*/ 3712 h 540"/>
                <a:gd name="T40" fmla="*/ 3200 w 542"/>
                <a:gd name="T41" fmla="*/ 7136 h 540"/>
                <a:gd name="T42" fmla="*/ 3280 w 542"/>
                <a:gd name="T43" fmla="*/ 7360 h 540"/>
                <a:gd name="T44" fmla="*/ 7216 w 542"/>
                <a:gd name="T45" fmla="*/ 5536 h 540"/>
                <a:gd name="T46" fmla="*/ 7536 w 542"/>
                <a:gd name="T47" fmla="*/ 5328 h 540"/>
                <a:gd name="T48" fmla="*/ 1264 w 542"/>
                <a:gd name="T49" fmla="*/ 5296 h 540"/>
                <a:gd name="T50" fmla="*/ 2080 w 542"/>
                <a:gd name="T51" fmla="*/ 6304 h 540"/>
                <a:gd name="T52" fmla="*/ 1776 w 542"/>
                <a:gd name="T53" fmla="*/ 6080 h 540"/>
                <a:gd name="T54" fmla="*/ 1264 w 542"/>
                <a:gd name="T55" fmla="*/ 4880 h 540"/>
                <a:gd name="T56" fmla="*/ 992 w 542"/>
                <a:gd name="T57" fmla="*/ 4912 h 540"/>
                <a:gd name="T58" fmla="*/ 2080 w 542"/>
                <a:gd name="T59" fmla="*/ 6800 h 540"/>
                <a:gd name="T60" fmla="*/ 704 w 542"/>
                <a:gd name="T61" fmla="*/ 2848 h 540"/>
                <a:gd name="T62" fmla="*/ 128 w 542"/>
                <a:gd name="T63" fmla="*/ 3232 h 540"/>
                <a:gd name="T64" fmla="*/ 2432 w 542"/>
                <a:gd name="T65" fmla="*/ 608 h 540"/>
                <a:gd name="T66" fmla="*/ 3568 w 542"/>
                <a:gd name="T67" fmla="*/ 304 h 540"/>
                <a:gd name="T68" fmla="*/ 3136 w 542"/>
                <a:gd name="T69" fmla="*/ 720 h 540"/>
                <a:gd name="T70" fmla="*/ 1680 w 542"/>
                <a:gd name="T71" fmla="*/ 1696 h 540"/>
                <a:gd name="T72" fmla="*/ 592 w 542"/>
                <a:gd name="T73" fmla="*/ 2208 h 540"/>
                <a:gd name="T74" fmla="*/ 1184 w 542"/>
                <a:gd name="T75" fmla="*/ 2208 h 540"/>
                <a:gd name="T76" fmla="*/ 608 w 542"/>
                <a:gd name="T77" fmla="*/ 4064 h 540"/>
                <a:gd name="T78" fmla="*/ 176 w 542"/>
                <a:gd name="T79" fmla="*/ 4544 h 540"/>
                <a:gd name="T80" fmla="*/ 8528 w 542"/>
                <a:gd name="T81" fmla="*/ 3408 h 540"/>
                <a:gd name="T82" fmla="*/ 6784 w 542"/>
                <a:gd name="T83" fmla="*/ 1200 h 540"/>
                <a:gd name="T84" fmla="*/ 6864 w 542"/>
                <a:gd name="T85" fmla="*/ 1440 h 540"/>
                <a:gd name="T86" fmla="*/ 4896 w 542"/>
                <a:gd name="T87" fmla="*/ 8608 h 540"/>
                <a:gd name="T88" fmla="*/ 8512 w 542"/>
                <a:gd name="T89" fmla="*/ 4560 h 540"/>
                <a:gd name="T90" fmla="*/ 4032 w 542"/>
                <a:gd name="T91" fmla="*/ 8464 h 540"/>
                <a:gd name="T92" fmla="*/ 8096 w 542"/>
                <a:gd name="T93" fmla="*/ 5264 h 540"/>
                <a:gd name="T94" fmla="*/ 8448 w 542"/>
                <a:gd name="T95" fmla="*/ 5696 h 540"/>
                <a:gd name="T96" fmla="*/ 4240 w 542"/>
                <a:gd name="T97" fmla="*/ 256 h 540"/>
                <a:gd name="T98" fmla="*/ 2832 w 542"/>
                <a:gd name="T99" fmla="*/ 8240 h 540"/>
                <a:gd name="T100" fmla="*/ 1600 w 542"/>
                <a:gd name="T101" fmla="*/ 6928 h 540"/>
                <a:gd name="T102" fmla="*/ 7536 w 542"/>
                <a:gd name="T103" fmla="*/ 6816 h 540"/>
                <a:gd name="T104" fmla="*/ 5728 w 542"/>
                <a:gd name="T105" fmla="*/ 848 h 540"/>
                <a:gd name="T106" fmla="*/ 1312 w 542"/>
                <a:gd name="T107" fmla="*/ 6480 h 540"/>
                <a:gd name="T108" fmla="*/ 7792 w 542"/>
                <a:gd name="T109" fmla="*/ 2880 h 540"/>
                <a:gd name="T110" fmla="*/ 7632 w 542"/>
                <a:gd name="T111" fmla="*/ 2448 h 540"/>
                <a:gd name="T112" fmla="*/ 7344 w 542"/>
                <a:gd name="T113" fmla="*/ 2000 h 540"/>
                <a:gd name="T114" fmla="*/ 6256 w 542"/>
                <a:gd name="T115" fmla="*/ 8080 h 540"/>
                <a:gd name="T116" fmla="*/ 5024 w 542"/>
                <a:gd name="T117" fmla="*/ 448 h 540"/>
                <a:gd name="T118" fmla="*/ 752 w 542"/>
                <a:gd name="T119" fmla="*/ 5872 h 540"/>
                <a:gd name="T120" fmla="*/ 2032 w 542"/>
                <a:gd name="T121" fmla="*/ 8000 h 540"/>
                <a:gd name="T122" fmla="*/ 6896 w 542"/>
                <a:gd name="T123" fmla="*/ 7088 h 540"/>
                <a:gd name="T124" fmla="*/ 6752 w 542"/>
                <a:gd name="T125" fmla="*/ 7216 h 5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2"/>
                <a:gd name="T190" fmla="*/ 0 h 540"/>
                <a:gd name="T191" fmla="*/ 542 w 542"/>
                <a:gd name="T192" fmla="*/ 540 h 5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2" h="540">
                  <a:moveTo>
                    <a:pt x="398" y="408"/>
                  </a:moveTo>
                  <a:cubicBezTo>
                    <a:pt x="399" y="408"/>
                    <a:pt x="400" y="409"/>
                    <a:pt x="400" y="410"/>
                  </a:cubicBezTo>
                  <a:cubicBezTo>
                    <a:pt x="399" y="410"/>
                    <a:pt x="399" y="410"/>
                    <a:pt x="399" y="410"/>
                  </a:cubicBezTo>
                  <a:cubicBezTo>
                    <a:pt x="398" y="412"/>
                    <a:pt x="397" y="413"/>
                    <a:pt x="400" y="416"/>
                  </a:cubicBezTo>
                  <a:cubicBezTo>
                    <a:pt x="402" y="418"/>
                    <a:pt x="405" y="422"/>
                    <a:pt x="407" y="423"/>
                  </a:cubicBezTo>
                  <a:cubicBezTo>
                    <a:pt x="408" y="425"/>
                    <a:pt x="410" y="427"/>
                    <a:pt x="412" y="425"/>
                  </a:cubicBezTo>
                  <a:cubicBezTo>
                    <a:pt x="412" y="425"/>
                    <a:pt x="412" y="425"/>
                    <a:pt x="413" y="425"/>
                  </a:cubicBezTo>
                  <a:cubicBezTo>
                    <a:pt x="413" y="425"/>
                    <a:pt x="414" y="426"/>
                    <a:pt x="414" y="426"/>
                  </a:cubicBezTo>
                  <a:cubicBezTo>
                    <a:pt x="411" y="429"/>
                    <a:pt x="407" y="432"/>
                    <a:pt x="405" y="434"/>
                  </a:cubicBezTo>
                  <a:cubicBezTo>
                    <a:pt x="404" y="434"/>
                    <a:pt x="403" y="433"/>
                    <a:pt x="404" y="432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6" y="430"/>
                    <a:pt x="405" y="428"/>
                    <a:pt x="403" y="426"/>
                  </a:cubicBezTo>
                  <a:cubicBezTo>
                    <a:pt x="401" y="423"/>
                    <a:pt x="398" y="420"/>
                    <a:pt x="397" y="419"/>
                  </a:cubicBezTo>
                  <a:cubicBezTo>
                    <a:pt x="395" y="416"/>
                    <a:pt x="394" y="415"/>
                    <a:pt x="392" y="417"/>
                  </a:cubicBezTo>
                  <a:cubicBezTo>
                    <a:pt x="392" y="417"/>
                    <a:pt x="391" y="417"/>
                    <a:pt x="391" y="417"/>
                  </a:cubicBezTo>
                  <a:cubicBezTo>
                    <a:pt x="390" y="417"/>
                    <a:pt x="389" y="416"/>
                    <a:pt x="390" y="416"/>
                  </a:cubicBezTo>
                  <a:cubicBezTo>
                    <a:pt x="393" y="413"/>
                    <a:pt x="396" y="410"/>
                    <a:pt x="398" y="408"/>
                  </a:cubicBezTo>
                  <a:moveTo>
                    <a:pt x="291" y="456"/>
                  </a:moveTo>
                  <a:cubicBezTo>
                    <a:pt x="288" y="457"/>
                    <a:pt x="284" y="457"/>
                    <a:pt x="280" y="457"/>
                  </a:cubicBezTo>
                  <a:cubicBezTo>
                    <a:pt x="279" y="458"/>
                    <a:pt x="279" y="459"/>
                    <a:pt x="280" y="460"/>
                  </a:cubicBezTo>
                  <a:cubicBezTo>
                    <a:pt x="280" y="460"/>
                    <a:pt x="281" y="459"/>
                    <a:pt x="281" y="460"/>
                  </a:cubicBezTo>
                  <a:cubicBezTo>
                    <a:pt x="283" y="460"/>
                    <a:pt x="283" y="461"/>
                    <a:pt x="284" y="464"/>
                  </a:cubicBezTo>
                  <a:cubicBezTo>
                    <a:pt x="284" y="466"/>
                    <a:pt x="284" y="470"/>
                    <a:pt x="284" y="474"/>
                  </a:cubicBezTo>
                  <a:cubicBezTo>
                    <a:pt x="284" y="477"/>
                    <a:pt x="284" y="479"/>
                    <a:pt x="282" y="479"/>
                  </a:cubicBezTo>
                  <a:cubicBezTo>
                    <a:pt x="282" y="479"/>
                    <a:pt x="281" y="479"/>
                    <a:pt x="281" y="479"/>
                  </a:cubicBezTo>
                  <a:cubicBezTo>
                    <a:pt x="280" y="480"/>
                    <a:pt x="281" y="481"/>
                    <a:pt x="281" y="481"/>
                  </a:cubicBezTo>
                  <a:cubicBezTo>
                    <a:pt x="284" y="481"/>
                    <a:pt x="289" y="481"/>
                    <a:pt x="293" y="480"/>
                  </a:cubicBezTo>
                  <a:cubicBezTo>
                    <a:pt x="294" y="480"/>
                    <a:pt x="293" y="479"/>
                    <a:pt x="293" y="478"/>
                  </a:cubicBezTo>
                  <a:cubicBezTo>
                    <a:pt x="292" y="478"/>
                    <a:pt x="292" y="478"/>
                    <a:pt x="292" y="478"/>
                  </a:cubicBezTo>
                  <a:cubicBezTo>
                    <a:pt x="289" y="478"/>
                    <a:pt x="289" y="476"/>
                    <a:pt x="289" y="474"/>
                  </a:cubicBezTo>
                  <a:cubicBezTo>
                    <a:pt x="289" y="472"/>
                    <a:pt x="288" y="467"/>
                    <a:pt x="288" y="464"/>
                  </a:cubicBezTo>
                  <a:cubicBezTo>
                    <a:pt x="288" y="460"/>
                    <a:pt x="288" y="459"/>
                    <a:pt x="290" y="459"/>
                  </a:cubicBezTo>
                  <a:cubicBezTo>
                    <a:pt x="291" y="459"/>
                    <a:pt x="291" y="459"/>
                    <a:pt x="291" y="459"/>
                  </a:cubicBezTo>
                  <a:cubicBezTo>
                    <a:pt x="292" y="458"/>
                    <a:pt x="291" y="457"/>
                    <a:pt x="291" y="456"/>
                  </a:cubicBezTo>
                  <a:moveTo>
                    <a:pt x="107" y="362"/>
                  </a:moveTo>
                  <a:cubicBezTo>
                    <a:pt x="105" y="359"/>
                    <a:pt x="103" y="356"/>
                    <a:pt x="101" y="352"/>
                  </a:cubicBezTo>
                  <a:cubicBezTo>
                    <a:pt x="101" y="351"/>
                    <a:pt x="100" y="352"/>
                    <a:pt x="100" y="352"/>
                  </a:cubicBezTo>
                  <a:cubicBezTo>
                    <a:pt x="100" y="353"/>
                    <a:pt x="100" y="353"/>
                    <a:pt x="100" y="354"/>
                  </a:cubicBezTo>
                  <a:cubicBezTo>
                    <a:pt x="101" y="356"/>
                    <a:pt x="100" y="356"/>
                    <a:pt x="97" y="358"/>
                  </a:cubicBezTo>
                  <a:cubicBezTo>
                    <a:pt x="95" y="359"/>
                    <a:pt x="91" y="361"/>
                    <a:pt x="88" y="362"/>
                  </a:cubicBezTo>
                  <a:cubicBezTo>
                    <a:pt x="86" y="364"/>
                    <a:pt x="84" y="364"/>
                    <a:pt x="83" y="362"/>
                  </a:cubicBezTo>
                  <a:cubicBezTo>
                    <a:pt x="82" y="362"/>
                    <a:pt x="82" y="362"/>
                    <a:pt x="82" y="361"/>
                  </a:cubicBezTo>
                  <a:cubicBezTo>
                    <a:pt x="81" y="361"/>
                    <a:pt x="80" y="362"/>
                    <a:pt x="80" y="362"/>
                  </a:cubicBezTo>
                  <a:cubicBezTo>
                    <a:pt x="82" y="365"/>
                    <a:pt x="84" y="369"/>
                    <a:pt x="86" y="373"/>
                  </a:cubicBezTo>
                  <a:cubicBezTo>
                    <a:pt x="86" y="373"/>
                    <a:pt x="87" y="373"/>
                    <a:pt x="88" y="372"/>
                  </a:cubicBezTo>
                  <a:cubicBezTo>
                    <a:pt x="87" y="372"/>
                    <a:pt x="87" y="371"/>
                    <a:pt x="87" y="371"/>
                  </a:cubicBezTo>
                  <a:cubicBezTo>
                    <a:pt x="86" y="369"/>
                    <a:pt x="88" y="368"/>
                    <a:pt x="90" y="367"/>
                  </a:cubicBezTo>
                  <a:cubicBezTo>
                    <a:pt x="92" y="366"/>
                    <a:pt x="96" y="363"/>
                    <a:pt x="99" y="362"/>
                  </a:cubicBezTo>
                  <a:cubicBezTo>
                    <a:pt x="103" y="360"/>
                    <a:pt x="103" y="360"/>
                    <a:pt x="104" y="362"/>
                  </a:cubicBezTo>
                  <a:cubicBezTo>
                    <a:pt x="105" y="362"/>
                    <a:pt x="105" y="363"/>
                    <a:pt x="105" y="363"/>
                  </a:cubicBezTo>
                  <a:cubicBezTo>
                    <a:pt x="106" y="363"/>
                    <a:pt x="107" y="362"/>
                    <a:pt x="107" y="362"/>
                  </a:cubicBezTo>
                  <a:moveTo>
                    <a:pt x="85" y="242"/>
                  </a:moveTo>
                  <a:cubicBezTo>
                    <a:pt x="85" y="238"/>
                    <a:pt x="86" y="235"/>
                    <a:pt x="87" y="230"/>
                  </a:cubicBezTo>
                  <a:cubicBezTo>
                    <a:pt x="86" y="230"/>
                    <a:pt x="85" y="230"/>
                    <a:pt x="85" y="230"/>
                  </a:cubicBezTo>
                  <a:cubicBezTo>
                    <a:pt x="84" y="230"/>
                    <a:pt x="84" y="231"/>
                    <a:pt x="84" y="231"/>
                  </a:cubicBezTo>
                  <a:cubicBezTo>
                    <a:pt x="83" y="233"/>
                    <a:pt x="82" y="233"/>
                    <a:pt x="79" y="233"/>
                  </a:cubicBezTo>
                  <a:cubicBezTo>
                    <a:pt x="77" y="232"/>
                    <a:pt x="73" y="231"/>
                    <a:pt x="69" y="231"/>
                  </a:cubicBezTo>
                  <a:cubicBezTo>
                    <a:pt x="67" y="230"/>
                    <a:pt x="65" y="230"/>
                    <a:pt x="65" y="227"/>
                  </a:cubicBezTo>
                  <a:cubicBezTo>
                    <a:pt x="65" y="227"/>
                    <a:pt x="65" y="227"/>
                    <a:pt x="65" y="226"/>
                  </a:cubicBezTo>
                  <a:cubicBezTo>
                    <a:pt x="65" y="226"/>
                    <a:pt x="63" y="225"/>
                    <a:pt x="63" y="226"/>
                  </a:cubicBezTo>
                  <a:cubicBezTo>
                    <a:pt x="62" y="229"/>
                    <a:pt x="62" y="233"/>
                    <a:pt x="61" y="238"/>
                  </a:cubicBezTo>
                  <a:cubicBezTo>
                    <a:pt x="61" y="238"/>
                    <a:pt x="62" y="238"/>
                    <a:pt x="63" y="238"/>
                  </a:cubicBezTo>
                  <a:cubicBezTo>
                    <a:pt x="63" y="238"/>
                    <a:pt x="63" y="237"/>
                    <a:pt x="63" y="237"/>
                  </a:cubicBezTo>
                  <a:cubicBezTo>
                    <a:pt x="64" y="234"/>
                    <a:pt x="66" y="235"/>
                    <a:pt x="68" y="235"/>
                  </a:cubicBezTo>
                  <a:cubicBezTo>
                    <a:pt x="70" y="236"/>
                    <a:pt x="75" y="236"/>
                    <a:pt x="78" y="237"/>
                  </a:cubicBezTo>
                  <a:cubicBezTo>
                    <a:pt x="82" y="238"/>
                    <a:pt x="82" y="238"/>
                    <a:pt x="82" y="240"/>
                  </a:cubicBezTo>
                  <a:cubicBezTo>
                    <a:pt x="82" y="241"/>
                    <a:pt x="82" y="241"/>
                    <a:pt x="82" y="242"/>
                  </a:cubicBezTo>
                  <a:cubicBezTo>
                    <a:pt x="83" y="242"/>
                    <a:pt x="84" y="242"/>
                    <a:pt x="85" y="242"/>
                  </a:cubicBezTo>
                  <a:moveTo>
                    <a:pt x="459" y="269"/>
                  </a:moveTo>
                  <a:cubicBezTo>
                    <a:pt x="459" y="272"/>
                    <a:pt x="459" y="276"/>
                    <a:pt x="459" y="280"/>
                  </a:cubicBezTo>
                  <a:cubicBezTo>
                    <a:pt x="460" y="281"/>
                    <a:pt x="461" y="281"/>
                    <a:pt x="461" y="281"/>
                  </a:cubicBezTo>
                  <a:cubicBezTo>
                    <a:pt x="461" y="280"/>
                    <a:pt x="461" y="280"/>
                    <a:pt x="461" y="279"/>
                  </a:cubicBezTo>
                  <a:cubicBezTo>
                    <a:pt x="462" y="277"/>
                    <a:pt x="463" y="277"/>
                    <a:pt x="466" y="277"/>
                  </a:cubicBezTo>
                  <a:cubicBezTo>
                    <a:pt x="468" y="277"/>
                    <a:pt x="473" y="277"/>
                    <a:pt x="476" y="277"/>
                  </a:cubicBezTo>
                  <a:cubicBezTo>
                    <a:pt x="479" y="278"/>
                    <a:pt x="481" y="278"/>
                    <a:pt x="481" y="280"/>
                  </a:cubicBezTo>
                  <a:cubicBezTo>
                    <a:pt x="481" y="280"/>
                    <a:pt x="481" y="281"/>
                    <a:pt x="481" y="281"/>
                  </a:cubicBezTo>
                  <a:cubicBezTo>
                    <a:pt x="481" y="282"/>
                    <a:pt x="483" y="282"/>
                    <a:pt x="483" y="281"/>
                  </a:cubicBezTo>
                  <a:cubicBezTo>
                    <a:pt x="483" y="278"/>
                    <a:pt x="483" y="274"/>
                    <a:pt x="483" y="269"/>
                  </a:cubicBezTo>
                  <a:cubicBezTo>
                    <a:pt x="483" y="269"/>
                    <a:pt x="482" y="269"/>
                    <a:pt x="481" y="269"/>
                  </a:cubicBezTo>
                  <a:cubicBezTo>
                    <a:pt x="481" y="270"/>
                    <a:pt x="481" y="270"/>
                    <a:pt x="481" y="271"/>
                  </a:cubicBezTo>
                  <a:cubicBezTo>
                    <a:pt x="481" y="273"/>
                    <a:pt x="479" y="273"/>
                    <a:pt x="476" y="273"/>
                  </a:cubicBezTo>
                  <a:cubicBezTo>
                    <a:pt x="474" y="273"/>
                    <a:pt x="469" y="273"/>
                    <a:pt x="467" y="273"/>
                  </a:cubicBezTo>
                  <a:cubicBezTo>
                    <a:pt x="462" y="273"/>
                    <a:pt x="462" y="272"/>
                    <a:pt x="462" y="270"/>
                  </a:cubicBezTo>
                  <a:cubicBezTo>
                    <a:pt x="462" y="270"/>
                    <a:pt x="462" y="269"/>
                    <a:pt x="462" y="269"/>
                  </a:cubicBezTo>
                  <a:cubicBezTo>
                    <a:pt x="461" y="268"/>
                    <a:pt x="460" y="268"/>
                    <a:pt x="459" y="269"/>
                  </a:cubicBezTo>
                  <a:moveTo>
                    <a:pt x="419" y="388"/>
                  </a:moveTo>
                  <a:cubicBezTo>
                    <a:pt x="419" y="388"/>
                    <a:pt x="416" y="389"/>
                    <a:pt x="412" y="392"/>
                  </a:cubicBezTo>
                  <a:cubicBezTo>
                    <a:pt x="409" y="396"/>
                    <a:pt x="409" y="401"/>
                    <a:pt x="412" y="404"/>
                  </a:cubicBezTo>
                  <a:cubicBezTo>
                    <a:pt x="416" y="407"/>
                    <a:pt x="419" y="405"/>
                    <a:pt x="422" y="404"/>
                  </a:cubicBezTo>
                  <a:cubicBezTo>
                    <a:pt x="426" y="402"/>
                    <a:pt x="428" y="402"/>
                    <a:pt x="429" y="403"/>
                  </a:cubicBezTo>
                  <a:cubicBezTo>
                    <a:pt x="430" y="404"/>
                    <a:pt x="432" y="406"/>
                    <a:pt x="429" y="409"/>
                  </a:cubicBezTo>
                  <a:cubicBezTo>
                    <a:pt x="426" y="412"/>
                    <a:pt x="423" y="410"/>
                    <a:pt x="422" y="409"/>
                  </a:cubicBezTo>
                  <a:cubicBezTo>
                    <a:pt x="422" y="410"/>
                    <a:pt x="421" y="410"/>
                    <a:pt x="421" y="411"/>
                  </a:cubicBezTo>
                  <a:cubicBezTo>
                    <a:pt x="422" y="412"/>
                    <a:pt x="425" y="414"/>
                    <a:pt x="426" y="414"/>
                  </a:cubicBezTo>
                  <a:cubicBezTo>
                    <a:pt x="427" y="414"/>
                    <a:pt x="429" y="412"/>
                    <a:pt x="431" y="410"/>
                  </a:cubicBezTo>
                  <a:cubicBezTo>
                    <a:pt x="437" y="404"/>
                    <a:pt x="433" y="399"/>
                    <a:pt x="430" y="398"/>
                  </a:cubicBezTo>
                  <a:cubicBezTo>
                    <a:pt x="428" y="397"/>
                    <a:pt x="426" y="397"/>
                    <a:pt x="421" y="399"/>
                  </a:cubicBezTo>
                  <a:cubicBezTo>
                    <a:pt x="418" y="401"/>
                    <a:pt x="416" y="401"/>
                    <a:pt x="414" y="399"/>
                  </a:cubicBezTo>
                  <a:cubicBezTo>
                    <a:pt x="413" y="398"/>
                    <a:pt x="412" y="396"/>
                    <a:pt x="414" y="394"/>
                  </a:cubicBezTo>
                  <a:cubicBezTo>
                    <a:pt x="417" y="390"/>
                    <a:pt x="420" y="392"/>
                    <a:pt x="423" y="393"/>
                  </a:cubicBezTo>
                  <a:cubicBezTo>
                    <a:pt x="423" y="393"/>
                    <a:pt x="424" y="392"/>
                    <a:pt x="424" y="391"/>
                  </a:cubicBezTo>
                  <a:cubicBezTo>
                    <a:pt x="423" y="390"/>
                    <a:pt x="421" y="389"/>
                    <a:pt x="419" y="388"/>
                  </a:cubicBezTo>
                  <a:moveTo>
                    <a:pt x="266" y="458"/>
                  </a:moveTo>
                  <a:cubicBezTo>
                    <a:pt x="266" y="458"/>
                    <a:pt x="263" y="457"/>
                    <a:pt x="258" y="456"/>
                  </a:cubicBezTo>
                  <a:cubicBezTo>
                    <a:pt x="253" y="456"/>
                    <a:pt x="249" y="459"/>
                    <a:pt x="249" y="463"/>
                  </a:cubicBezTo>
                  <a:cubicBezTo>
                    <a:pt x="249" y="468"/>
                    <a:pt x="252" y="470"/>
                    <a:pt x="255" y="471"/>
                  </a:cubicBezTo>
                  <a:cubicBezTo>
                    <a:pt x="259" y="473"/>
                    <a:pt x="260" y="474"/>
                    <a:pt x="260" y="476"/>
                  </a:cubicBezTo>
                  <a:cubicBezTo>
                    <a:pt x="260" y="477"/>
                    <a:pt x="259" y="480"/>
                    <a:pt x="255" y="480"/>
                  </a:cubicBezTo>
                  <a:cubicBezTo>
                    <a:pt x="251" y="479"/>
                    <a:pt x="251" y="475"/>
                    <a:pt x="251" y="475"/>
                  </a:cubicBezTo>
                  <a:cubicBezTo>
                    <a:pt x="250" y="474"/>
                    <a:pt x="249" y="474"/>
                    <a:pt x="249" y="475"/>
                  </a:cubicBezTo>
                  <a:cubicBezTo>
                    <a:pt x="249" y="476"/>
                    <a:pt x="249" y="480"/>
                    <a:pt x="249" y="480"/>
                  </a:cubicBezTo>
                  <a:cubicBezTo>
                    <a:pt x="250" y="481"/>
                    <a:pt x="252" y="481"/>
                    <a:pt x="256" y="482"/>
                  </a:cubicBezTo>
                  <a:cubicBezTo>
                    <a:pt x="264" y="482"/>
                    <a:pt x="265" y="477"/>
                    <a:pt x="265" y="474"/>
                  </a:cubicBezTo>
                  <a:cubicBezTo>
                    <a:pt x="265" y="472"/>
                    <a:pt x="263" y="470"/>
                    <a:pt x="258" y="467"/>
                  </a:cubicBezTo>
                  <a:cubicBezTo>
                    <a:pt x="255" y="466"/>
                    <a:pt x="253" y="464"/>
                    <a:pt x="254" y="462"/>
                  </a:cubicBezTo>
                  <a:cubicBezTo>
                    <a:pt x="254" y="460"/>
                    <a:pt x="255" y="458"/>
                    <a:pt x="258" y="459"/>
                  </a:cubicBezTo>
                  <a:cubicBezTo>
                    <a:pt x="263" y="459"/>
                    <a:pt x="263" y="463"/>
                    <a:pt x="264" y="465"/>
                  </a:cubicBezTo>
                  <a:cubicBezTo>
                    <a:pt x="265" y="465"/>
                    <a:pt x="266" y="465"/>
                    <a:pt x="266" y="465"/>
                  </a:cubicBezTo>
                  <a:cubicBezTo>
                    <a:pt x="266" y="463"/>
                    <a:pt x="266" y="461"/>
                    <a:pt x="266" y="458"/>
                  </a:cubicBezTo>
                  <a:moveTo>
                    <a:pt x="82" y="270"/>
                  </a:moveTo>
                  <a:cubicBezTo>
                    <a:pt x="82" y="270"/>
                    <a:pt x="83" y="268"/>
                    <a:pt x="84" y="263"/>
                  </a:cubicBezTo>
                  <a:cubicBezTo>
                    <a:pt x="84" y="258"/>
                    <a:pt x="81" y="254"/>
                    <a:pt x="77" y="254"/>
                  </a:cubicBezTo>
                  <a:cubicBezTo>
                    <a:pt x="72" y="254"/>
                    <a:pt x="70" y="257"/>
                    <a:pt x="69" y="261"/>
                  </a:cubicBezTo>
                  <a:cubicBezTo>
                    <a:pt x="67" y="264"/>
                    <a:pt x="66" y="266"/>
                    <a:pt x="64" y="266"/>
                  </a:cubicBezTo>
                  <a:cubicBezTo>
                    <a:pt x="63" y="266"/>
                    <a:pt x="60" y="265"/>
                    <a:pt x="60" y="261"/>
                  </a:cubicBezTo>
                  <a:cubicBezTo>
                    <a:pt x="61" y="257"/>
                    <a:pt x="64" y="256"/>
                    <a:pt x="65" y="256"/>
                  </a:cubicBezTo>
                  <a:cubicBezTo>
                    <a:pt x="65" y="256"/>
                    <a:pt x="65" y="255"/>
                    <a:pt x="65" y="254"/>
                  </a:cubicBezTo>
                  <a:cubicBezTo>
                    <a:pt x="63" y="254"/>
                    <a:pt x="60" y="254"/>
                    <a:pt x="59" y="255"/>
                  </a:cubicBezTo>
                  <a:cubicBezTo>
                    <a:pt x="59" y="256"/>
                    <a:pt x="58" y="258"/>
                    <a:pt x="58" y="262"/>
                  </a:cubicBezTo>
                  <a:cubicBezTo>
                    <a:pt x="58" y="270"/>
                    <a:pt x="63" y="271"/>
                    <a:pt x="66" y="270"/>
                  </a:cubicBezTo>
                  <a:cubicBezTo>
                    <a:pt x="68" y="270"/>
                    <a:pt x="70" y="269"/>
                    <a:pt x="72" y="264"/>
                  </a:cubicBezTo>
                  <a:cubicBezTo>
                    <a:pt x="74" y="260"/>
                    <a:pt x="76" y="258"/>
                    <a:pt x="78" y="259"/>
                  </a:cubicBezTo>
                  <a:cubicBezTo>
                    <a:pt x="80" y="259"/>
                    <a:pt x="81" y="260"/>
                    <a:pt x="81" y="263"/>
                  </a:cubicBezTo>
                  <a:cubicBezTo>
                    <a:pt x="81" y="268"/>
                    <a:pt x="78" y="268"/>
                    <a:pt x="75" y="269"/>
                  </a:cubicBezTo>
                  <a:cubicBezTo>
                    <a:pt x="75" y="270"/>
                    <a:pt x="75" y="271"/>
                    <a:pt x="76" y="271"/>
                  </a:cubicBezTo>
                  <a:cubicBezTo>
                    <a:pt x="77" y="271"/>
                    <a:pt x="79" y="271"/>
                    <a:pt x="82" y="270"/>
                  </a:cubicBezTo>
                  <a:moveTo>
                    <a:pt x="89" y="216"/>
                  </a:moveTo>
                  <a:cubicBezTo>
                    <a:pt x="89" y="216"/>
                    <a:pt x="91" y="214"/>
                    <a:pt x="93" y="210"/>
                  </a:cubicBezTo>
                  <a:cubicBezTo>
                    <a:pt x="94" y="205"/>
                    <a:pt x="92" y="200"/>
                    <a:pt x="88" y="199"/>
                  </a:cubicBezTo>
                  <a:cubicBezTo>
                    <a:pt x="84" y="198"/>
                    <a:pt x="81" y="201"/>
                    <a:pt x="79" y="203"/>
                  </a:cubicBezTo>
                  <a:cubicBezTo>
                    <a:pt x="76" y="206"/>
                    <a:pt x="75" y="208"/>
                    <a:pt x="73" y="207"/>
                  </a:cubicBezTo>
                  <a:cubicBezTo>
                    <a:pt x="72" y="207"/>
                    <a:pt x="70" y="205"/>
                    <a:pt x="71" y="202"/>
                  </a:cubicBezTo>
                  <a:cubicBezTo>
                    <a:pt x="72" y="198"/>
                    <a:pt x="76" y="198"/>
                    <a:pt x="77" y="198"/>
                  </a:cubicBezTo>
                  <a:cubicBezTo>
                    <a:pt x="77" y="198"/>
                    <a:pt x="77" y="197"/>
                    <a:pt x="77" y="196"/>
                  </a:cubicBezTo>
                  <a:cubicBezTo>
                    <a:pt x="76" y="196"/>
                    <a:pt x="72" y="195"/>
                    <a:pt x="71" y="195"/>
                  </a:cubicBezTo>
                  <a:cubicBezTo>
                    <a:pt x="71" y="196"/>
                    <a:pt x="70" y="198"/>
                    <a:pt x="69" y="202"/>
                  </a:cubicBezTo>
                  <a:cubicBezTo>
                    <a:pt x="66" y="209"/>
                    <a:pt x="71" y="212"/>
                    <a:pt x="74" y="212"/>
                  </a:cubicBezTo>
                  <a:cubicBezTo>
                    <a:pt x="76" y="212"/>
                    <a:pt x="78" y="212"/>
                    <a:pt x="82" y="207"/>
                  </a:cubicBezTo>
                  <a:cubicBezTo>
                    <a:pt x="85" y="204"/>
                    <a:pt x="86" y="203"/>
                    <a:pt x="89" y="204"/>
                  </a:cubicBezTo>
                  <a:cubicBezTo>
                    <a:pt x="90" y="205"/>
                    <a:pt x="91" y="206"/>
                    <a:pt x="91" y="209"/>
                  </a:cubicBezTo>
                  <a:cubicBezTo>
                    <a:pt x="89" y="214"/>
                    <a:pt x="86" y="213"/>
                    <a:pt x="83" y="213"/>
                  </a:cubicBezTo>
                  <a:cubicBezTo>
                    <a:pt x="83" y="214"/>
                    <a:pt x="83" y="215"/>
                    <a:pt x="83" y="216"/>
                  </a:cubicBezTo>
                  <a:cubicBezTo>
                    <a:pt x="84" y="216"/>
                    <a:pt x="86" y="217"/>
                    <a:pt x="89" y="216"/>
                  </a:cubicBezTo>
                  <a:moveTo>
                    <a:pt x="454" y="208"/>
                  </a:moveTo>
                  <a:cubicBezTo>
                    <a:pt x="460" y="203"/>
                    <a:pt x="461" y="202"/>
                    <a:pt x="466" y="198"/>
                  </a:cubicBezTo>
                  <a:cubicBezTo>
                    <a:pt x="468" y="197"/>
                    <a:pt x="468" y="197"/>
                    <a:pt x="469" y="198"/>
                  </a:cubicBezTo>
                  <a:cubicBezTo>
                    <a:pt x="469" y="199"/>
                    <a:pt x="469" y="199"/>
                    <a:pt x="469" y="199"/>
                  </a:cubicBezTo>
                  <a:cubicBezTo>
                    <a:pt x="470" y="199"/>
                    <a:pt x="471" y="199"/>
                    <a:pt x="471" y="198"/>
                  </a:cubicBezTo>
                  <a:cubicBezTo>
                    <a:pt x="470" y="195"/>
                    <a:pt x="469" y="191"/>
                    <a:pt x="467" y="188"/>
                  </a:cubicBezTo>
                  <a:cubicBezTo>
                    <a:pt x="466" y="187"/>
                    <a:pt x="465" y="188"/>
                    <a:pt x="465" y="188"/>
                  </a:cubicBezTo>
                  <a:cubicBezTo>
                    <a:pt x="465" y="189"/>
                    <a:pt x="466" y="189"/>
                    <a:pt x="466" y="190"/>
                  </a:cubicBezTo>
                  <a:cubicBezTo>
                    <a:pt x="466" y="192"/>
                    <a:pt x="466" y="192"/>
                    <a:pt x="463" y="194"/>
                  </a:cubicBezTo>
                  <a:cubicBezTo>
                    <a:pt x="462" y="195"/>
                    <a:pt x="448" y="206"/>
                    <a:pt x="448" y="207"/>
                  </a:cubicBezTo>
                  <a:cubicBezTo>
                    <a:pt x="448" y="207"/>
                    <a:pt x="448" y="207"/>
                    <a:pt x="448" y="207"/>
                  </a:cubicBezTo>
                  <a:cubicBezTo>
                    <a:pt x="448" y="208"/>
                    <a:pt x="450" y="210"/>
                    <a:pt x="450" y="210"/>
                  </a:cubicBezTo>
                  <a:cubicBezTo>
                    <a:pt x="457" y="211"/>
                    <a:pt x="466" y="211"/>
                    <a:pt x="469" y="212"/>
                  </a:cubicBezTo>
                  <a:cubicBezTo>
                    <a:pt x="473" y="212"/>
                    <a:pt x="474" y="213"/>
                    <a:pt x="474" y="214"/>
                  </a:cubicBezTo>
                  <a:cubicBezTo>
                    <a:pt x="474" y="214"/>
                    <a:pt x="474" y="215"/>
                    <a:pt x="474" y="215"/>
                  </a:cubicBezTo>
                  <a:cubicBezTo>
                    <a:pt x="475" y="215"/>
                    <a:pt x="476" y="215"/>
                    <a:pt x="476" y="215"/>
                  </a:cubicBezTo>
                  <a:cubicBezTo>
                    <a:pt x="476" y="212"/>
                    <a:pt x="474" y="208"/>
                    <a:pt x="474" y="205"/>
                  </a:cubicBezTo>
                  <a:cubicBezTo>
                    <a:pt x="473" y="205"/>
                    <a:pt x="472" y="205"/>
                    <a:pt x="472" y="206"/>
                  </a:cubicBezTo>
                  <a:cubicBezTo>
                    <a:pt x="472" y="206"/>
                    <a:pt x="472" y="207"/>
                    <a:pt x="472" y="207"/>
                  </a:cubicBezTo>
                  <a:cubicBezTo>
                    <a:pt x="472" y="208"/>
                    <a:pt x="472" y="209"/>
                    <a:pt x="469" y="209"/>
                  </a:cubicBezTo>
                  <a:cubicBezTo>
                    <a:pt x="464" y="209"/>
                    <a:pt x="459" y="208"/>
                    <a:pt x="454" y="208"/>
                  </a:cubicBezTo>
                  <a:moveTo>
                    <a:pt x="460" y="306"/>
                  </a:moveTo>
                  <a:cubicBezTo>
                    <a:pt x="468" y="304"/>
                    <a:pt x="469" y="304"/>
                    <a:pt x="475" y="303"/>
                  </a:cubicBezTo>
                  <a:cubicBezTo>
                    <a:pt x="478" y="303"/>
                    <a:pt x="478" y="303"/>
                    <a:pt x="478" y="304"/>
                  </a:cubicBezTo>
                  <a:cubicBezTo>
                    <a:pt x="478" y="305"/>
                    <a:pt x="478" y="305"/>
                    <a:pt x="478" y="305"/>
                  </a:cubicBezTo>
                  <a:cubicBezTo>
                    <a:pt x="479" y="306"/>
                    <a:pt x="480" y="306"/>
                    <a:pt x="480" y="306"/>
                  </a:cubicBezTo>
                  <a:cubicBezTo>
                    <a:pt x="481" y="302"/>
                    <a:pt x="481" y="299"/>
                    <a:pt x="482" y="294"/>
                  </a:cubicBezTo>
                  <a:cubicBezTo>
                    <a:pt x="481" y="294"/>
                    <a:pt x="480" y="294"/>
                    <a:pt x="480" y="294"/>
                  </a:cubicBezTo>
                  <a:cubicBezTo>
                    <a:pt x="480" y="295"/>
                    <a:pt x="480" y="295"/>
                    <a:pt x="480" y="295"/>
                  </a:cubicBezTo>
                  <a:cubicBezTo>
                    <a:pt x="479" y="297"/>
                    <a:pt x="478" y="298"/>
                    <a:pt x="475" y="298"/>
                  </a:cubicBezTo>
                  <a:cubicBezTo>
                    <a:pt x="474" y="299"/>
                    <a:pt x="456" y="301"/>
                    <a:pt x="456" y="302"/>
                  </a:cubicBezTo>
                  <a:cubicBezTo>
                    <a:pt x="455" y="302"/>
                    <a:pt x="455" y="302"/>
                    <a:pt x="455" y="302"/>
                  </a:cubicBezTo>
                  <a:cubicBezTo>
                    <a:pt x="455" y="302"/>
                    <a:pt x="456" y="305"/>
                    <a:pt x="456" y="306"/>
                  </a:cubicBezTo>
                  <a:cubicBezTo>
                    <a:pt x="461" y="309"/>
                    <a:pt x="469" y="314"/>
                    <a:pt x="472" y="316"/>
                  </a:cubicBezTo>
                  <a:cubicBezTo>
                    <a:pt x="475" y="318"/>
                    <a:pt x="475" y="319"/>
                    <a:pt x="475" y="320"/>
                  </a:cubicBezTo>
                  <a:cubicBezTo>
                    <a:pt x="475" y="321"/>
                    <a:pt x="475" y="321"/>
                    <a:pt x="475" y="322"/>
                  </a:cubicBezTo>
                  <a:cubicBezTo>
                    <a:pt x="475" y="322"/>
                    <a:pt x="476" y="323"/>
                    <a:pt x="477" y="322"/>
                  </a:cubicBezTo>
                  <a:cubicBezTo>
                    <a:pt x="477" y="319"/>
                    <a:pt x="478" y="316"/>
                    <a:pt x="479" y="313"/>
                  </a:cubicBezTo>
                  <a:cubicBezTo>
                    <a:pt x="479" y="312"/>
                    <a:pt x="477" y="312"/>
                    <a:pt x="477" y="312"/>
                  </a:cubicBezTo>
                  <a:cubicBezTo>
                    <a:pt x="477" y="313"/>
                    <a:pt x="477" y="313"/>
                    <a:pt x="477" y="313"/>
                  </a:cubicBezTo>
                  <a:cubicBezTo>
                    <a:pt x="476" y="315"/>
                    <a:pt x="476" y="315"/>
                    <a:pt x="473" y="314"/>
                  </a:cubicBezTo>
                  <a:cubicBezTo>
                    <a:pt x="469" y="311"/>
                    <a:pt x="464" y="308"/>
                    <a:pt x="460" y="306"/>
                  </a:cubicBezTo>
                  <a:moveTo>
                    <a:pt x="453" y="374"/>
                  </a:moveTo>
                  <a:cubicBezTo>
                    <a:pt x="453" y="375"/>
                    <a:pt x="452" y="377"/>
                    <a:pt x="451" y="378"/>
                  </a:cubicBezTo>
                  <a:cubicBezTo>
                    <a:pt x="451" y="378"/>
                    <a:pt x="450" y="379"/>
                    <a:pt x="448" y="380"/>
                  </a:cubicBezTo>
                  <a:cubicBezTo>
                    <a:pt x="447" y="380"/>
                    <a:pt x="445" y="380"/>
                    <a:pt x="445" y="379"/>
                  </a:cubicBezTo>
                  <a:cubicBezTo>
                    <a:pt x="444" y="379"/>
                    <a:pt x="443" y="378"/>
                    <a:pt x="442" y="377"/>
                  </a:cubicBezTo>
                  <a:cubicBezTo>
                    <a:pt x="441" y="375"/>
                    <a:pt x="442" y="374"/>
                    <a:pt x="443" y="372"/>
                  </a:cubicBezTo>
                  <a:cubicBezTo>
                    <a:pt x="442" y="371"/>
                    <a:pt x="442" y="371"/>
                    <a:pt x="442" y="371"/>
                  </a:cubicBezTo>
                  <a:cubicBezTo>
                    <a:pt x="440" y="372"/>
                    <a:pt x="430" y="373"/>
                    <a:pt x="428" y="373"/>
                  </a:cubicBezTo>
                  <a:cubicBezTo>
                    <a:pt x="427" y="376"/>
                    <a:pt x="425" y="378"/>
                    <a:pt x="424" y="379"/>
                  </a:cubicBezTo>
                  <a:cubicBezTo>
                    <a:pt x="424" y="379"/>
                    <a:pt x="425" y="380"/>
                    <a:pt x="426" y="380"/>
                  </a:cubicBezTo>
                  <a:cubicBezTo>
                    <a:pt x="426" y="380"/>
                    <a:pt x="427" y="379"/>
                    <a:pt x="427" y="379"/>
                  </a:cubicBezTo>
                  <a:cubicBezTo>
                    <a:pt x="428" y="378"/>
                    <a:pt x="429" y="378"/>
                    <a:pt x="431" y="377"/>
                  </a:cubicBezTo>
                  <a:cubicBezTo>
                    <a:pt x="434" y="376"/>
                    <a:pt x="437" y="376"/>
                    <a:pt x="439" y="376"/>
                  </a:cubicBezTo>
                  <a:cubicBezTo>
                    <a:pt x="439" y="379"/>
                    <a:pt x="439" y="382"/>
                    <a:pt x="442" y="384"/>
                  </a:cubicBezTo>
                  <a:cubicBezTo>
                    <a:pt x="446" y="387"/>
                    <a:pt x="450" y="384"/>
                    <a:pt x="451" y="381"/>
                  </a:cubicBezTo>
                  <a:cubicBezTo>
                    <a:pt x="452" y="380"/>
                    <a:pt x="453" y="379"/>
                    <a:pt x="453" y="378"/>
                  </a:cubicBezTo>
                  <a:cubicBezTo>
                    <a:pt x="454" y="377"/>
                    <a:pt x="456" y="374"/>
                    <a:pt x="459" y="368"/>
                  </a:cubicBezTo>
                  <a:cubicBezTo>
                    <a:pt x="459" y="367"/>
                    <a:pt x="458" y="367"/>
                    <a:pt x="457" y="367"/>
                  </a:cubicBezTo>
                  <a:cubicBezTo>
                    <a:pt x="457" y="367"/>
                    <a:pt x="457" y="367"/>
                    <a:pt x="457" y="368"/>
                  </a:cubicBezTo>
                  <a:cubicBezTo>
                    <a:pt x="455" y="370"/>
                    <a:pt x="455" y="370"/>
                    <a:pt x="451" y="368"/>
                  </a:cubicBezTo>
                  <a:cubicBezTo>
                    <a:pt x="450" y="367"/>
                    <a:pt x="445" y="364"/>
                    <a:pt x="443" y="363"/>
                  </a:cubicBezTo>
                  <a:cubicBezTo>
                    <a:pt x="439" y="361"/>
                    <a:pt x="439" y="360"/>
                    <a:pt x="439" y="358"/>
                  </a:cubicBezTo>
                  <a:cubicBezTo>
                    <a:pt x="439" y="358"/>
                    <a:pt x="440" y="358"/>
                    <a:pt x="440" y="357"/>
                  </a:cubicBezTo>
                  <a:cubicBezTo>
                    <a:pt x="440" y="357"/>
                    <a:pt x="439" y="356"/>
                    <a:pt x="438" y="356"/>
                  </a:cubicBezTo>
                  <a:cubicBezTo>
                    <a:pt x="437" y="359"/>
                    <a:pt x="434" y="363"/>
                    <a:pt x="432" y="366"/>
                  </a:cubicBezTo>
                  <a:cubicBezTo>
                    <a:pt x="433" y="367"/>
                    <a:pt x="434" y="367"/>
                    <a:pt x="434" y="367"/>
                  </a:cubicBezTo>
                  <a:cubicBezTo>
                    <a:pt x="435" y="367"/>
                    <a:pt x="435" y="367"/>
                    <a:pt x="435" y="366"/>
                  </a:cubicBezTo>
                  <a:cubicBezTo>
                    <a:pt x="436" y="365"/>
                    <a:pt x="437" y="365"/>
                    <a:pt x="440" y="367"/>
                  </a:cubicBezTo>
                  <a:cubicBezTo>
                    <a:pt x="442" y="368"/>
                    <a:pt x="449" y="372"/>
                    <a:pt x="453" y="374"/>
                  </a:cubicBezTo>
                  <a:moveTo>
                    <a:pt x="347" y="441"/>
                  </a:moveTo>
                  <a:cubicBezTo>
                    <a:pt x="348" y="441"/>
                    <a:pt x="353" y="439"/>
                    <a:pt x="355" y="438"/>
                  </a:cubicBezTo>
                  <a:cubicBezTo>
                    <a:pt x="356" y="438"/>
                    <a:pt x="356" y="439"/>
                    <a:pt x="356" y="440"/>
                  </a:cubicBezTo>
                  <a:cubicBezTo>
                    <a:pt x="356" y="440"/>
                    <a:pt x="356" y="440"/>
                    <a:pt x="355" y="440"/>
                  </a:cubicBezTo>
                  <a:cubicBezTo>
                    <a:pt x="354" y="441"/>
                    <a:pt x="354" y="441"/>
                    <a:pt x="354" y="445"/>
                  </a:cubicBezTo>
                  <a:cubicBezTo>
                    <a:pt x="354" y="449"/>
                    <a:pt x="354" y="463"/>
                    <a:pt x="354" y="465"/>
                  </a:cubicBezTo>
                  <a:cubicBezTo>
                    <a:pt x="354" y="465"/>
                    <a:pt x="352" y="467"/>
                    <a:pt x="352" y="467"/>
                  </a:cubicBezTo>
                  <a:cubicBezTo>
                    <a:pt x="351" y="467"/>
                    <a:pt x="351" y="467"/>
                    <a:pt x="351" y="467"/>
                  </a:cubicBezTo>
                  <a:cubicBezTo>
                    <a:pt x="351" y="467"/>
                    <a:pt x="339" y="453"/>
                    <a:pt x="337" y="452"/>
                  </a:cubicBezTo>
                  <a:cubicBezTo>
                    <a:pt x="337" y="451"/>
                    <a:pt x="335" y="449"/>
                    <a:pt x="333" y="449"/>
                  </a:cubicBezTo>
                  <a:cubicBezTo>
                    <a:pt x="332" y="450"/>
                    <a:pt x="332" y="450"/>
                    <a:pt x="332" y="450"/>
                  </a:cubicBezTo>
                  <a:cubicBezTo>
                    <a:pt x="331" y="450"/>
                    <a:pt x="331" y="449"/>
                    <a:pt x="331" y="448"/>
                  </a:cubicBezTo>
                  <a:cubicBezTo>
                    <a:pt x="336" y="446"/>
                    <a:pt x="339" y="445"/>
                    <a:pt x="341" y="444"/>
                  </a:cubicBezTo>
                  <a:cubicBezTo>
                    <a:pt x="341" y="444"/>
                    <a:pt x="342" y="445"/>
                    <a:pt x="341" y="446"/>
                  </a:cubicBezTo>
                  <a:cubicBezTo>
                    <a:pt x="341" y="446"/>
                    <a:pt x="341" y="446"/>
                    <a:pt x="341" y="446"/>
                  </a:cubicBezTo>
                  <a:cubicBezTo>
                    <a:pt x="339" y="447"/>
                    <a:pt x="340" y="448"/>
                    <a:pt x="341" y="450"/>
                  </a:cubicBezTo>
                  <a:cubicBezTo>
                    <a:pt x="342" y="451"/>
                    <a:pt x="342" y="451"/>
                    <a:pt x="343" y="452"/>
                  </a:cubicBezTo>
                  <a:cubicBezTo>
                    <a:pt x="344" y="451"/>
                    <a:pt x="350" y="449"/>
                    <a:pt x="351" y="448"/>
                  </a:cubicBezTo>
                  <a:cubicBezTo>
                    <a:pt x="351" y="448"/>
                    <a:pt x="351" y="447"/>
                    <a:pt x="351" y="446"/>
                  </a:cubicBezTo>
                  <a:cubicBezTo>
                    <a:pt x="351" y="443"/>
                    <a:pt x="351" y="442"/>
                    <a:pt x="349" y="443"/>
                  </a:cubicBezTo>
                  <a:cubicBezTo>
                    <a:pt x="348" y="443"/>
                    <a:pt x="348" y="443"/>
                    <a:pt x="348" y="443"/>
                  </a:cubicBezTo>
                  <a:cubicBezTo>
                    <a:pt x="348" y="443"/>
                    <a:pt x="347" y="442"/>
                    <a:pt x="347" y="441"/>
                  </a:cubicBezTo>
                  <a:moveTo>
                    <a:pt x="351" y="461"/>
                  </a:moveTo>
                  <a:cubicBezTo>
                    <a:pt x="351" y="450"/>
                    <a:pt x="351" y="450"/>
                    <a:pt x="351" y="450"/>
                  </a:cubicBezTo>
                  <a:cubicBezTo>
                    <a:pt x="344" y="453"/>
                    <a:pt x="344" y="453"/>
                    <a:pt x="344" y="453"/>
                  </a:cubicBezTo>
                  <a:cubicBezTo>
                    <a:pt x="351" y="461"/>
                    <a:pt x="351" y="461"/>
                    <a:pt x="351" y="461"/>
                  </a:cubicBezTo>
                  <a:moveTo>
                    <a:pt x="174" y="431"/>
                  </a:moveTo>
                  <a:cubicBezTo>
                    <a:pt x="176" y="432"/>
                    <a:pt x="179" y="434"/>
                    <a:pt x="182" y="435"/>
                  </a:cubicBezTo>
                  <a:cubicBezTo>
                    <a:pt x="182" y="436"/>
                    <a:pt x="182" y="437"/>
                    <a:pt x="181" y="437"/>
                  </a:cubicBezTo>
                  <a:cubicBezTo>
                    <a:pt x="181" y="437"/>
                    <a:pt x="180" y="437"/>
                    <a:pt x="180" y="437"/>
                  </a:cubicBezTo>
                  <a:cubicBezTo>
                    <a:pt x="179" y="436"/>
                    <a:pt x="178" y="436"/>
                    <a:pt x="175" y="438"/>
                  </a:cubicBezTo>
                  <a:cubicBezTo>
                    <a:pt x="172" y="441"/>
                    <a:pt x="160" y="449"/>
                    <a:pt x="159" y="450"/>
                  </a:cubicBezTo>
                  <a:cubicBezTo>
                    <a:pt x="159" y="450"/>
                    <a:pt x="156" y="449"/>
                    <a:pt x="156" y="449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56" y="448"/>
                    <a:pt x="160" y="431"/>
                    <a:pt x="160" y="429"/>
                  </a:cubicBezTo>
                  <a:cubicBezTo>
                    <a:pt x="160" y="428"/>
                    <a:pt x="161" y="425"/>
                    <a:pt x="159" y="424"/>
                  </a:cubicBezTo>
                  <a:cubicBezTo>
                    <a:pt x="159" y="423"/>
                    <a:pt x="159" y="423"/>
                    <a:pt x="158" y="423"/>
                  </a:cubicBezTo>
                  <a:cubicBezTo>
                    <a:pt x="158" y="422"/>
                    <a:pt x="159" y="421"/>
                    <a:pt x="160" y="421"/>
                  </a:cubicBezTo>
                  <a:cubicBezTo>
                    <a:pt x="164" y="424"/>
                    <a:pt x="167" y="426"/>
                    <a:pt x="168" y="427"/>
                  </a:cubicBezTo>
                  <a:cubicBezTo>
                    <a:pt x="168" y="428"/>
                    <a:pt x="168" y="429"/>
                    <a:pt x="167" y="429"/>
                  </a:cubicBezTo>
                  <a:cubicBezTo>
                    <a:pt x="167" y="429"/>
                    <a:pt x="167" y="429"/>
                    <a:pt x="166" y="428"/>
                  </a:cubicBezTo>
                  <a:cubicBezTo>
                    <a:pt x="165" y="427"/>
                    <a:pt x="164" y="429"/>
                    <a:pt x="164" y="431"/>
                  </a:cubicBezTo>
                  <a:cubicBezTo>
                    <a:pt x="164" y="432"/>
                    <a:pt x="164" y="432"/>
                    <a:pt x="163" y="433"/>
                  </a:cubicBezTo>
                  <a:cubicBezTo>
                    <a:pt x="164" y="434"/>
                    <a:pt x="170" y="437"/>
                    <a:pt x="171" y="438"/>
                  </a:cubicBezTo>
                  <a:cubicBezTo>
                    <a:pt x="171" y="438"/>
                    <a:pt x="172" y="437"/>
                    <a:pt x="173" y="436"/>
                  </a:cubicBezTo>
                  <a:cubicBezTo>
                    <a:pt x="175" y="435"/>
                    <a:pt x="176" y="434"/>
                    <a:pt x="174" y="433"/>
                  </a:cubicBezTo>
                  <a:cubicBezTo>
                    <a:pt x="174" y="433"/>
                    <a:pt x="174" y="433"/>
                    <a:pt x="173" y="433"/>
                  </a:cubicBezTo>
                  <a:cubicBezTo>
                    <a:pt x="173" y="432"/>
                    <a:pt x="174" y="431"/>
                    <a:pt x="174" y="431"/>
                  </a:cubicBezTo>
                  <a:moveTo>
                    <a:pt x="161" y="445"/>
                  </a:moveTo>
                  <a:cubicBezTo>
                    <a:pt x="169" y="439"/>
                    <a:pt x="169" y="439"/>
                    <a:pt x="169" y="439"/>
                  </a:cubicBezTo>
                  <a:cubicBezTo>
                    <a:pt x="163" y="435"/>
                    <a:pt x="163" y="435"/>
                    <a:pt x="163" y="435"/>
                  </a:cubicBezTo>
                  <a:cubicBezTo>
                    <a:pt x="161" y="445"/>
                    <a:pt x="161" y="445"/>
                    <a:pt x="161" y="445"/>
                  </a:cubicBezTo>
                  <a:moveTo>
                    <a:pt x="389" y="437"/>
                  </a:moveTo>
                  <a:cubicBezTo>
                    <a:pt x="389" y="438"/>
                    <a:pt x="390" y="439"/>
                    <a:pt x="390" y="440"/>
                  </a:cubicBezTo>
                  <a:cubicBezTo>
                    <a:pt x="390" y="441"/>
                    <a:pt x="389" y="442"/>
                    <a:pt x="387" y="444"/>
                  </a:cubicBezTo>
                  <a:cubicBezTo>
                    <a:pt x="387" y="444"/>
                    <a:pt x="386" y="445"/>
                    <a:pt x="385" y="445"/>
                  </a:cubicBezTo>
                  <a:cubicBezTo>
                    <a:pt x="385" y="445"/>
                    <a:pt x="378" y="436"/>
                    <a:pt x="377" y="433"/>
                  </a:cubicBezTo>
                  <a:cubicBezTo>
                    <a:pt x="375" y="430"/>
                    <a:pt x="375" y="429"/>
                    <a:pt x="376" y="428"/>
                  </a:cubicBezTo>
                  <a:cubicBezTo>
                    <a:pt x="377" y="428"/>
                    <a:pt x="377" y="428"/>
                    <a:pt x="377" y="427"/>
                  </a:cubicBezTo>
                  <a:cubicBezTo>
                    <a:pt x="377" y="427"/>
                    <a:pt x="377" y="426"/>
                    <a:pt x="376" y="426"/>
                  </a:cubicBezTo>
                  <a:cubicBezTo>
                    <a:pt x="373" y="428"/>
                    <a:pt x="370" y="430"/>
                    <a:pt x="366" y="432"/>
                  </a:cubicBezTo>
                  <a:cubicBezTo>
                    <a:pt x="366" y="432"/>
                    <a:pt x="367" y="433"/>
                    <a:pt x="367" y="434"/>
                  </a:cubicBezTo>
                  <a:cubicBezTo>
                    <a:pt x="368" y="433"/>
                    <a:pt x="368" y="433"/>
                    <a:pt x="368" y="433"/>
                  </a:cubicBezTo>
                  <a:cubicBezTo>
                    <a:pt x="370" y="432"/>
                    <a:pt x="371" y="433"/>
                    <a:pt x="373" y="436"/>
                  </a:cubicBezTo>
                  <a:cubicBezTo>
                    <a:pt x="374" y="438"/>
                    <a:pt x="374" y="438"/>
                    <a:pt x="380" y="448"/>
                  </a:cubicBezTo>
                  <a:cubicBezTo>
                    <a:pt x="379" y="449"/>
                    <a:pt x="377" y="450"/>
                    <a:pt x="377" y="450"/>
                  </a:cubicBezTo>
                  <a:cubicBezTo>
                    <a:pt x="375" y="451"/>
                    <a:pt x="373" y="450"/>
                    <a:pt x="373" y="450"/>
                  </a:cubicBezTo>
                  <a:cubicBezTo>
                    <a:pt x="373" y="449"/>
                    <a:pt x="372" y="449"/>
                    <a:pt x="372" y="448"/>
                  </a:cubicBezTo>
                  <a:cubicBezTo>
                    <a:pt x="371" y="448"/>
                    <a:pt x="370" y="449"/>
                    <a:pt x="370" y="449"/>
                  </a:cubicBezTo>
                  <a:cubicBezTo>
                    <a:pt x="370" y="450"/>
                    <a:pt x="373" y="454"/>
                    <a:pt x="374" y="455"/>
                  </a:cubicBezTo>
                  <a:cubicBezTo>
                    <a:pt x="382" y="451"/>
                    <a:pt x="386" y="448"/>
                    <a:pt x="393" y="443"/>
                  </a:cubicBezTo>
                  <a:cubicBezTo>
                    <a:pt x="393" y="442"/>
                    <a:pt x="391" y="437"/>
                    <a:pt x="391" y="437"/>
                  </a:cubicBezTo>
                  <a:cubicBezTo>
                    <a:pt x="390" y="436"/>
                    <a:pt x="389" y="437"/>
                    <a:pt x="389" y="437"/>
                  </a:cubicBezTo>
                  <a:moveTo>
                    <a:pt x="328" y="467"/>
                  </a:moveTo>
                  <a:cubicBezTo>
                    <a:pt x="328" y="467"/>
                    <a:pt x="328" y="468"/>
                    <a:pt x="327" y="469"/>
                  </a:cubicBezTo>
                  <a:cubicBezTo>
                    <a:pt x="327" y="470"/>
                    <a:pt x="326" y="471"/>
                    <a:pt x="324" y="472"/>
                  </a:cubicBezTo>
                  <a:cubicBezTo>
                    <a:pt x="324" y="472"/>
                    <a:pt x="322" y="473"/>
                    <a:pt x="321" y="473"/>
                  </a:cubicBezTo>
                  <a:cubicBezTo>
                    <a:pt x="321" y="473"/>
                    <a:pt x="318" y="462"/>
                    <a:pt x="318" y="459"/>
                  </a:cubicBezTo>
                  <a:cubicBezTo>
                    <a:pt x="317" y="455"/>
                    <a:pt x="317" y="454"/>
                    <a:pt x="319" y="454"/>
                  </a:cubicBezTo>
                  <a:cubicBezTo>
                    <a:pt x="319" y="454"/>
                    <a:pt x="320" y="453"/>
                    <a:pt x="320" y="453"/>
                  </a:cubicBezTo>
                  <a:cubicBezTo>
                    <a:pt x="320" y="453"/>
                    <a:pt x="320" y="452"/>
                    <a:pt x="319" y="451"/>
                  </a:cubicBezTo>
                  <a:cubicBezTo>
                    <a:pt x="316" y="452"/>
                    <a:pt x="312" y="453"/>
                    <a:pt x="308" y="454"/>
                  </a:cubicBezTo>
                  <a:cubicBezTo>
                    <a:pt x="308" y="454"/>
                    <a:pt x="308" y="456"/>
                    <a:pt x="308" y="456"/>
                  </a:cubicBezTo>
                  <a:cubicBezTo>
                    <a:pt x="309" y="456"/>
                    <a:pt x="309" y="456"/>
                    <a:pt x="310" y="456"/>
                  </a:cubicBezTo>
                  <a:cubicBezTo>
                    <a:pt x="312" y="456"/>
                    <a:pt x="312" y="457"/>
                    <a:pt x="313" y="460"/>
                  </a:cubicBezTo>
                  <a:cubicBezTo>
                    <a:pt x="314" y="462"/>
                    <a:pt x="314" y="462"/>
                    <a:pt x="316" y="474"/>
                  </a:cubicBezTo>
                  <a:cubicBezTo>
                    <a:pt x="315" y="474"/>
                    <a:pt x="313" y="475"/>
                    <a:pt x="312" y="475"/>
                  </a:cubicBezTo>
                  <a:cubicBezTo>
                    <a:pt x="310" y="475"/>
                    <a:pt x="309" y="474"/>
                    <a:pt x="309" y="473"/>
                  </a:cubicBezTo>
                  <a:cubicBezTo>
                    <a:pt x="308" y="473"/>
                    <a:pt x="308" y="472"/>
                    <a:pt x="308" y="471"/>
                  </a:cubicBezTo>
                  <a:cubicBezTo>
                    <a:pt x="307" y="471"/>
                    <a:pt x="306" y="471"/>
                    <a:pt x="306" y="472"/>
                  </a:cubicBezTo>
                  <a:cubicBezTo>
                    <a:pt x="306" y="473"/>
                    <a:pt x="307" y="477"/>
                    <a:pt x="307" y="478"/>
                  </a:cubicBezTo>
                  <a:cubicBezTo>
                    <a:pt x="316" y="477"/>
                    <a:pt x="322" y="476"/>
                    <a:pt x="330" y="473"/>
                  </a:cubicBezTo>
                  <a:cubicBezTo>
                    <a:pt x="330" y="473"/>
                    <a:pt x="330" y="467"/>
                    <a:pt x="330" y="467"/>
                  </a:cubicBezTo>
                  <a:cubicBezTo>
                    <a:pt x="329" y="466"/>
                    <a:pt x="328" y="466"/>
                    <a:pt x="328" y="467"/>
                  </a:cubicBezTo>
                  <a:moveTo>
                    <a:pt x="455" y="229"/>
                  </a:moveTo>
                  <a:cubicBezTo>
                    <a:pt x="456" y="231"/>
                    <a:pt x="457" y="236"/>
                    <a:pt x="457" y="238"/>
                  </a:cubicBezTo>
                  <a:cubicBezTo>
                    <a:pt x="458" y="239"/>
                    <a:pt x="458" y="239"/>
                    <a:pt x="459" y="238"/>
                  </a:cubicBezTo>
                  <a:cubicBezTo>
                    <a:pt x="459" y="238"/>
                    <a:pt x="459" y="238"/>
                    <a:pt x="459" y="237"/>
                  </a:cubicBezTo>
                  <a:cubicBezTo>
                    <a:pt x="459" y="235"/>
                    <a:pt x="460" y="235"/>
                    <a:pt x="463" y="234"/>
                  </a:cubicBezTo>
                  <a:cubicBezTo>
                    <a:pt x="466" y="233"/>
                    <a:pt x="474" y="232"/>
                    <a:pt x="475" y="231"/>
                  </a:cubicBezTo>
                  <a:cubicBezTo>
                    <a:pt x="474" y="233"/>
                    <a:pt x="471" y="236"/>
                    <a:pt x="468" y="240"/>
                  </a:cubicBezTo>
                  <a:cubicBezTo>
                    <a:pt x="464" y="244"/>
                    <a:pt x="461" y="249"/>
                    <a:pt x="458" y="252"/>
                  </a:cubicBezTo>
                  <a:cubicBezTo>
                    <a:pt x="458" y="253"/>
                    <a:pt x="458" y="253"/>
                    <a:pt x="459" y="254"/>
                  </a:cubicBezTo>
                  <a:cubicBezTo>
                    <a:pt x="460" y="253"/>
                    <a:pt x="473" y="253"/>
                    <a:pt x="476" y="252"/>
                  </a:cubicBezTo>
                  <a:cubicBezTo>
                    <a:pt x="480" y="252"/>
                    <a:pt x="480" y="252"/>
                    <a:pt x="481" y="254"/>
                  </a:cubicBezTo>
                  <a:cubicBezTo>
                    <a:pt x="481" y="254"/>
                    <a:pt x="481" y="255"/>
                    <a:pt x="481" y="255"/>
                  </a:cubicBezTo>
                  <a:cubicBezTo>
                    <a:pt x="481" y="255"/>
                    <a:pt x="483" y="255"/>
                    <a:pt x="483" y="255"/>
                  </a:cubicBezTo>
                  <a:cubicBezTo>
                    <a:pt x="483" y="252"/>
                    <a:pt x="482" y="248"/>
                    <a:pt x="482" y="245"/>
                  </a:cubicBezTo>
                  <a:cubicBezTo>
                    <a:pt x="482" y="245"/>
                    <a:pt x="481" y="245"/>
                    <a:pt x="480" y="245"/>
                  </a:cubicBezTo>
                  <a:cubicBezTo>
                    <a:pt x="480" y="246"/>
                    <a:pt x="480" y="246"/>
                    <a:pt x="480" y="247"/>
                  </a:cubicBezTo>
                  <a:cubicBezTo>
                    <a:pt x="480" y="249"/>
                    <a:pt x="479" y="249"/>
                    <a:pt x="476" y="250"/>
                  </a:cubicBezTo>
                  <a:cubicBezTo>
                    <a:pt x="474" y="250"/>
                    <a:pt x="467" y="250"/>
                    <a:pt x="465" y="250"/>
                  </a:cubicBezTo>
                  <a:cubicBezTo>
                    <a:pt x="466" y="249"/>
                    <a:pt x="468" y="247"/>
                    <a:pt x="472" y="242"/>
                  </a:cubicBezTo>
                  <a:cubicBezTo>
                    <a:pt x="475" y="238"/>
                    <a:pt x="478" y="236"/>
                    <a:pt x="479" y="235"/>
                  </a:cubicBezTo>
                  <a:cubicBezTo>
                    <a:pt x="480" y="234"/>
                    <a:pt x="480" y="233"/>
                    <a:pt x="481" y="233"/>
                  </a:cubicBezTo>
                  <a:cubicBezTo>
                    <a:pt x="480" y="233"/>
                    <a:pt x="480" y="232"/>
                    <a:pt x="480" y="232"/>
                  </a:cubicBezTo>
                  <a:cubicBezTo>
                    <a:pt x="480" y="230"/>
                    <a:pt x="479" y="226"/>
                    <a:pt x="479" y="225"/>
                  </a:cubicBezTo>
                  <a:cubicBezTo>
                    <a:pt x="478" y="224"/>
                    <a:pt x="477" y="225"/>
                    <a:pt x="477" y="225"/>
                  </a:cubicBezTo>
                  <a:cubicBezTo>
                    <a:pt x="477" y="226"/>
                    <a:pt x="477" y="226"/>
                    <a:pt x="477" y="226"/>
                  </a:cubicBezTo>
                  <a:cubicBezTo>
                    <a:pt x="477" y="229"/>
                    <a:pt x="475" y="229"/>
                    <a:pt x="473" y="229"/>
                  </a:cubicBezTo>
                  <a:cubicBezTo>
                    <a:pt x="470" y="230"/>
                    <a:pt x="466" y="231"/>
                    <a:pt x="463" y="231"/>
                  </a:cubicBezTo>
                  <a:cubicBezTo>
                    <a:pt x="459" y="232"/>
                    <a:pt x="458" y="231"/>
                    <a:pt x="457" y="230"/>
                  </a:cubicBezTo>
                  <a:cubicBezTo>
                    <a:pt x="457" y="229"/>
                    <a:pt x="457" y="229"/>
                    <a:pt x="457" y="229"/>
                  </a:cubicBezTo>
                  <a:cubicBezTo>
                    <a:pt x="457" y="228"/>
                    <a:pt x="456" y="228"/>
                    <a:pt x="455" y="229"/>
                  </a:cubicBezTo>
                  <a:moveTo>
                    <a:pt x="206" y="446"/>
                  </a:moveTo>
                  <a:cubicBezTo>
                    <a:pt x="205" y="446"/>
                    <a:pt x="205" y="447"/>
                    <a:pt x="205" y="448"/>
                  </a:cubicBezTo>
                  <a:cubicBezTo>
                    <a:pt x="206" y="448"/>
                    <a:pt x="206" y="448"/>
                    <a:pt x="206" y="449"/>
                  </a:cubicBezTo>
                  <a:cubicBezTo>
                    <a:pt x="208" y="450"/>
                    <a:pt x="208" y="451"/>
                    <a:pt x="207" y="454"/>
                  </a:cubicBezTo>
                  <a:cubicBezTo>
                    <a:pt x="207" y="455"/>
                    <a:pt x="206" y="456"/>
                    <a:pt x="206" y="458"/>
                  </a:cubicBezTo>
                  <a:cubicBezTo>
                    <a:pt x="206" y="458"/>
                    <a:pt x="202" y="457"/>
                    <a:pt x="200" y="456"/>
                  </a:cubicBezTo>
                  <a:cubicBezTo>
                    <a:pt x="197" y="455"/>
                    <a:pt x="194" y="453"/>
                    <a:pt x="194" y="453"/>
                  </a:cubicBezTo>
                  <a:cubicBezTo>
                    <a:pt x="194" y="452"/>
                    <a:pt x="195" y="450"/>
                    <a:pt x="195" y="449"/>
                  </a:cubicBezTo>
                  <a:cubicBezTo>
                    <a:pt x="197" y="446"/>
                    <a:pt x="197" y="445"/>
                    <a:pt x="200" y="446"/>
                  </a:cubicBezTo>
                  <a:cubicBezTo>
                    <a:pt x="200" y="446"/>
                    <a:pt x="200" y="446"/>
                    <a:pt x="201" y="446"/>
                  </a:cubicBezTo>
                  <a:cubicBezTo>
                    <a:pt x="201" y="446"/>
                    <a:pt x="201" y="445"/>
                    <a:pt x="201" y="444"/>
                  </a:cubicBezTo>
                  <a:cubicBezTo>
                    <a:pt x="198" y="443"/>
                    <a:pt x="194" y="441"/>
                    <a:pt x="191" y="440"/>
                  </a:cubicBezTo>
                  <a:cubicBezTo>
                    <a:pt x="190" y="440"/>
                    <a:pt x="190" y="441"/>
                    <a:pt x="190" y="442"/>
                  </a:cubicBezTo>
                  <a:cubicBezTo>
                    <a:pt x="190" y="442"/>
                    <a:pt x="191" y="442"/>
                    <a:pt x="191" y="442"/>
                  </a:cubicBezTo>
                  <a:cubicBezTo>
                    <a:pt x="193" y="443"/>
                    <a:pt x="193" y="444"/>
                    <a:pt x="191" y="448"/>
                  </a:cubicBezTo>
                  <a:cubicBezTo>
                    <a:pt x="190" y="449"/>
                    <a:pt x="189" y="453"/>
                    <a:pt x="187" y="457"/>
                  </a:cubicBezTo>
                  <a:cubicBezTo>
                    <a:pt x="186" y="459"/>
                    <a:pt x="185" y="461"/>
                    <a:pt x="183" y="460"/>
                  </a:cubicBezTo>
                  <a:cubicBezTo>
                    <a:pt x="183" y="460"/>
                    <a:pt x="182" y="460"/>
                    <a:pt x="182" y="460"/>
                  </a:cubicBezTo>
                  <a:cubicBezTo>
                    <a:pt x="181" y="460"/>
                    <a:pt x="181" y="461"/>
                    <a:pt x="181" y="462"/>
                  </a:cubicBezTo>
                  <a:cubicBezTo>
                    <a:pt x="183" y="463"/>
                    <a:pt x="188" y="465"/>
                    <a:pt x="192" y="466"/>
                  </a:cubicBezTo>
                  <a:cubicBezTo>
                    <a:pt x="192" y="466"/>
                    <a:pt x="193" y="465"/>
                    <a:pt x="193" y="4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190" y="463"/>
                    <a:pt x="190" y="461"/>
                    <a:pt x="191" y="459"/>
                  </a:cubicBezTo>
                  <a:cubicBezTo>
                    <a:pt x="192" y="458"/>
                    <a:pt x="192" y="457"/>
                    <a:pt x="193" y="455"/>
                  </a:cubicBezTo>
                  <a:cubicBezTo>
                    <a:pt x="193" y="455"/>
                    <a:pt x="196" y="457"/>
                    <a:pt x="199" y="458"/>
                  </a:cubicBezTo>
                  <a:cubicBezTo>
                    <a:pt x="201" y="459"/>
                    <a:pt x="205" y="460"/>
                    <a:pt x="205" y="460"/>
                  </a:cubicBezTo>
                  <a:cubicBezTo>
                    <a:pt x="205" y="461"/>
                    <a:pt x="204" y="462"/>
                    <a:pt x="204" y="463"/>
                  </a:cubicBezTo>
                  <a:cubicBezTo>
                    <a:pt x="203" y="466"/>
                    <a:pt x="202" y="468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8" y="467"/>
                    <a:pt x="198" y="468"/>
                    <a:pt x="198" y="469"/>
                  </a:cubicBezTo>
                  <a:cubicBezTo>
                    <a:pt x="201" y="470"/>
                    <a:pt x="205" y="471"/>
                    <a:pt x="209" y="472"/>
                  </a:cubicBezTo>
                  <a:cubicBezTo>
                    <a:pt x="210" y="472"/>
                    <a:pt x="210" y="471"/>
                    <a:pt x="210" y="470"/>
                  </a:cubicBezTo>
                  <a:cubicBezTo>
                    <a:pt x="210" y="470"/>
                    <a:pt x="210" y="470"/>
                    <a:pt x="209" y="470"/>
                  </a:cubicBezTo>
                  <a:cubicBezTo>
                    <a:pt x="207" y="469"/>
                    <a:pt x="207" y="468"/>
                    <a:pt x="208" y="465"/>
                  </a:cubicBezTo>
                  <a:cubicBezTo>
                    <a:pt x="209" y="463"/>
                    <a:pt x="210" y="458"/>
                    <a:pt x="211" y="455"/>
                  </a:cubicBezTo>
                  <a:cubicBezTo>
                    <a:pt x="212" y="452"/>
                    <a:pt x="213" y="451"/>
                    <a:pt x="215" y="451"/>
                  </a:cubicBezTo>
                  <a:cubicBezTo>
                    <a:pt x="215" y="451"/>
                    <a:pt x="216" y="452"/>
                    <a:pt x="216" y="452"/>
                  </a:cubicBezTo>
                  <a:cubicBezTo>
                    <a:pt x="217" y="451"/>
                    <a:pt x="217" y="450"/>
                    <a:pt x="217" y="450"/>
                  </a:cubicBezTo>
                  <a:cubicBezTo>
                    <a:pt x="213" y="449"/>
                    <a:pt x="209" y="447"/>
                    <a:pt x="206" y="446"/>
                  </a:cubicBezTo>
                  <a:moveTo>
                    <a:pt x="451" y="326"/>
                  </a:moveTo>
                  <a:cubicBezTo>
                    <a:pt x="449" y="332"/>
                    <a:pt x="446" y="339"/>
                    <a:pt x="444" y="344"/>
                  </a:cubicBezTo>
                  <a:cubicBezTo>
                    <a:pt x="445" y="345"/>
                    <a:pt x="449" y="347"/>
                    <a:pt x="450" y="348"/>
                  </a:cubicBezTo>
                  <a:cubicBezTo>
                    <a:pt x="451" y="348"/>
                    <a:pt x="451" y="347"/>
                    <a:pt x="451" y="346"/>
                  </a:cubicBezTo>
                  <a:cubicBezTo>
                    <a:pt x="451" y="346"/>
                    <a:pt x="451" y="345"/>
                    <a:pt x="450" y="345"/>
                  </a:cubicBezTo>
                  <a:cubicBezTo>
                    <a:pt x="448" y="343"/>
                    <a:pt x="448" y="342"/>
                    <a:pt x="448" y="340"/>
                  </a:cubicBezTo>
                  <a:cubicBezTo>
                    <a:pt x="449" y="339"/>
                    <a:pt x="449" y="338"/>
                    <a:pt x="449" y="337"/>
                  </a:cubicBezTo>
                  <a:cubicBezTo>
                    <a:pt x="450" y="335"/>
                    <a:pt x="451" y="334"/>
                    <a:pt x="454" y="335"/>
                  </a:cubicBezTo>
                  <a:cubicBezTo>
                    <a:pt x="455" y="336"/>
                    <a:pt x="459" y="337"/>
                    <a:pt x="459" y="337"/>
                  </a:cubicBezTo>
                  <a:cubicBezTo>
                    <a:pt x="459" y="337"/>
                    <a:pt x="456" y="344"/>
                    <a:pt x="456" y="344"/>
                  </a:cubicBezTo>
                  <a:cubicBezTo>
                    <a:pt x="457" y="344"/>
                    <a:pt x="458" y="344"/>
                    <a:pt x="458" y="344"/>
                  </a:cubicBezTo>
                  <a:cubicBezTo>
                    <a:pt x="458" y="344"/>
                    <a:pt x="459" y="343"/>
                    <a:pt x="461" y="338"/>
                  </a:cubicBezTo>
                  <a:cubicBezTo>
                    <a:pt x="462" y="338"/>
                    <a:pt x="467" y="340"/>
                    <a:pt x="468" y="340"/>
                  </a:cubicBezTo>
                  <a:cubicBezTo>
                    <a:pt x="468" y="340"/>
                    <a:pt x="468" y="341"/>
                    <a:pt x="468" y="342"/>
                  </a:cubicBezTo>
                  <a:cubicBezTo>
                    <a:pt x="468" y="343"/>
                    <a:pt x="467" y="346"/>
                    <a:pt x="466" y="347"/>
                  </a:cubicBezTo>
                  <a:cubicBezTo>
                    <a:pt x="465" y="349"/>
                    <a:pt x="464" y="350"/>
                    <a:pt x="463" y="350"/>
                  </a:cubicBezTo>
                  <a:cubicBezTo>
                    <a:pt x="462" y="350"/>
                    <a:pt x="461" y="350"/>
                    <a:pt x="460" y="349"/>
                  </a:cubicBezTo>
                  <a:cubicBezTo>
                    <a:pt x="460" y="350"/>
                    <a:pt x="459" y="351"/>
                    <a:pt x="460" y="352"/>
                  </a:cubicBezTo>
                  <a:cubicBezTo>
                    <a:pt x="461" y="352"/>
                    <a:pt x="464" y="353"/>
                    <a:pt x="466" y="354"/>
                  </a:cubicBezTo>
                  <a:cubicBezTo>
                    <a:pt x="469" y="346"/>
                    <a:pt x="472" y="339"/>
                    <a:pt x="473" y="334"/>
                  </a:cubicBezTo>
                  <a:cubicBezTo>
                    <a:pt x="473" y="333"/>
                    <a:pt x="472" y="333"/>
                    <a:pt x="471" y="333"/>
                  </a:cubicBezTo>
                  <a:cubicBezTo>
                    <a:pt x="471" y="333"/>
                    <a:pt x="471" y="333"/>
                    <a:pt x="471" y="334"/>
                  </a:cubicBezTo>
                  <a:cubicBezTo>
                    <a:pt x="470" y="336"/>
                    <a:pt x="469" y="336"/>
                    <a:pt x="466" y="335"/>
                  </a:cubicBezTo>
                  <a:cubicBezTo>
                    <a:pt x="463" y="334"/>
                    <a:pt x="460" y="333"/>
                    <a:pt x="456" y="332"/>
                  </a:cubicBezTo>
                  <a:cubicBezTo>
                    <a:pt x="452" y="330"/>
                    <a:pt x="452" y="329"/>
                    <a:pt x="452" y="327"/>
                  </a:cubicBezTo>
                  <a:cubicBezTo>
                    <a:pt x="453" y="327"/>
                    <a:pt x="453" y="327"/>
                    <a:pt x="453" y="326"/>
                  </a:cubicBezTo>
                  <a:cubicBezTo>
                    <a:pt x="452" y="326"/>
                    <a:pt x="451" y="326"/>
                    <a:pt x="451" y="326"/>
                  </a:cubicBezTo>
                  <a:moveTo>
                    <a:pt x="97" y="341"/>
                  </a:moveTo>
                  <a:cubicBezTo>
                    <a:pt x="94" y="335"/>
                    <a:pt x="92" y="328"/>
                    <a:pt x="90" y="322"/>
                  </a:cubicBezTo>
                  <a:cubicBezTo>
                    <a:pt x="89" y="322"/>
                    <a:pt x="84" y="323"/>
                    <a:pt x="83" y="323"/>
                  </a:cubicBezTo>
                  <a:cubicBezTo>
                    <a:pt x="83" y="324"/>
                    <a:pt x="83" y="325"/>
                    <a:pt x="84" y="326"/>
                  </a:cubicBezTo>
                  <a:cubicBezTo>
                    <a:pt x="84" y="326"/>
                    <a:pt x="84" y="326"/>
                    <a:pt x="85" y="326"/>
                  </a:cubicBezTo>
                  <a:cubicBezTo>
                    <a:pt x="87" y="326"/>
                    <a:pt x="89" y="327"/>
                    <a:pt x="89" y="329"/>
                  </a:cubicBezTo>
                  <a:cubicBezTo>
                    <a:pt x="90" y="329"/>
                    <a:pt x="90" y="330"/>
                    <a:pt x="90" y="331"/>
                  </a:cubicBezTo>
                  <a:cubicBezTo>
                    <a:pt x="91" y="334"/>
                    <a:pt x="91" y="334"/>
                    <a:pt x="88" y="336"/>
                  </a:cubicBezTo>
                  <a:cubicBezTo>
                    <a:pt x="87" y="336"/>
                    <a:pt x="83" y="337"/>
                    <a:pt x="83" y="337"/>
                  </a:cubicBezTo>
                  <a:cubicBezTo>
                    <a:pt x="83" y="337"/>
                    <a:pt x="81" y="331"/>
                    <a:pt x="81" y="331"/>
                  </a:cubicBezTo>
                  <a:cubicBezTo>
                    <a:pt x="80" y="331"/>
                    <a:pt x="79" y="331"/>
                    <a:pt x="79" y="331"/>
                  </a:cubicBezTo>
                  <a:cubicBezTo>
                    <a:pt x="79" y="331"/>
                    <a:pt x="79" y="333"/>
                    <a:pt x="81" y="338"/>
                  </a:cubicBezTo>
                  <a:cubicBezTo>
                    <a:pt x="80" y="338"/>
                    <a:pt x="75" y="340"/>
                    <a:pt x="75" y="340"/>
                  </a:cubicBezTo>
                  <a:cubicBezTo>
                    <a:pt x="74" y="341"/>
                    <a:pt x="73" y="341"/>
                    <a:pt x="73" y="340"/>
                  </a:cubicBezTo>
                  <a:cubicBezTo>
                    <a:pt x="73" y="339"/>
                    <a:pt x="72" y="336"/>
                    <a:pt x="71" y="334"/>
                  </a:cubicBezTo>
                  <a:cubicBezTo>
                    <a:pt x="71" y="332"/>
                    <a:pt x="72" y="331"/>
                    <a:pt x="72" y="330"/>
                  </a:cubicBezTo>
                  <a:cubicBezTo>
                    <a:pt x="73" y="329"/>
                    <a:pt x="74" y="329"/>
                    <a:pt x="74" y="329"/>
                  </a:cubicBezTo>
                  <a:cubicBezTo>
                    <a:pt x="74" y="328"/>
                    <a:pt x="74" y="327"/>
                    <a:pt x="73" y="327"/>
                  </a:cubicBezTo>
                  <a:cubicBezTo>
                    <a:pt x="72" y="327"/>
                    <a:pt x="69" y="328"/>
                    <a:pt x="67" y="329"/>
                  </a:cubicBezTo>
                  <a:cubicBezTo>
                    <a:pt x="69" y="337"/>
                    <a:pt x="72" y="345"/>
                    <a:pt x="74" y="349"/>
                  </a:cubicBezTo>
                  <a:cubicBezTo>
                    <a:pt x="75" y="349"/>
                    <a:pt x="76" y="349"/>
                    <a:pt x="76" y="349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5" y="345"/>
                    <a:pt x="77" y="345"/>
                    <a:pt x="79" y="344"/>
                  </a:cubicBezTo>
                  <a:cubicBezTo>
                    <a:pt x="82" y="343"/>
                    <a:pt x="85" y="341"/>
                    <a:pt x="89" y="340"/>
                  </a:cubicBezTo>
                  <a:cubicBezTo>
                    <a:pt x="93" y="338"/>
                    <a:pt x="93" y="339"/>
                    <a:pt x="94" y="341"/>
                  </a:cubicBezTo>
                  <a:cubicBezTo>
                    <a:pt x="95" y="341"/>
                    <a:pt x="95" y="341"/>
                    <a:pt x="95" y="342"/>
                  </a:cubicBezTo>
                  <a:cubicBezTo>
                    <a:pt x="95" y="342"/>
                    <a:pt x="96" y="341"/>
                    <a:pt x="97" y="341"/>
                  </a:cubicBezTo>
                  <a:moveTo>
                    <a:pt x="130" y="394"/>
                  </a:moveTo>
                  <a:cubicBezTo>
                    <a:pt x="129" y="393"/>
                    <a:pt x="125" y="389"/>
                    <a:pt x="124" y="387"/>
                  </a:cubicBezTo>
                  <a:cubicBezTo>
                    <a:pt x="123" y="387"/>
                    <a:pt x="122" y="387"/>
                    <a:pt x="122" y="388"/>
                  </a:cubicBezTo>
                  <a:cubicBezTo>
                    <a:pt x="122" y="388"/>
                    <a:pt x="122" y="388"/>
                    <a:pt x="123" y="389"/>
                  </a:cubicBezTo>
                  <a:cubicBezTo>
                    <a:pt x="124" y="390"/>
                    <a:pt x="123" y="391"/>
                    <a:pt x="121" y="394"/>
                  </a:cubicBezTo>
                  <a:cubicBezTo>
                    <a:pt x="119" y="396"/>
                    <a:pt x="113" y="401"/>
                    <a:pt x="111" y="402"/>
                  </a:cubicBezTo>
                  <a:cubicBezTo>
                    <a:pt x="112" y="399"/>
                    <a:pt x="113" y="396"/>
                    <a:pt x="114" y="391"/>
                  </a:cubicBezTo>
                  <a:cubicBezTo>
                    <a:pt x="115" y="386"/>
                    <a:pt x="116" y="380"/>
                    <a:pt x="116" y="375"/>
                  </a:cubicBezTo>
                  <a:cubicBezTo>
                    <a:pt x="116" y="375"/>
                    <a:pt x="115" y="374"/>
                    <a:pt x="115" y="374"/>
                  </a:cubicBezTo>
                  <a:cubicBezTo>
                    <a:pt x="114" y="375"/>
                    <a:pt x="103" y="382"/>
                    <a:pt x="101" y="384"/>
                  </a:cubicBezTo>
                  <a:cubicBezTo>
                    <a:pt x="97" y="386"/>
                    <a:pt x="97" y="386"/>
                    <a:pt x="95" y="385"/>
                  </a:cubicBezTo>
                  <a:cubicBezTo>
                    <a:pt x="95" y="385"/>
                    <a:pt x="95" y="384"/>
                    <a:pt x="95" y="384"/>
                  </a:cubicBezTo>
                  <a:cubicBezTo>
                    <a:pt x="94" y="384"/>
                    <a:pt x="93" y="384"/>
                    <a:pt x="93" y="385"/>
                  </a:cubicBezTo>
                  <a:cubicBezTo>
                    <a:pt x="94" y="387"/>
                    <a:pt x="97" y="390"/>
                    <a:pt x="99" y="393"/>
                  </a:cubicBezTo>
                  <a:cubicBezTo>
                    <a:pt x="99" y="393"/>
                    <a:pt x="100" y="393"/>
                    <a:pt x="100" y="392"/>
                  </a:cubicBezTo>
                  <a:cubicBezTo>
                    <a:pt x="100" y="392"/>
                    <a:pt x="100" y="391"/>
                    <a:pt x="100" y="391"/>
                  </a:cubicBezTo>
                  <a:cubicBezTo>
                    <a:pt x="98" y="389"/>
                    <a:pt x="99" y="388"/>
                    <a:pt x="102" y="386"/>
                  </a:cubicBezTo>
                  <a:cubicBezTo>
                    <a:pt x="103" y="385"/>
                    <a:pt x="109" y="381"/>
                    <a:pt x="111" y="380"/>
                  </a:cubicBezTo>
                  <a:cubicBezTo>
                    <a:pt x="111" y="382"/>
                    <a:pt x="110" y="385"/>
                    <a:pt x="109" y="391"/>
                  </a:cubicBezTo>
                  <a:cubicBezTo>
                    <a:pt x="108" y="396"/>
                    <a:pt x="107" y="399"/>
                    <a:pt x="107" y="401"/>
                  </a:cubicBezTo>
                  <a:cubicBezTo>
                    <a:pt x="106" y="402"/>
                    <a:pt x="106" y="402"/>
                    <a:pt x="106" y="403"/>
                  </a:cubicBezTo>
                  <a:cubicBezTo>
                    <a:pt x="106" y="403"/>
                    <a:pt x="107" y="403"/>
                    <a:pt x="107" y="404"/>
                  </a:cubicBezTo>
                  <a:cubicBezTo>
                    <a:pt x="108" y="405"/>
                    <a:pt x="110" y="408"/>
                    <a:pt x="111" y="409"/>
                  </a:cubicBezTo>
                  <a:cubicBezTo>
                    <a:pt x="112" y="409"/>
                    <a:pt x="113" y="409"/>
                    <a:pt x="113" y="408"/>
                  </a:cubicBezTo>
                  <a:cubicBezTo>
                    <a:pt x="113" y="408"/>
                    <a:pt x="112" y="407"/>
                    <a:pt x="112" y="407"/>
                  </a:cubicBezTo>
                  <a:cubicBezTo>
                    <a:pt x="111" y="405"/>
                    <a:pt x="113" y="404"/>
                    <a:pt x="115" y="402"/>
                  </a:cubicBezTo>
                  <a:cubicBezTo>
                    <a:pt x="117" y="401"/>
                    <a:pt x="120" y="398"/>
                    <a:pt x="122" y="396"/>
                  </a:cubicBezTo>
                  <a:cubicBezTo>
                    <a:pt x="125" y="394"/>
                    <a:pt x="126" y="393"/>
                    <a:pt x="128" y="395"/>
                  </a:cubicBezTo>
                  <a:cubicBezTo>
                    <a:pt x="128" y="395"/>
                    <a:pt x="128" y="395"/>
                    <a:pt x="128" y="395"/>
                  </a:cubicBezTo>
                  <a:cubicBezTo>
                    <a:pt x="129" y="395"/>
                    <a:pt x="130" y="395"/>
                    <a:pt x="130" y="394"/>
                  </a:cubicBezTo>
                  <a:moveTo>
                    <a:pt x="87" y="310"/>
                  </a:moveTo>
                  <a:cubicBezTo>
                    <a:pt x="87" y="308"/>
                    <a:pt x="86" y="303"/>
                    <a:pt x="85" y="300"/>
                  </a:cubicBezTo>
                  <a:cubicBezTo>
                    <a:pt x="85" y="300"/>
                    <a:pt x="84" y="300"/>
                    <a:pt x="83" y="301"/>
                  </a:cubicBezTo>
                  <a:cubicBezTo>
                    <a:pt x="83" y="301"/>
                    <a:pt x="83" y="301"/>
                    <a:pt x="83" y="302"/>
                  </a:cubicBezTo>
                  <a:cubicBezTo>
                    <a:pt x="83" y="304"/>
                    <a:pt x="83" y="304"/>
                    <a:pt x="79" y="305"/>
                  </a:cubicBezTo>
                  <a:cubicBezTo>
                    <a:pt x="76" y="306"/>
                    <a:pt x="69" y="307"/>
                    <a:pt x="67" y="307"/>
                  </a:cubicBezTo>
                  <a:cubicBezTo>
                    <a:pt x="69" y="306"/>
                    <a:pt x="71" y="303"/>
                    <a:pt x="74" y="299"/>
                  </a:cubicBezTo>
                  <a:cubicBezTo>
                    <a:pt x="78" y="295"/>
                    <a:pt x="81" y="290"/>
                    <a:pt x="84" y="287"/>
                  </a:cubicBezTo>
                  <a:cubicBezTo>
                    <a:pt x="84" y="286"/>
                    <a:pt x="84" y="285"/>
                    <a:pt x="83" y="285"/>
                  </a:cubicBezTo>
                  <a:cubicBezTo>
                    <a:pt x="82" y="286"/>
                    <a:pt x="69" y="286"/>
                    <a:pt x="66" y="287"/>
                  </a:cubicBezTo>
                  <a:cubicBezTo>
                    <a:pt x="62" y="287"/>
                    <a:pt x="62" y="287"/>
                    <a:pt x="61" y="285"/>
                  </a:cubicBezTo>
                  <a:cubicBezTo>
                    <a:pt x="61" y="285"/>
                    <a:pt x="61" y="284"/>
                    <a:pt x="61" y="284"/>
                  </a:cubicBezTo>
                  <a:cubicBezTo>
                    <a:pt x="61" y="284"/>
                    <a:pt x="59" y="283"/>
                    <a:pt x="59" y="284"/>
                  </a:cubicBezTo>
                  <a:cubicBezTo>
                    <a:pt x="59" y="287"/>
                    <a:pt x="60" y="290"/>
                    <a:pt x="60" y="294"/>
                  </a:cubicBezTo>
                  <a:cubicBezTo>
                    <a:pt x="61" y="294"/>
                    <a:pt x="62" y="294"/>
                    <a:pt x="62" y="294"/>
                  </a:cubicBezTo>
                  <a:cubicBezTo>
                    <a:pt x="62" y="293"/>
                    <a:pt x="62" y="293"/>
                    <a:pt x="62" y="292"/>
                  </a:cubicBezTo>
                  <a:cubicBezTo>
                    <a:pt x="62" y="290"/>
                    <a:pt x="63" y="290"/>
                    <a:pt x="66" y="289"/>
                  </a:cubicBezTo>
                  <a:cubicBezTo>
                    <a:pt x="68" y="289"/>
                    <a:pt x="75" y="289"/>
                    <a:pt x="77" y="288"/>
                  </a:cubicBezTo>
                  <a:cubicBezTo>
                    <a:pt x="76" y="289"/>
                    <a:pt x="74" y="292"/>
                    <a:pt x="70" y="297"/>
                  </a:cubicBezTo>
                  <a:cubicBezTo>
                    <a:pt x="67" y="301"/>
                    <a:pt x="65" y="303"/>
                    <a:pt x="64" y="304"/>
                  </a:cubicBezTo>
                  <a:cubicBezTo>
                    <a:pt x="63" y="305"/>
                    <a:pt x="62" y="306"/>
                    <a:pt x="62" y="306"/>
                  </a:cubicBezTo>
                  <a:cubicBezTo>
                    <a:pt x="62" y="306"/>
                    <a:pt x="62" y="307"/>
                    <a:pt x="62" y="307"/>
                  </a:cubicBezTo>
                  <a:cubicBezTo>
                    <a:pt x="62" y="309"/>
                    <a:pt x="63" y="313"/>
                    <a:pt x="63" y="314"/>
                  </a:cubicBezTo>
                  <a:cubicBezTo>
                    <a:pt x="64" y="314"/>
                    <a:pt x="65" y="314"/>
                    <a:pt x="65" y="314"/>
                  </a:cubicBezTo>
                  <a:cubicBezTo>
                    <a:pt x="65" y="313"/>
                    <a:pt x="65" y="313"/>
                    <a:pt x="65" y="313"/>
                  </a:cubicBezTo>
                  <a:cubicBezTo>
                    <a:pt x="65" y="310"/>
                    <a:pt x="67" y="310"/>
                    <a:pt x="70" y="310"/>
                  </a:cubicBezTo>
                  <a:cubicBezTo>
                    <a:pt x="72" y="309"/>
                    <a:pt x="76" y="308"/>
                    <a:pt x="79" y="308"/>
                  </a:cubicBezTo>
                  <a:cubicBezTo>
                    <a:pt x="83" y="307"/>
                    <a:pt x="84" y="307"/>
                    <a:pt x="85" y="309"/>
                  </a:cubicBezTo>
                  <a:cubicBezTo>
                    <a:pt x="85" y="309"/>
                    <a:pt x="85" y="310"/>
                    <a:pt x="85" y="310"/>
                  </a:cubicBezTo>
                  <a:cubicBezTo>
                    <a:pt x="86" y="311"/>
                    <a:pt x="87" y="311"/>
                    <a:pt x="87" y="310"/>
                  </a:cubicBezTo>
                  <a:moveTo>
                    <a:pt x="141" y="408"/>
                  </a:moveTo>
                  <a:cubicBezTo>
                    <a:pt x="141" y="409"/>
                    <a:pt x="142" y="409"/>
                    <a:pt x="142" y="409"/>
                  </a:cubicBezTo>
                  <a:cubicBezTo>
                    <a:pt x="143" y="411"/>
                    <a:pt x="144" y="412"/>
                    <a:pt x="142" y="414"/>
                  </a:cubicBezTo>
                  <a:cubicBezTo>
                    <a:pt x="141" y="415"/>
                    <a:pt x="139" y="417"/>
                    <a:pt x="139" y="418"/>
                  </a:cubicBezTo>
                  <a:cubicBezTo>
                    <a:pt x="137" y="416"/>
                    <a:pt x="136" y="415"/>
                    <a:pt x="134" y="413"/>
                  </a:cubicBezTo>
                  <a:cubicBezTo>
                    <a:pt x="133" y="413"/>
                    <a:pt x="132" y="414"/>
                    <a:pt x="132" y="415"/>
                  </a:cubicBezTo>
                  <a:cubicBezTo>
                    <a:pt x="134" y="417"/>
                    <a:pt x="135" y="418"/>
                    <a:pt x="137" y="420"/>
                  </a:cubicBezTo>
                  <a:cubicBezTo>
                    <a:pt x="137" y="420"/>
                    <a:pt x="133" y="425"/>
                    <a:pt x="132" y="425"/>
                  </a:cubicBezTo>
                  <a:cubicBezTo>
                    <a:pt x="132" y="426"/>
                    <a:pt x="131" y="426"/>
                    <a:pt x="130" y="425"/>
                  </a:cubicBezTo>
                  <a:cubicBezTo>
                    <a:pt x="130" y="425"/>
                    <a:pt x="128" y="424"/>
                    <a:pt x="127" y="422"/>
                  </a:cubicBezTo>
                  <a:cubicBezTo>
                    <a:pt x="124" y="419"/>
                    <a:pt x="127" y="415"/>
                    <a:pt x="128" y="414"/>
                  </a:cubicBezTo>
                  <a:cubicBezTo>
                    <a:pt x="127" y="413"/>
                    <a:pt x="127" y="413"/>
                    <a:pt x="126" y="413"/>
                  </a:cubicBezTo>
                  <a:cubicBezTo>
                    <a:pt x="124" y="414"/>
                    <a:pt x="122" y="418"/>
                    <a:pt x="121" y="419"/>
                  </a:cubicBezTo>
                  <a:cubicBezTo>
                    <a:pt x="127" y="426"/>
                    <a:pt x="131" y="429"/>
                    <a:pt x="136" y="433"/>
                  </a:cubicBezTo>
                  <a:cubicBezTo>
                    <a:pt x="137" y="433"/>
                    <a:pt x="137" y="432"/>
                    <a:pt x="137" y="432"/>
                  </a:cubicBezTo>
                  <a:cubicBezTo>
                    <a:pt x="137" y="431"/>
                    <a:pt x="137" y="431"/>
                    <a:pt x="137" y="431"/>
                  </a:cubicBezTo>
                  <a:cubicBezTo>
                    <a:pt x="135" y="429"/>
                    <a:pt x="136" y="428"/>
                    <a:pt x="138" y="426"/>
                  </a:cubicBezTo>
                  <a:cubicBezTo>
                    <a:pt x="139" y="424"/>
                    <a:pt x="142" y="421"/>
                    <a:pt x="144" y="418"/>
                  </a:cubicBezTo>
                  <a:cubicBezTo>
                    <a:pt x="147" y="415"/>
                    <a:pt x="148" y="415"/>
                    <a:pt x="150" y="416"/>
                  </a:cubicBezTo>
                  <a:cubicBezTo>
                    <a:pt x="150" y="416"/>
                    <a:pt x="150" y="416"/>
                    <a:pt x="150" y="417"/>
                  </a:cubicBezTo>
                  <a:cubicBezTo>
                    <a:pt x="151" y="416"/>
                    <a:pt x="152" y="415"/>
                    <a:pt x="152" y="415"/>
                  </a:cubicBezTo>
                  <a:cubicBezTo>
                    <a:pt x="149" y="412"/>
                    <a:pt x="145" y="410"/>
                    <a:pt x="143" y="407"/>
                  </a:cubicBezTo>
                  <a:cubicBezTo>
                    <a:pt x="142" y="407"/>
                    <a:pt x="141" y="408"/>
                    <a:pt x="141" y="408"/>
                  </a:cubicBezTo>
                  <a:moveTo>
                    <a:pt x="45" y="213"/>
                  </a:moveTo>
                  <a:cubicBezTo>
                    <a:pt x="47" y="203"/>
                    <a:pt x="51" y="192"/>
                    <a:pt x="54" y="184"/>
                  </a:cubicBezTo>
                  <a:cubicBezTo>
                    <a:pt x="52" y="182"/>
                    <a:pt x="45" y="179"/>
                    <a:pt x="44" y="178"/>
                  </a:cubicBezTo>
                  <a:cubicBezTo>
                    <a:pt x="43" y="179"/>
                    <a:pt x="42" y="180"/>
                    <a:pt x="42" y="181"/>
                  </a:cubicBezTo>
                  <a:cubicBezTo>
                    <a:pt x="43" y="182"/>
                    <a:pt x="43" y="182"/>
                    <a:pt x="44" y="183"/>
                  </a:cubicBezTo>
                  <a:cubicBezTo>
                    <a:pt x="47" y="185"/>
                    <a:pt x="48" y="187"/>
                    <a:pt x="47" y="191"/>
                  </a:cubicBezTo>
                  <a:cubicBezTo>
                    <a:pt x="47" y="192"/>
                    <a:pt x="46" y="193"/>
                    <a:pt x="46" y="194"/>
                  </a:cubicBezTo>
                  <a:cubicBezTo>
                    <a:pt x="44" y="199"/>
                    <a:pt x="44" y="200"/>
                    <a:pt x="38" y="198"/>
                  </a:cubicBezTo>
                  <a:cubicBezTo>
                    <a:pt x="37" y="198"/>
                    <a:pt x="31" y="196"/>
                    <a:pt x="31" y="196"/>
                  </a:cubicBezTo>
                  <a:cubicBezTo>
                    <a:pt x="31" y="196"/>
                    <a:pt x="34" y="185"/>
                    <a:pt x="34" y="185"/>
                  </a:cubicBezTo>
                  <a:cubicBezTo>
                    <a:pt x="34" y="184"/>
                    <a:pt x="32" y="184"/>
                    <a:pt x="31" y="184"/>
                  </a:cubicBezTo>
                  <a:cubicBezTo>
                    <a:pt x="31" y="184"/>
                    <a:pt x="30" y="186"/>
                    <a:pt x="27" y="195"/>
                  </a:cubicBezTo>
                  <a:cubicBezTo>
                    <a:pt x="26" y="194"/>
                    <a:pt x="18" y="192"/>
                    <a:pt x="17" y="192"/>
                  </a:cubicBezTo>
                  <a:cubicBezTo>
                    <a:pt x="16" y="191"/>
                    <a:pt x="15" y="191"/>
                    <a:pt x="16" y="189"/>
                  </a:cubicBezTo>
                  <a:cubicBezTo>
                    <a:pt x="16" y="187"/>
                    <a:pt x="17" y="183"/>
                    <a:pt x="19" y="180"/>
                  </a:cubicBezTo>
                  <a:cubicBezTo>
                    <a:pt x="20" y="177"/>
                    <a:pt x="22" y="176"/>
                    <a:pt x="24" y="176"/>
                  </a:cubicBezTo>
                  <a:cubicBezTo>
                    <a:pt x="25" y="176"/>
                    <a:pt x="27" y="176"/>
                    <a:pt x="28" y="176"/>
                  </a:cubicBezTo>
                  <a:cubicBezTo>
                    <a:pt x="28" y="176"/>
                    <a:pt x="29" y="174"/>
                    <a:pt x="28" y="173"/>
                  </a:cubicBezTo>
                  <a:cubicBezTo>
                    <a:pt x="26" y="172"/>
                    <a:pt x="21" y="171"/>
                    <a:pt x="18" y="170"/>
                  </a:cubicBezTo>
                  <a:cubicBezTo>
                    <a:pt x="14" y="182"/>
                    <a:pt x="10" y="195"/>
                    <a:pt x="8" y="202"/>
                  </a:cubicBezTo>
                  <a:cubicBezTo>
                    <a:pt x="8" y="203"/>
                    <a:pt x="10" y="204"/>
                    <a:pt x="11" y="203"/>
                  </a:cubicBezTo>
                  <a:cubicBezTo>
                    <a:pt x="11" y="203"/>
                    <a:pt x="11" y="203"/>
                    <a:pt x="11" y="202"/>
                  </a:cubicBezTo>
                  <a:cubicBezTo>
                    <a:pt x="13" y="198"/>
                    <a:pt x="15" y="199"/>
                    <a:pt x="20" y="200"/>
                  </a:cubicBezTo>
                  <a:cubicBezTo>
                    <a:pt x="24" y="201"/>
                    <a:pt x="30" y="203"/>
                    <a:pt x="35" y="205"/>
                  </a:cubicBezTo>
                  <a:cubicBezTo>
                    <a:pt x="42" y="206"/>
                    <a:pt x="42" y="208"/>
                    <a:pt x="42" y="211"/>
                  </a:cubicBezTo>
                  <a:cubicBezTo>
                    <a:pt x="42" y="212"/>
                    <a:pt x="42" y="212"/>
                    <a:pt x="41" y="212"/>
                  </a:cubicBezTo>
                  <a:cubicBezTo>
                    <a:pt x="42" y="213"/>
                    <a:pt x="44" y="214"/>
                    <a:pt x="45" y="213"/>
                  </a:cubicBezTo>
                  <a:moveTo>
                    <a:pt x="156" y="68"/>
                  </a:moveTo>
                  <a:cubicBezTo>
                    <a:pt x="161" y="64"/>
                    <a:pt x="166" y="60"/>
                    <a:pt x="167" y="59"/>
                  </a:cubicBezTo>
                  <a:cubicBezTo>
                    <a:pt x="166" y="55"/>
                    <a:pt x="164" y="51"/>
                    <a:pt x="163" y="48"/>
                  </a:cubicBezTo>
                  <a:cubicBezTo>
                    <a:pt x="162" y="48"/>
                    <a:pt x="160" y="49"/>
                    <a:pt x="159" y="50"/>
                  </a:cubicBezTo>
                  <a:cubicBezTo>
                    <a:pt x="160" y="51"/>
                    <a:pt x="161" y="54"/>
                    <a:pt x="160" y="56"/>
                  </a:cubicBezTo>
                  <a:cubicBezTo>
                    <a:pt x="160" y="59"/>
                    <a:pt x="157" y="62"/>
                    <a:pt x="154" y="64"/>
                  </a:cubicBezTo>
                  <a:cubicBezTo>
                    <a:pt x="151" y="66"/>
                    <a:pt x="142" y="70"/>
                    <a:pt x="134" y="58"/>
                  </a:cubicBezTo>
                  <a:cubicBezTo>
                    <a:pt x="126" y="46"/>
                    <a:pt x="133" y="38"/>
                    <a:pt x="138" y="36"/>
                  </a:cubicBezTo>
                  <a:cubicBezTo>
                    <a:pt x="141" y="33"/>
                    <a:pt x="145" y="33"/>
                    <a:pt x="147" y="34"/>
                  </a:cubicBezTo>
                  <a:cubicBezTo>
                    <a:pt x="150" y="35"/>
                    <a:pt x="151" y="37"/>
                    <a:pt x="152" y="38"/>
                  </a:cubicBezTo>
                  <a:cubicBezTo>
                    <a:pt x="153" y="38"/>
                    <a:pt x="155" y="37"/>
                    <a:pt x="155" y="36"/>
                  </a:cubicBezTo>
                  <a:cubicBezTo>
                    <a:pt x="153" y="33"/>
                    <a:pt x="151" y="30"/>
                    <a:pt x="149" y="27"/>
                  </a:cubicBezTo>
                  <a:cubicBezTo>
                    <a:pt x="147" y="28"/>
                    <a:pt x="140" y="30"/>
                    <a:pt x="135" y="33"/>
                  </a:cubicBezTo>
                  <a:cubicBezTo>
                    <a:pt x="129" y="37"/>
                    <a:pt x="123" y="43"/>
                    <a:pt x="123" y="51"/>
                  </a:cubicBezTo>
                  <a:cubicBezTo>
                    <a:pt x="123" y="58"/>
                    <a:pt x="127" y="66"/>
                    <a:pt x="135" y="70"/>
                  </a:cubicBezTo>
                  <a:cubicBezTo>
                    <a:pt x="143" y="74"/>
                    <a:pt x="150" y="71"/>
                    <a:pt x="156" y="68"/>
                  </a:cubicBezTo>
                  <a:moveTo>
                    <a:pt x="188" y="11"/>
                  </a:moveTo>
                  <a:cubicBezTo>
                    <a:pt x="194" y="9"/>
                    <a:pt x="197" y="8"/>
                    <a:pt x="203" y="6"/>
                  </a:cubicBezTo>
                  <a:cubicBezTo>
                    <a:pt x="210" y="5"/>
                    <a:pt x="218" y="3"/>
                    <a:pt x="226" y="2"/>
                  </a:cubicBezTo>
                  <a:cubicBezTo>
                    <a:pt x="227" y="4"/>
                    <a:pt x="229" y="9"/>
                    <a:pt x="230" y="11"/>
                  </a:cubicBezTo>
                  <a:cubicBezTo>
                    <a:pt x="230" y="11"/>
                    <a:pt x="228" y="13"/>
                    <a:pt x="226" y="12"/>
                  </a:cubicBezTo>
                  <a:cubicBezTo>
                    <a:pt x="225" y="11"/>
                    <a:pt x="225" y="10"/>
                    <a:pt x="224" y="9"/>
                  </a:cubicBezTo>
                  <a:cubicBezTo>
                    <a:pt x="223" y="8"/>
                    <a:pt x="222" y="6"/>
                    <a:pt x="217" y="7"/>
                  </a:cubicBezTo>
                  <a:cubicBezTo>
                    <a:pt x="214" y="8"/>
                    <a:pt x="211" y="8"/>
                    <a:pt x="210" y="9"/>
                  </a:cubicBezTo>
                  <a:cubicBezTo>
                    <a:pt x="209" y="9"/>
                    <a:pt x="208" y="9"/>
                    <a:pt x="209" y="10"/>
                  </a:cubicBezTo>
                  <a:cubicBezTo>
                    <a:pt x="210" y="12"/>
                    <a:pt x="213" y="19"/>
                    <a:pt x="213" y="21"/>
                  </a:cubicBezTo>
                  <a:cubicBezTo>
                    <a:pt x="215" y="20"/>
                    <a:pt x="222" y="19"/>
                    <a:pt x="223" y="19"/>
                  </a:cubicBezTo>
                  <a:cubicBezTo>
                    <a:pt x="224" y="20"/>
                    <a:pt x="225" y="21"/>
                    <a:pt x="225" y="22"/>
                  </a:cubicBezTo>
                  <a:cubicBezTo>
                    <a:pt x="223" y="23"/>
                    <a:pt x="216" y="24"/>
                    <a:pt x="214" y="25"/>
                  </a:cubicBezTo>
                  <a:cubicBezTo>
                    <a:pt x="215" y="26"/>
                    <a:pt x="216" y="30"/>
                    <a:pt x="217" y="33"/>
                  </a:cubicBezTo>
                  <a:cubicBezTo>
                    <a:pt x="219" y="36"/>
                    <a:pt x="220" y="38"/>
                    <a:pt x="223" y="37"/>
                  </a:cubicBezTo>
                  <a:cubicBezTo>
                    <a:pt x="226" y="37"/>
                    <a:pt x="226" y="37"/>
                    <a:pt x="228" y="36"/>
                  </a:cubicBezTo>
                  <a:cubicBezTo>
                    <a:pt x="231" y="35"/>
                    <a:pt x="233" y="34"/>
                    <a:pt x="233" y="29"/>
                  </a:cubicBezTo>
                  <a:cubicBezTo>
                    <a:pt x="233" y="29"/>
                    <a:pt x="233" y="28"/>
                    <a:pt x="233" y="27"/>
                  </a:cubicBezTo>
                  <a:cubicBezTo>
                    <a:pt x="234" y="26"/>
                    <a:pt x="236" y="26"/>
                    <a:pt x="237" y="27"/>
                  </a:cubicBezTo>
                  <a:cubicBezTo>
                    <a:pt x="237" y="28"/>
                    <a:pt x="238" y="33"/>
                    <a:pt x="238" y="38"/>
                  </a:cubicBezTo>
                  <a:cubicBezTo>
                    <a:pt x="226" y="40"/>
                    <a:pt x="218" y="42"/>
                    <a:pt x="208" y="45"/>
                  </a:cubicBezTo>
                  <a:cubicBezTo>
                    <a:pt x="207" y="44"/>
                    <a:pt x="206" y="43"/>
                    <a:pt x="207" y="42"/>
                  </a:cubicBezTo>
                  <a:cubicBezTo>
                    <a:pt x="208" y="41"/>
                    <a:pt x="209" y="41"/>
                    <a:pt x="209" y="41"/>
                  </a:cubicBezTo>
                  <a:cubicBezTo>
                    <a:pt x="210" y="40"/>
                    <a:pt x="212" y="39"/>
                    <a:pt x="211" y="36"/>
                  </a:cubicBezTo>
                  <a:cubicBezTo>
                    <a:pt x="210" y="34"/>
                    <a:pt x="208" y="29"/>
                    <a:pt x="208" y="29"/>
                  </a:cubicBezTo>
                  <a:cubicBezTo>
                    <a:pt x="207" y="30"/>
                    <a:pt x="197" y="32"/>
                    <a:pt x="196" y="33"/>
                  </a:cubicBezTo>
                  <a:cubicBezTo>
                    <a:pt x="195" y="35"/>
                    <a:pt x="195" y="40"/>
                    <a:pt x="195" y="42"/>
                  </a:cubicBezTo>
                  <a:cubicBezTo>
                    <a:pt x="194" y="43"/>
                    <a:pt x="195" y="45"/>
                    <a:pt x="196" y="45"/>
                  </a:cubicBezTo>
                  <a:cubicBezTo>
                    <a:pt x="197" y="44"/>
                    <a:pt x="198" y="44"/>
                    <a:pt x="198" y="44"/>
                  </a:cubicBezTo>
                  <a:cubicBezTo>
                    <a:pt x="200" y="45"/>
                    <a:pt x="200" y="46"/>
                    <a:pt x="199" y="47"/>
                  </a:cubicBezTo>
                  <a:cubicBezTo>
                    <a:pt x="194" y="49"/>
                    <a:pt x="189" y="51"/>
                    <a:pt x="186" y="52"/>
                  </a:cubicBezTo>
                  <a:cubicBezTo>
                    <a:pt x="185" y="52"/>
                    <a:pt x="184" y="50"/>
                    <a:pt x="185" y="49"/>
                  </a:cubicBezTo>
                  <a:cubicBezTo>
                    <a:pt x="185" y="48"/>
                    <a:pt x="186" y="48"/>
                    <a:pt x="187" y="48"/>
                  </a:cubicBezTo>
                  <a:cubicBezTo>
                    <a:pt x="187" y="47"/>
                    <a:pt x="189" y="47"/>
                    <a:pt x="190" y="43"/>
                  </a:cubicBezTo>
                  <a:cubicBezTo>
                    <a:pt x="190" y="39"/>
                    <a:pt x="193" y="19"/>
                    <a:pt x="193" y="18"/>
                  </a:cubicBezTo>
                  <a:cubicBezTo>
                    <a:pt x="193" y="15"/>
                    <a:pt x="193" y="15"/>
                    <a:pt x="192" y="14"/>
                  </a:cubicBezTo>
                  <a:cubicBezTo>
                    <a:pt x="192" y="13"/>
                    <a:pt x="190" y="14"/>
                    <a:pt x="189" y="14"/>
                  </a:cubicBezTo>
                  <a:cubicBezTo>
                    <a:pt x="188" y="13"/>
                    <a:pt x="187" y="12"/>
                    <a:pt x="188" y="11"/>
                  </a:cubicBezTo>
                  <a:moveTo>
                    <a:pt x="200" y="11"/>
                  </a:moveTo>
                  <a:cubicBezTo>
                    <a:pt x="199" y="11"/>
                    <a:pt x="199" y="12"/>
                    <a:pt x="198" y="13"/>
                  </a:cubicBezTo>
                  <a:cubicBezTo>
                    <a:pt x="198" y="14"/>
                    <a:pt x="197" y="25"/>
                    <a:pt x="196" y="29"/>
                  </a:cubicBezTo>
                  <a:cubicBezTo>
                    <a:pt x="198" y="29"/>
                    <a:pt x="205" y="27"/>
                    <a:pt x="207" y="26"/>
                  </a:cubicBezTo>
                  <a:cubicBezTo>
                    <a:pt x="206" y="24"/>
                    <a:pt x="203" y="14"/>
                    <a:pt x="202" y="12"/>
                  </a:cubicBezTo>
                  <a:cubicBezTo>
                    <a:pt x="202" y="11"/>
                    <a:pt x="201" y="11"/>
                    <a:pt x="200" y="11"/>
                  </a:cubicBezTo>
                  <a:moveTo>
                    <a:pt x="105" y="106"/>
                  </a:moveTo>
                  <a:cubicBezTo>
                    <a:pt x="109" y="102"/>
                    <a:pt x="113" y="98"/>
                    <a:pt x="118" y="93"/>
                  </a:cubicBezTo>
                  <a:cubicBezTo>
                    <a:pt x="118" y="92"/>
                    <a:pt x="117" y="90"/>
                    <a:pt x="116" y="90"/>
                  </a:cubicBezTo>
                  <a:cubicBezTo>
                    <a:pt x="116" y="91"/>
                    <a:pt x="115" y="91"/>
                    <a:pt x="115" y="91"/>
                  </a:cubicBezTo>
                  <a:cubicBezTo>
                    <a:pt x="112" y="93"/>
                    <a:pt x="110" y="92"/>
                    <a:pt x="107" y="88"/>
                  </a:cubicBezTo>
                  <a:cubicBezTo>
                    <a:pt x="104" y="86"/>
                    <a:pt x="100" y="81"/>
                    <a:pt x="96" y="77"/>
                  </a:cubicBezTo>
                  <a:cubicBezTo>
                    <a:pt x="93" y="74"/>
                    <a:pt x="91" y="71"/>
                    <a:pt x="94" y="68"/>
                  </a:cubicBezTo>
                  <a:cubicBezTo>
                    <a:pt x="94" y="68"/>
                    <a:pt x="95" y="67"/>
                    <a:pt x="95" y="67"/>
                  </a:cubicBezTo>
                  <a:cubicBezTo>
                    <a:pt x="95" y="66"/>
                    <a:pt x="94" y="64"/>
                    <a:pt x="93" y="64"/>
                  </a:cubicBezTo>
                  <a:cubicBezTo>
                    <a:pt x="89" y="68"/>
                    <a:pt x="83" y="73"/>
                    <a:pt x="78" y="78"/>
                  </a:cubicBezTo>
                  <a:cubicBezTo>
                    <a:pt x="78" y="79"/>
                    <a:pt x="80" y="80"/>
                    <a:pt x="81" y="80"/>
                  </a:cubicBezTo>
                  <a:cubicBezTo>
                    <a:pt x="81" y="80"/>
                    <a:pt x="82" y="79"/>
                    <a:pt x="82" y="79"/>
                  </a:cubicBezTo>
                  <a:cubicBezTo>
                    <a:pt x="85" y="76"/>
                    <a:pt x="88" y="80"/>
                    <a:pt x="90" y="82"/>
                  </a:cubicBezTo>
                  <a:cubicBezTo>
                    <a:pt x="92" y="84"/>
                    <a:pt x="98" y="90"/>
                    <a:pt x="101" y="93"/>
                  </a:cubicBezTo>
                  <a:cubicBezTo>
                    <a:pt x="106" y="98"/>
                    <a:pt x="106" y="99"/>
                    <a:pt x="104" y="102"/>
                  </a:cubicBezTo>
                  <a:cubicBezTo>
                    <a:pt x="103" y="102"/>
                    <a:pt x="103" y="103"/>
                    <a:pt x="102" y="103"/>
                  </a:cubicBezTo>
                  <a:cubicBezTo>
                    <a:pt x="103" y="104"/>
                    <a:pt x="104" y="105"/>
                    <a:pt x="105" y="106"/>
                  </a:cubicBezTo>
                  <a:moveTo>
                    <a:pt x="37" y="138"/>
                  </a:moveTo>
                  <a:cubicBezTo>
                    <a:pt x="36" y="139"/>
                    <a:pt x="34" y="138"/>
                    <a:pt x="34" y="137"/>
                  </a:cubicBezTo>
                  <a:cubicBezTo>
                    <a:pt x="38" y="129"/>
                    <a:pt x="41" y="125"/>
                    <a:pt x="43" y="122"/>
                  </a:cubicBezTo>
                  <a:cubicBezTo>
                    <a:pt x="48" y="114"/>
                    <a:pt x="59" y="101"/>
                    <a:pt x="74" y="112"/>
                  </a:cubicBezTo>
                  <a:cubicBezTo>
                    <a:pt x="86" y="121"/>
                    <a:pt x="82" y="133"/>
                    <a:pt x="77" y="14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66" y="157"/>
                    <a:pt x="64" y="156"/>
                    <a:pt x="64" y="155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66" y="150"/>
                    <a:pt x="66" y="150"/>
                    <a:pt x="61" y="147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1" y="135"/>
                    <a:pt x="40" y="135"/>
                    <a:pt x="38" y="137"/>
                  </a:cubicBezTo>
                  <a:cubicBezTo>
                    <a:pt x="37" y="137"/>
                    <a:pt x="37" y="138"/>
                    <a:pt x="37" y="138"/>
                  </a:cubicBezTo>
                  <a:moveTo>
                    <a:pt x="45" y="126"/>
                  </a:moveTo>
                  <a:cubicBezTo>
                    <a:pt x="44" y="128"/>
                    <a:pt x="45" y="128"/>
                    <a:pt x="46" y="128"/>
                  </a:cubicBezTo>
                  <a:cubicBezTo>
                    <a:pt x="46" y="129"/>
                    <a:pt x="64" y="140"/>
                    <a:pt x="64" y="140"/>
                  </a:cubicBezTo>
                  <a:cubicBezTo>
                    <a:pt x="66" y="142"/>
                    <a:pt x="68" y="142"/>
                    <a:pt x="70" y="142"/>
                  </a:cubicBezTo>
                  <a:cubicBezTo>
                    <a:pt x="71" y="142"/>
                    <a:pt x="72" y="141"/>
                    <a:pt x="74" y="138"/>
                  </a:cubicBezTo>
                  <a:cubicBezTo>
                    <a:pt x="75" y="136"/>
                    <a:pt x="76" y="133"/>
                    <a:pt x="76" y="130"/>
                  </a:cubicBezTo>
                  <a:cubicBezTo>
                    <a:pt x="76" y="126"/>
                    <a:pt x="75" y="122"/>
                    <a:pt x="68" y="117"/>
                  </a:cubicBezTo>
                  <a:cubicBezTo>
                    <a:pt x="60" y="112"/>
                    <a:pt x="51" y="115"/>
                    <a:pt x="46" y="123"/>
                  </a:cubicBezTo>
                  <a:cubicBezTo>
                    <a:pt x="46" y="125"/>
                    <a:pt x="45" y="125"/>
                    <a:pt x="45" y="126"/>
                  </a:cubicBezTo>
                  <a:moveTo>
                    <a:pt x="35" y="276"/>
                  </a:moveTo>
                  <a:cubicBezTo>
                    <a:pt x="35" y="278"/>
                    <a:pt x="35" y="278"/>
                    <a:pt x="35" y="278"/>
                  </a:cubicBezTo>
                  <a:cubicBezTo>
                    <a:pt x="35" y="281"/>
                    <a:pt x="31" y="281"/>
                    <a:pt x="27" y="281"/>
                  </a:cubicBezTo>
                  <a:cubicBezTo>
                    <a:pt x="23" y="281"/>
                    <a:pt x="12" y="280"/>
                    <a:pt x="7" y="280"/>
                  </a:cubicBezTo>
                  <a:cubicBezTo>
                    <a:pt x="10" y="279"/>
                    <a:pt x="23" y="274"/>
                    <a:pt x="28" y="271"/>
                  </a:cubicBezTo>
                  <a:cubicBezTo>
                    <a:pt x="33" y="269"/>
                    <a:pt x="37" y="267"/>
                    <a:pt x="38" y="267"/>
                  </a:cubicBezTo>
                  <a:cubicBezTo>
                    <a:pt x="39" y="266"/>
                    <a:pt x="39" y="265"/>
                    <a:pt x="38" y="265"/>
                  </a:cubicBezTo>
                  <a:cubicBezTo>
                    <a:pt x="36" y="264"/>
                    <a:pt x="34" y="263"/>
                    <a:pt x="28" y="260"/>
                  </a:cubicBezTo>
                  <a:cubicBezTo>
                    <a:pt x="22" y="257"/>
                    <a:pt x="11" y="252"/>
                    <a:pt x="8" y="249"/>
                  </a:cubicBezTo>
                  <a:cubicBezTo>
                    <a:pt x="11" y="249"/>
                    <a:pt x="23" y="249"/>
                    <a:pt x="29" y="249"/>
                  </a:cubicBezTo>
                  <a:cubicBezTo>
                    <a:pt x="35" y="249"/>
                    <a:pt x="35" y="251"/>
                    <a:pt x="35" y="253"/>
                  </a:cubicBezTo>
                  <a:cubicBezTo>
                    <a:pt x="35" y="253"/>
                    <a:pt x="35" y="254"/>
                    <a:pt x="35" y="254"/>
                  </a:cubicBezTo>
                  <a:cubicBezTo>
                    <a:pt x="36" y="255"/>
                    <a:pt x="38" y="255"/>
                    <a:pt x="38" y="254"/>
                  </a:cubicBezTo>
                  <a:cubicBezTo>
                    <a:pt x="39" y="249"/>
                    <a:pt x="39" y="246"/>
                    <a:pt x="40" y="237"/>
                  </a:cubicBezTo>
                  <a:cubicBezTo>
                    <a:pt x="39" y="237"/>
                    <a:pt x="38" y="236"/>
                    <a:pt x="37" y="237"/>
                  </a:cubicBezTo>
                  <a:cubicBezTo>
                    <a:pt x="37" y="238"/>
                    <a:pt x="37" y="238"/>
                    <a:pt x="36" y="239"/>
                  </a:cubicBezTo>
                  <a:cubicBezTo>
                    <a:pt x="36" y="242"/>
                    <a:pt x="34" y="242"/>
                    <a:pt x="28" y="242"/>
                  </a:cubicBezTo>
                  <a:cubicBezTo>
                    <a:pt x="23" y="243"/>
                    <a:pt x="15" y="242"/>
                    <a:pt x="10" y="242"/>
                  </a:cubicBezTo>
                  <a:cubicBezTo>
                    <a:pt x="5" y="242"/>
                    <a:pt x="5" y="241"/>
                    <a:pt x="5" y="239"/>
                  </a:cubicBezTo>
                  <a:cubicBezTo>
                    <a:pt x="5" y="238"/>
                    <a:pt x="5" y="238"/>
                    <a:pt x="5" y="237"/>
                  </a:cubicBezTo>
                  <a:cubicBezTo>
                    <a:pt x="4" y="236"/>
                    <a:pt x="2" y="236"/>
                    <a:pt x="2" y="237"/>
                  </a:cubicBezTo>
                  <a:cubicBezTo>
                    <a:pt x="1" y="241"/>
                    <a:pt x="0" y="247"/>
                    <a:pt x="0" y="251"/>
                  </a:cubicBezTo>
                  <a:cubicBezTo>
                    <a:pt x="3" y="251"/>
                    <a:pt x="6" y="253"/>
                    <a:pt x="8" y="254"/>
                  </a:cubicBezTo>
                  <a:cubicBezTo>
                    <a:pt x="9" y="255"/>
                    <a:pt x="24" y="262"/>
                    <a:pt x="27" y="264"/>
                  </a:cubicBezTo>
                  <a:cubicBezTo>
                    <a:pt x="22" y="266"/>
                    <a:pt x="11" y="271"/>
                    <a:pt x="7" y="273"/>
                  </a:cubicBezTo>
                  <a:cubicBezTo>
                    <a:pt x="4" y="275"/>
                    <a:pt x="2" y="275"/>
                    <a:pt x="0" y="275"/>
                  </a:cubicBezTo>
                  <a:cubicBezTo>
                    <a:pt x="0" y="281"/>
                    <a:pt x="0" y="284"/>
                    <a:pt x="0" y="290"/>
                  </a:cubicBezTo>
                  <a:cubicBezTo>
                    <a:pt x="1" y="290"/>
                    <a:pt x="3" y="290"/>
                    <a:pt x="4" y="289"/>
                  </a:cubicBezTo>
                  <a:cubicBezTo>
                    <a:pt x="4" y="289"/>
                    <a:pt x="4" y="289"/>
                    <a:pt x="4" y="288"/>
                  </a:cubicBezTo>
                  <a:cubicBezTo>
                    <a:pt x="3" y="284"/>
                    <a:pt x="7" y="284"/>
                    <a:pt x="11" y="284"/>
                  </a:cubicBezTo>
                  <a:cubicBezTo>
                    <a:pt x="13" y="284"/>
                    <a:pt x="24" y="285"/>
                    <a:pt x="28" y="285"/>
                  </a:cubicBezTo>
                  <a:cubicBezTo>
                    <a:pt x="35" y="286"/>
                    <a:pt x="35" y="287"/>
                    <a:pt x="35" y="289"/>
                  </a:cubicBezTo>
                  <a:cubicBezTo>
                    <a:pt x="36" y="290"/>
                    <a:pt x="35" y="290"/>
                    <a:pt x="36" y="291"/>
                  </a:cubicBezTo>
                  <a:cubicBezTo>
                    <a:pt x="37" y="292"/>
                    <a:pt x="38" y="291"/>
                    <a:pt x="39" y="291"/>
                  </a:cubicBezTo>
                  <a:cubicBezTo>
                    <a:pt x="38" y="285"/>
                    <a:pt x="38" y="282"/>
                    <a:pt x="38" y="276"/>
                  </a:cubicBezTo>
                  <a:cubicBezTo>
                    <a:pt x="37" y="275"/>
                    <a:pt x="35" y="275"/>
                    <a:pt x="35" y="276"/>
                  </a:cubicBezTo>
                  <a:moveTo>
                    <a:pt x="501" y="233"/>
                  </a:moveTo>
                  <a:cubicBezTo>
                    <a:pt x="506" y="234"/>
                    <a:pt x="511" y="234"/>
                    <a:pt x="513" y="234"/>
                  </a:cubicBezTo>
                  <a:cubicBezTo>
                    <a:pt x="514" y="232"/>
                    <a:pt x="514" y="231"/>
                    <a:pt x="513" y="231"/>
                  </a:cubicBezTo>
                  <a:cubicBezTo>
                    <a:pt x="512" y="231"/>
                    <a:pt x="511" y="230"/>
                    <a:pt x="510" y="230"/>
                  </a:cubicBezTo>
                  <a:cubicBezTo>
                    <a:pt x="509" y="230"/>
                    <a:pt x="507" y="229"/>
                    <a:pt x="505" y="228"/>
                  </a:cubicBezTo>
                  <a:cubicBezTo>
                    <a:pt x="504" y="226"/>
                    <a:pt x="504" y="224"/>
                    <a:pt x="503" y="222"/>
                  </a:cubicBezTo>
                  <a:cubicBezTo>
                    <a:pt x="503" y="221"/>
                    <a:pt x="503" y="219"/>
                    <a:pt x="503" y="218"/>
                  </a:cubicBezTo>
                  <a:cubicBezTo>
                    <a:pt x="502" y="215"/>
                    <a:pt x="503" y="214"/>
                    <a:pt x="509" y="213"/>
                  </a:cubicBezTo>
                  <a:cubicBezTo>
                    <a:pt x="514" y="212"/>
                    <a:pt x="519" y="211"/>
                    <a:pt x="524" y="209"/>
                  </a:cubicBezTo>
                  <a:cubicBezTo>
                    <a:pt x="528" y="209"/>
                    <a:pt x="532" y="208"/>
                    <a:pt x="533" y="211"/>
                  </a:cubicBezTo>
                  <a:cubicBezTo>
                    <a:pt x="533" y="212"/>
                    <a:pt x="533" y="212"/>
                    <a:pt x="533" y="213"/>
                  </a:cubicBezTo>
                  <a:cubicBezTo>
                    <a:pt x="534" y="213"/>
                    <a:pt x="536" y="213"/>
                    <a:pt x="536" y="212"/>
                  </a:cubicBezTo>
                  <a:cubicBezTo>
                    <a:pt x="535" y="208"/>
                    <a:pt x="534" y="201"/>
                    <a:pt x="532" y="194"/>
                  </a:cubicBezTo>
                  <a:cubicBezTo>
                    <a:pt x="531" y="194"/>
                    <a:pt x="529" y="194"/>
                    <a:pt x="529" y="195"/>
                  </a:cubicBezTo>
                  <a:cubicBezTo>
                    <a:pt x="529" y="196"/>
                    <a:pt x="529" y="196"/>
                    <a:pt x="529" y="197"/>
                  </a:cubicBezTo>
                  <a:cubicBezTo>
                    <a:pt x="530" y="201"/>
                    <a:pt x="526" y="201"/>
                    <a:pt x="522" y="202"/>
                  </a:cubicBezTo>
                  <a:cubicBezTo>
                    <a:pt x="520" y="203"/>
                    <a:pt x="511" y="205"/>
                    <a:pt x="507" y="206"/>
                  </a:cubicBezTo>
                  <a:cubicBezTo>
                    <a:pt x="501" y="208"/>
                    <a:pt x="500" y="207"/>
                    <a:pt x="499" y="204"/>
                  </a:cubicBezTo>
                  <a:cubicBezTo>
                    <a:pt x="498" y="204"/>
                    <a:pt x="498" y="203"/>
                    <a:pt x="498" y="203"/>
                  </a:cubicBezTo>
                  <a:cubicBezTo>
                    <a:pt x="497" y="202"/>
                    <a:pt x="496" y="203"/>
                    <a:pt x="495" y="204"/>
                  </a:cubicBezTo>
                  <a:cubicBezTo>
                    <a:pt x="496" y="209"/>
                    <a:pt x="500" y="222"/>
                    <a:pt x="501" y="233"/>
                  </a:cubicBezTo>
                  <a:moveTo>
                    <a:pt x="429" y="90"/>
                  </a:moveTo>
                  <a:cubicBezTo>
                    <a:pt x="430" y="89"/>
                    <a:pt x="430" y="89"/>
                    <a:pt x="432" y="87"/>
                  </a:cubicBezTo>
                  <a:cubicBezTo>
                    <a:pt x="434" y="84"/>
                    <a:pt x="435" y="85"/>
                    <a:pt x="436" y="85"/>
                  </a:cubicBezTo>
                  <a:cubicBezTo>
                    <a:pt x="437" y="86"/>
                    <a:pt x="437" y="86"/>
                    <a:pt x="438" y="86"/>
                  </a:cubicBezTo>
                  <a:cubicBezTo>
                    <a:pt x="439" y="86"/>
                    <a:pt x="440" y="84"/>
                    <a:pt x="440" y="83"/>
                  </a:cubicBezTo>
                  <a:cubicBezTo>
                    <a:pt x="436" y="81"/>
                    <a:pt x="431" y="77"/>
                    <a:pt x="426" y="73"/>
                  </a:cubicBezTo>
                  <a:cubicBezTo>
                    <a:pt x="425" y="73"/>
                    <a:pt x="424" y="74"/>
                    <a:pt x="424" y="75"/>
                  </a:cubicBezTo>
                  <a:cubicBezTo>
                    <a:pt x="424" y="76"/>
                    <a:pt x="425" y="76"/>
                    <a:pt x="426" y="77"/>
                  </a:cubicBezTo>
                  <a:cubicBezTo>
                    <a:pt x="428" y="80"/>
                    <a:pt x="428" y="80"/>
                    <a:pt x="426" y="82"/>
                  </a:cubicBezTo>
                  <a:cubicBezTo>
                    <a:pt x="425" y="84"/>
                    <a:pt x="425" y="84"/>
                    <a:pt x="424" y="85"/>
                  </a:cubicBezTo>
                  <a:cubicBezTo>
                    <a:pt x="422" y="87"/>
                    <a:pt x="421" y="87"/>
                    <a:pt x="419" y="85"/>
                  </a:cubicBezTo>
                  <a:cubicBezTo>
                    <a:pt x="418" y="85"/>
                    <a:pt x="417" y="84"/>
                    <a:pt x="416" y="83"/>
                  </a:cubicBezTo>
                  <a:cubicBezTo>
                    <a:pt x="414" y="81"/>
                    <a:pt x="407" y="74"/>
                    <a:pt x="414" y="63"/>
                  </a:cubicBezTo>
                  <a:cubicBezTo>
                    <a:pt x="422" y="51"/>
                    <a:pt x="433" y="54"/>
                    <a:pt x="437" y="57"/>
                  </a:cubicBezTo>
                  <a:cubicBezTo>
                    <a:pt x="440" y="60"/>
                    <a:pt x="441" y="62"/>
                    <a:pt x="441" y="65"/>
                  </a:cubicBezTo>
                  <a:cubicBezTo>
                    <a:pt x="442" y="68"/>
                    <a:pt x="440" y="70"/>
                    <a:pt x="440" y="72"/>
                  </a:cubicBezTo>
                  <a:cubicBezTo>
                    <a:pt x="440" y="72"/>
                    <a:pt x="442" y="73"/>
                    <a:pt x="443" y="73"/>
                  </a:cubicBezTo>
                  <a:cubicBezTo>
                    <a:pt x="445" y="70"/>
                    <a:pt x="447" y="67"/>
                    <a:pt x="449" y="64"/>
                  </a:cubicBezTo>
                  <a:cubicBezTo>
                    <a:pt x="448" y="63"/>
                    <a:pt x="446" y="60"/>
                    <a:pt x="439" y="54"/>
                  </a:cubicBezTo>
                  <a:cubicBezTo>
                    <a:pt x="433" y="50"/>
                    <a:pt x="425" y="46"/>
                    <a:pt x="416" y="50"/>
                  </a:cubicBezTo>
                  <a:cubicBezTo>
                    <a:pt x="410" y="52"/>
                    <a:pt x="404" y="59"/>
                    <a:pt x="404" y="67"/>
                  </a:cubicBezTo>
                  <a:cubicBezTo>
                    <a:pt x="404" y="77"/>
                    <a:pt x="409" y="82"/>
                    <a:pt x="414" y="86"/>
                  </a:cubicBezTo>
                  <a:cubicBezTo>
                    <a:pt x="419" y="90"/>
                    <a:pt x="424" y="92"/>
                    <a:pt x="427" y="94"/>
                  </a:cubicBezTo>
                  <a:cubicBezTo>
                    <a:pt x="427" y="92"/>
                    <a:pt x="428" y="91"/>
                    <a:pt x="429" y="90"/>
                  </a:cubicBezTo>
                  <a:moveTo>
                    <a:pt x="307" y="506"/>
                  </a:moveTo>
                  <a:cubicBezTo>
                    <a:pt x="313" y="517"/>
                    <a:pt x="314" y="519"/>
                    <a:pt x="319" y="528"/>
                  </a:cubicBezTo>
                  <a:cubicBezTo>
                    <a:pt x="321" y="531"/>
                    <a:pt x="321" y="532"/>
                    <a:pt x="318" y="533"/>
                  </a:cubicBezTo>
                  <a:cubicBezTo>
                    <a:pt x="318" y="533"/>
                    <a:pt x="317" y="533"/>
                    <a:pt x="317" y="533"/>
                  </a:cubicBezTo>
                  <a:cubicBezTo>
                    <a:pt x="316" y="534"/>
                    <a:pt x="317" y="536"/>
                    <a:pt x="317" y="537"/>
                  </a:cubicBezTo>
                  <a:cubicBezTo>
                    <a:pt x="323" y="536"/>
                    <a:pt x="329" y="534"/>
                    <a:pt x="335" y="533"/>
                  </a:cubicBezTo>
                  <a:cubicBezTo>
                    <a:pt x="336" y="532"/>
                    <a:pt x="335" y="530"/>
                    <a:pt x="335" y="530"/>
                  </a:cubicBezTo>
                  <a:cubicBezTo>
                    <a:pt x="334" y="530"/>
                    <a:pt x="333" y="530"/>
                    <a:pt x="333" y="530"/>
                  </a:cubicBezTo>
                  <a:cubicBezTo>
                    <a:pt x="330" y="530"/>
                    <a:pt x="329" y="529"/>
                    <a:pt x="326" y="525"/>
                  </a:cubicBezTo>
                  <a:cubicBezTo>
                    <a:pt x="325" y="523"/>
                    <a:pt x="311" y="498"/>
                    <a:pt x="311" y="498"/>
                  </a:cubicBezTo>
                  <a:cubicBezTo>
                    <a:pt x="310" y="497"/>
                    <a:pt x="310" y="497"/>
                    <a:pt x="310" y="497"/>
                  </a:cubicBezTo>
                  <a:cubicBezTo>
                    <a:pt x="309" y="497"/>
                    <a:pt x="306" y="499"/>
                    <a:pt x="304" y="500"/>
                  </a:cubicBezTo>
                  <a:cubicBezTo>
                    <a:pt x="302" y="510"/>
                    <a:pt x="298" y="524"/>
                    <a:pt x="297" y="530"/>
                  </a:cubicBezTo>
                  <a:cubicBezTo>
                    <a:pt x="295" y="535"/>
                    <a:pt x="294" y="536"/>
                    <a:pt x="293" y="536"/>
                  </a:cubicBezTo>
                  <a:cubicBezTo>
                    <a:pt x="292" y="537"/>
                    <a:pt x="291" y="537"/>
                    <a:pt x="291" y="537"/>
                  </a:cubicBezTo>
                  <a:cubicBezTo>
                    <a:pt x="290" y="538"/>
                    <a:pt x="290" y="539"/>
                    <a:pt x="291" y="540"/>
                  </a:cubicBezTo>
                  <a:cubicBezTo>
                    <a:pt x="295" y="540"/>
                    <a:pt x="302" y="539"/>
                    <a:pt x="306" y="538"/>
                  </a:cubicBezTo>
                  <a:cubicBezTo>
                    <a:pt x="307" y="538"/>
                    <a:pt x="306" y="536"/>
                    <a:pt x="305" y="535"/>
                  </a:cubicBezTo>
                  <a:cubicBezTo>
                    <a:pt x="305" y="535"/>
                    <a:pt x="304" y="535"/>
                    <a:pt x="304" y="535"/>
                  </a:cubicBezTo>
                  <a:cubicBezTo>
                    <a:pt x="302" y="535"/>
                    <a:pt x="301" y="535"/>
                    <a:pt x="301" y="530"/>
                  </a:cubicBezTo>
                  <a:cubicBezTo>
                    <a:pt x="303" y="523"/>
                    <a:pt x="305" y="514"/>
                    <a:pt x="307" y="506"/>
                  </a:cubicBezTo>
                  <a:moveTo>
                    <a:pt x="511" y="271"/>
                  </a:moveTo>
                  <a:cubicBezTo>
                    <a:pt x="523" y="267"/>
                    <a:pt x="524" y="266"/>
                    <a:pt x="534" y="263"/>
                  </a:cubicBezTo>
                  <a:cubicBezTo>
                    <a:pt x="537" y="262"/>
                    <a:pt x="539" y="261"/>
                    <a:pt x="539" y="264"/>
                  </a:cubicBezTo>
                  <a:cubicBezTo>
                    <a:pt x="539" y="265"/>
                    <a:pt x="539" y="266"/>
                    <a:pt x="539" y="266"/>
                  </a:cubicBezTo>
                  <a:cubicBezTo>
                    <a:pt x="540" y="267"/>
                    <a:pt x="542" y="267"/>
                    <a:pt x="542" y="266"/>
                  </a:cubicBezTo>
                  <a:cubicBezTo>
                    <a:pt x="542" y="260"/>
                    <a:pt x="542" y="254"/>
                    <a:pt x="542" y="248"/>
                  </a:cubicBezTo>
                  <a:cubicBezTo>
                    <a:pt x="541" y="247"/>
                    <a:pt x="539" y="247"/>
                    <a:pt x="538" y="248"/>
                  </a:cubicBezTo>
                  <a:cubicBezTo>
                    <a:pt x="538" y="248"/>
                    <a:pt x="538" y="249"/>
                    <a:pt x="538" y="250"/>
                  </a:cubicBezTo>
                  <a:cubicBezTo>
                    <a:pt x="538" y="253"/>
                    <a:pt x="537" y="254"/>
                    <a:pt x="532" y="255"/>
                  </a:cubicBezTo>
                  <a:cubicBezTo>
                    <a:pt x="530" y="256"/>
                    <a:pt x="503" y="266"/>
                    <a:pt x="503" y="266"/>
                  </a:cubicBezTo>
                  <a:cubicBezTo>
                    <a:pt x="502" y="267"/>
                    <a:pt x="502" y="267"/>
                    <a:pt x="502" y="268"/>
                  </a:cubicBezTo>
                  <a:cubicBezTo>
                    <a:pt x="502" y="268"/>
                    <a:pt x="503" y="272"/>
                    <a:pt x="504" y="273"/>
                  </a:cubicBezTo>
                  <a:cubicBezTo>
                    <a:pt x="513" y="277"/>
                    <a:pt x="527" y="283"/>
                    <a:pt x="532" y="285"/>
                  </a:cubicBezTo>
                  <a:cubicBezTo>
                    <a:pt x="538" y="287"/>
                    <a:pt x="538" y="289"/>
                    <a:pt x="538" y="290"/>
                  </a:cubicBezTo>
                  <a:cubicBezTo>
                    <a:pt x="538" y="291"/>
                    <a:pt x="538" y="292"/>
                    <a:pt x="538" y="293"/>
                  </a:cubicBezTo>
                  <a:cubicBezTo>
                    <a:pt x="539" y="293"/>
                    <a:pt x="541" y="294"/>
                    <a:pt x="541" y="293"/>
                  </a:cubicBezTo>
                  <a:cubicBezTo>
                    <a:pt x="542" y="288"/>
                    <a:pt x="542" y="282"/>
                    <a:pt x="542" y="278"/>
                  </a:cubicBezTo>
                  <a:cubicBezTo>
                    <a:pt x="542" y="277"/>
                    <a:pt x="540" y="277"/>
                    <a:pt x="539" y="277"/>
                  </a:cubicBezTo>
                  <a:cubicBezTo>
                    <a:pt x="539" y="278"/>
                    <a:pt x="539" y="279"/>
                    <a:pt x="539" y="279"/>
                  </a:cubicBezTo>
                  <a:cubicBezTo>
                    <a:pt x="539" y="281"/>
                    <a:pt x="538" y="282"/>
                    <a:pt x="534" y="281"/>
                  </a:cubicBezTo>
                  <a:cubicBezTo>
                    <a:pt x="527" y="278"/>
                    <a:pt x="518" y="274"/>
                    <a:pt x="511" y="271"/>
                  </a:cubicBezTo>
                  <a:moveTo>
                    <a:pt x="236" y="500"/>
                  </a:moveTo>
                  <a:cubicBezTo>
                    <a:pt x="234" y="504"/>
                    <a:pt x="233" y="508"/>
                    <a:pt x="232" y="511"/>
                  </a:cubicBezTo>
                  <a:cubicBezTo>
                    <a:pt x="233" y="512"/>
                    <a:pt x="234" y="512"/>
                    <a:pt x="235" y="512"/>
                  </a:cubicBezTo>
                  <a:cubicBezTo>
                    <a:pt x="235" y="511"/>
                    <a:pt x="236" y="509"/>
                    <a:pt x="236" y="509"/>
                  </a:cubicBezTo>
                  <a:cubicBezTo>
                    <a:pt x="237" y="508"/>
                    <a:pt x="238" y="506"/>
                    <a:pt x="240" y="505"/>
                  </a:cubicBezTo>
                  <a:cubicBezTo>
                    <a:pt x="242" y="504"/>
                    <a:pt x="244" y="505"/>
                    <a:pt x="246" y="505"/>
                  </a:cubicBezTo>
                  <a:cubicBezTo>
                    <a:pt x="248" y="505"/>
                    <a:pt x="249" y="505"/>
                    <a:pt x="250" y="505"/>
                  </a:cubicBezTo>
                  <a:cubicBezTo>
                    <a:pt x="253" y="506"/>
                    <a:pt x="253" y="507"/>
                    <a:pt x="253" y="513"/>
                  </a:cubicBezTo>
                  <a:cubicBezTo>
                    <a:pt x="252" y="518"/>
                    <a:pt x="252" y="523"/>
                    <a:pt x="252" y="529"/>
                  </a:cubicBezTo>
                  <a:cubicBezTo>
                    <a:pt x="251" y="532"/>
                    <a:pt x="251" y="536"/>
                    <a:pt x="247" y="536"/>
                  </a:cubicBezTo>
                  <a:cubicBezTo>
                    <a:pt x="247" y="536"/>
                    <a:pt x="247" y="536"/>
                    <a:pt x="246" y="536"/>
                  </a:cubicBezTo>
                  <a:cubicBezTo>
                    <a:pt x="245" y="537"/>
                    <a:pt x="245" y="539"/>
                    <a:pt x="246" y="539"/>
                  </a:cubicBezTo>
                  <a:cubicBezTo>
                    <a:pt x="250" y="540"/>
                    <a:pt x="257" y="540"/>
                    <a:pt x="264" y="540"/>
                  </a:cubicBezTo>
                  <a:cubicBezTo>
                    <a:pt x="265" y="540"/>
                    <a:pt x="265" y="538"/>
                    <a:pt x="264" y="537"/>
                  </a:cubicBezTo>
                  <a:cubicBezTo>
                    <a:pt x="263" y="537"/>
                    <a:pt x="263" y="537"/>
                    <a:pt x="262" y="537"/>
                  </a:cubicBezTo>
                  <a:cubicBezTo>
                    <a:pt x="258" y="536"/>
                    <a:pt x="259" y="532"/>
                    <a:pt x="259" y="529"/>
                  </a:cubicBezTo>
                  <a:cubicBezTo>
                    <a:pt x="259" y="526"/>
                    <a:pt x="260" y="518"/>
                    <a:pt x="260" y="513"/>
                  </a:cubicBezTo>
                  <a:cubicBezTo>
                    <a:pt x="261" y="507"/>
                    <a:pt x="261" y="506"/>
                    <a:pt x="264" y="506"/>
                  </a:cubicBezTo>
                  <a:cubicBezTo>
                    <a:pt x="265" y="506"/>
                    <a:pt x="265" y="506"/>
                    <a:pt x="266" y="506"/>
                  </a:cubicBezTo>
                  <a:cubicBezTo>
                    <a:pt x="267" y="505"/>
                    <a:pt x="267" y="503"/>
                    <a:pt x="266" y="502"/>
                  </a:cubicBezTo>
                  <a:cubicBezTo>
                    <a:pt x="261" y="502"/>
                    <a:pt x="248" y="502"/>
                    <a:pt x="236" y="500"/>
                  </a:cubicBezTo>
                  <a:moveTo>
                    <a:pt x="501" y="323"/>
                  </a:moveTo>
                  <a:cubicBezTo>
                    <a:pt x="502" y="321"/>
                    <a:pt x="502" y="321"/>
                    <a:pt x="502" y="321"/>
                  </a:cubicBezTo>
                  <a:cubicBezTo>
                    <a:pt x="502" y="318"/>
                    <a:pt x="506" y="319"/>
                    <a:pt x="510" y="321"/>
                  </a:cubicBezTo>
                  <a:cubicBezTo>
                    <a:pt x="513" y="322"/>
                    <a:pt x="524" y="325"/>
                    <a:pt x="529" y="326"/>
                  </a:cubicBezTo>
                  <a:cubicBezTo>
                    <a:pt x="526" y="327"/>
                    <a:pt x="512" y="328"/>
                    <a:pt x="506" y="329"/>
                  </a:cubicBezTo>
                  <a:cubicBezTo>
                    <a:pt x="501" y="331"/>
                    <a:pt x="497" y="331"/>
                    <a:pt x="496" y="331"/>
                  </a:cubicBezTo>
                  <a:cubicBezTo>
                    <a:pt x="495" y="331"/>
                    <a:pt x="495" y="332"/>
                    <a:pt x="495" y="333"/>
                  </a:cubicBezTo>
                  <a:cubicBezTo>
                    <a:pt x="497" y="335"/>
                    <a:pt x="498" y="336"/>
                    <a:pt x="503" y="340"/>
                  </a:cubicBezTo>
                  <a:cubicBezTo>
                    <a:pt x="508" y="345"/>
                    <a:pt x="518" y="353"/>
                    <a:pt x="520" y="356"/>
                  </a:cubicBezTo>
                  <a:cubicBezTo>
                    <a:pt x="517" y="355"/>
                    <a:pt x="505" y="352"/>
                    <a:pt x="500" y="350"/>
                  </a:cubicBezTo>
                  <a:cubicBezTo>
                    <a:pt x="494" y="349"/>
                    <a:pt x="494" y="348"/>
                    <a:pt x="495" y="346"/>
                  </a:cubicBezTo>
                  <a:cubicBezTo>
                    <a:pt x="495" y="345"/>
                    <a:pt x="495" y="345"/>
                    <a:pt x="495" y="344"/>
                  </a:cubicBezTo>
                  <a:cubicBezTo>
                    <a:pt x="495" y="343"/>
                    <a:pt x="493" y="343"/>
                    <a:pt x="492" y="343"/>
                  </a:cubicBezTo>
                  <a:cubicBezTo>
                    <a:pt x="491" y="348"/>
                    <a:pt x="490" y="351"/>
                    <a:pt x="486" y="359"/>
                  </a:cubicBezTo>
                  <a:cubicBezTo>
                    <a:pt x="487" y="360"/>
                    <a:pt x="488" y="361"/>
                    <a:pt x="489" y="360"/>
                  </a:cubicBezTo>
                  <a:cubicBezTo>
                    <a:pt x="490" y="359"/>
                    <a:pt x="490" y="359"/>
                    <a:pt x="490" y="358"/>
                  </a:cubicBezTo>
                  <a:cubicBezTo>
                    <a:pt x="491" y="356"/>
                    <a:pt x="494" y="356"/>
                    <a:pt x="499" y="357"/>
                  </a:cubicBezTo>
                  <a:cubicBezTo>
                    <a:pt x="504" y="358"/>
                    <a:pt x="511" y="361"/>
                    <a:pt x="517" y="362"/>
                  </a:cubicBezTo>
                  <a:cubicBezTo>
                    <a:pt x="521" y="363"/>
                    <a:pt x="521" y="365"/>
                    <a:pt x="521" y="367"/>
                  </a:cubicBezTo>
                  <a:cubicBezTo>
                    <a:pt x="520" y="368"/>
                    <a:pt x="520" y="368"/>
                    <a:pt x="520" y="368"/>
                  </a:cubicBezTo>
                  <a:cubicBezTo>
                    <a:pt x="521" y="370"/>
                    <a:pt x="522" y="370"/>
                    <a:pt x="523" y="370"/>
                  </a:cubicBezTo>
                  <a:cubicBezTo>
                    <a:pt x="525" y="366"/>
                    <a:pt x="527" y="360"/>
                    <a:pt x="528" y="356"/>
                  </a:cubicBezTo>
                  <a:cubicBezTo>
                    <a:pt x="526" y="355"/>
                    <a:pt x="523" y="353"/>
                    <a:pt x="521" y="351"/>
                  </a:cubicBezTo>
                  <a:cubicBezTo>
                    <a:pt x="521" y="350"/>
                    <a:pt x="508" y="339"/>
                    <a:pt x="505" y="337"/>
                  </a:cubicBezTo>
                  <a:cubicBezTo>
                    <a:pt x="511" y="336"/>
                    <a:pt x="523" y="334"/>
                    <a:pt x="527" y="333"/>
                  </a:cubicBezTo>
                  <a:cubicBezTo>
                    <a:pt x="531" y="332"/>
                    <a:pt x="533" y="332"/>
                    <a:pt x="535" y="333"/>
                  </a:cubicBezTo>
                  <a:cubicBezTo>
                    <a:pt x="536" y="328"/>
                    <a:pt x="537" y="324"/>
                    <a:pt x="538" y="319"/>
                  </a:cubicBezTo>
                  <a:cubicBezTo>
                    <a:pt x="537" y="318"/>
                    <a:pt x="536" y="317"/>
                    <a:pt x="535" y="318"/>
                  </a:cubicBezTo>
                  <a:cubicBezTo>
                    <a:pt x="535" y="319"/>
                    <a:pt x="535" y="319"/>
                    <a:pt x="534" y="320"/>
                  </a:cubicBezTo>
                  <a:cubicBezTo>
                    <a:pt x="533" y="324"/>
                    <a:pt x="530" y="322"/>
                    <a:pt x="526" y="321"/>
                  </a:cubicBezTo>
                  <a:cubicBezTo>
                    <a:pt x="524" y="321"/>
                    <a:pt x="513" y="317"/>
                    <a:pt x="510" y="316"/>
                  </a:cubicBezTo>
                  <a:cubicBezTo>
                    <a:pt x="504" y="314"/>
                    <a:pt x="504" y="312"/>
                    <a:pt x="504" y="310"/>
                  </a:cubicBezTo>
                  <a:cubicBezTo>
                    <a:pt x="504" y="309"/>
                    <a:pt x="504" y="309"/>
                    <a:pt x="504" y="308"/>
                  </a:cubicBezTo>
                  <a:cubicBezTo>
                    <a:pt x="503" y="307"/>
                    <a:pt x="502" y="307"/>
                    <a:pt x="501" y="308"/>
                  </a:cubicBezTo>
                  <a:cubicBezTo>
                    <a:pt x="500" y="313"/>
                    <a:pt x="499" y="316"/>
                    <a:pt x="498" y="323"/>
                  </a:cubicBezTo>
                  <a:cubicBezTo>
                    <a:pt x="499" y="324"/>
                    <a:pt x="500" y="324"/>
                    <a:pt x="501" y="323"/>
                  </a:cubicBezTo>
                  <a:moveTo>
                    <a:pt x="277" y="16"/>
                  </a:moveTo>
                  <a:cubicBezTo>
                    <a:pt x="277" y="13"/>
                    <a:pt x="274" y="10"/>
                    <a:pt x="271" y="10"/>
                  </a:cubicBezTo>
                  <a:cubicBezTo>
                    <a:pt x="268" y="10"/>
                    <a:pt x="265" y="13"/>
                    <a:pt x="265" y="16"/>
                  </a:cubicBezTo>
                  <a:cubicBezTo>
                    <a:pt x="265" y="20"/>
                    <a:pt x="268" y="22"/>
                    <a:pt x="271" y="22"/>
                  </a:cubicBezTo>
                  <a:cubicBezTo>
                    <a:pt x="274" y="22"/>
                    <a:pt x="277" y="20"/>
                    <a:pt x="277" y="16"/>
                  </a:cubicBezTo>
                  <a:moveTo>
                    <a:pt x="208" y="522"/>
                  </a:moveTo>
                  <a:cubicBezTo>
                    <a:pt x="208" y="523"/>
                    <a:pt x="207" y="524"/>
                    <a:pt x="206" y="525"/>
                  </a:cubicBezTo>
                  <a:cubicBezTo>
                    <a:pt x="205" y="526"/>
                    <a:pt x="203" y="527"/>
                    <a:pt x="199" y="526"/>
                  </a:cubicBezTo>
                  <a:cubicBezTo>
                    <a:pt x="198" y="526"/>
                    <a:pt x="196" y="526"/>
                    <a:pt x="194" y="525"/>
                  </a:cubicBezTo>
                  <a:cubicBezTo>
                    <a:pt x="194" y="525"/>
                    <a:pt x="199" y="507"/>
                    <a:pt x="201" y="503"/>
                  </a:cubicBezTo>
                  <a:cubicBezTo>
                    <a:pt x="203" y="497"/>
                    <a:pt x="203" y="496"/>
                    <a:pt x="207" y="497"/>
                  </a:cubicBezTo>
                  <a:cubicBezTo>
                    <a:pt x="207" y="497"/>
                    <a:pt x="208" y="497"/>
                    <a:pt x="208" y="497"/>
                  </a:cubicBezTo>
                  <a:cubicBezTo>
                    <a:pt x="209" y="497"/>
                    <a:pt x="209" y="495"/>
                    <a:pt x="209" y="494"/>
                  </a:cubicBezTo>
                  <a:cubicBezTo>
                    <a:pt x="204" y="493"/>
                    <a:pt x="197" y="490"/>
                    <a:pt x="192" y="488"/>
                  </a:cubicBezTo>
                  <a:cubicBezTo>
                    <a:pt x="191" y="489"/>
                    <a:pt x="190" y="491"/>
                    <a:pt x="191" y="491"/>
                  </a:cubicBezTo>
                  <a:cubicBezTo>
                    <a:pt x="191" y="492"/>
                    <a:pt x="192" y="492"/>
                    <a:pt x="192" y="492"/>
                  </a:cubicBezTo>
                  <a:cubicBezTo>
                    <a:pt x="195" y="494"/>
                    <a:pt x="195" y="496"/>
                    <a:pt x="193" y="501"/>
                  </a:cubicBezTo>
                  <a:cubicBezTo>
                    <a:pt x="193" y="504"/>
                    <a:pt x="193" y="504"/>
                    <a:pt x="186" y="522"/>
                  </a:cubicBezTo>
                  <a:cubicBezTo>
                    <a:pt x="184" y="522"/>
                    <a:pt x="181" y="521"/>
                    <a:pt x="180" y="520"/>
                  </a:cubicBezTo>
                  <a:cubicBezTo>
                    <a:pt x="177" y="519"/>
                    <a:pt x="177" y="516"/>
                    <a:pt x="177" y="515"/>
                  </a:cubicBezTo>
                  <a:cubicBezTo>
                    <a:pt x="177" y="514"/>
                    <a:pt x="177" y="513"/>
                    <a:pt x="177" y="512"/>
                  </a:cubicBezTo>
                  <a:cubicBezTo>
                    <a:pt x="177" y="511"/>
                    <a:pt x="175" y="510"/>
                    <a:pt x="174" y="511"/>
                  </a:cubicBezTo>
                  <a:cubicBezTo>
                    <a:pt x="173" y="512"/>
                    <a:pt x="171" y="519"/>
                    <a:pt x="171" y="521"/>
                  </a:cubicBezTo>
                  <a:cubicBezTo>
                    <a:pt x="185" y="527"/>
                    <a:pt x="193" y="529"/>
                    <a:pt x="206" y="533"/>
                  </a:cubicBezTo>
                  <a:cubicBezTo>
                    <a:pt x="207" y="532"/>
                    <a:pt x="211" y="525"/>
                    <a:pt x="211" y="524"/>
                  </a:cubicBezTo>
                  <a:cubicBezTo>
                    <a:pt x="211" y="523"/>
                    <a:pt x="209" y="522"/>
                    <a:pt x="208" y="522"/>
                  </a:cubicBezTo>
                  <a:moveTo>
                    <a:pt x="101" y="467"/>
                  </a:moveTo>
                  <a:cubicBezTo>
                    <a:pt x="100" y="467"/>
                    <a:pt x="99" y="468"/>
                    <a:pt x="97" y="468"/>
                  </a:cubicBezTo>
                  <a:cubicBezTo>
                    <a:pt x="96" y="469"/>
                    <a:pt x="93" y="469"/>
                    <a:pt x="91" y="466"/>
                  </a:cubicBezTo>
                  <a:cubicBezTo>
                    <a:pt x="90" y="466"/>
                    <a:pt x="89" y="464"/>
                    <a:pt x="87" y="463"/>
                  </a:cubicBezTo>
                  <a:cubicBezTo>
                    <a:pt x="87" y="463"/>
                    <a:pt x="100" y="450"/>
                    <a:pt x="103" y="446"/>
                  </a:cubicBezTo>
                  <a:cubicBezTo>
                    <a:pt x="107" y="442"/>
                    <a:pt x="108" y="441"/>
                    <a:pt x="111" y="443"/>
                  </a:cubicBezTo>
                  <a:cubicBezTo>
                    <a:pt x="111" y="444"/>
                    <a:pt x="112" y="444"/>
                    <a:pt x="112" y="444"/>
                  </a:cubicBezTo>
                  <a:cubicBezTo>
                    <a:pt x="113" y="444"/>
                    <a:pt x="114" y="443"/>
                    <a:pt x="114" y="442"/>
                  </a:cubicBezTo>
                  <a:cubicBezTo>
                    <a:pt x="110" y="438"/>
                    <a:pt x="105" y="433"/>
                    <a:pt x="101" y="429"/>
                  </a:cubicBezTo>
                  <a:cubicBezTo>
                    <a:pt x="100" y="429"/>
                    <a:pt x="99" y="430"/>
                    <a:pt x="99" y="431"/>
                  </a:cubicBezTo>
                  <a:cubicBezTo>
                    <a:pt x="99" y="432"/>
                    <a:pt x="100" y="432"/>
                    <a:pt x="100" y="433"/>
                  </a:cubicBezTo>
                  <a:cubicBezTo>
                    <a:pt x="102" y="436"/>
                    <a:pt x="101" y="437"/>
                    <a:pt x="97" y="441"/>
                  </a:cubicBezTo>
                  <a:cubicBezTo>
                    <a:pt x="95" y="443"/>
                    <a:pt x="95" y="443"/>
                    <a:pt x="81" y="457"/>
                  </a:cubicBezTo>
                  <a:cubicBezTo>
                    <a:pt x="79" y="455"/>
                    <a:pt x="77" y="453"/>
                    <a:pt x="76" y="452"/>
                  </a:cubicBezTo>
                  <a:cubicBezTo>
                    <a:pt x="74" y="449"/>
                    <a:pt x="76" y="447"/>
                    <a:pt x="76" y="446"/>
                  </a:cubicBezTo>
                  <a:cubicBezTo>
                    <a:pt x="76" y="445"/>
                    <a:pt x="77" y="444"/>
                    <a:pt x="78" y="443"/>
                  </a:cubicBezTo>
                  <a:cubicBezTo>
                    <a:pt x="78" y="442"/>
                    <a:pt x="76" y="441"/>
                    <a:pt x="75" y="441"/>
                  </a:cubicBezTo>
                  <a:cubicBezTo>
                    <a:pt x="74" y="442"/>
                    <a:pt x="69" y="448"/>
                    <a:pt x="68" y="449"/>
                  </a:cubicBezTo>
                  <a:cubicBezTo>
                    <a:pt x="78" y="460"/>
                    <a:pt x="84" y="466"/>
                    <a:pt x="94" y="475"/>
                  </a:cubicBezTo>
                  <a:cubicBezTo>
                    <a:pt x="95" y="475"/>
                    <a:pt x="102" y="470"/>
                    <a:pt x="103" y="469"/>
                  </a:cubicBezTo>
                  <a:cubicBezTo>
                    <a:pt x="103" y="468"/>
                    <a:pt x="102" y="467"/>
                    <a:pt x="101" y="467"/>
                  </a:cubicBezTo>
                  <a:moveTo>
                    <a:pt x="452" y="421"/>
                  </a:moveTo>
                  <a:cubicBezTo>
                    <a:pt x="453" y="420"/>
                    <a:pt x="453" y="420"/>
                    <a:pt x="454" y="419"/>
                  </a:cubicBezTo>
                  <a:cubicBezTo>
                    <a:pt x="456" y="417"/>
                    <a:pt x="458" y="416"/>
                    <a:pt x="462" y="419"/>
                  </a:cubicBezTo>
                  <a:cubicBezTo>
                    <a:pt x="463" y="420"/>
                    <a:pt x="466" y="423"/>
                    <a:pt x="467" y="424"/>
                  </a:cubicBezTo>
                  <a:cubicBezTo>
                    <a:pt x="465" y="427"/>
                    <a:pt x="463" y="429"/>
                    <a:pt x="461" y="432"/>
                  </a:cubicBezTo>
                  <a:cubicBezTo>
                    <a:pt x="461" y="433"/>
                    <a:pt x="462" y="434"/>
                    <a:pt x="464" y="434"/>
                  </a:cubicBezTo>
                  <a:cubicBezTo>
                    <a:pt x="466" y="431"/>
                    <a:pt x="468" y="430"/>
                    <a:pt x="471" y="426"/>
                  </a:cubicBezTo>
                  <a:cubicBezTo>
                    <a:pt x="472" y="427"/>
                    <a:pt x="479" y="433"/>
                    <a:pt x="480" y="433"/>
                  </a:cubicBezTo>
                  <a:cubicBezTo>
                    <a:pt x="481" y="434"/>
                    <a:pt x="481" y="435"/>
                    <a:pt x="480" y="436"/>
                  </a:cubicBezTo>
                  <a:cubicBezTo>
                    <a:pt x="479" y="438"/>
                    <a:pt x="478" y="440"/>
                    <a:pt x="475" y="442"/>
                  </a:cubicBezTo>
                  <a:cubicBezTo>
                    <a:pt x="471" y="447"/>
                    <a:pt x="464" y="443"/>
                    <a:pt x="462" y="442"/>
                  </a:cubicBezTo>
                  <a:cubicBezTo>
                    <a:pt x="461" y="442"/>
                    <a:pt x="460" y="443"/>
                    <a:pt x="460" y="445"/>
                  </a:cubicBezTo>
                  <a:cubicBezTo>
                    <a:pt x="463" y="447"/>
                    <a:pt x="469" y="450"/>
                    <a:pt x="471" y="452"/>
                  </a:cubicBezTo>
                  <a:cubicBezTo>
                    <a:pt x="481" y="441"/>
                    <a:pt x="486" y="435"/>
                    <a:pt x="492" y="426"/>
                  </a:cubicBezTo>
                  <a:cubicBezTo>
                    <a:pt x="492" y="426"/>
                    <a:pt x="491" y="425"/>
                    <a:pt x="490" y="425"/>
                  </a:cubicBezTo>
                  <a:cubicBezTo>
                    <a:pt x="489" y="425"/>
                    <a:pt x="489" y="425"/>
                    <a:pt x="489" y="426"/>
                  </a:cubicBezTo>
                  <a:cubicBezTo>
                    <a:pt x="486" y="429"/>
                    <a:pt x="484" y="427"/>
                    <a:pt x="480" y="424"/>
                  </a:cubicBezTo>
                  <a:cubicBezTo>
                    <a:pt x="478" y="422"/>
                    <a:pt x="473" y="418"/>
                    <a:pt x="468" y="414"/>
                  </a:cubicBezTo>
                  <a:cubicBezTo>
                    <a:pt x="462" y="410"/>
                    <a:pt x="462" y="409"/>
                    <a:pt x="464" y="406"/>
                  </a:cubicBezTo>
                  <a:cubicBezTo>
                    <a:pt x="464" y="406"/>
                    <a:pt x="464" y="406"/>
                    <a:pt x="464" y="405"/>
                  </a:cubicBezTo>
                  <a:cubicBezTo>
                    <a:pt x="464" y="404"/>
                    <a:pt x="463" y="403"/>
                    <a:pt x="462" y="403"/>
                  </a:cubicBezTo>
                  <a:cubicBezTo>
                    <a:pt x="458" y="409"/>
                    <a:pt x="454" y="414"/>
                    <a:pt x="450" y="419"/>
                  </a:cubicBezTo>
                  <a:cubicBezTo>
                    <a:pt x="450" y="419"/>
                    <a:pt x="452" y="420"/>
                    <a:pt x="452" y="421"/>
                  </a:cubicBezTo>
                  <a:moveTo>
                    <a:pt x="358" y="53"/>
                  </a:moveTo>
                  <a:cubicBezTo>
                    <a:pt x="363" y="55"/>
                    <a:pt x="369" y="57"/>
                    <a:pt x="375" y="61"/>
                  </a:cubicBezTo>
                  <a:cubicBezTo>
                    <a:pt x="376" y="60"/>
                    <a:pt x="377" y="58"/>
                    <a:pt x="377" y="58"/>
                  </a:cubicBezTo>
                  <a:cubicBezTo>
                    <a:pt x="376" y="57"/>
                    <a:pt x="376" y="57"/>
                    <a:pt x="375" y="56"/>
                  </a:cubicBezTo>
                  <a:cubicBezTo>
                    <a:pt x="372" y="54"/>
                    <a:pt x="373" y="53"/>
                    <a:pt x="375" y="48"/>
                  </a:cubicBezTo>
                  <a:cubicBezTo>
                    <a:pt x="376" y="45"/>
                    <a:pt x="379" y="39"/>
                    <a:pt x="382" y="34"/>
                  </a:cubicBezTo>
                  <a:cubicBezTo>
                    <a:pt x="383" y="30"/>
                    <a:pt x="385" y="27"/>
                    <a:pt x="389" y="28"/>
                  </a:cubicBezTo>
                  <a:cubicBezTo>
                    <a:pt x="389" y="28"/>
                    <a:pt x="390" y="29"/>
                    <a:pt x="390" y="29"/>
                  </a:cubicBezTo>
                  <a:cubicBezTo>
                    <a:pt x="391" y="29"/>
                    <a:pt x="392" y="27"/>
                    <a:pt x="392" y="26"/>
                  </a:cubicBezTo>
                  <a:cubicBezTo>
                    <a:pt x="387" y="24"/>
                    <a:pt x="380" y="21"/>
                    <a:pt x="374" y="18"/>
                  </a:cubicBezTo>
                  <a:cubicBezTo>
                    <a:pt x="373" y="18"/>
                    <a:pt x="372" y="20"/>
                    <a:pt x="373" y="21"/>
                  </a:cubicBezTo>
                  <a:cubicBezTo>
                    <a:pt x="373" y="21"/>
                    <a:pt x="374" y="21"/>
                    <a:pt x="374" y="22"/>
                  </a:cubicBezTo>
                  <a:cubicBezTo>
                    <a:pt x="378" y="24"/>
                    <a:pt x="376" y="27"/>
                    <a:pt x="375" y="30"/>
                  </a:cubicBezTo>
                  <a:cubicBezTo>
                    <a:pt x="373" y="33"/>
                    <a:pt x="370" y="41"/>
                    <a:pt x="368" y="45"/>
                  </a:cubicBezTo>
                  <a:cubicBezTo>
                    <a:pt x="366" y="51"/>
                    <a:pt x="365" y="51"/>
                    <a:pt x="361" y="50"/>
                  </a:cubicBezTo>
                  <a:cubicBezTo>
                    <a:pt x="361" y="50"/>
                    <a:pt x="360" y="50"/>
                    <a:pt x="359" y="50"/>
                  </a:cubicBezTo>
                  <a:cubicBezTo>
                    <a:pt x="359" y="50"/>
                    <a:pt x="358" y="52"/>
                    <a:pt x="358" y="53"/>
                  </a:cubicBezTo>
                  <a:moveTo>
                    <a:pt x="82" y="405"/>
                  </a:moveTo>
                  <a:cubicBezTo>
                    <a:pt x="79" y="401"/>
                    <a:pt x="75" y="396"/>
                    <a:pt x="71" y="390"/>
                  </a:cubicBezTo>
                  <a:cubicBezTo>
                    <a:pt x="70" y="389"/>
                    <a:pt x="69" y="390"/>
                    <a:pt x="68" y="391"/>
                  </a:cubicBezTo>
                  <a:cubicBezTo>
                    <a:pt x="69" y="392"/>
                    <a:pt x="69" y="393"/>
                    <a:pt x="69" y="393"/>
                  </a:cubicBezTo>
                  <a:cubicBezTo>
                    <a:pt x="71" y="396"/>
                    <a:pt x="70" y="397"/>
                    <a:pt x="65" y="400"/>
                  </a:cubicBezTo>
                  <a:cubicBezTo>
                    <a:pt x="62" y="402"/>
                    <a:pt x="56" y="406"/>
                    <a:pt x="52" y="409"/>
                  </a:cubicBezTo>
                  <a:cubicBezTo>
                    <a:pt x="48" y="411"/>
                    <a:pt x="45" y="413"/>
                    <a:pt x="43" y="410"/>
                  </a:cubicBezTo>
                  <a:cubicBezTo>
                    <a:pt x="43" y="409"/>
                    <a:pt x="42" y="409"/>
                    <a:pt x="42" y="408"/>
                  </a:cubicBezTo>
                  <a:cubicBezTo>
                    <a:pt x="41" y="408"/>
                    <a:pt x="39" y="409"/>
                    <a:pt x="39" y="410"/>
                  </a:cubicBezTo>
                  <a:cubicBezTo>
                    <a:pt x="42" y="414"/>
                    <a:pt x="46" y="421"/>
                    <a:pt x="50" y="426"/>
                  </a:cubicBezTo>
                  <a:cubicBezTo>
                    <a:pt x="51" y="427"/>
                    <a:pt x="52" y="426"/>
                    <a:pt x="52" y="425"/>
                  </a:cubicBezTo>
                  <a:cubicBezTo>
                    <a:pt x="52" y="424"/>
                    <a:pt x="52" y="424"/>
                    <a:pt x="51" y="423"/>
                  </a:cubicBezTo>
                  <a:cubicBezTo>
                    <a:pt x="49" y="419"/>
                    <a:pt x="53" y="417"/>
                    <a:pt x="56" y="416"/>
                  </a:cubicBezTo>
                  <a:cubicBezTo>
                    <a:pt x="58" y="414"/>
                    <a:pt x="65" y="409"/>
                    <a:pt x="69" y="407"/>
                  </a:cubicBezTo>
                  <a:cubicBezTo>
                    <a:pt x="74" y="403"/>
                    <a:pt x="75" y="403"/>
                    <a:pt x="78" y="406"/>
                  </a:cubicBezTo>
                  <a:cubicBezTo>
                    <a:pt x="78" y="406"/>
                    <a:pt x="78" y="407"/>
                    <a:pt x="79" y="407"/>
                  </a:cubicBezTo>
                  <a:cubicBezTo>
                    <a:pt x="80" y="407"/>
                    <a:pt x="81" y="406"/>
                    <a:pt x="82" y="405"/>
                  </a:cubicBezTo>
                  <a:moveTo>
                    <a:pt x="487" y="180"/>
                  </a:moveTo>
                  <a:cubicBezTo>
                    <a:pt x="492" y="180"/>
                    <a:pt x="496" y="179"/>
                    <a:pt x="498" y="178"/>
                  </a:cubicBezTo>
                  <a:cubicBezTo>
                    <a:pt x="499" y="176"/>
                    <a:pt x="498" y="175"/>
                    <a:pt x="497" y="175"/>
                  </a:cubicBezTo>
                  <a:cubicBezTo>
                    <a:pt x="497" y="175"/>
                    <a:pt x="495" y="175"/>
                    <a:pt x="494" y="175"/>
                  </a:cubicBezTo>
                  <a:cubicBezTo>
                    <a:pt x="493" y="175"/>
                    <a:pt x="491" y="175"/>
                    <a:pt x="489" y="174"/>
                  </a:cubicBezTo>
                  <a:cubicBezTo>
                    <a:pt x="488" y="173"/>
                    <a:pt x="486" y="171"/>
                    <a:pt x="486" y="169"/>
                  </a:cubicBezTo>
                  <a:cubicBezTo>
                    <a:pt x="485" y="168"/>
                    <a:pt x="484" y="166"/>
                    <a:pt x="484" y="165"/>
                  </a:cubicBezTo>
                  <a:cubicBezTo>
                    <a:pt x="483" y="162"/>
                    <a:pt x="484" y="161"/>
                    <a:pt x="489" y="159"/>
                  </a:cubicBezTo>
                  <a:cubicBezTo>
                    <a:pt x="493" y="157"/>
                    <a:pt x="498" y="154"/>
                    <a:pt x="503" y="152"/>
                  </a:cubicBezTo>
                  <a:cubicBezTo>
                    <a:pt x="506" y="150"/>
                    <a:pt x="510" y="148"/>
                    <a:pt x="512" y="151"/>
                  </a:cubicBezTo>
                  <a:cubicBezTo>
                    <a:pt x="512" y="152"/>
                    <a:pt x="512" y="152"/>
                    <a:pt x="513" y="153"/>
                  </a:cubicBezTo>
                  <a:cubicBezTo>
                    <a:pt x="514" y="153"/>
                    <a:pt x="515" y="152"/>
                    <a:pt x="516" y="151"/>
                  </a:cubicBezTo>
                  <a:cubicBezTo>
                    <a:pt x="514" y="147"/>
                    <a:pt x="511" y="141"/>
                    <a:pt x="507" y="135"/>
                  </a:cubicBezTo>
                  <a:cubicBezTo>
                    <a:pt x="506" y="135"/>
                    <a:pt x="504" y="136"/>
                    <a:pt x="504" y="137"/>
                  </a:cubicBezTo>
                  <a:cubicBezTo>
                    <a:pt x="505" y="137"/>
                    <a:pt x="505" y="137"/>
                    <a:pt x="505" y="138"/>
                  </a:cubicBezTo>
                  <a:cubicBezTo>
                    <a:pt x="507" y="142"/>
                    <a:pt x="503" y="143"/>
                    <a:pt x="500" y="145"/>
                  </a:cubicBezTo>
                  <a:cubicBezTo>
                    <a:pt x="497" y="146"/>
                    <a:pt x="490" y="150"/>
                    <a:pt x="486" y="152"/>
                  </a:cubicBezTo>
                  <a:cubicBezTo>
                    <a:pt x="480" y="155"/>
                    <a:pt x="479" y="155"/>
                    <a:pt x="477" y="153"/>
                  </a:cubicBezTo>
                  <a:cubicBezTo>
                    <a:pt x="477" y="152"/>
                    <a:pt x="476" y="152"/>
                    <a:pt x="476" y="151"/>
                  </a:cubicBezTo>
                  <a:cubicBezTo>
                    <a:pt x="475" y="151"/>
                    <a:pt x="474" y="152"/>
                    <a:pt x="473" y="153"/>
                  </a:cubicBezTo>
                  <a:cubicBezTo>
                    <a:pt x="476" y="158"/>
                    <a:pt x="482" y="169"/>
                    <a:pt x="487" y="180"/>
                  </a:cubicBezTo>
                  <a:moveTo>
                    <a:pt x="445" y="114"/>
                  </a:moveTo>
                  <a:cubicBezTo>
                    <a:pt x="446" y="113"/>
                    <a:pt x="447" y="112"/>
                    <a:pt x="448" y="112"/>
                  </a:cubicBezTo>
                  <a:cubicBezTo>
                    <a:pt x="448" y="113"/>
                    <a:pt x="449" y="113"/>
                    <a:pt x="449" y="113"/>
                  </a:cubicBezTo>
                  <a:cubicBezTo>
                    <a:pt x="452" y="116"/>
                    <a:pt x="453" y="116"/>
                    <a:pt x="458" y="111"/>
                  </a:cubicBezTo>
                  <a:cubicBezTo>
                    <a:pt x="462" y="109"/>
                    <a:pt x="468" y="103"/>
                    <a:pt x="470" y="101"/>
                  </a:cubicBezTo>
                  <a:cubicBezTo>
                    <a:pt x="473" y="99"/>
                    <a:pt x="476" y="97"/>
                    <a:pt x="474" y="94"/>
                  </a:cubicBezTo>
                  <a:cubicBezTo>
                    <a:pt x="473" y="93"/>
                    <a:pt x="473" y="93"/>
                    <a:pt x="473" y="92"/>
                  </a:cubicBezTo>
                  <a:cubicBezTo>
                    <a:pt x="473" y="91"/>
                    <a:pt x="474" y="90"/>
                    <a:pt x="475" y="90"/>
                  </a:cubicBezTo>
                  <a:cubicBezTo>
                    <a:pt x="479" y="95"/>
                    <a:pt x="484" y="101"/>
                    <a:pt x="487" y="105"/>
                  </a:cubicBezTo>
                  <a:cubicBezTo>
                    <a:pt x="487" y="106"/>
                    <a:pt x="486" y="107"/>
                    <a:pt x="485" y="107"/>
                  </a:cubicBezTo>
                  <a:cubicBezTo>
                    <a:pt x="484" y="107"/>
                    <a:pt x="484" y="106"/>
                    <a:pt x="484" y="106"/>
                  </a:cubicBezTo>
                  <a:cubicBezTo>
                    <a:pt x="481" y="103"/>
                    <a:pt x="478" y="105"/>
                    <a:pt x="475" y="108"/>
                  </a:cubicBezTo>
                  <a:cubicBezTo>
                    <a:pt x="470" y="111"/>
                    <a:pt x="465" y="115"/>
                    <a:pt x="463" y="117"/>
                  </a:cubicBezTo>
                  <a:cubicBezTo>
                    <a:pt x="458" y="121"/>
                    <a:pt x="457" y="122"/>
                    <a:pt x="459" y="125"/>
                  </a:cubicBezTo>
                  <a:cubicBezTo>
                    <a:pt x="459" y="126"/>
                    <a:pt x="460" y="126"/>
                    <a:pt x="460" y="127"/>
                  </a:cubicBezTo>
                  <a:cubicBezTo>
                    <a:pt x="460" y="128"/>
                    <a:pt x="458" y="129"/>
                    <a:pt x="457" y="129"/>
                  </a:cubicBezTo>
                  <a:cubicBezTo>
                    <a:pt x="453" y="123"/>
                    <a:pt x="449" y="118"/>
                    <a:pt x="445" y="114"/>
                  </a:cubicBezTo>
                  <a:moveTo>
                    <a:pt x="362" y="483"/>
                  </a:moveTo>
                  <a:cubicBezTo>
                    <a:pt x="356" y="485"/>
                    <a:pt x="350" y="489"/>
                    <a:pt x="349" y="490"/>
                  </a:cubicBezTo>
                  <a:cubicBezTo>
                    <a:pt x="350" y="493"/>
                    <a:pt x="350" y="497"/>
                    <a:pt x="351" y="500"/>
                  </a:cubicBezTo>
                  <a:cubicBezTo>
                    <a:pt x="352" y="500"/>
                    <a:pt x="355" y="500"/>
                    <a:pt x="355" y="499"/>
                  </a:cubicBezTo>
                  <a:cubicBezTo>
                    <a:pt x="355" y="498"/>
                    <a:pt x="354" y="496"/>
                    <a:pt x="355" y="493"/>
                  </a:cubicBezTo>
                  <a:cubicBezTo>
                    <a:pt x="356" y="490"/>
                    <a:pt x="359" y="488"/>
                    <a:pt x="362" y="487"/>
                  </a:cubicBezTo>
                  <a:cubicBezTo>
                    <a:pt x="366" y="486"/>
                    <a:pt x="375" y="483"/>
                    <a:pt x="381" y="496"/>
                  </a:cubicBezTo>
                  <a:cubicBezTo>
                    <a:pt x="387" y="509"/>
                    <a:pt x="379" y="516"/>
                    <a:pt x="374" y="518"/>
                  </a:cubicBezTo>
                  <a:cubicBezTo>
                    <a:pt x="370" y="519"/>
                    <a:pt x="366" y="518"/>
                    <a:pt x="364" y="517"/>
                  </a:cubicBezTo>
                  <a:cubicBezTo>
                    <a:pt x="362" y="516"/>
                    <a:pt x="361" y="514"/>
                    <a:pt x="360" y="513"/>
                  </a:cubicBezTo>
                  <a:cubicBezTo>
                    <a:pt x="359" y="513"/>
                    <a:pt x="357" y="514"/>
                    <a:pt x="357" y="515"/>
                  </a:cubicBezTo>
                  <a:cubicBezTo>
                    <a:pt x="359" y="518"/>
                    <a:pt x="360" y="521"/>
                    <a:pt x="362" y="524"/>
                  </a:cubicBezTo>
                  <a:cubicBezTo>
                    <a:pt x="363" y="524"/>
                    <a:pt x="370" y="523"/>
                    <a:pt x="376" y="520"/>
                  </a:cubicBezTo>
                  <a:cubicBezTo>
                    <a:pt x="383" y="518"/>
                    <a:pt x="389" y="513"/>
                    <a:pt x="391" y="505"/>
                  </a:cubicBezTo>
                  <a:cubicBezTo>
                    <a:pt x="392" y="498"/>
                    <a:pt x="389" y="490"/>
                    <a:pt x="382" y="485"/>
                  </a:cubicBezTo>
                  <a:cubicBezTo>
                    <a:pt x="375" y="479"/>
                    <a:pt x="367" y="481"/>
                    <a:pt x="362" y="483"/>
                  </a:cubicBezTo>
                  <a:moveTo>
                    <a:pt x="309" y="38"/>
                  </a:moveTo>
                  <a:cubicBezTo>
                    <a:pt x="309" y="38"/>
                    <a:pt x="312" y="41"/>
                    <a:pt x="321" y="43"/>
                  </a:cubicBezTo>
                  <a:cubicBezTo>
                    <a:pt x="329" y="44"/>
                    <a:pt x="336" y="41"/>
                    <a:pt x="337" y="34"/>
                  </a:cubicBezTo>
                  <a:cubicBezTo>
                    <a:pt x="339" y="27"/>
                    <a:pt x="333" y="23"/>
                    <a:pt x="329" y="20"/>
                  </a:cubicBezTo>
                  <a:cubicBezTo>
                    <a:pt x="324" y="16"/>
                    <a:pt x="322" y="14"/>
                    <a:pt x="322" y="11"/>
                  </a:cubicBezTo>
                  <a:cubicBezTo>
                    <a:pt x="322" y="9"/>
                    <a:pt x="325" y="5"/>
                    <a:pt x="331" y="7"/>
                  </a:cubicBezTo>
                  <a:cubicBezTo>
                    <a:pt x="337" y="9"/>
                    <a:pt x="337" y="15"/>
                    <a:pt x="337" y="16"/>
                  </a:cubicBezTo>
                  <a:cubicBezTo>
                    <a:pt x="338" y="17"/>
                    <a:pt x="339" y="17"/>
                    <a:pt x="340" y="16"/>
                  </a:cubicBezTo>
                  <a:cubicBezTo>
                    <a:pt x="341" y="14"/>
                    <a:pt x="341" y="8"/>
                    <a:pt x="341" y="7"/>
                  </a:cubicBezTo>
                  <a:cubicBezTo>
                    <a:pt x="339" y="6"/>
                    <a:pt x="337" y="5"/>
                    <a:pt x="331" y="3"/>
                  </a:cubicBezTo>
                  <a:cubicBezTo>
                    <a:pt x="318" y="0"/>
                    <a:pt x="315" y="9"/>
                    <a:pt x="314" y="13"/>
                  </a:cubicBezTo>
                  <a:cubicBezTo>
                    <a:pt x="314" y="16"/>
                    <a:pt x="316" y="20"/>
                    <a:pt x="323" y="25"/>
                  </a:cubicBezTo>
                  <a:cubicBezTo>
                    <a:pt x="328" y="29"/>
                    <a:pt x="330" y="31"/>
                    <a:pt x="329" y="35"/>
                  </a:cubicBezTo>
                  <a:cubicBezTo>
                    <a:pt x="328" y="38"/>
                    <a:pt x="326" y="40"/>
                    <a:pt x="321" y="39"/>
                  </a:cubicBezTo>
                  <a:cubicBezTo>
                    <a:pt x="313" y="37"/>
                    <a:pt x="314" y="32"/>
                    <a:pt x="314" y="28"/>
                  </a:cubicBezTo>
                  <a:cubicBezTo>
                    <a:pt x="313" y="27"/>
                    <a:pt x="311" y="27"/>
                    <a:pt x="310" y="27"/>
                  </a:cubicBezTo>
                  <a:cubicBezTo>
                    <a:pt x="310" y="29"/>
                    <a:pt x="309" y="34"/>
                    <a:pt x="309" y="38"/>
                  </a:cubicBezTo>
                  <a:moveTo>
                    <a:pt x="58" y="366"/>
                  </a:moveTo>
                  <a:cubicBezTo>
                    <a:pt x="58" y="366"/>
                    <a:pt x="58" y="361"/>
                    <a:pt x="55" y="354"/>
                  </a:cubicBezTo>
                  <a:cubicBezTo>
                    <a:pt x="52" y="346"/>
                    <a:pt x="45" y="342"/>
                    <a:pt x="39" y="345"/>
                  </a:cubicBezTo>
                  <a:cubicBezTo>
                    <a:pt x="32" y="347"/>
                    <a:pt x="32" y="354"/>
                    <a:pt x="32" y="360"/>
                  </a:cubicBezTo>
                  <a:cubicBezTo>
                    <a:pt x="31" y="366"/>
                    <a:pt x="31" y="369"/>
                    <a:pt x="28" y="370"/>
                  </a:cubicBezTo>
                  <a:cubicBezTo>
                    <a:pt x="26" y="371"/>
                    <a:pt x="22" y="371"/>
                    <a:pt x="20" y="365"/>
                  </a:cubicBezTo>
                  <a:cubicBezTo>
                    <a:pt x="18" y="358"/>
                    <a:pt x="23" y="356"/>
                    <a:pt x="24" y="355"/>
                  </a:cubicBezTo>
                  <a:cubicBezTo>
                    <a:pt x="24" y="354"/>
                    <a:pt x="24" y="353"/>
                    <a:pt x="22" y="352"/>
                  </a:cubicBezTo>
                  <a:cubicBezTo>
                    <a:pt x="20" y="353"/>
                    <a:pt x="15" y="356"/>
                    <a:pt x="14" y="356"/>
                  </a:cubicBezTo>
                  <a:cubicBezTo>
                    <a:pt x="15" y="358"/>
                    <a:pt x="15" y="361"/>
                    <a:pt x="17" y="367"/>
                  </a:cubicBezTo>
                  <a:cubicBezTo>
                    <a:pt x="22" y="379"/>
                    <a:pt x="30" y="378"/>
                    <a:pt x="34" y="375"/>
                  </a:cubicBezTo>
                  <a:cubicBezTo>
                    <a:pt x="37" y="373"/>
                    <a:pt x="39" y="370"/>
                    <a:pt x="39" y="361"/>
                  </a:cubicBezTo>
                  <a:cubicBezTo>
                    <a:pt x="39" y="355"/>
                    <a:pt x="40" y="352"/>
                    <a:pt x="44" y="351"/>
                  </a:cubicBezTo>
                  <a:cubicBezTo>
                    <a:pt x="47" y="350"/>
                    <a:pt x="50" y="351"/>
                    <a:pt x="52" y="355"/>
                  </a:cubicBezTo>
                  <a:cubicBezTo>
                    <a:pt x="55" y="363"/>
                    <a:pt x="50" y="365"/>
                    <a:pt x="47" y="367"/>
                  </a:cubicBezTo>
                  <a:cubicBezTo>
                    <a:pt x="46" y="369"/>
                    <a:pt x="47" y="370"/>
                    <a:pt x="48" y="371"/>
                  </a:cubicBezTo>
                  <a:cubicBezTo>
                    <a:pt x="50" y="370"/>
                    <a:pt x="54" y="368"/>
                    <a:pt x="58" y="366"/>
                  </a:cubicBezTo>
                  <a:moveTo>
                    <a:pt x="157" y="472"/>
                  </a:moveTo>
                  <a:cubicBezTo>
                    <a:pt x="155" y="473"/>
                    <a:pt x="155" y="474"/>
                    <a:pt x="155" y="475"/>
                  </a:cubicBezTo>
                  <a:cubicBezTo>
                    <a:pt x="155" y="475"/>
                    <a:pt x="155" y="475"/>
                    <a:pt x="156" y="476"/>
                  </a:cubicBezTo>
                  <a:cubicBezTo>
                    <a:pt x="158" y="478"/>
                    <a:pt x="158" y="479"/>
                    <a:pt x="155" y="481"/>
                  </a:cubicBezTo>
                  <a:cubicBezTo>
                    <a:pt x="153" y="483"/>
                    <a:pt x="152" y="483"/>
                    <a:pt x="151" y="484"/>
                  </a:cubicBezTo>
                  <a:cubicBezTo>
                    <a:pt x="150" y="482"/>
                    <a:pt x="141" y="477"/>
                    <a:pt x="139" y="476"/>
                  </a:cubicBezTo>
                  <a:cubicBezTo>
                    <a:pt x="139" y="475"/>
                    <a:pt x="139" y="475"/>
                    <a:pt x="140" y="472"/>
                  </a:cubicBezTo>
                  <a:cubicBezTo>
                    <a:pt x="140" y="469"/>
                    <a:pt x="141" y="467"/>
                    <a:pt x="144" y="468"/>
                  </a:cubicBezTo>
                  <a:cubicBezTo>
                    <a:pt x="144" y="469"/>
                    <a:pt x="145" y="469"/>
                    <a:pt x="145" y="469"/>
                  </a:cubicBezTo>
                  <a:cubicBezTo>
                    <a:pt x="146" y="469"/>
                    <a:pt x="147" y="467"/>
                    <a:pt x="147" y="466"/>
                  </a:cubicBezTo>
                  <a:cubicBezTo>
                    <a:pt x="144" y="465"/>
                    <a:pt x="139" y="461"/>
                    <a:pt x="133" y="457"/>
                  </a:cubicBezTo>
                  <a:cubicBezTo>
                    <a:pt x="131" y="457"/>
                    <a:pt x="131" y="459"/>
                    <a:pt x="131" y="460"/>
                  </a:cubicBezTo>
                  <a:cubicBezTo>
                    <a:pt x="131" y="460"/>
                    <a:pt x="132" y="460"/>
                    <a:pt x="132" y="461"/>
                  </a:cubicBezTo>
                  <a:cubicBezTo>
                    <a:pt x="135" y="463"/>
                    <a:pt x="133" y="467"/>
                    <a:pt x="133" y="469"/>
                  </a:cubicBezTo>
                  <a:cubicBezTo>
                    <a:pt x="133" y="472"/>
                    <a:pt x="127" y="500"/>
                    <a:pt x="127" y="500"/>
                  </a:cubicBezTo>
                  <a:cubicBezTo>
                    <a:pt x="127" y="501"/>
                    <a:pt x="127" y="501"/>
                    <a:pt x="127" y="501"/>
                  </a:cubicBezTo>
                  <a:cubicBezTo>
                    <a:pt x="128" y="501"/>
                    <a:pt x="132" y="503"/>
                    <a:pt x="133" y="503"/>
                  </a:cubicBezTo>
                  <a:cubicBezTo>
                    <a:pt x="135" y="501"/>
                    <a:pt x="153" y="488"/>
                    <a:pt x="158" y="484"/>
                  </a:cubicBezTo>
                  <a:cubicBezTo>
                    <a:pt x="163" y="480"/>
                    <a:pt x="164" y="481"/>
                    <a:pt x="166" y="481"/>
                  </a:cubicBezTo>
                  <a:cubicBezTo>
                    <a:pt x="167" y="481"/>
                    <a:pt x="167" y="482"/>
                    <a:pt x="167" y="482"/>
                  </a:cubicBezTo>
                  <a:cubicBezTo>
                    <a:pt x="168" y="481"/>
                    <a:pt x="169" y="480"/>
                    <a:pt x="169" y="479"/>
                  </a:cubicBezTo>
                  <a:cubicBezTo>
                    <a:pt x="164" y="477"/>
                    <a:pt x="158" y="473"/>
                    <a:pt x="157" y="472"/>
                  </a:cubicBezTo>
                  <a:moveTo>
                    <a:pt x="136" y="496"/>
                  </a:moveTo>
                  <a:cubicBezTo>
                    <a:pt x="136" y="496"/>
                    <a:pt x="136" y="496"/>
                    <a:pt x="135" y="496"/>
                  </a:cubicBezTo>
                  <a:cubicBezTo>
                    <a:pt x="135" y="496"/>
                    <a:pt x="135" y="495"/>
                    <a:pt x="135" y="495"/>
                  </a:cubicBezTo>
                  <a:cubicBezTo>
                    <a:pt x="138" y="479"/>
                    <a:pt x="138" y="479"/>
                    <a:pt x="138" y="479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36" y="496"/>
                    <a:pt x="136" y="496"/>
                    <a:pt x="136" y="496"/>
                  </a:cubicBezTo>
                  <a:moveTo>
                    <a:pt x="420" y="449"/>
                  </a:moveTo>
                  <a:cubicBezTo>
                    <a:pt x="421" y="448"/>
                    <a:pt x="427" y="443"/>
                    <a:pt x="430" y="439"/>
                  </a:cubicBezTo>
                  <a:cubicBezTo>
                    <a:pt x="431" y="439"/>
                    <a:pt x="433" y="441"/>
                    <a:pt x="432" y="442"/>
                  </a:cubicBezTo>
                  <a:cubicBezTo>
                    <a:pt x="432" y="442"/>
                    <a:pt x="432" y="442"/>
                    <a:pt x="431" y="443"/>
                  </a:cubicBezTo>
                  <a:cubicBezTo>
                    <a:pt x="430" y="445"/>
                    <a:pt x="430" y="446"/>
                    <a:pt x="431" y="452"/>
                  </a:cubicBezTo>
                  <a:cubicBezTo>
                    <a:pt x="433" y="457"/>
                    <a:pt x="439" y="479"/>
                    <a:pt x="440" y="481"/>
                  </a:cubicBezTo>
                  <a:cubicBezTo>
                    <a:pt x="440" y="482"/>
                    <a:pt x="437" y="486"/>
                    <a:pt x="437" y="486"/>
                  </a:cubicBezTo>
                  <a:cubicBezTo>
                    <a:pt x="436" y="486"/>
                    <a:pt x="436" y="487"/>
                    <a:pt x="436" y="486"/>
                  </a:cubicBezTo>
                  <a:cubicBezTo>
                    <a:pt x="435" y="486"/>
                    <a:pt x="411" y="471"/>
                    <a:pt x="409" y="469"/>
                  </a:cubicBezTo>
                  <a:cubicBezTo>
                    <a:pt x="407" y="468"/>
                    <a:pt x="403" y="466"/>
                    <a:pt x="401" y="467"/>
                  </a:cubicBezTo>
                  <a:cubicBezTo>
                    <a:pt x="400" y="468"/>
                    <a:pt x="400" y="468"/>
                    <a:pt x="399" y="468"/>
                  </a:cubicBezTo>
                  <a:cubicBezTo>
                    <a:pt x="398" y="468"/>
                    <a:pt x="397" y="467"/>
                    <a:pt x="397" y="465"/>
                  </a:cubicBezTo>
                  <a:cubicBezTo>
                    <a:pt x="404" y="461"/>
                    <a:pt x="409" y="457"/>
                    <a:pt x="411" y="456"/>
                  </a:cubicBezTo>
                  <a:cubicBezTo>
                    <a:pt x="412" y="456"/>
                    <a:pt x="413" y="457"/>
                    <a:pt x="413" y="458"/>
                  </a:cubicBezTo>
                  <a:cubicBezTo>
                    <a:pt x="412" y="459"/>
                    <a:pt x="412" y="459"/>
                    <a:pt x="412" y="459"/>
                  </a:cubicBezTo>
                  <a:cubicBezTo>
                    <a:pt x="409" y="461"/>
                    <a:pt x="411" y="463"/>
                    <a:pt x="414" y="464"/>
                  </a:cubicBezTo>
                  <a:cubicBezTo>
                    <a:pt x="416" y="466"/>
                    <a:pt x="416" y="466"/>
                    <a:pt x="417" y="466"/>
                  </a:cubicBezTo>
                  <a:cubicBezTo>
                    <a:pt x="418" y="465"/>
                    <a:pt x="427" y="458"/>
                    <a:pt x="429" y="457"/>
                  </a:cubicBezTo>
                  <a:cubicBezTo>
                    <a:pt x="428" y="456"/>
                    <a:pt x="428" y="456"/>
                    <a:pt x="427" y="453"/>
                  </a:cubicBezTo>
                  <a:cubicBezTo>
                    <a:pt x="426" y="450"/>
                    <a:pt x="425" y="449"/>
                    <a:pt x="423" y="450"/>
                  </a:cubicBezTo>
                  <a:cubicBezTo>
                    <a:pt x="422" y="451"/>
                    <a:pt x="422" y="451"/>
                    <a:pt x="422" y="451"/>
                  </a:cubicBezTo>
                  <a:cubicBezTo>
                    <a:pt x="421" y="451"/>
                    <a:pt x="420" y="450"/>
                    <a:pt x="420" y="449"/>
                  </a:cubicBezTo>
                  <a:moveTo>
                    <a:pt x="434" y="476"/>
                  </a:moveTo>
                  <a:cubicBezTo>
                    <a:pt x="430" y="460"/>
                    <a:pt x="430" y="460"/>
                    <a:pt x="430" y="460"/>
                  </a:cubicBezTo>
                  <a:cubicBezTo>
                    <a:pt x="420" y="468"/>
                    <a:pt x="420" y="468"/>
                    <a:pt x="420" y="468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477"/>
                    <a:pt x="434" y="476"/>
                    <a:pt x="434" y="47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18462" y="853"/>
              <a:ext cx="370" cy="710"/>
            </a:xfrm>
            <a:custGeom>
              <a:avLst/>
              <a:gdLst>
                <a:gd name="T0" fmla="*/ 1264 w 185"/>
                <a:gd name="T1" fmla="*/ 4144 h 355"/>
                <a:gd name="T2" fmla="*/ 1088 w 185"/>
                <a:gd name="T3" fmla="*/ 4640 h 355"/>
                <a:gd name="T4" fmla="*/ 464 w 185"/>
                <a:gd name="T5" fmla="*/ 4400 h 355"/>
                <a:gd name="T6" fmla="*/ 1968 w 185"/>
                <a:gd name="T7" fmla="*/ 3552 h 355"/>
                <a:gd name="T8" fmla="*/ 1472 w 185"/>
                <a:gd name="T9" fmla="*/ 3152 h 355"/>
                <a:gd name="T10" fmla="*/ 1888 w 185"/>
                <a:gd name="T11" fmla="*/ 5152 h 355"/>
                <a:gd name="T12" fmla="*/ 1392 w 185"/>
                <a:gd name="T13" fmla="*/ 4896 h 355"/>
                <a:gd name="T14" fmla="*/ 1184 w 185"/>
                <a:gd name="T15" fmla="*/ 5520 h 355"/>
                <a:gd name="T16" fmla="*/ 624 w 185"/>
                <a:gd name="T17" fmla="*/ 5184 h 355"/>
                <a:gd name="T18" fmla="*/ 1248 w 185"/>
                <a:gd name="T19" fmla="*/ 5680 h 355"/>
                <a:gd name="T20" fmla="*/ 368 w 185"/>
                <a:gd name="T21" fmla="*/ 672 h 355"/>
                <a:gd name="T22" fmla="*/ 224 w 185"/>
                <a:gd name="T23" fmla="*/ 656 h 355"/>
                <a:gd name="T24" fmla="*/ 256 w 185"/>
                <a:gd name="T25" fmla="*/ 896 h 355"/>
                <a:gd name="T26" fmla="*/ 1040 w 185"/>
                <a:gd name="T27" fmla="*/ 48 h 355"/>
                <a:gd name="T28" fmla="*/ 0 w 185"/>
                <a:gd name="T29" fmla="*/ 464 h 355"/>
                <a:gd name="T30" fmla="*/ 768 w 185"/>
                <a:gd name="T31" fmla="*/ 480 h 355"/>
                <a:gd name="T32" fmla="*/ 768 w 185"/>
                <a:gd name="T33" fmla="*/ 656 h 355"/>
                <a:gd name="T34" fmla="*/ 496 w 185"/>
                <a:gd name="T35" fmla="*/ 720 h 355"/>
                <a:gd name="T36" fmla="*/ 1328 w 185"/>
                <a:gd name="T37" fmla="*/ 592 h 355"/>
                <a:gd name="T38" fmla="*/ 2464 w 185"/>
                <a:gd name="T39" fmla="*/ 1168 h 355"/>
                <a:gd name="T40" fmla="*/ 96 w 185"/>
                <a:gd name="T41" fmla="*/ 3024 h 355"/>
                <a:gd name="T42" fmla="*/ 1008 w 185"/>
                <a:gd name="T43" fmla="*/ 3152 h 355"/>
                <a:gd name="T44" fmla="*/ 1136 w 185"/>
                <a:gd name="T45" fmla="*/ 2592 h 355"/>
                <a:gd name="T46" fmla="*/ 1712 w 185"/>
                <a:gd name="T47" fmla="*/ 208 h 355"/>
                <a:gd name="T48" fmla="*/ 624 w 185"/>
                <a:gd name="T49" fmla="*/ 176 h 355"/>
                <a:gd name="T50" fmla="*/ 656 w 185"/>
                <a:gd name="T51" fmla="*/ 304 h 355"/>
                <a:gd name="T52" fmla="*/ 624 w 185"/>
                <a:gd name="T53" fmla="*/ 176 h 355"/>
                <a:gd name="T54" fmla="*/ 1536 w 185"/>
                <a:gd name="T55" fmla="*/ 1296 h 355"/>
                <a:gd name="T56" fmla="*/ 960 w 185"/>
                <a:gd name="T57" fmla="*/ 1296 h 355"/>
                <a:gd name="T58" fmla="*/ 1088 w 185"/>
                <a:gd name="T59" fmla="*/ 2176 h 355"/>
                <a:gd name="T60" fmla="*/ 1440 w 185"/>
                <a:gd name="T61" fmla="*/ 1408 h 355"/>
                <a:gd name="T62" fmla="*/ 1104 w 185"/>
                <a:gd name="T63" fmla="*/ 2784 h 355"/>
                <a:gd name="T64" fmla="*/ 1360 w 185"/>
                <a:gd name="T65" fmla="*/ 3808 h 355"/>
                <a:gd name="T66" fmla="*/ 1152 w 185"/>
                <a:gd name="T67" fmla="*/ 4288 h 355"/>
                <a:gd name="T68" fmla="*/ 1344 w 185"/>
                <a:gd name="T69" fmla="*/ 4256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5"/>
                <a:gd name="T106" fmla="*/ 0 h 355"/>
                <a:gd name="T107" fmla="*/ 185 w 185"/>
                <a:gd name="T108" fmla="*/ 355 h 3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5" h="355">
                  <a:moveTo>
                    <a:pt x="147" y="221"/>
                  </a:moveTo>
                  <a:cubicBezTo>
                    <a:pt x="147" y="238"/>
                    <a:pt x="134" y="249"/>
                    <a:pt x="79" y="259"/>
                  </a:cubicBezTo>
                  <a:cubicBezTo>
                    <a:pt x="57" y="263"/>
                    <a:pt x="50" y="268"/>
                    <a:pt x="50" y="275"/>
                  </a:cubicBezTo>
                  <a:cubicBezTo>
                    <a:pt x="50" y="281"/>
                    <a:pt x="56" y="287"/>
                    <a:pt x="68" y="290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45" y="299"/>
                    <a:pt x="29" y="288"/>
                    <a:pt x="29" y="275"/>
                  </a:cubicBezTo>
                  <a:cubicBezTo>
                    <a:pt x="29" y="263"/>
                    <a:pt x="36" y="253"/>
                    <a:pt x="77" y="244"/>
                  </a:cubicBezTo>
                  <a:cubicBezTo>
                    <a:pt x="114" y="236"/>
                    <a:pt x="125" y="232"/>
                    <a:pt x="123" y="222"/>
                  </a:cubicBezTo>
                  <a:cubicBezTo>
                    <a:pt x="123" y="214"/>
                    <a:pt x="112" y="210"/>
                    <a:pt x="92" y="210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132" y="197"/>
                    <a:pt x="147" y="208"/>
                    <a:pt x="147" y="221"/>
                  </a:cubicBezTo>
                  <a:close/>
                  <a:moveTo>
                    <a:pt x="118" y="322"/>
                  </a:moveTo>
                  <a:cubicBezTo>
                    <a:pt x="118" y="306"/>
                    <a:pt x="106" y="297"/>
                    <a:pt x="87" y="293"/>
                  </a:cubicBezTo>
                  <a:cubicBezTo>
                    <a:pt x="87" y="306"/>
                    <a:pt x="87" y="306"/>
                    <a:pt x="87" y="306"/>
                  </a:cubicBezTo>
                  <a:cubicBezTo>
                    <a:pt x="95" y="309"/>
                    <a:pt x="102" y="314"/>
                    <a:pt x="102" y="323"/>
                  </a:cubicBezTo>
                  <a:cubicBezTo>
                    <a:pt x="102" y="334"/>
                    <a:pt x="91" y="345"/>
                    <a:pt x="74" y="345"/>
                  </a:cubicBezTo>
                  <a:cubicBezTo>
                    <a:pt x="51" y="345"/>
                    <a:pt x="44" y="334"/>
                    <a:pt x="41" y="327"/>
                  </a:cubicBezTo>
                  <a:cubicBezTo>
                    <a:pt x="40" y="325"/>
                    <a:pt x="40" y="324"/>
                    <a:pt x="39" y="324"/>
                  </a:cubicBezTo>
                  <a:cubicBezTo>
                    <a:pt x="38" y="325"/>
                    <a:pt x="37" y="326"/>
                    <a:pt x="37" y="328"/>
                  </a:cubicBezTo>
                  <a:cubicBezTo>
                    <a:pt x="39" y="342"/>
                    <a:pt x="57" y="355"/>
                    <a:pt x="78" y="355"/>
                  </a:cubicBezTo>
                  <a:cubicBezTo>
                    <a:pt x="102" y="355"/>
                    <a:pt x="118" y="340"/>
                    <a:pt x="118" y="322"/>
                  </a:cubicBezTo>
                  <a:close/>
                  <a:moveTo>
                    <a:pt x="23" y="42"/>
                  </a:moveTo>
                  <a:cubicBezTo>
                    <a:pt x="32" y="38"/>
                    <a:pt x="44" y="36"/>
                    <a:pt x="53" y="36"/>
                  </a:cubicBezTo>
                  <a:cubicBezTo>
                    <a:pt x="51" y="33"/>
                    <a:pt x="31" y="34"/>
                    <a:pt x="14" y="41"/>
                  </a:cubicBezTo>
                  <a:cubicBezTo>
                    <a:pt x="6" y="45"/>
                    <a:pt x="2" y="48"/>
                    <a:pt x="2" y="51"/>
                  </a:cubicBezTo>
                  <a:cubicBezTo>
                    <a:pt x="2" y="54"/>
                    <a:pt x="6" y="58"/>
                    <a:pt x="16" y="56"/>
                  </a:cubicBezTo>
                  <a:cubicBezTo>
                    <a:pt x="8" y="54"/>
                    <a:pt x="11" y="48"/>
                    <a:pt x="23" y="42"/>
                  </a:cubicBezTo>
                  <a:close/>
                  <a:moveTo>
                    <a:pt x="65" y="3"/>
                  </a:moveTo>
                  <a:cubicBezTo>
                    <a:pt x="33" y="0"/>
                    <a:pt x="17" y="9"/>
                    <a:pt x="18" y="16"/>
                  </a:cubicBezTo>
                  <a:cubicBezTo>
                    <a:pt x="8" y="19"/>
                    <a:pt x="0" y="23"/>
                    <a:pt x="0" y="29"/>
                  </a:cubicBezTo>
                  <a:cubicBezTo>
                    <a:pt x="0" y="32"/>
                    <a:pt x="3" y="36"/>
                    <a:pt x="9" y="37"/>
                  </a:cubicBezTo>
                  <a:cubicBezTo>
                    <a:pt x="21" y="33"/>
                    <a:pt x="35" y="30"/>
                    <a:pt x="48" y="30"/>
                  </a:cubicBezTo>
                  <a:cubicBezTo>
                    <a:pt x="58" y="30"/>
                    <a:pt x="64" y="33"/>
                    <a:pt x="64" y="36"/>
                  </a:cubicBezTo>
                  <a:cubicBezTo>
                    <a:pt x="64" y="39"/>
                    <a:pt x="58" y="41"/>
                    <a:pt x="48" y="41"/>
                  </a:cubicBezTo>
                  <a:cubicBezTo>
                    <a:pt x="44" y="41"/>
                    <a:pt x="43" y="41"/>
                    <a:pt x="41" y="40"/>
                  </a:cubicBezTo>
                  <a:cubicBezTo>
                    <a:pt x="37" y="42"/>
                    <a:pt x="32" y="43"/>
                    <a:pt x="31" y="45"/>
                  </a:cubicBezTo>
                  <a:cubicBezTo>
                    <a:pt x="34" y="46"/>
                    <a:pt x="40" y="47"/>
                    <a:pt x="46" y="47"/>
                  </a:cubicBezTo>
                  <a:cubicBezTo>
                    <a:pt x="65" y="47"/>
                    <a:pt x="72" y="44"/>
                    <a:pt x="83" y="37"/>
                  </a:cubicBezTo>
                  <a:cubicBezTo>
                    <a:pt x="87" y="34"/>
                    <a:pt x="93" y="32"/>
                    <a:pt x="97" y="32"/>
                  </a:cubicBezTo>
                  <a:cubicBezTo>
                    <a:pt x="135" y="37"/>
                    <a:pt x="154" y="53"/>
                    <a:pt x="154" y="73"/>
                  </a:cubicBezTo>
                  <a:cubicBezTo>
                    <a:pt x="154" y="98"/>
                    <a:pt x="126" y="116"/>
                    <a:pt x="77" y="138"/>
                  </a:cubicBezTo>
                  <a:cubicBezTo>
                    <a:pt x="24" y="162"/>
                    <a:pt x="4" y="171"/>
                    <a:pt x="6" y="189"/>
                  </a:cubicBezTo>
                  <a:cubicBezTo>
                    <a:pt x="7" y="203"/>
                    <a:pt x="23" y="214"/>
                    <a:pt x="64" y="212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40" y="197"/>
                    <a:pt x="33" y="192"/>
                    <a:pt x="33" y="186"/>
                  </a:cubicBezTo>
                  <a:cubicBezTo>
                    <a:pt x="33" y="177"/>
                    <a:pt x="49" y="170"/>
                    <a:pt x="71" y="162"/>
                  </a:cubicBezTo>
                  <a:cubicBezTo>
                    <a:pt x="161" y="126"/>
                    <a:pt x="185" y="105"/>
                    <a:pt x="185" y="73"/>
                  </a:cubicBezTo>
                  <a:cubicBezTo>
                    <a:pt x="185" y="39"/>
                    <a:pt x="155" y="22"/>
                    <a:pt x="107" y="13"/>
                  </a:cubicBezTo>
                  <a:cubicBezTo>
                    <a:pt x="87" y="9"/>
                    <a:pt x="83" y="5"/>
                    <a:pt x="65" y="3"/>
                  </a:cubicBezTo>
                  <a:close/>
                  <a:moveTo>
                    <a:pt x="39" y="11"/>
                  </a:moveTo>
                  <a:cubicBezTo>
                    <a:pt x="46" y="10"/>
                    <a:pt x="50" y="11"/>
                    <a:pt x="50" y="14"/>
                  </a:cubicBezTo>
                  <a:cubicBezTo>
                    <a:pt x="51" y="16"/>
                    <a:pt x="48" y="18"/>
                    <a:pt x="41" y="19"/>
                  </a:cubicBezTo>
                  <a:cubicBezTo>
                    <a:pt x="34" y="20"/>
                    <a:pt x="31" y="19"/>
                    <a:pt x="30" y="17"/>
                  </a:cubicBezTo>
                  <a:cubicBezTo>
                    <a:pt x="30" y="15"/>
                    <a:pt x="33" y="12"/>
                    <a:pt x="39" y="11"/>
                  </a:cubicBezTo>
                  <a:close/>
                  <a:moveTo>
                    <a:pt x="90" y="88"/>
                  </a:moveTo>
                  <a:cubicBezTo>
                    <a:pt x="94" y="86"/>
                    <a:pt x="96" y="84"/>
                    <a:pt x="96" y="81"/>
                  </a:cubicBezTo>
                  <a:cubicBezTo>
                    <a:pt x="96" y="75"/>
                    <a:pt x="88" y="70"/>
                    <a:pt x="78" y="70"/>
                  </a:cubicBezTo>
                  <a:cubicBezTo>
                    <a:pt x="68" y="70"/>
                    <a:pt x="60" y="75"/>
                    <a:pt x="60" y="81"/>
                  </a:cubicBezTo>
                  <a:cubicBezTo>
                    <a:pt x="60" y="84"/>
                    <a:pt x="62" y="86"/>
                    <a:pt x="66" y="88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71" y="135"/>
                    <a:pt x="84" y="129"/>
                    <a:pt x="89" y="127"/>
                  </a:cubicBezTo>
                  <a:lnTo>
                    <a:pt x="90" y="88"/>
                  </a:lnTo>
                  <a:close/>
                  <a:moveTo>
                    <a:pt x="87" y="166"/>
                  </a:moveTo>
                  <a:cubicBezTo>
                    <a:pt x="82" y="168"/>
                    <a:pt x="69" y="173"/>
                    <a:pt x="69" y="174"/>
                  </a:cubicBezTo>
                  <a:cubicBezTo>
                    <a:pt x="71" y="240"/>
                    <a:pt x="71" y="240"/>
                    <a:pt x="71" y="240"/>
                  </a:cubicBezTo>
                  <a:cubicBezTo>
                    <a:pt x="73" y="240"/>
                    <a:pt x="82" y="238"/>
                    <a:pt x="85" y="238"/>
                  </a:cubicBezTo>
                  <a:lnTo>
                    <a:pt x="87" y="166"/>
                  </a:lnTo>
                  <a:close/>
                  <a:moveTo>
                    <a:pt x="72" y="268"/>
                  </a:moveTo>
                  <a:cubicBezTo>
                    <a:pt x="74" y="326"/>
                    <a:pt x="75" y="330"/>
                    <a:pt x="78" y="335"/>
                  </a:cubicBezTo>
                  <a:cubicBezTo>
                    <a:pt x="81" y="330"/>
                    <a:pt x="82" y="325"/>
                    <a:pt x="84" y="266"/>
                  </a:cubicBezTo>
                  <a:cubicBezTo>
                    <a:pt x="82" y="266"/>
                    <a:pt x="75" y="267"/>
                    <a:pt x="72" y="26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</p:grp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DCB29030-E79F-419E-952C-98B463BB51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3712" y="0"/>
          <a:ext cx="4841379" cy="685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777947" imgH="5346416" progId="AcroExch.Document.DC">
                  <p:embed/>
                </p:oleObj>
              </mc:Choice>
              <mc:Fallback>
                <p:oleObj name="Acrobat Document" r:id="rId3" imgW="3777947" imgH="5346416" progId="AcroExch.Document.DC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DCB29030-E79F-419E-952C-98B463BB51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3712" y="0"/>
                        <a:ext cx="4841379" cy="685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366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0"/>
            <a:ext cx="9785957" cy="68580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60648"/>
            <a:ext cx="1824286" cy="566069"/>
          </a:xfrm>
          <a:prstGeom prst="rect">
            <a:avLst/>
          </a:prstGeom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91344" y="260648"/>
            <a:ext cx="711200" cy="930275"/>
            <a:chOff x="17626" y="647"/>
            <a:chExt cx="1576" cy="2180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18032" y="647"/>
              <a:ext cx="1170" cy="1172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17626" y="1811"/>
              <a:ext cx="556" cy="554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18472" y="2537"/>
              <a:ext cx="292" cy="290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18074" y="693"/>
              <a:ext cx="1084" cy="1080"/>
            </a:xfrm>
            <a:custGeom>
              <a:avLst/>
              <a:gdLst>
                <a:gd name="T0" fmla="*/ 6368 w 542"/>
                <a:gd name="T1" fmla="*/ 6528 h 540"/>
                <a:gd name="T2" fmla="*/ 4656 w 542"/>
                <a:gd name="T3" fmla="*/ 7296 h 540"/>
                <a:gd name="T4" fmla="*/ 1712 w 542"/>
                <a:gd name="T5" fmla="*/ 5792 h 540"/>
                <a:gd name="T6" fmla="*/ 1360 w 542"/>
                <a:gd name="T7" fmla="*/ 3872 h 540"/>
                <a:gd name="T8" fmla="*/ 7344 w 542"/>
                <a:gd name="T9" fmla="*/ 4304 h 540"/>
                <a:gd name="T10" fmla="*/ 6704 w 542"/>
                <a:gd name="T11" fmla="*/ 6208 h 540"/>
                <a:gd name="T12" fmla="*/ 4256 w 542"/>
                <a:gd name="T13" fmla="*/ 7328 h 540"/>
                <a:gd name="T14" fmla="*/ 1312 w 542"/>
                <a:gd name="T15" fmla="*/ 4320 h 540"/>
                <a:gd name="T16" fmla="*/ 1424 w 542"/>
                <a:gd name="T17" fmla="*/ 3456 h 540"/>
                <a:gd name="T18" fmla="*/ 7584 w 542"/>
                <a:gd name="T19" fmla="*/ 3280 h 540"/>
                <a:gd name="T20" fmla="*/ 7552 w 542"/>
                <a:gd name="T21" fmla="*/ 5056 h 540"/>
                <a:gd name="T22" fmla="*/ 6784 w 542"/>
                <a:gd name="T23" fmla="*/ 6064 h 540"/>
                <a:gd name="T24" fmla="*/ 6944 w 542"/>
                <a:gd name="T25" fmla="*/ 5872 h 540"/>
                <a:gd name="T26" fmla="*/ 5456 w 542"/>
                <a:gd name="T27" fmla="*/ 7136 h 540"/>
                <a:gd name="T28" fmla="*/ 2800 w 542"/>
                <a:gd name="T29" fmla="*/ 7008 h 540"/>
                <a:gd name="T30" fmla="*/ 2784 w 542"/>
                <a:gd name="T31" fmla="*/ 6896 h 540"/>
                <a:gd name="T32" fmla="*/ 6080 w 542"/>
                <a:gd name="T33" fmla="*/ 7168 h 540"/>
                <a:gd name="T34" fmla="*/ 4928 w 542"/>
                <a:gd name="T35" fmla="*/ 7264 h 540"/>
                <a:gd name="T36" fmla="*/ 7408 w 542"/>
                <a:gd name="T37" fmla="*/ 3744 h 540"/>
                <a:gd name="T38" fmla="*/ 7680 w 542"/>
                <a:gd name="T39" fmla="*/ 3712 h 540"/>
                <a:gd name="T40" fmla="*/ 3200 w 542"/>
                <a:gd name="T41" fmla="*/ 7136 h 540"/>
                <a:gd name="T42" fmla="*/ 3280 w 542"/>
                <a:gd name="T43" fmla="*/ 7360 h 540"/>
                <a:gd name="T44" fmla="*/ 7216 w 542"/>
                <a:gd name="T45" fmla="*/ 5536 h 540"/>
                <a:gd name="T46" fmla="*/ 7536 w 542"/>
                <a:gd name="T47" fmla="*/ 5328 h 540"/>
                <a:gd name="T48" fmla="*/ 1264 w 542"/>
                <a:gd name="T49" fmla="*/ 5296 h 540"/>
                <a:gd name="T50" fmla="*/ 2080 w 542"/>
                <a:gd name="T51" fmla="*/ 6304 h 540"/>
                <a:gd name="T52" fmla="*/ 1776 w 542"/>
                <a:gd name="T53" fmla="*/ 6080 h 540"/>
                <a:gd name="T54" fmla="*/ 1264 w 542"/>
                <a:gd name="T55" fmla="*/ 4880 h 540"/>
                <a:gd name="T56" fmla="*/ 992 w 542"/>
                <a:gd name="T57" fmla="*/ 4912 h 540"/>
                <a:gd name="T58" fmla="*/ 2080 w 542"/>
                <a:gd name="T59" fmla="*/ 6800 h 540"/>
                <a:gd name="T60" fmla="*/ 704 w 542"/>
                <a:gd name="T61" fmla="*/ 2848 h 540"/>
                <a:gd name="T62" fmla="*/ 128 w 542"/>
                <a:gd name="T63" fmla="*/ 3232 h 540"/>
                <a:gd name="T64" fmla="*/ 2432 w 542"/>
                <a:gd name="T65" fmla="*/ 608 h 540"/>
                <a:gd name="T66" fmla="*/ 3568 w 542"/>
                <a:gd name="T67" fmla="*/ 304 h 540"/>
                <a:gd name="T68" fmla="*/ 3136 w 542"/>
                <a:gd name="T69" fmla="*/ 720 h 540"/>
                <a:gd name="T70" fmla="*/ 1680 w 542"/>
                <a:gd name="T71" fmla="*/ 1696 h 540"/>
                <a:gd name="T72" fmla="*/ 592 w 542"/>
                <a:gd name="T73" fmla="*/ 2208 h 540"/>
                <a:gd name="T74" fmla="*/ 1184 w 542"/>
                <a:gd name="T75" fmla="*/ 2208 h 540"/>
                <a:gd name="T76" fmla="*/ 608 w 542"/>
                <a:gd name="T77" fmla="*/ 4064 h 540"/>
                <a:gd name="T78" fmla="*/ 176 w 542"/>
                <a:gd name="T79" fmla="*/ 4544 h 540"/>
                <a:gd name="T80" fmla="*/ 8528 w 542"/>
                <a:gd name="T81" fmla="*/ 3408 h 540"/>
                <a:gd name="T82" fmla="*/ 6784 w 542"/>
                <a:gd name="T83" fmla="*/ 1200 h 540"/>
                <a:gd name="T84" fmla="*/ 6864 w 542"/>
                <a:gd name="T85" fmla="*/ 1440 h 540"/>
                <a:gd name="T86" fmla="*/ 4896 w 542"/>
                <a:gd name="T87" fmla="*/ 8608 h 540"/>
                <a:gd name="T88" fmla="*/ 8512 w 542"/>
                <a:gd name="T89" fmla="*/ 4560 h 540"/>
                <a:gd name="T90" fmla="*/ 4032 w 542"/>
                <a:gd name="T91" fmla="*/ 8464 h 540"/>
                <a:gd name="T92" fmla="*/ 8096 w 542"/>
                <a:gd name="T93" fmla="*/ 5264 h 540"/>
                <a:gd name="T94" fmla="*/ 8448 w 542"/>
                <a:gd name="T95" fmla="*/ 5696 h 540"/>
                <a:gd name="T96" fmla="*/ 4240 w 542"/>
                <a:gd name="T97" fmla="*/ 256 h 540"/>
                <a:gd name="T98" fmla="*/ 2832 w 542"/>
                <a:gd name="T99" fmla="*/ 8240 h 540"/>
                <a:gd name="T100" fmla="*/ 1600 w 542"/>
                <a:gd name="T101" fmla="*/ 6928 h 540"/>
                <a:gd name="T102" fmla="*/ 7536 w 542"/>
                <a:gd name="T103" fmla="*/ 6816 h 540"/>
                <a:gd name="T104" fmla="*/ 5728 w 542"/>
                <a:gd name="T105" fmla="*/ 848 h 540"/>
                <a:gd name="T106" fmla="*/ 1312 w 542"/>
                <a:gd name="T107" fmla="*/ 6480 h 540"/>
                <a:gd name="T108" fmla="*/ 7792 w 542"/>
                <a:gd name="T109" fmla="*/ 2880 h 540"/>
                <a:gd name="T110" fmla="*/ 7632 w 542"/>
                <a:gd name="T111" fmla="*/ 2448 h 540"/>
                <a:gd name="T112" fmla="*/ 7344 w 542"/>
                <a:gd name="T113" fmla="*/ 2000 h 540"/>
                <a:gd name="T114" fmla="*/ 6256 w 542"/>
                <a:gd name="T115" fmla="*/ 8080 h 540"/>
                <a:gd name="T116" fmla="*/ 5024 w 542"/>
                <a:gd name="T117" fmla="*/ 448 h 540"/>
                <a:gd name="T118" fmla="*/ 752 w 542"/>
                <a:gd name="T119" fmla="*/ 5872 h 540"/>
                <a:gd name="T120" fmla="*/ 2032 w 542"/>
                <a:gd name="T121" fmla="*/ 8000 h 540"/>
                <a:gd name="T122" fmla="*/ 6896 w 542"/>
                <a:gd name="T123" fmla="*/ 7088 h 540"/>
                <a:gd name="T124" fmla="*/ 6752 w 542"/>
                <a:gd name="T125" fmla="*/ 7216 h 5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2"/>
                <a:gd name="T190" fmla="*/ 0 h 540"/>
                <a:gd name="T191" fmla="*/ 542 w 542"/>
                <a:gd name="T192" fmla="*/ 540 h 5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2" h="540">
                  <a:moveTo>
                    <a:pt x="398" y="408"/>
                  </a:moveTo>
                  <a:cubicBezTo>
                    <a:pt x="399" y="408"/>
                    <a:pt x="400" y="409"/>
                    <a:pt x="400" y="410"/>
                  </a:cubicBezTo>
                  <a:cubicBezTo>
                    <a:pt x="399" y="410"/>
                    <a:pt x="399" y="410"/>
                    <a:pt x="399" y="410"/>
                  </a:cubicBezTo>
                  <a:cubicBezTo>
                    <a:pt x="398" y="412"/>
                    <a:pt x="397" y="413"/>
                    <a:pt x="400" y="416"/>
                  </a:cubicBezTo>
                  <a:cubicBezTo>
                    <a:pt x="402" y="418"/>
                    <a:pt x="405" y="422"/>
                    <a:pt x="407" y="423"/>
                  </a:cubicBezTo>
                  <a:cubicBezTo>
                    <a:pt x="408" y="425"/>
                    <a:pt x="410" y="427"/>
                    <a:pt x="412" y="425"/>
                  </a:cubicBezTo>
                  <a:cubicBezTo>
                    <a:pt x="412" y="425"/>
                    <a:pt x="412" y="425"/>
                    <a:pt x="413" y="425"/>
                  </a:cubicBezTo>
                  <a:cubicBezTo>
                    <a:pt x="413" y="425"/>
                    <a:pt x="414" y="426"/>
                    <a:pt x="414" y="426"/>
                  </a:cubicBezTo>
                  <a:cubicBezTo>
                    <a:pt x="411" y="429"/>
                    <a:pt x="407" y="432"/>
                    <a:pt x="405" y="434"/>
                  </a:cubicBezTo>
                  <a:cubicBezTo>
                    <a:pt x="404" y="434"/>
                    <a:pt x="403" y="433"/>
                    <a:pt x="404" y="432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6" y="430"/>
                    <a:pt x="405" y="428"/>
                    <a:pt x="403" y="426"/>
                  </a:cubicBezTo>
                  <a:cubicBezTo>
                    <a:pt x="401" y="423"/>
                    <a:pt x="398" y="420"/>
                    <a:pt x="397" y="419"/>
                  </a:cubicBezTo>
                  <a:cubicBezTo>
                    <a:pt x="395" y="416"/>
                    <a:pt x="394" y="415"/>
                    <a:pt x="392" y="417"/>
                  </a:cubicBezTo>
                  <a:cubicBezTo>
                    <a:pt x="392" y="417"/>
                    <a:pt x="391" y="417"/>
                    <a:pt x="391" y="417"/>
                  </a:cubicBezTo>
                  <a:cubicBezTo>
                    <a:pt x="390" y="417"/>
                    <a:pt x="389" y="416"/>
                    <a:pt x="390" y="416"/>
                  </a:cubicBezTo>
                  <a:cubicBezTo>
                    <a:pt x="393" y="413"/>
                    <a:pt x="396" y="410"/>
                    <a:pt x="398" y="408"/>
                  </a:cubicBezTo>
                  <a:moveTo>
                    <a:pt x="291" y="456"/>
                  </a:moveTo>
                  <a:cubicBezTo>
                    <a:pt x="288" y="457"/>
                    <a:pt x="284" y="457"/>
                    <a:pt x="280" y="457"/>
                  </a:cubicBezTo>
                  <a:cubicBezTo>
                    <a:pt x="279" y="458"/>
                    <a:pt x="279" y="459"/>
                    <a:pt x="280" y="460"/>
                  </a:cubicBezTo>
                  <a:cubicBezTo>
                    <a:pt x="280" y="460"/>
                    <a:pt x="281" y="459"/>
                    <a:pt x="281" y="460"/>
                  </a:cubicBezTo>
                  <a:cubicBezTo>
                    <a:pt x="283" y="460"/>
                    <a:pt x="283" y="461"/>
                    <a:pt x="284" y="464"/>
                  </a:cubicBezTo>
                  <a:cubicBezTo>
                    <a:pt x="284" y="466"/>
                    <a:pt x="284" y="470"/>
                    <a:pt x="284" y="474"/>
                  </a:cubicBezTo>
                  <a:cubicBezTo>
                    <a:pt x="284" y="477"/>
                    <a:pt x="284" y="479"/>
                    <a:pt x="282" y="479"/>
                  </a:cubicBezTo>
                  <a:cubicBezTo>
                    <a:pt x="282" y="479"/>
                    <a:pt x="281" y="479"/>
                    <a:pt x="281" y="479"/>
                  </a:cubicBezTo>
                  <a:cubicBezTo>
                    <a:pt x="280" y="480"/>
                    <a:pt x="281" y="481"/>
                    <a:pt x="281" y="481"/>
                  </a:cubicBezTo>
                  <a:cubicBezTo>
                    <a:pt x="284" y="481"/>
                    <a:pt x="289" y="481"/>
                    <a:pt x="293" y="480"/>
                  </a:cubicBezTo>
                  <a:cubicBezTo>
                    <a:pt x="294" y="480"/>
                    <a:pt x="293" y="479"/>
                    <a:pt x="293" y="478"/>
                  </a:cubicBezTo>
                  <a:cubicBezTo>
                    <a:pt x="292" y="478"/>
                    <a:pt x="292" y="478"/>
                    <a:pt x="292" y="478"/>
                  </a:cubicBezTo>
                  <a:cubicBezTo>
                    <a:pt x="289" y="478"/>
                    <a:pt x="289" y="476"/>
                    <a:pt x="289" y="474"/>
                  </a:cubicBezTo>
                  <a:cubicBezTo>
                    <a:pt x="289" y="472"/>
                    <a:pt x="288" y="467"/>
                    <a:pt x="288" y="464"/>
                  </a:cubicBezTo>
                  <a:cubicBezTo>
                    <a:pt x="288" y="460"/>
                    <a:pt x="288" y="459"/>
                    <a:pt x="290" y="459"/>
                  </a:cubicBezTo>
                  <a:cubicBezTo>
                    <a:pt x="291" y="459"/>
                    <a:pt x="291" y="459"/>
                    <a:pt x="291" y="459"/>
                  </a:cubicBezTo>
                  <a:cubicBezTo>
                    <a:pt x="292" y="458"/>
                    <a:pt x="291" y="457"/>
                    <a:pt x="291" y="456"/>
                  </a:cubicBezTo>
                  <a:moveTo>
                    <a:pt x="107" y="362"/>
                  </a:moveTo>
                  <a:cubicBezTo>
                    <a:pt x="105" y="359"/>
                    <a:pt x="103" y="356"/>
                    <a:pt x="101" y="352"/>
                  </a:cubicBezTo>
                  <a:cubicBezTo>
                    <a:pt x="101" y="351"/>
                    <a:pt x="100" y="352"/>
                    <a:pt x="100" y="352"/>
                  </a:cubicBezTo>
                  <a:cubicBezTo>
                    <a:pt x="100" y="353"/>
                    <a:pt x="100" y="353"/>
                    <a:pt x="100" y="354"/>
                  </a:cubicBezTo>
                  <a:cubicBezTo>
                    <a:pt x="101" y="356"/>
                    <a:pt x="100" y="356"/>
                    <a:pt x="97" y="358"/>
                  </a:cubicBezTo>
                  <a:cubicBezTo>
                    <a:pt x="95" y="359"/>
                    <a:pt x="91" y="361"/>
                    <a:pt x="88" y="362"/>
                  </a:cubicBezTo>
                  <a:cubicBezTo>
                    <a:pt x="86" y="364"/>
                    <a:pt x="84" y="364"/>
                    <a:pt x="83" y="362"/>
                  </a:cubicBezTo>
                  <a:cubicBezTo>
                    <a:pt x="82" y="362"/>
                    <a:pt x="82" y="362"/>
                    <a:pt x="82" y="361"/>
                  </a:cubicBezTo>
                  <a:cubicBezTo>
                    <a:pt x="81" y="361"/>
                    <a:pt x="80" y="362"/>
                    <a:pt x="80" y="362"/>
                  </a:cubicBezTo>
                  <a:cubicBezTo>
                    <a:pt x="82" y="365"/>
                    <a:pt x="84" y="369"/>
                    <a:pt x="86" y="373"/>
                  </a:cubicBezTo>
                  <a:cubicBezTo>
                    <a:pt x="86" y="373"/>
                    <a:pt x="87" y="373"/>
                    <a:pt x="88" y="372"/>
                  </a:cubicBezTo>
                  <a:cubicBezTo>
                    <a:pt x="87" y="372"/>
                    <a:pt x="87" y="371"/>
                    <a:pt x="87" y="371"/>
                  </a:cubicBezTo>
                  <a:cubicBezTo>
                    <a:pt x="86" y="369"/>
                    <a:pt x="88" y="368"/>
                    <a:pt x="90" y="367"/>
                  </a:cubicBezTo>
                  <a:cubicBezTo>
                    <a:pt x="92" y="366"/>
                    <a:pt x="96" y="363"/>
                    <a:pt x="99" y="362"/>
                  </a:cubicBezTo>
                  <a:cubicBezTo>
                    <a:pt x="103" y="360"/>
                    <a:pt x="103" y="360"/>
                    <a:pt x="104" y="362"/>
                  </a:cubicBezTo>
                  <a:cubicBezTo>
                    <a:pt x="105" y="362"/>
                    <a:pt x="105" y="363"/>
                    <a:pt x="105" y="363"/>
                  </a:cubicBezTo>
                  <a:cubicBezTo>
                    <a:pt x="106" y="363"/>
                    <a:pt x="107" y="362"/>
                    <a:pt x="107" y="362"/>
                  </a:cubicBezTo>
                  <a:moveTo>
                    <a:pt x="85" y="242"/>
                  </a:moveTo>
                  <a:cubicBezTo>
                    <a:pt x="85" y="238"/>
                    <a:pt x="86" y="235"/>
                    <a:pt x="87" y="230"/>
                  </a:cubicBezTo>
                  <a:cubicBezTo>
                    <a:pt x="86" y="230"/>
                    <a:pt x="85" y="230"/>
                    <a:pt x="85" y="230"/>
                  </a:cubicBezTo>
                  <a:cubicBezTo>
                    <a:pt x="84" y="230"/>
                    <a:pt x="84" y="231"/>
                    <a:pt x="84" y="231"/>
                  </a:cubicBezTo>
                  <a:cubicBezTo>
                    <a:pt x="83" y="233"/>
                    <a:pt x="82" y="233"/>
                    <a:pt x="79" y="233"/>
                  </a:cubicBezTo>
                  <a:cubicBezTo>
                    <a:pt x="77" y="232"/>
                    <a:pt x="73" y="231"/>
                    <a:pt x="69" y="231"/>
                  </a:cubicBezTo>
                  <a:cubicBezTo>
                    <a:pt x="67" y="230"/>
                    <a:pt x="65" y="230"/>
                    <a:pt x="65" y="227"/>
                  </a:cubicBezTo>
                  <a:cubicBezTo>
                    <a:pt x="65" y="227"/>
                    <a:pt x="65" y="227"/>
                    <a:pt x="65" y="226"/>
                  </a:cubicBezTo>
                  <a:cubicBezTo>
                    <a:pt x="65" y="226"/>
                    <a:pt x="63" y="225"/>
                    <a:pt x="63" y="226"/>
                  </a:cubicBezTo>
                  <a:cubicBezTo>
                    <a:pt x="62" y="229"/>
                    <a:pt x="62" y="233"/>
                    <a:pt x="61" y="238"/>
                  </a:cubicBezTo>
                  <a:cubicBezTo>
                    <a:pt x="61" y="238"/>
                    <a:pt x="62" y="238"/>
                    <a:pt x="63" y="238"/>
                  </a:cubicBezTo>
                  <a:cubicBezTo>
                    <a:pt x="63" y="238"/>
                    <a:pt x="63" y="237"/>
                    <a:pt x="63" y="237"/>
                  </a:cubicBezTo>
                  <a:cubicBezTo>
                    <a:pt x="64" y="234"/>
                    <a:pt x="66" y="235"/>
                    <a:pt x="68" y="235"/>
                  </a:cubicBezTo>
                  <a:cubicBezTo>
                    <a:pt x="70" y="236"/>
                    <a:pt x="75" y="236"/>
                    <a:pt x="78" y="237"/>
                  </a:cubicBezTo>
                  <a:cubicBezTo>
                    <a:pt x="82" y="238"/>
                    <a:pt x="82" y="238"/>
                    <a:pt x="82" y="240"/>
                  </a:cubicBezTo>
                  <a:cubicBezTo>
                    <a:pt x="82" y="241"/>
                    <a:pt x="82" y="241"/>
                    <a:pt x="82" y="242"/>
                  </a:cubicBezTo>
                  <a:cubicBezTo>
                    <a:pt x="83" y="242"/>
                    <a:pt x="84" y="242"/>
                    <a:pt x="85" y="242"/>
                  </a:cubicBezTo>
                  <a:moveTo>
                    <a:pt x="459" y="269"/>
                  </a:moveTo>
                  <a:cubicBezTo>
                    <a:pt x="459" y="272"/>
                    <a:pt x="459" y="276"/>
                    <a:pt x="459" y="280"/>
                  </a:cubicBezTo>
                  <a:cubicBezTo>
                    <a:pt x="460" y="281"/>
                    <a:pt x="461" y="281"/>
                    <a:pt x="461" y="281"/>
                  </a:cubicBezTo>
                  <a:cubicBezTo>
                    <a:pt x="461" y="280"/>
                    <a:pt x="461" y="280"/>
                    <a:pt x="461" y="279"/>
                  </a:cubicBezTo>
                  <a:cubicBezTo>
                    <a:pt x="462" y="277"/>
                    <a:pt x="463" y="277"/>
                    <a:pt x="466" y="277"/>
                  </a:cubicBezTo>
                  <a:cubicBezTo>
                    <a:pt x="468" y="277"/>
                    <a:pt x="473" y="277"/>
                    <a:pt x="476" y="277"/>
                  </a:cubicBezTo>
                  <a:cubicBezTo>
                    <a:pt x="479" y="278"/>
                    <a:pt x="481" y="278"/>
                    <a:pt x="481" y="280"/>
                  </a:cubicBezTo>
                  <a:cubicBezTo>
                    <a:pt x="481" y="280"/>
                    <a:pt x="481" y="281"/>
                    <a:pt x="481" y="281"/>
                  </a:cubicBezTo>
                  <a:cubicBezTo>
                    <a:pt x="481" y="282"/>
                    <a:pt x="483" y="282"/>
                    <a:pt x="483" y="281"/>
                  </a:cubicBezTo>
                  <a:cubicBezTo>
                    <a:pt x="483" y="278"/>
                    <a:pt x="483" y="274"/>
                    <a:pt x="483" y="269"/>
                  </a:cubicBezTo>
                  <a:cubicBezTo>
                    <a:pt x="483" y="269"/>
                    <a:pt x="482" y="269"/>
                    <a:pt x="481" y="269"/>
                  </a:cubicBezTo>
                  <a:cubicBezTo>
                    <a:pt x="481" y="270"/>
                    <a:pt x="481" y="270"/>
                    <a:pt x="481" y="271"/>
                  </a:cubicBezTo>
                  <a:cubicBezTo>
                    <a:pt x="481" y="273"/>
                    <a:pt x="479" y="273"/>
                    <a:pt x="476" y="273"/>
                  </a:cubicBezTo>
                  <a:cubicBezTo>
                    <a:pt x="474" y="273"/>
                    <a:pt x="469" y="273"/>
                    <a:pt x="467" y="273"/>
                  </a:cubicBezTo>
                  <a:cubicBezTo>
                    <a:pt x="462" y="273"/>
                    <a:pt x="462" y="272"/>
                    <a:pt x="462" y="270"/>
                  </a:cubicBezTo>
                  <a:cubicBezTo>
                    <a:pt x="462" y="270"/>
                    <a:pt x="462" y="269"/>
                    <a:pt x="462" y="269"/>
                  </a:cubicBezTo>
                  <a:cubicBezTo>
                    <a:pt x="461" y="268"/>
                    <a:pt x="460" y="268"/>
                    <a:pt x="459" y="269"/>
                  </a:cubicBezTo>
                  <a:moveTo>
                    <a:pt x="419" y="388"/>
                  </a:moveTo>
                  <a:cubicBezTo>
                    <a:pt x="419" y="388"/>
                    <a:pt x="416" y="389"/>
                    <a:pt x="412" y="392"/>
                  </a:cubicBezTo>
                  <a:cubicBezTo>
                    <a:pt x="409" y="396"/>
                    <a:pt x="409" y="401"/>
                    <a:pt x="412" y="404"/>
                  </a:cubicBezTo>
                  <a:cubicBezTo>
                    <a:pt x="416" y="407"/>
                    <a:pt x="419" y="405"/>
                    <a:pt x="422" y="404"/>
                  </a:cubicBezTo>
                  <a:cubicBezTo>
                    <a:pt x="426" y="402"/>
                    <a:pt x="428" y="402"/>
                    <a:pt x="429" y="403"/>
                  </a:cubicBezTo>
                  <a:cubicBezTo>
                    <a:pt x="430" y="404"/>
                    <a:pt x="432" y="406"/>
                    <a:pt x="429" y="409"/>
                  </a:cubicBezTo>
                  <a:cubicBezTo>
                    <a:pt x="426" y="412"/>
                    <a:pt x="423" y="410"/>
                    <a:pt x="422" y="409"/>
                  </a:cubicBezTo>
                  <a:cubicBezTo>
                    <a:pt x="422" y="410"/>
                    <a:pt x="421" y="410"/>
                    <a:pt x="421" y="411"/>
                  </a:cubicBezTo>
                  <a:cubicBezTo>
                    <a:pt x="422" y="412"/>
                    <a:pt x="425" y="414"/>
                    <a:pt x="426" y="414"/>
                  </a:cubicBezTo>
                  <a:cubicBezTo>
                    <a:pt x="427" y="414"/>
                    <a:pt x="429" y="412"/>
                    <a:pt x="431" y="410"/>
                  </a:cubicBezTo>
                  <a:cubicBezTo>
                    <a:pt x="437" y="404"/>
                    <a:pt x="433" y="399"/>
                    <a:pt x="430" y="398"/>
                  </a:cubicBezTo>
                  <a:cubicBezTo>
                    <a:pt x="428" y="397"/>
                    <a:pt x="426" y="397"/>
                    <a:pt x="421" y="399"/>
                  </a:cubicBezTo>
                  <a:cubicBezTo>
                    <a:pt x="418" y="401"/>
                    <a:pt x="416" y="401"/>
                    <a:pt x="414" y="399"/>
                  </a:cubicBezTo>
                  <a:cubicBezTo>
                    <a:pt x="413" y="398"/>
                    <a:pt x="412" y="396"/>
                    <a:pt x="414" y="394"/>
                  </a:cubicBezTo>
                  <a:cubicBezTo>
                    <a:pt x="417" y="390"/>
                    <a:pt x="420" y="392"/>
                    <a:pt x="423" y="393"/>
                  </a:cubicBezTo>
                  <a:cubicBezTo>
                    <a:pt x="423" y="393"/>
                    <a:pt x="424" y="392"/>
                    <a:pt x="424" y="391"/>
                  </a:cubicBezTo>
                  <a:cubicBezTo>
                    <a:pt x="423" y="390"/>
                    <a:pt x="421" y="389"/>
                    <a:pt x="419" y="388"/>
                  </a:cubicBezTo>
                  <a:moveTo>
                    <a:pt x="266" y="458"/>
                  </a:moveTo>
                  <a:cubicBezTo>
                    <a:pt x="266" y="458"/>
                    <a:pt x="263" y="457"/>
                    <a:pt x="258" y="456"/>
                  </a:cubicBezTo>
                  <a:cubicBezTo>
                    <a:pt x="253" y="456"/>
                    <a:pt x="249" y="459"/>
                    <a:pt x="249" y="463"/>
                  </a:cubicBezTo>
                  <a:cubicBezTo>
                    <a:pt x="249" y="468"/>
                    <a:pt x="252" y="470"/>
                    <a:pt x="255" y="471"/>
                  </a:cubicBezTo>
                  <a:cubicBezTo>
                    <a:pt x="259" y="473"/>
                    <a:pt x="260" y="474"/>
                    <a:pt x="260" y="476"/>
                  </a:cubicBezTo>
                  <a:cubicBezTo>
                    <a:pt x="260" y="477"/>
                    <a:pt x="259" y="480"/>
                    <a:pt x="255" y="480"/>
                  </a:cubicBezTo>
                  <a:cubicBezTo>
                    <a:pt x="251" y="479"/>
                    <a:pt x="251" y="475"/>
                    <a:pt x="251" y="475"/>
                  </a:cubicBezTo>
                  <a:cubicBezTo>
                    <a:pt x="250" y="474"/>
                    <a:pt x="249" y="474"/>
                    <a:pt x="249" y="475"/>
                  </a:cubicBezTo>
                  <a:cubicBezTo>
                    <a:pt x="249" y="476"/>
                    <a:pt x="249" y="480"/>
                    <a:pt x="249" y="480"/>
                  </a:cubicBezTo>
                  <a:cubicBezTo>
                    <a:pt x="250" y="481"/>
                    <a:pt x="252" y="481"/>
                    <a:pt x="256" y="482"/>
                  </a:cubicBezTo>
                  <a:cubicBezTo>
                    <a:pt x="264" y="482"/>
                    <a:pt x="265" y="477"/>
                    <a:pt x="265" y="474"/>
                  </a:cubicBezTo>
                  <a:cubicBezTo>
                    <a:pt x="265" y="472"/>
                    <a:pt x="263" y="470"/>
                    <a:pt x="258" y="467"/>
                  </a:cubicBezTo>
                  <a:cubicBezTo>
                    <a:pt x="255" y="466"/>
                    <a:pt x="253" y="464"/>
                    <a:pt x="254" y="462"/>
                  </a:cubicBezTo>
                  <a:cubicBezTo>
                    <a:pt x="254" y="460"/>
                    <a:pt x="255" y="458"/>
                    <a:pt x="258" y="459"/>
                  </a:cubicBezTo>
                  <a:cubicBezTo>
                    <a:pt x="263" y="459"/>
                    <a:pt x="263" y="463"/>
                    <a:pt x="264" y="465"/>
                  </a:cubicBezTo>
                  <a:cubicBezTo>
                    <a:pt x="265" y="465"/>
                    <a:pt x="266" y="465"/>
                    <a:pt x="266" y="465"/>
                  </a:cubicBezTo>
                  <a:cubicBezTo>
                    <a:pt x="266" y="463"/>
                    <a:pt x="266" y="461"/>
                    <a:pt x="266" y="458"/>
                  </a:cubicBezTo>
                  <a:moveTo>
                    <a:pt x="82" y="270"/>
                  </a:moveTo>
                  <a:cubicBezTo>
                    <a:pt x="82" y="270"/>
                    <a:pt x="83" y="268"/>
                    <a:pt x="84" y="263"/>
                  </a:cubicBezTo>
                  <a:cubicBezTo>
                    <a:pt x="84" y="258"/>
                    <a:pt x="81" y="254"/>
                    <a:pt x="77" y="254"/>
                  </a:cubicBezTo>
                  <a:cubicBezTo>
                    <a:pt x="72" y="254"/>
                    <a:pt x="70" y="257"/>
                    <a:pt x="69" y="261"/>
                  </a:cubicBezTo>
                  <a:cubicBezTo>
                    <a:pt x="67" y="264"/>
                    <a:pt x="66" y="266"/>
                    <a:pt x="64" y="266"/>
                  </a:cubicBezTo>
                  <a:cubicBezTo>
                    <a:pt x="63" y="266"/>
                    <a:pt x="60" y="265"/>
                    <a:pt x="60" y="261"/>
                  </a:cubicBezTo>
                  <a:cubicBezTo>
                    <a:pt x="61" y="257"/>
                    <a:pt x="64" y="256"/>
                    <a:pt x="65" y="256"/>
                  </a:cubicBezTo>
                  <a:cubicBezTo>
                    <a:pt x="65" y="256"/>
                    <a:pt x="65" y="255"/>
                    <a:pt x="65" y="254"/>
                  </a:cubicBezTo>
                  <a:cubicBezTo>
                    <a:pt x="63" y="254"/>
                    <a:pt x="60" y="254"/>
                    <a:pt x="59" y="255"/>
                  </a:cubicBezTo>
                  <a:cubicBezTo>
                    <a:pt x="59" y="256"/>
                    <a:pt x="58" y="258"/>
                    <a:pt x="58" y="262"/>
                  </a:cubicBezTo>
                  <a:cubicBezTo>
                    <a:pt x="58" y="270"/>
                    <a:pt x="63" y="271"/>
                    <a:pt x="66" y="270"/>
                  </a:cubicBezTo>
                  <a:cubicBezTo>
                    <a:pt x="68" y="270"/>
                    <a:pt x="70" y="269"/>
                    <a:pt x="72" y="264"/>
                  </a:cubicBezTo>
                  <a:cubicBezTo>
                    <a:pt x="74" y="260"/>
                    <a:pt x="76" y="258"/>
                    <a:pt x="78" y="259"/>
                  </a:cubicBezTo>
                  <a:cubicBezTo>
                    <a:pt x="80" y="259"/>
                    <a:pt x="81" y="260"/>
                    <a:pt x="81" y="263"/>
                  </a:cubicBezTo>
                  <a:cubicBezTo>
                    <a:pt x="81" y="268"/>
                    <a:pt x="78" y="268"/>
                    <a:pt x="75" y="269"/>
                  </a:cubicBezTo>
                  <a:cubicBezTo>
                    <a:pt x="75" y="270"/>
                    <a:pt x="75" y="271"/>
                    <a:pt x="76" y="271"/>
                  </a:cubicBezTo>
                  <a:cubicBezTo>
                    <a:pt x="77" y="271"/>
                    <a:pt x="79" y="271"/>
                    <a:pt x="82" y="270"/>
                  </a:cubicBezTo>
                  <a:moveTo>
                    <a:pt x="89" y="216"/>
                  </a:moveTo>
                  <a:cubicBezTo>
                    <a:pt x="89" y="216"/>
                    <a:pt x="91" y="214"/>
                    <a:pt x="93" y="210"/>
                  </a:cubicBezTo>
                  <a:cubicBezTo>
                    <a:pt x="94" y="205"/>
                    <a:pt x="92" y="200"/>
                    <a:pt x="88" y="199"/>
                  </a:cubicBezTo>
                  <a:cubicBezTo>
                    <a:pt x="84" y="198"/>
                    <a:pt x="81" y="201"/>
                    <a:pt x="79" y="203"/>
                  </a:cubicBezTo>
                  <a:cubicBezTo>
                    <a:pt x="76" y="206"/>
                    <a:pt x="75" y="208"/>
                    <a:pt x="73" y="207"/>
                  </a:cubicBezTo>
                  <a:cubicBezTo>
                    <a:pt x="72" y="207"/>
                    <a:pt x="70" y="205"/>
                    <a:pt x="71" y="202"/>
                  </a:cubicBezTo>
                  <a:cubicBezTo>
                    <a:pt x="72" y="198"/>
                    <a:pt x="76" y="198"/>
                    <a:pt x="77" y="198"/>
                  </a:cubicBezTo>
                  <a:cubicBezTo>
                    <a:pt x="77" y="198"/>
                    <a:pt x="77" y="197"/>
                    <a:pt x="77" y="196"/>
                  </a:cubicBezTo>
                  <a:cubicBezTo>
                    <a:pt x="76" y="196"/>
                    <a:pt x="72" y="195"/>
                    <a:pt x="71" y="195"/>
                  </a:cubicBezTo>
                  <a:cubicBezTo>
                    <a:pt x="71" y="196"/>
                    <a:pt x="70" y="198"/>
                    <a:pt x="69" y="202"/>
                  </a:cubicBezTo>
                  <a:cubicBezTo>
                    <a:pt x="66" y="209"/>
                    <a:pt x="71" y="212"/>
                    <a:pt x="74" y="212"/>
                  </a:cubicBezTo>
                  <a:cubicBezTo>
                    <a:pt x="76" y="212"/>
                    <a:pt x="78" y="212"/>
                    <a:pt x="82" y="207"/>
                  </a:cubicBezTo>
                  <a:cubicBezTo>
                    <a:pt x="85" y="204"/>
                    <a:pt x="86" y="203"/>
                    <a:pt x="89" y="204"/>
                  </a:cubicBezTo>
                  <a:cubicBezTo>
                    <a:pt x="90" y="205"/>
                    <a:pt x="91" y="206"/>
                    <a:pt x="91" y="209"/>
                  </a:cubicBezTo>
                  <a:cubicBezTo>
                    <a:pt x="89" y="214"/>
                    <a:pt x="86" y="213"/>
                    <a:pt x="83" y="213"/>
                  </a:cubicBezTo>
                  <a:cubicBezTo>
                    <a:pt x="83" y="214"/>
                    <a:pt x="83" y="215"/>
                    <a:pt x="83" y="216"/>
                  </a:cubicBezTo>
                  <a:cubicBezTo>
                    <a:pt x="84" y="216"/>
                    <a:pt x="86" y="217"/>
                    <a:pt x="89" y="216"/>
                  </a:cubicBezTo>
                  <a:moveTo>
                    <a:pt x="454" y="208"/>
                  </a:moveTo>
                  <a:cubicBezTo>
                    <a:pt x="460" y="203"/>
                    <a:pt x="461" y="202"/>
                    <a:pt x="466" y="198"/>
                  </a:cubicBezTo>
                  <a:cubicBezTo>
                    <a:pt x="468" y="197"/>
                    <a:pt x="468" y="197"/>
                    <a:pt x="469" y="198"/>
                  </a:cubicBezTo>
                  <a:cubicBezTo>
                    <a:pt x="469" y="199"/>
                    <a:pt x="469" y="199"/>
                    <a:pt x="469" y="199"/>
                  </a:cubicBezTo>
                  <a:cubicBezTo>
                    <a:pt x="470" y="199"/>
                    <a:pt x="471" y="199"/>
                    <a:pt x="471" y="198"/>
                  </a:cubicBezTo>
                  <a:cubicBezTo>
                    <a:pt x="470" y="195"/>
                    <a:pt x="469" y="191"/>
                    <a:pt x="467" y="188"/>
                  </a:cubicBezTo>
                  <a:cubicBezTo>
                    <a:pt x="466" y="187"/>
                    <a:pt x="465" y="188"/>
                    <a:pt x="465" y="188"/>
                  </a:cubicBezTo>
                  <a:cubicBezTo>
                    <a:pt x="465" y="189"/>
                    <a:pt x="466" y="189"/>
                    <a:pt x="466" y="190"/>
                  </a:cubicBezTo>
                  <a:cubicBezTo>
                    <a:pt x="466" y="192"/>
                    <a:pt x="466" y="192"/>
                    <a:pt x="463" y="194"/>
                  </a:cubicBezTo>
                  <a:cubicBezTo>
                    <a:pt x="462" y="195"/>
                    <a:pt x="448" y="206"/>
                    <a:pt x="448" y="207"/>
                  </a:cubicBezTo>
                  <a:cubicBezTo>
                    <a:pt x="448" y="207"/>
                    <a:pt x="448" y="207"/>
                    <a:pt x="448" y="207"/>
                  </a:cubicBezTo>
                  <a:cubicBezTo>
                    <a:pt x="448" y="208"/>
                    <a:pt x="450" y="210"/>
                    <a:pt x="450" y="210"/>
                  </a:cubicBezTo>
                  <a:cubicBezTo>
                    <a:pt x="457" y="211"/>
                    <a:pt x="466" y="211"/>
                    <a:pt x="469" y="212"/>
                  </a:cubicBezTo>
                  <a:cubicBezTo>
                    <a:pt x="473" y="212"/>
                    <a:pt x="474" y="213"/>
                    <a:pt x="474" y="214"/>
                  </a:cubicBezTo>
                  <a:cubicBezTo>
                    <a:pt x="474" y="214"/>
                    <a:pt x="474" y="215"/>
                    <a:pt x="474" y="215"/>
                  </a:cubicBezTo>
                  <a:cubicBezTo>
                    <a:pt x="475" y="215"/>
                    <a:pt x="476" y="215"/>
                    <a:pt x="476" y="215"/>
                  </a:cubicBezTo>
                  <a:cubicBezTo>
                    <a:pt x="476" y="212"/>
                    <a:pt x="474" y="208"/>
                    <a:pt x="474" y="205"/>
                  </a:cubicBezTo>
                  <a:cubicBezTo>
                    <a:pt x="473" y="205"/>
                    <a:pt x="472" y="205"/>
                    <a:pt x="472" y="206"/>
                  </a:cubicBezTo>
                  <a:cubicBezTo>
                    <a:pt x="472" y="206"/>
                    <a:pt x="472" y="207"/>
                    <a:pt x="472" y="207"/>
                  </a:cubicBezTo>
                  <a:cubicBezTo>
                    <a:pt x="472" y="208"/>
                    <a:pt x="472" y="209"/>
                    <a:pt x="469" y="209"/>
                  </a:cubicBezTo>
                  <a:cubicBezTo>
                    <a:pt x="464" y="209"/>
                    <a:pt x="459" y="208"/>
                    <a:pt x="454" y="208"/>
                  </a:cubicBezTo>
                  <a:moveTo>
                    <a:pt x="460" y="306"/>
                  </a:moveTo>
                  <a:cubicBezTo>
                    <a:pt x="468" y="304"/>
                    <a:pt x="469" y="304"/>
                    <a:pt x="475" y="303"/>
                  </a:cubicBezTo>
                  <a:cubicBezTo>
                    <a:pt x="478" y="303"/>
                    <a:pt x="478" y="303"/>
                    <a:pt x="478" y="304"/>
                  </a:cubicBezTo>
                  <a:cubicBezTo>
                    <a:pt x="478" y="305"/>
                    <a:pt x="478" y="305"/>
                    <a:pt x="478" y="305"/>
                  </a:cubicBezTo>
                  <a:cubicBezTo>
                    <a:pt x="479" y="306"/>
                    <a:pt x="480" y="306"/>
                    <a:pt x="480" y="306"/>
                  </a:cubicBezTo>
                  <a:cubicBezTo>
                    <a:pt x="481" y="302"/>
                    <a:pt x="481" y="299"/>
                    <a:pt x="482" y="294"/>
                  </a:cubicBezTo>
                  <a:cubicBezTo>
                    <a:pt x="481" y="294"/>
                    <a:pt x="480" y="294"/>
                    <a:pt x="480" y="294"/>
                  </a:cubicBezTo>
                  <a:cubicBezTo>
                    <a:pt x="480" y="295"/>
                    <a:pt x="480" y="295"/>
                    <a:pt x="480" y="295"/>
                  </a:cubicBezTo>
                  <a:cubicBezTo>
                    <a:pt x="479" y="297"/>
                    <a:pt x="478" y="298"/>
                    <a:pt x="475" y="298"/>
                  </a:cubicBezTo>
                  <a:cubicBezTo>
                    <a:pt x="474" y="299"/>
                    <a:pt x="456" y="301"/>
                    <a:pt x="456" y="302"/>
                  </a:cubicBezTo>
                  <a:cubicBezTo>
                    <a:pt x="455" y="302"/>
                    <a:pt x="455" y="302"/>
                    <a:pt x="455" y="302"/>
                  </a:cubicBezTo>
                  <a:cubicBezTo>
                    <a:pt x="455" y="302"/>
                    <a:pt x="456" y="305"/>
                    <a:pt x="456" y="306"/>
                  </a:cubicBezTo>
                  <a:cubicBezTo>
                    <a:pt x="461" y="309"/>
                    <a:pt x="469" y="314"/>
                    <a:pt x="472" y="316"/>
                  </a:cubicBezTo>
                  <a:cubicBezTo>
                    <a:pt x="475" y="318"/>
                    <a:pt x="475" y="319"/>
                    <a:pt x="475" y="320"/>
                  </a:cubicBezTo>
                  <a:cubicBezTo>
                    <a:pt x="475" y="321"/>
                    <a:pt x="475" y="321"/>
                    <a:pt x="475" y="322"/>
                  </a:cubicBezTo>
                  <a:cubicBezTo>
                    <a:pt x="475" y="322"/>
                    <a:pt x="476" y="323"/>
                    <a:pt x="477" y="322"/>
                  </a:cubicBezTo>
                  <a:cubicBezTo>
                    <a:pt x="477" y="319"/>
                    <a:pt x="478" y="316"/>
                    <a:pt x="479" y="313"/>
                  </a:cubicBezTo>
                  <a:cubicBezTo>
                    <a:pt x="479" y="312"/>
                    <a:pt x="477" y="312"/>
                    <a:pt x="477" y="312"/>
                  </a:cubicBezTo>
                  <a:cubicBezTo>
                    <a:pt x="477" y="313"/>
                    <a:pt x="477" y="313"/>
                    <a:pt x="477" y="313"/>
                  </a:cubicBezTo>
                  <a:cubicBezTo>
                    <a:pt x="476" y="315"/>
                    <a:pt x="476" y="315"/>
                    <a:pt x="473" y="314"/>
                  </a:cubicBezTo>
                  <a:cubicBezTo>
                    <a:pt x="469" y="311"/>
                    <a:pt x="464" y="308"/>
                    <a:pt x="460" y="306"/>
                  </a:cubicBezTo>
                  <a:moveTo>
                    <a:pt x="453" y="374"/>
                  </a:moveTo>
                  <a:cubicBezTo>
                    <a:pt x="453" y="375"/>
                    <a:pt x="452" y="377"/>
                    <a:pt x="451" y="378"/>
                  </a:cubicBezTo>
                  <a:cubicBezTo>
                    <a:pt x="451" y="378"/>
                    <a:pt x="450" y="379"/>
                    <a:pt x="448" y="380"/>
                  </a:cubicBezTo>
                  <a:cubicBezTo>
                    <a:pt x="447" y="380"/>
                    <a:pt x="445" y="380"/>
                    <a:pt x="445" y="379"/>
                  </a:cubicBezTo>
                  <a:cubicBezTo>
                    <a:pt x="444" y="379"/>
                    <a:pt x="443" y="378"/>
                    <a:pt x="442" y="377"/>
                  </a:cubicBezTo>
                  <a:cubicBezTo>
                    <a:pt x="441" y="375"/>
                    <a:pt x="442" y="374"/>
                    <a:pt x="443" y="372"/>
                  </a:cubicBezTo>
                  <a:cubicBezTo>
                    <a:pt x="442" y="371"/>
                    <a:pt x="442" y="371"/>
                    <a:pt x="442" y="371"/>
                  </a:cubicBezTo>
                  <a:cubicBezTo>
                    <a:pt x="440" y="372"/>
                    <a:pt x="430" y="373"/>
                    <a:pt x="428" y="373"/>
                  </a:cubicBezTo>
                  <a:cubicBezTo>
                    <a:pt x="427" y="376"/>
                    <a:pt x="425" y="378"/>
                    <a:pt x="424" y="379"/>
                  </a:cubicBezTo>
                  <a:cubicBezTo>
                    <a:pt x="424" y="379"/>
                    <a:pt x="425" y="380"/>
                    <a:pt x="426" y="380"/>
                  </a:cubicBezTo>
                  <a:cubicBezTo>
                    <a:pt x="426" y="380"/>
                    <a:pt x="427" y="379"/>
                    <a:pt x="427" y="379"/>
                  </a:cubicBezTo>
                  <a:cubicBezTo>
                    <a:pt x="428" y="378"/>
                    <a:pt x="429" y="378"/>
                    <a:pt x="431" y="377"/>
                  </a:cubicBezTo>
                  <a:cubicBezTo>
                    <a:pt x="434" y="376"/>
                    <a:pt x="437" y="376"/>
                    <a:pt x="439" y="376"/>
                  </a:cubicBezTo>
                  <a:cubicBezTo>
                    <a:pt x="439" y="379"/>
                    <a:pt x="439" y="382"/>
                    <a:pt x="442" y="384"/>
                  </a:cubicBezTo>
                  <a:cubicBezTo>
                    <a:pt x="446" y="387"/>
                    <a:pt x="450" y="384"/>
                    <a:pt x="451" y="381"/>
                  </a:cubicBezTo>
                  <a:cubicBezTo>
                    <a:pt x="452" y="380"/>
                    <a:pt x="453" y="379"/>
                    <a:pt x="453" y="378"/>
                  </a:cubicBezTo>
                  <a:cubicBezTo>
                    <a:pt x="454" y="377"/>
                    <a:pt x="456" y="374"/>
                    <a:pt x="459" y="368"/>
                  </a:cubicBezTo>
                  <a:cubicBezTo>
                    <a:pt x="459" y="367"/>
                    <a:pt x="458" y="367"/>
                    <a:pt x="457" y="367"/>
                  </a:cubicBezTo>
                  <a:cubicBezTo>
                    <a:pt x="457" y="367"/>
                    <a:pt x="457" y="367"/>
                    <a:pt x="457" y="368"/>
                  </a:cubicBezTo>
                  <a:cubicBezTo>
                    <a:pt x="455" y="370"/>
                    <a:pt x="455" y="370"/>
                    <a:pt x="451" y="368"/>
                  </a:cubicBezTo>
                  <a:cubicBezTo>
                    <a:pt x="450" y="367"/>
                    <a:pt x="445" y="364"/>
                    <a:pt x="443" y="363"/>
                  </a:cubicBezTo>
                  <a:cubicBezTo>
                    <a:pt x="439" y="361"/>
                    <a:pt x="439" y="360"/>
                    <a:pt x="439" y="358"/>
                  </a:cubicBezTo>
                  <a:cubicBezTo>
                    <a:pt x="439" y="358"/>
                    <a:pt x="440" y="358"/>
                    <a:pt x="440" y="357"/>
                  </a:cubicBezTo>
                  <a:cubicBezTo>
                    <a:pt x="440" y="357"/>
                    <a:pt x="439" y="356"/>
                    <a:pt x="438" y="356"/>
                  </a:cubicBezTo>
                  <a:cubicBezTo>
                    <a:pt x="437" y="359"/>
                    <a:pt x="434" y="363"/>
                    <a:pt x="432" y="366"/>
                  </a:cubicBezTo>
                  <a:cubicBezTo>
                    <a:pt x="433" y="367"/>
                    <a:pt x="434" y="367"/>
                    <a:pt x="434" y="367"/>
                  </a:cubicBezTo>
                  <a:cubicBezTo>
                    <a:pt x="435" y="367"/>
                    <a:pt x="435" y="367"/>
                    <a:pt x="435" y="366"/>
                  </a:cubicBezTo>
                  <a:cubicBezTo>
                    <a:pt x="436" y="365"/>
                    <a:pt x="437" y="365"/>
                    <a:pt x="440" y="367"/>
                  </a:cubicBezTo>
                  <a:cubicBezTo>
                    <a:pt x="442" y="368"/>
                    <a:pt x="449" y="372"/>
                    <a:pt x="453" y="374"/>
                  </a:cubicBezTo>
                  <a:moveTo>
                    <a:pt x="347" y="441"/>
                  </a:moveTo>
                  <a:cubicBezTo>
                    <a:pt x="348" y="441"/>
                    <a:pt x="353" y="439"/>
                    <a:pt x="355" y="438"/>
                  </a:cubicBezTo>
                  <a:cubicBezTo>
                    <a:pt x="356" y="438"/>
                    <a:pt x="356" y="439"/>
                    <a:pt x="356" y="440"/>
                  </a:cubicBezTo>
                  <a:cubicBezTo>
                    <a:pt x="356" y="440"/>
                    <a:pt x="356" y="440"/>
                    <a:pt x="355" y="440"/>
                  </a:cubicBezTo>
                  <a:cubicBezTo>
                    <a:pt x="354" y="441"/>
                    <a:pt x="354" y="441"/>
                    <a:pt x="354" y="445"/>
                  </a:cubicBezTo>
                  <a:cubicBezTo>
                    <a:pt x="354" y="449"/>
                    <a:pt x="354" y="463"/>
                    <a:pt x="354" y="465"/>
                  </a:cubicBezTo>
                  <a:cubicBezTo>
                    <a:pt x="354" y="465"/>
                    <a:pt x="352" y="467"/>
                    <a:pt x="352" y="467"/>
                  </a:cubicBezTo>
                  <a:cubicBezTo>
                    <a:pt x="351" y="467"/>
                    <a:pt x="351" y="467"/>
                    <a:pt x="351" y="467"/>
                  </a:cubicBezTo>
                  <a:cubicBezTo>
                    <a:pt x="351" y="467"/>
                    <a:pt x="339" y="453"/>
                    <a:pt x="337" y="452"/>
                  </a:cubicBezTo>
                  <a:cubicBezTo>
                    <a:pt x="337" y="451"/>
                    <a:pt x="335" y="449"/>
                    <a:pt x="333" y="449"/>
                  </a:cubicBezTo>
                  <a:cubicBezTo>
                    <a:pt x="332" y="450"/>
                    <a:pt x="332" y="450"/>
                    <a:pt x="332" y="450"/>
                  </a:cubicBezTo>
                  <a:cubicBezTo>
                    <a:pt x="331" y="450"/>
                    <a:pt x="331" y="449"/>
                    <a:pt x="331" y="448"/>
                  </a:cubicBezTo>
                  <a:cubicBezTo>
                    <a:pt x="336" y="446"/>
                    <a:pt x="339" y="445"/>
                    <a:pt x="341" y="444"/>
                  </a:cubicBezTo>
                  <a:cubicBezTo>
                    <a:pt x="341" y="444"/>
                    <a:pt x="342" y="445"/>
                    <a:pt x="341" y="446"/>
                  </a:cubicBezTo>
                  <a:cubicBezTo>
                    <a:pt x="341" y="446"/>
                    <a:pt x="341" y="446"/>
                    <a:pt x="341" y="446"/>
                  </a:cubicBezTo>
                  <a:cubicBezTo>
                    <a:pt x="339" y="447"/>
                    <a:pt x="340" y="448"/>
                    <a:pt x="341" y="450"/>
                  </a:cubicBezTo>
                  <a:cubicBezTo>
                    <a:pt x="342" y="451"/>
                    <a:pt x="342" y="451"/>
                    <a:pt x="343" y="452"/>
                  </a:cubicBezTo>
                  <a:cubicBezTo>
                    <a:pt x="344" y="451"/>
                    <a:pt x="350" y="449"/>
                    <a:pt x="351" y="448"/>
                  </a:cubicBezTo>
                  <a:cubicBezTo>
                    <a:pt x="351" y="448"/>
                    <a:pt x="351" y="447"/>
                    <a:pt x="351" y="446"/>
                  </a:cubicBezTo>
                  <a:cubicBezTo>
                    <a:pt x="351" y="443"/>
                    <a:pt x="351" y="442"/>
                    <a:pt x="349" y="443"/>
                  </a:cubicBezTo>
                  <a:cubicBezTo>
                    <a:pt x="348" y="443"/>
                    <a:pt x="348" y="443"/>
                    <a:pt x="348" y="443"/>
                  </a:cubicBezTo>
                  <a:cubicBezTo>
                    <a:pt x="348" y="443"/>
                    <a:pt x="347" y="442"/>
                    <a:pt x="347" y="441"/>
                  </a:cubicBezTo>
                  <a:moveTo>
                    <a:pt x="351" y="461"/>
                  </a:moveTo>
                  <a:cubicBezTo>
                    <a:pt x="351" y="450"/>
                    <a:pt x="351" y="450"/>
                    <a:pt x="351" y="450"/>
                  </a:cubicBezTo>
                  <a:cubicBezTo>
                    <a:pt x="344" y="453"/>
                    <a:pt x="344" y="453"/>
                    <a:pt x="344" y="453"/>
                  </a:cubicBezTo>
                  <a:cubicBezTo>
                    <a:pt x="351" y="461"/>
                    <a:pt x="351" y="461"/>
                    <a:pt x="351" y="461"/>
                  </a:cubicBezTo>
                  <a:moveTo>
                    <a:pt x="174" y="431"/>
                  </a:moveTo>
                  <a:cubicBezTo>
                    <a:pt x="176" y="432"/>
                    <a:pt x="179" y="434"/>
                    <a:pt x="182" y="435"/>
                  </a:cubicBezTo>
                  <a:cubicBezTo>
                    <a:pt x="182" y="436"/>
                    <a:pt x="182" y="437"/>
                    <a:pt x="181" y="437"/>
                  </a:cubicBezTo>
                  <a:cubicBezTo>
                    <a:pt x="181" y="437"/>
                    <a:pt x="180" y="437"/>
                    <a:pt x="180" y="437"/>
                  </a:cubicBezTo>
                  <a:cubicBezTo>
                    <a:pt x="179" y="436"/>
                    <a:pt x="178" y="436"/>
                    <a:pt x="175" y="438"/>
                  </a:cubicBezTo>
                  <a:cubicBezTo>
                    <a:pt x="172" y="441"/>
                    <a:pt x="160" y="449"/>
                    <a:pt x="159" y="450"/>
                  </a:cubicBezTo>
                  <a:cubicBezTo>
                    <a:pt x="159" y="450"/>
                    <a:pt x="156" y="449"/>
                    <a:pt x="156" y="449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56" y="448"/>
                    <a:pt x="160" y="431"/>
                    <a:pt x="160" y="429"/>
                  </a:cubicBezTo>
                  <a:cubicBezTo>
                    <a:pt x="160" y="428"/>
                    <a:pt x="161" y="425"/>
                    <a:pt x="159" y="424"/>
                  </a:cubicBezTo>
                  <a:cubicBezTo>
                    <a:pt x="159" y="423"/>
                    <a:pt x="159" y="423"/>
                    <a:pt x="158" y="423"/>
                  </a:cubicBezTo>
                  <a:cubicBezTo>
                    <a:pt x="158" y="422"/>
                    <a:pt x="159" y="421"/>
                    <a:pt x="160" y="421"/>
                  </a:cubicBezTo>
                  <a:cubicBezTo>
                    <a:pt x="164" y="424"/>
                    <a:pt x="167" y="426"/>
                    <a:pt x="168" y="427"/>
                  </a:cubicBezTo>
                  <a:cubicBezTo>
                    <a:pt x="168" y="428"/>
                    <a:pt x="168" y="429"/>
                    <a:pt x="167" y="429"/>
                  </a:cubicBezTo>
                  <a:cubicBezTo>
                    <a:pt x="167" y="429"/>
                    <a:pt x="167" y="429"/>
                    <a:pt x="166" y="428"/>
                  </a:cubicBezTo>
                  <a:cubicBezTo>
                    <a:pt x="165" y="427"/>
                    <a:pt x="164" y="429"/>
                    <a:pt x="164" y="431"/>
                  </a:cubicBezTo>
                  <a:cubicBezTo>
                    <a:pt x="164" y="432"/>
                    <a:pt x="164" y="432"/>
                    <a:pt x="163" y="433"/>
                  </a:cubicBezTo>
                  <a:cubicBezTo>
                    <a:pt x="164" y="434"/>
                    <a:pt x="170" y="437"/>
                    <a:pt x="171" y="438"/>
                  </a:cubicBezTo>
                  <a:cubicBezTo>
                    <a:pt x="171" y="438"/>
                    <a:pt x="172" y="437"/>
                    <a:pt x="173" y="436"/>
                  </a:cubicBezTo>
                  <a:cubicBezTo>
                    <a:pt x="175" y="435"/>
                    <a:pt x="176" y="434"/>
                    <a:pt x="174" y="433"/>
                  </a:cubicBezTo>
                  <a:cubicBezTo>
                    <a:pt x="174" y="433"/>
                    <a:pt x="174" y="433"/>
                    <a:pt x="173" y="433"/>
                  </a:cubicBezTo>
                  <a:cubicBezTo>
                    <a:pt x="173" y="432"/>
                    <a:pt x="174" y="431"/>
                    <a:pt x="174" y="431"/>
                  </a:cubicBezTo>
                  <a:moveTo>
                    <a:pt x="161" y="445"/>
                  </a:moveTo>
                  <a:cubicBezTo>
                    <a:pt x="169" y="439"/>
                    <a:pt x="169" y="439"/>
                    <a:pt x="169" y="439"/>
                  </a:cubicBezTo>
                  <a:cubicBezTo>
                    <a:pt x="163" y="435"/>
                    <a:pt x="163" y="435"/>
                    <a:pt x="163" y="435"/>
                  </a:cubicBezTo>
                  <a:cubicBezTo>
                    <a:pt x="161" y="445"/>
                    <a:pt x="161" y="445"/>
                    <a:pt x="161" y="445"/>
                  </a:cubicBezTo>
                  <a:moveTo>
                    <a:pt x="389" y="437"/>
                  </a:moveTo>
                  <a:cubicBezTo>
                    <a:pt x="389" y="438"/>
                    <a:pt x="390" y="439"/>
                    <a:pt x="390" y="440"/>
                  </a:cubicBezTo>
                  <a:cubicBezTo>
                    <a:pt x="390" y="441"/>
                    <a:pt x="389" y="442"/>
                    <a:pt x="387" y="444"/>
                  </a:cubicBezTo>
                  <a:cubicBezTo>
                    <a:pt x="387" y="444"/>
                    <a:pt x="386" y="445"/>
                    <a:pt x="385" y="445"/>
                  </a:cubicBezTo>
                  <a:cubicBezTo>
                    <a:pt x="385" y="445"/>
                    <a:pt x="378" y="436"/>
                    <a:pt x="377" y="433"/>
                  </a:cubicBezTo>
                  <a:cubicBezTo>
                    <a:pt x="375" y="430"/>
                    <a:pt x="375" y="429"/>
                    <a:pt x="376" y="428"/>
                  </a:cubicBezTo>
                  <a:cubicBezTo>
                    <a:pt x="377" y="428"/>
                    <a:pt x="377" y="428"/>
                    <a:pt x="377" y="427"/>
                  </a:cubicBezTo>
                  <a:cubicBezTo>
                    <a:pt x="377" y="427"/>
                    <a:pt x="377" y="426"/>
                    <a:pt x="376" y="426"/>
                  </a:cubicBezTo>
                  <a:cubicBezTo>
                    <a:pt x="373" y="428"/>
                    <a:pt x="370" y="430"/>
                    <a:pt x="366" y="432"/>
                  </a:cubicBezTo>
                  <a:cubicBezTo>
                    <a:pt x="366" y="432"/>
                    <a:pt x="367" y="433"/>
                    <a:pt x="367" y="434"/>
                  </a:cubicBezTo>
                  <a:cubicBezTo>
                    <a:pt x="368" y="433"/>
                    <a:pt x="368" y="433"/>
                    <a:pt x="368" y="433"/>
                  </a:cubicBezTo>
                  <a:cubicBezTo>
                    <a:pt x="370" y="432"/>
                    <a:pt x="371" y="433"/>
                    <a:pt x="373" y="436"/>
                  </a:cubicBezTo>
                  <a:cubicBezTo>
                    <a:pt x="374" y="438"/>
                    <a:pt x="374" y="438"/>
                    <a:pt x="380" y="448"/>
                  </a:cubicBezTo>
                  <a:cubicBezTo>
                    <a:pt x="379" y="449"/>
                    <a:pt x="377" y="450"/>
                    <a:pt x="377" y="450"/>
                  </a:cubicBezTo>
                  <a:cubicBezTo>
                    <a:pt x="375" y="451"/>
                    <a:pt x="373" y="450"/>
                    <a:pt x="373" y="450"/>
                  </a:cubicBezTo>
                  <a:cubicBezTo>
                    <a:pt x="373" y="449"/>
                    <a:pt x="372" y="449"/>
                    <a:pt x="372" y="448"/>
                  </a:cubicBezTo>
                  <a:cubicBezTo>
                    <a:pt x="371" y="448"/>
                    <a:pt x="370" y="449"/>
                    <a:pt x="370" y="449"/>
                  </a:cubicBezTo>
                  <a:cubicBezTo>
                    <a:pt x="370" y="450"/>
                    <a:pt x="373" y="454"/>
                    <a:pt x="374" y="455"/>
                  </a:cubicBezTo>
                  <a:cubicBezTo>
                    <a:pt x="382" y="451"/>
                    <a:pt x="386" y="448"/>
                    <a:pt x="393" y="443"/>
                  </a:cubicBezTo>
                  <a:cubicBezTo>
                    <a:pt x="393" y="442"/>
                    <a:pt x="391" y="437"/>
                    <a:pt x="391" y="437"/>
                  </a:cubicBezTo>
                  <a:cubicBezTo>
                    <a:pt x="390" y="436"/>
                    <a:pt x="389" y="437"/>
                    <a:pt x="389" y="437"/>
                  </a:cubicBezTo>
                  <a:moveTo>
                    <a:pt x="328" y="467"/>
                  </a:moveTo>
                  <a:cubicBezTo>
                    <a:pt x="328" y="467"/>
                    <a:pt x="328" y="468"/>
                    <a:pt x="327" y="469"/>
                  </a:cubicBezTo>
                  <a:cubicBezTo>
                    <a:pt x="327" y="470"/>
                    <a:pt x="326" y="471"/>
                    <a:pt x="324" y="472"/>
                  </a:cubicBezTo>
                  <a:cubicBezTo>
                    <a:pt x="324" y="472"/>
                    <a:pt x="322" y="473"/>
                    <a:pt x="321" y="473"/>
                  </a:cubicBezTo>
                  <a:cubicBezTo>
                    <a:pt x="321" y="473"/>
                    <a:pt x="318" y="462"/>
                    <a:pt x="318" y="459"/>
                  </a:cubicBezTo>
                  <a:cubicBezTo>
                    <a:pt x="317" y="455"/>
                    <a:pt x="317" y="454"/>
                    <a:pt x="319" y="454"/>
                  </a:cubicBezTo>
                  <a:cubicBezTo>
                    <a:pt x="319" y="454"/>
                    <a:pt x="320" y="453"/>
                    <a:pt x="320" y="453"/>
                  </a:cubicBezTo>
                  <a:cubicBezTo>
                    <a:pt x="320" y="453"/>
                    <a:pt x="320" y="452"/>
                    <a:pt x="319" y="451"/>
                  </a:cubicBezTo>
                  <a:cubicBezTo>
                    <a:pt x="316" y="452"/>
                    <a:pt x="312" y="453"/>
                    <a:pt x="308" y="454"/>
                  </a:cubicBezTo>
                  <a:cubicBezTo>
                    <a:pt x="308" y="454"/>
                    <a:pt x="308" y="456"/>
                    <a:pt x="308" y="456"/>
                  </a:cubicBezTo>
                  <a:cubicBezTo>
                    <a:pt x="309" y="456"/>
                    <a:pt x="309" y="456"/>
                    <a:pt x="310" y="456"/>
                  </a:cubicBezTo>
                  <a:cubicBezTo>
                    <a:pt x="312" y="456"/>
                    <a:pt x="312" y="457"/>
                    <a:pt x="313" y="460"/>
                  </a:cubicBezTo>
                  <a:cubicBezTo>
                    <a:pt x="314" y="462"/>
                    <a:pt x="314" y="462"/>
                    <a:pt x="316" y="474"/>
                  </a:cubicBezTo>
                  <a:cubicBezTo>
                    <a:pt x="315" y="474"/>
                    <a:pt x="313" y="475"/>
                    <a:pt x="312" y="475"/>
                  </a:cubicBezTo>
                  <a:cubicBezTo>
                    <a:pt x="310" y="475"/>
                    <a:pt x="309" y="474"/>
                    <a:pt x="309" y="473"/>
                  </a:cubicBezTo>
                  <a:cubicBezTo>
                    <a:pt x="308" y="473"/>
                    <a:pt x="308" y="472"/>
                    <a:pt x="308" y="471"/>
                  </a:cubicBezTo>
                  <a:cubicBezTo>
                    <a:pt x="307" y="471"/>
                    <a:pt x="306" y="471"/>
                    <a:pt x="306" y="472"/>
                  </a:cubicBezTo>
                  <a:cubicBezTo>
                    <a:pt x="306" y="473"/>
                    <a:pt x="307" y="477"/>
                    <a:pt x="307" y="478"/>
                  </a:cubicBezTo>
                  <a:cubicBezTo>
                    <a:pt x="316" y="477"/>
                    <a:pt x="322" y="476"/>
                    <a:pt x="330" y="473"/>
                  </a:cubicBezTo>
                  <a:cubicBezTo>
                    <a:pt x="330" y="473"/>
                    <a:pt x="330" y="467"/>
                    <a:pt x="330" y="467"/>
                  </a:cubicBezTo>
                  <a:cubicBezTo>
                    <a:pt x="329" y="466"/>
                    <a:pt x="328" y="466"/>
                    <a:pt x="328" y="467"/>
                  </a:cubicBezTo>
                  <a:moveTo>
                    <a:pt x="455" y="229"/>
                  </a:moveTo>
                  <a:cubicBezTo>
                    <a:pt x="456" y="231"/>
                    <a:pt x="457" y="236"/>
                    <a:pt x="457" y="238"/>
                  </a:cubicBezTo>
                  <a:cubicBezTo>
                    <a:pt x="458" y="239"/>
                    <a:pt x="458" y="239"/>
                    <a:pt x="459" y="238"/>
                  </a:cubicBezTo>
                  <a:cubicBezTo>
                    <a:pt x="459" y="238"/>
                    <a:pt x="459" y="238"/>
                    <a:pt x="459" y="237"/>
                  </a:cubicBezTo>
                  <a:cubicBezTo>
                    <a:pt x="459" y="235"/>
                    <a:pt x="460" y="235"/>
                    <a:pt x="463" y="234"/>
                  </a:cubicBezTo>
                  <a:cubicBezTo>
                    <a:pt x="466" y="233"/>
                    <a:pt x="474" y="232"/>
                    <a:pt x="475" y="231"/>
                  </a:cubicBezTo>
                  <a:cubicBezTo>
                    <a:pt x="474" y="233"/>
                    <a:pt x="471" y="236"/>
                    <a:pt x="468" y="240"/>
                  </a:cubicBezTo>
                  <a:cubicBezTo>
                    <a:pt x="464" y="244"/>
                    <a:pt x="461" y="249"/>
                    <a:pt x="458" y="252"/>
                  </a:cubicBezTo>
                  <a:cubicBezTo>
                    <a:pt x="458" y="253"/>
                    <a:pt x="458" y="253"/>
                    <a:pt x="459" y="254"/>
                  </a:cubicBezTo>
                  <a:cubicBezTo>
                    <a:pt x="460" y="253"/>
                    <a:pt x="473" y="253"/>
                    <a:pt x="476" y="252"/>
                  </a:cubicBezTo>
                  <a:cubicBezTo>
                    <a:pt x="480" y="252"/>
                    <a:pt x="480" y="252"/>
                    <a:pt x="481" y="254"/>
                  </a:cubicBezTo>
                  <a:cubicBezTo>
                    <a:pt x="481" y="254"/>
                    <a:pt x="481" y="255"/>
                    <a:pt x="481" y="255"/>
                  </a:cubicBezTo>
                  <a:cubicBezTo>
                    <a:pt x="481" y="255"/>
                    <a:pt x="483" y="255"/>
                    <a:pt x="483" y="255"/>
                  </a:cubicBezTo>
                  <a:cubicBezTo>
                    <a:pt x="483" y="252"/>
                    <a:pt x="482" y="248"/>
                    <a:pt x="482" y="245"/>
                  </a:cubicBezTo>
                  <a:cubicBezTo>
                    <a:pt x="482" y="245"/>
                    <a:pt x="481" y="245"/>
                    <a:pt x="480" y="245"/>
                  </a:cubicBezTo>
                  <a:cubicBezTo>
                    <a:pt x="480" y="246"/>
                    <a:pt x="480" y="246"/>
                    <a:pt x="480" y="247"/>
                  </a:cubicBezTo>
                  <a:cubicBezTo>
                    <a:pt x="480" y="249"/>
                    <a:pt x="479" y="249"/>
                    <a:pt x="476" y="250"/>
                  </a:cubicBezTo>
                  <a:cubicBezTo>
                    <a:pt x="474" y="250"/>
                    <a:pt x="467" y="250"/>
                    <a:pt x="465" y="250"/>
                  </a:cubicBezTo>
                  <a:cubicBezTo>
                    <a:pt x="466" y="249"/>
                    <a:pt x="468" y="247"/>
                    <a:pt x="472" y="242"/>
                  </a:cubicBezTo>
                  <a:cubicBezTo>
                    <a:pt x="475" y="238"/>
                    <a:pt x="478" y="236"/>
                    <a:pt x="479" y="235"/>
                  </a:cubicBezTo>
                  <a:cubicBezTo>
                    <a:pt x="480" y="234"/>
                    <a:pt x="480" y="233"/>
                    <a:pt x="481" y="233"/>
                  </a:cubicBezTo>
                  <a:cubicBezTo>
                    <a:pt x="480" y="233"/>
                    <a:pt x="480" y="232"/>
                    <a:pt x="480" y="232"/>
                  </a:cubicBezTo>
                  <a:cubicBezTo>
                    <a:pt x="480" y="230"/>
                    <a:pt x="479" y="226"/>
                    <a:pt x="479" y="225"/>
                  </a:cubicBezTo>
                  <a:cubicBezTo>
                    <a:pt x="478" y="224"/>
                    <a:pt x="477" y="225"/>
                    <a:pt x="477" y="225"/>
                  </a:cubicBezTo>
                  <a:cubicBezTo>
                    <a:pt x="477" y="226"/>
                    <a:pt x="477" y="226"/>
                    <a:pt x="477" y="226"/>
                  </a:cubicBezTo>
                  <a:cubicBezTo>
                    <a:pt x="477" y="229"/>
                    <a:pt x="475" y="229"/>
                    <a:pt x="473" y="229"/>
                  </a:cubicBezTo>
                  <a:cubicBezTo>
                    <a:pt x="470" y="230"/>
                    <a:pt x="466" y="231"/>
                    <a:pt x="463" y="231"/>
                  </a:cubicBezTo>
                  <a:cubicBezTo>
                    <a:pt x="459" y="232"/>
                    <a:pt x="458" y="231"/>
                    <a:pt x="457" y="230"/>
                  </a:cubicBezTo>
                  <a:cubicBezTo>
                    <a:pt x="457" y="229"/>
                    <a:pt x="457" y="229"/>
                    <a:pt x="457" y="229"/>
                  </a:cubicBezTo>
                  <a:cubicBezTo>
                    <a:pt x="457" y="228"/>
                    <a:pt x="456" y="228"/>
                    <a:pt x="455" y="229"/>
                  </a:cubicBezTo>
                  <a:moveTo>
                    <a:pt x="206" y="446"/>
                  </a:moveTo>
                  <a:cubicBezTo>
                    <a:pt x="205" y="446"/>
                    <a:pt x="205" y="447"/>
                    <a:pt x="205" y="448"/>
                  </a:cubicBezTo>
                  <a:cubicBezTo>
                    <a:pt x="206" y="448"/>
                    <a:pt x="206" y="448"/>
                    <a:pt x="206" y="449"/>
                  </a:cubicBezTo>
                  <a:cubicBezTo>
                    <a:pt x="208" y="450"/>
                    <a:pt x="208" y="451"/>
                    <a:pt x="207" y="454"/>
                  </a:cubicBezTo>
                  <a:cubicBezTo>
                    <a:pt x="207" y="455"/>
                    <a:pt x="206" y="456"/>
                    <a:pt x="206" y="458"/>
                  </a:cubicBezTo>
                  <a:cubicBezTo>
                    <a:pt x="206" y="458"/>
                    <a:pt x="202" y="457"/>
                    <a:pt x="200" y="456"/>
                  </a:cubicBezTo>
                  <a:cubicBezTo>
                    <a:pt x="197" y="455"/>
                    <a:pt x="194" y="453"/>
                    <a:pt x="194" y="453"/>
                  </a:cubicBezTo>
                  <a:cubicBezTo>
                    <a:pt x="194" y="452"/>
                    <a:pt x="195" y="450"/>
                    <a:pt x="195" y="449"/>
                  </a:cubicBezTo>
                  <a:cubicBezTo>
                    <a:pt x="197" y="446"/>
                    <a:pt x="197" y="445"/>
                    <a:pt x="200" y="446"/>
                  </a:cubicBezTo>
                  <a:cubicBezTo>
                    <a:pt x="200" y="446"/>
                    <a:pt x="200" y="446"/>
                    <a:pt x="201" y="446"/>
                  </a:cubicBezTo>
                  <a:cubicBezTo>
                    <a:pt x="201" y="446"/>
                    <a:pt x="201" y="445"/>
                    <a:pt x="201" y="444"/>
                  </a:cubicBezTo>
                  <a:cubicBezTo>
                    <a:pt x="198" y="443"/>
                    <a:pt x="194" y="441"/>
                    <a:pt x="191" y="440"/>
                  </a:cubicBezTo>
                  <a:cubicBezTo>
                    <a:pt x="190" y="440"/>
                    <a:pt x="190" y="441"/>
                    <a:pt x="190" y="442"/>
                  </a:cubicBezTo>
                  <a:cubicBezTo>
                    <a:pt x="190" y="442"/>
                    <a:pt x="191" y="442"/>
                    <a:pt x="191" y="442"/>
                  </a:cubicBezTo>
                  <a:cubicBezTo>
                    <a:pt x="193" y="443"/>
                    <a:pt x="193" y="444"/>
                    <a:pt x="191" y="448"/>
                  </a:cubicBezTo>
                  <a:cubicBezTo>
                    <a:pt x="190" y="449"/>
                    <a:pt x="189" y="453"/>
                    <a:pt x="187" y="457"/>
                  </a:cubicBezTo>
                  <a:cubicBezTo>
                    <a:pt x="186" y="459"/>
                    <a:pt x="185" y="461"/>
                    <a:pt x="183" y="460"/>
                  </a:cubicBezTo>
                  <a:cubicBezTo>
                    <a:pt x="183" y="460"/>
                    <a:pt x="182" y="460"/>
                    <a:pt x="182" y="460"/>
                  </a:cubicBezTo>
                  <a:cubicBezTo>
                    <a:pt x="181" y="460"/>
                    <a:pt x="181" y="461"/>
                    <a:pt x="181" y="462"/>
                  </a:cubicBezTo>
                  <a:cubicBezTo>
                    <a:pt x="183" y="463"/>
                    <a:pt x="188" y="465"/>
                    <a:pt x="192" y="466"/>
                  </a:cubicBezTo>
                  <a:cubicBezTo>
                    <a:pt x="192" y="466"/>
                    <a:pt x="193" y="465"/>
                    <a:pt x="193" y="4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190" y="463"/>
                    <a:pt x="190" y="461"/>
                    <a:pt x="191" y="459"/>
                  </a:cubicBezTo>
                  <a:cubicBezTo>
                    <a:pt x="192" y="458"/>
                    <a:pt x="192" y="457"/>
                    <a:pt x="193" y="455"/>
                  </a:cubicBezTo>
                  <a:cubicBezTo>
                    <a:pt x="193" y="455"/>
                    <a:pt x="196" y="457"/>
                    <a:pt x="199" y="458"/>
                  </a:cubicBezTo>
                  <a:cubicBezTo>
                    <a:pt x="201" y="459"/>
                    <a:pt x="205" y="460"/>
                    <a:pt x="205" y="460"/>
                  </a:cubicBezTo>
                  <a:cubicBezTo>
                    <a:pt x="205" y="461"/>
                    <a:pt x="204" y="462"/>
                    <a:pt x="204" y="463"/>
                  </a:cubicBezTo>
                  <a:cubicBezTo>
                    <a:pt x="203" y="466"/>
                    <a:pt x="202" y="468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8" y="467"/>
                    <a:pt x="198" y="468"/>
                    <a:pt x="198" y="469"/>
                  </a:cubicBezTo>
                  <a:cubicBezTo>
                    <a:pt x="201" y="470"/>
                    <a:pt x="205" y="471"/>
                    <a:pt x="209" y="472"/>
                  </a:cubicBezTo>
                  <a:cubicBezTo>
                    <a:pt x="210" y="472"/>
                    <a:pt x="210" y="471"/>
                    <a:pt x="210" y="470"/>
                  </a:cubicBezTo>
                  <a:cubicBezTo>
                    <a:pt x="210" y="470"/>
                    <a:pt x="210" y="470"/>
                    <a:pt x="209" y="470"/>
                  </a:cubicBezTo>
                  <a:cubicBezTo>
                    <a:pt x="207" y="469"/>
                    <a:pt x="207" y="468"/>
                    <a:pt x="208" y="465"/>
                  </a:cubicBezTo>
                  <a:cubicBezTo>
                    <a:pt x="209" y="463"/>
                    <a:pt x="210" y="458"/>
                    <a:pt x="211" y="455"/>
                  </a:cubicBezTo>
                  <a:cubicBezTo>
                    <a:pt x="212" y="452"/>
                    <a:pt x="213" y="451"/>
                    <a:pt x="215" y="451"/>
                  </a:cubicBezTo>
                  <a:cubicBezTo>
                    <a:pt x="215" y="451"/>
                    <a:pt x="216" y="452"/>
                    <a:pt x="216" y="452"/>
                  </a:cubicBezTo>
                  <a:cubicBezTo>
                    <a:pt x="217" y="451"/>
                    <a:pt x="217" y="450"/>
                    <a:pt x="217" y="450"/>
                  </a:cubicBezTo>
                  <a:cubicBezTo>
                    <a:pt x="213" y="449"/>
                    <a:pt x="209" y="447"/>
                    <a:pt x="206" y="446"/>
                  </a:cubicBezTo>
                  <a:moveTo>
                    <a:pt x="451" y="326"/>
                  </a:moveTo>
                  <a:cubicBezTo>
                    <a:pt x="449" y="332"/>
                    <a:pt x="446" y="339"/>
                    <a:pt x="444" y="344"/>
                  </a:cubicBezTo>
                  <a:cubicBezTo>
                    <a:pt x="445" y="345"/>
                    <a:pt x="449" y="347"/>
                    <a:pt x="450" y="348"/>
                  </a:cubicBezTo>
                  <a:cubicBezTo>
                    <a:pt x="451" y="348"/>
                    <a:pt x="451" y="347"/>
                    <a:pt x="451" y="346"/>
                  </a:cubicBezTo>
                  <a:cubicBezTo>
                    <a:pt x="451" y="346"/>
                    <a:pt x="451" y="345"/>
                    <a:pt x="450" y="345"/>
                  </a:cubicBezTo>
                  <a:cubicBezTo>
                    <a:pt x="448" y="343"/>
                    <a:pt x="448" y="342"/>
                    <a:pt x="448" y="340"/>
                  </a:cubicBezTo>
                  <a:cubicBezTo>
                    <a:pt x="449" y="339"/>
                    <a:pt x="449" y="338"/>
                    <a:pt x="449" y="337"/>
                  </a:cubicBezTo>
                  <a:cubicBezTo>
                    <a:pt x="450" y="335"/>
                    <a:pt x="451" y="334"/>
                    <a:pt x="454" y="335"/>
                  </a:cubicBezTo>
                  <a:cubicBezTo>
                    <a:pt x="455" y="336"/>
                    <a:pt x="459" y="337"/>
                    <a:pt x="459" y="337"/>
                  </a:cubicBezTo>
                  <a:cubicBezTo>
                    <a:pt x="459" y="337"/>
                    <a:pt x="456" y="344"/>
                    <a:pt x="456" y="344"/>
                  </a:cubicBezTo>
                  <a:cubicBezTo>
                    <a:pt x="457" y="344"/>
                    <a:pt x="458" y="344"/>
                    <a:pt x="458" y="344"/>
                  </a:cubicBezTo>
                  <a:cubicBezTo>
                    <a:pt x="458" y="344"/>
                    <a:pt x="459" y="343"/>
                    <a:pt x="461" y="338"/>
                  </a:cubicBezTo>
                  <a:cubicBezTo>
                    <a:pt x="462" y="338"/>
                    <a:pt x="467" y="340"/>
                    <a:pt x="468" y="340"/>
                  </a:cubicBezTo>
                  <a:cubicBezTo>
                    <a:pt x="468" y="340"/>
                    <a:pt x="468" y="341"/>
                    <a:pt x="468" y="342"/>
                  </a:cubicBezTo>
                  <a:cubicBezTo>
                    <a:pt x="468" y="343"/>
                    <a:pt x="467" y="346"/>
                    <a:pt x="466" y="347"/>
                  </a:cubicBezTo>
                  <a:cubicBezTo>
                    <a:pt x="465" y="349"/>
                    <a:pt x="464" y="350"/>
                    <a:pt x="463" y="350"/>
                  </a:cubicBezTo>
                  <a:cubicBezTo>
                    <a:pt x="462" y="350"/>
                    <a:pt x="461" y="350"/>
                    <a:pt x="460" y="349"/>
                  </a:cubicBezTo>
                  <a:cubicBezTo>
                    <a:pt x="460" y="350"/>
                    <a:pt x="459" y="351"/>
                    <a:pt x="460" y="352"/>
                  </a:cubicBezTo>
                  <a:cubicBezTo>
                    <a:pt x="461" y="352"/>
                    <a:pt x="464" y="353"/>
                    <a:pt x="466" y="354"/>
                  </a:cubicBezTo>
                  <a:cubicBezTo>
                    <a:pt x="469" y="346"/>
                    <a:pt x="472" y="339"/>
                    <a:pt x="473" y="334"/>
                  </a:cubicBezTo>
                  <a:cubicBezTo>
                    <a:pt x="473" y="333"/>
                    <a:pt x="472" y="333"/>
                    <a:pt x="471" y="333"/>
                  </a:cubicBezTo>
                  <a:cubicBezTo>
                    <a:pt x="471" y="333"/>
                    <a:pt x="471" y="333"/>
                    <a:pt x="471" y="334"/>
                  </a:cubicBezTo>
                  <a:cubicBezTo>
                    <a:pt x="470" y="336"/>
                    <a:pt x="469" y="336"/>
                    <a:pt x="466" y="335"/>
                  </a:cubicBezTo>
                  <a:cubicBezTo>
                    <a:pt x="463" y="334"/>
                    <a:pt x="460" y="333"/>
                    <a:pt x="456" y="332"/>
                  </a:cubicBezTo>
                  <a:cubicBezTo>
                    <a:pt x="452" y="330"/>
                    <a:pt x="452" y="329"/>
                    <a:pt x="452" y="327"/>
                  </a:cubicBezTo>
                  <a:cubicBezTo>
                    <a:pt x="453" y="327"/>
                    <a:pt x="453" y="327"/>
                    <a:pt x="453" y="326"/>
                  </a:cubicBezTo>
                  <a:cubicBezTo>
                    <a:pt x="452" y="326"/>
                    <a:pt x="451" y="326"/>
                    <a:pt x="451" y="326"/>
                  </a:cubicBezTo>
                  <a:moveTo>
                    <a:pt x="97" y="341"/>
                  </a:moveTo>
                  <a:cubicBezTo>
                    <a:pt x="94" y="335"/>
                    <a:pt x="92" y="328"/>
                    <a:pt x="90" y="322"/>
                  </a:cubicBezTo>
                  <a:cubicBezTo>
                    <a:pt x="89" y="322"/>
                    <a:pt x="84" y="323"/>
                    <a:pt x="83" y="323"/>
                  </a:cubicBezTo>
                  <a:cubicBezTo>
                    <a:pt x="83" y="324"/>
                    <a:pt x="83" y="325"/>
                    <a:pt x="84" y="326"/>
                  </a:cubicBezTo>
                  <a:cubicBezTo>
                    <a:pt x="84" y="326"/>
                    <a:pt x="84" y="326"/>
                    <a:pt x="85" y="326"/>
                  </a:cubicBezTo>
                  <a:cubicBezTo>
                    <a:pt x="87" y="326"/>
                    <a:pt x="89" y="327"/>
                    <a:pt x="89" y="329"/>
                  </a:cubicBezTo>
                  <a:cubicBezTo>
                    <a:pt x="90" y="329"/>
                    <a:pt x="90" y="330"/>
                    <a:pt x="90" y="331"/>
                  </a:cubicBezTo>
                  <a:cubicBezTo>
                    <a:pt x="91" y="334"/>
                    <a:pt x="91" y="334"/>
                    <a:pt x="88" y="336"/>
                  </a:cubicBezTo>
                  <a:cubicBezTo>
                    <a:pt x="87" y="336"/>
                    <a:pt x="83" y="337"/>
                    <a:pt x="83" y="337"/>
                  </a:cubicBezTo>
                  <a:cubicBezTo>
                    <a:pt x="83" y="337"/>
                    <a:pt x="81" y="331"/>
                    <a:pt x="81" y="331"/>
                  </a:cubicBezTo>
                  <a:cubicBezTo>
                    <a:pt x="80" y="331"/>
                    <a:pt x="79" y="331"/>
                    <a:pt x="79" y="331"/>
                  </a:cubicBezTo>
                  <a:cubicBezTo>
                    <a:pt x="79" y="331"/>
                    <a:pt x="79" y="333"/>
                    <a:pt x="81" y="338"/>
                  </a:cubicBezTo>
                  <a:cubicBezTo>
                    <a:pt x="80" y="338"/>
                    <a:pt x="75" y="340"/>
                    <a:pt x="75" y="340"/>
                  </a:cubicBezTo>
                  <a:cubicBezTo>
                    <a:pt x="74" y="341"/>
                    <a:pt x="73" y="341"/>
                    <a:pt x="73" y="340"/>
                  </a:cubicBezTo>
                  <a:cubicBezTo>
                    <a:pt x="73" y="339"/>
                    <a:pt x="72" y="336"/>
                    <a:pt x="71" y="334"/>
                  </a:cubicBezTo>
                  <a:cubicBezTo>
                    <a:pt x="71" y="332"/>
                    <a:pt x="72" y="331"/>
                    <a:pt x="72" y="330"/>
                  </a:cubicBezTo>
                  <a:cubicBezTo>
                    <a:pt x="73" y="329"/>
                    <a:pt x="74" y="329"/>
                    <a:pt x="74" y="329"/>
                  </a:cubicBezTo>
                  <a:cubicBezTo>
                    <a:pt x="74" y="328"/>
                    <a:pt x="74" y="327"/>
                    <a:pt x="73" y="327"/>
                  </a:cubicBezTo>
                  <a:cubicBezTo>
                    <a:pt x="72" y="327"/>
                    <a:pt x="69" y="328"/>
                    <a:pt x="67" y="329"/>
                  </a:cubicBezTo>
                  <a:cubicBezTo>
                    <a:pt x="69" y="337"/>
                    <a:pt x="72" y="345"/>
                    <a:pt x="74" y="349"/>
                  </a:cubicBezTo>
                  <a:cubicBezTo>
                    <a:pt x="75" y="349"/>
                    <a:pt x="76" y="349"/>
                    <a:pt x="76" y="349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5" y="345"/>
                    <a:pt x="77" y="345"/>
                    <a:pt x="79" y="344"/>
                  </a:cubicBezTo>
                  <a:cubicBezTo>
                    <a:pt x="82" y="343"/>
                    <a:pt x="85" y="341"/>
                    <a:pt x="89" y="340"/>
                  </a:cubicBezTo>
                  <a:cubicBezTo>
                    <a:pt x="93" y="338"/>
                    <a:pt x="93" y="339"/>
                    <a:pt x="94" y="341"/>
                  </a:cubicBezTo>
                  <a:cubicBezTo>
                    <a:pt x="95" y="341"/>
                    <a:pt x="95" y="341"/>
                    <a:pt x="95" y="342"/>
                  </a:cubicBezTo>
                  <a:cubicBezTo>
                    <a:pt x="95" y="342"/>
                    <a:pt x="96" y="341"/>
                    <a:pt x="97" y="341"/>
                  </a:cubicBezTo>
                  <a:moveTo>
                    <a:pt x="130" y="394"/>
                  </a:moveTo>
                  <a:cubicBezTo>
                    <a:pt x="129" y="393"/>
                    <a:pt x="125" y="389"/>
                    <a:pt x="124" y="387"/>
                  </a:cubicBezTo>
                  <a:cubicBezTo>
                    <a:pt x="123" y="387"/>
                    <a:pt x="122" y="387"/>
                    <a:pt x="122" y="388"/>
                  </a:cubicBezTo>
                  <a:cubicBezTo>
                    <a:pt x="122" y="388"/>
                    <a:pt x="122" y="388"/>
                    <a:pt x="123" y="389"/>
                  </a:cubicBezTo>
                  <a:cubicBezTo>
                    <a:pt x="124" y="390"/>
                    <a:pt x="123" y="391"/>
                    <a:pt x="121" y="394"/>
                  </a:cubicBezTo>
                  <a:cubicBezTo>
                    <a:pt x="119" y="396"/>
                    <a:pt x="113" y="401"/>
                    <a:pt x="111" y="402"/>
                  </a:cubicBezTo>
                  <a:cubicBezTo>
                    <a:pt x="112" y="399"/>
                    <a:pt x="113" y="396"/>
                    <a:pt x="114" y="391"/>
                  </a:cubicBezTo>
                  <a:cubicBezTo>
                    <a:pt x="115" y="386"/>
                    <a:pt x="116" y="380"/>
                    <a:pt x="116" y="375"/>
                  </a:cubicBezTo>
                  <a:cubicBezTo>
                    <a:pt x="116" y="375"/>
                    <a:pt x="115" y="374"/>
                    <a:pt x="115" y="374"/>
                  </a:cubicBezTo>
                  <a:cubicBezTo>
                    <a:pt x="114" y="375"/>
                    <a:pt x="103" y="382"/>
                    <a:pt x="101" y="384"/>
                  </a:cubicBezTo>
                  <a:cubicBezTo>
                    <a:pt x="97" y="386"/>
                    <a:pt x="97" y="386"/>
                    <a:pt x="95" y="385"/>
                  </a:cubicBezTo>
                  <a:cubicBezTo>
                    <a:pt x="95" y="385"/>
                    <a:pt x="95" y="384"/>
                    <a:pt x="95" y="384"/>
                  </a:cubicBezTo>
                  <a:cubicBezTo>
                    <a:pt x="94" y="384"/>
                    <a:pt x="93" y="384"/>
                    <a:pt x="93" y="385"/>
                  </a:cubicBezTo>
                  <a:cubicBezTo>
                    <a:pt x="94" y="387"/>
                    <a:pt x="97" y="390"/>
                    <a:pt x="99" y="393"/>
                  </a:cubicBezTo>
                  <a:cubicBezTo>
                    <a:pt x="99" y="393"/>
                    <a:pt x="100" y="393"/>
                    <a:pt x="100" y="392"/>
                  </a:cubicBezTo>
                  <a:cubicBezTo>
                    <a:pt x="100" y="392"/>
                    <a:pt x="100" y="391"/>
                    <a:pt x="100" y="391"/>
                  </a:cubicBezTo>
                  <a:cubicBezTo>
                    <a:pt x="98" y="389"/>
                    <a:pt x="99" y="388"/>
                    <a:pt x="102" y="386"/>
                  </a:cubicBezTo>
                  <a:cubicBezTo>
                    <a:pt x="103" y="385"/>
                    <a:pt x="109" y="381"/>
                    <a:pt x="111" y="380"/>
                  </a:cubicBezTo>
                  <a:cubicBezTo>
                    <a:pt x="111" y="382"/>
                    <a:pt x="110" y="385"/>
                    <a:pt x="109" y="391"/>
                  </a:cubicBezTo>
                  <a:cubicBezTo>
                    <a:pt x="108" y="396"/>
                    <a:pt x="107" y="399"/>
                    <a:pt x="107" y="401"/>
                  </a:cubicBezTo>
                  <a:cubicBezTo>
                    <a:pt x="106" y="402"/>
                    <a:pt x="106" y="402"/>
                    <a:pt x="106" y="403"/>
                  </a:cubicBezTo>
                  <a:cubicBezTo>
                    <a:pt x="106" y="403"/>
                    <a:pt x="107" y="403"/>
                    <a:pt x="107" y="404"/>
                  </a:cubicBezTo>
                  <a:cubicBezTo>
                    <a:pt x="108" y="405"/>
                    <a:pt x="110" y="408"/>
                    <a:pt x="111" y="409"/>
                  </a:cubicBezTo>
                  <a:cubicBezTo>
                    <a:pt x="112" y="409"/>
                    <a:pt x="113" y="409"/>
                    <a:pt x="113" y="408"/>
                  </a:cubicBezTo>
                  <a:cubicBezTo>
                    <a:pt x="113" y="408"/>
                    <a:pt x="112" y="407"/>
                    <a:pt x="112" y="407"/>
                  </a:cubicBezTo>
                  <a:cubicBezTo>
                    <a:pt x="111" y="405"/>
                    <a:pt x="113" y="404"/>
                    <a:pt x="115" y="402"/>
                  </a:cubicBezTo>
                  <a:cubicBezTo>
                    <a:pt x="117" y="401"/>
                    <a:pt x="120" y="398"/>
                    <a:pt x="122" y="396"/>
                  </a:cubicBezTo>
                  <a:cubicBezTo>
                    <a:pt x="125" y="394"/>
                    <a:pt x="126" y="393"/>
                    <a:pt x="128" y="395"/>
                  </a:cubicBezTo>
                  <a:cubicBezTo>
                    <a:pt x="128" y="395"/>
                    <a:pt x="128" y="395"/>
                    <a:pt x="128" y="395"/>
                  </a:cubicBezTo>
                  <a:cubicBezTo>
                    <a:pt x="129" y="395"/>
                    <a:pt x="130" y="395"/>
                    <a:pt x="130" y="394"/>
                  </a:cubicBezTo>
                  <a:moveTo>
                    <a:pt x="87" y="310"/>
                  </a:moveTo>
                  <a:cubicBezTo>
                    <a:pt x="87" y="308"/>
                    <a:pt x="86" y="303"/>
                    <a:pt x="85" y="300"/>
                  </a:cubicBezTo>
                  <a:cubicBezTo>
                    <a:pt x="85" y="300"/>
                    <a:pt x="84" y="300"/>
                    <a:pt x="83" y="301"/>
                  </a:cubicBezTo>
                  <a:cubicBezTo>
                    <a:pt x="83" y="301"/>
                    <a:pt x="83" y="301"/>
                    <a:pt x="83" y="302"/>
                  </a:cubicBezTo>
                  <a:cubicBezTo>
                    <a:pt x="83" y="304"/>
                    <a:pt x="83" y="304"/>
                    <a:pt x="79" y="305"/>
                  </a:cubicBezTo>
                  <a:cubicBezTo>
                    <a:pt x="76" y="306"/>
                    <a:pt x="69" y="307"/>
                    <a:pt x="67" y="307"/>
                  </a:cubicBezTo>
                  <a:cubicBezTo>
                    <a:pt x="69" y="306"/>
                    <a:pt x="71" y="303"/>
                    <a:pt x="74" y="299"/>
                  </a:cubicBezTo>
                  <a:cubicBezTo>
                    <a:pt x="78" y="295"/>
                    <a:pt x="81" y="290"/>
                    <a:pt x="84" y="287"/>
                  </a:cubicBezTo>
                  <a:cubicBezTo>
                    <a:pt x="84" y="286"/>
                    <a:pt x="84" y="285"/>
                    <a:pt x="83" y="285"/>
                  </a:cubicBezTo>
                  <a:cubicBezTo>
                    <a:pt x="82" y="286"/>
                    <a:pt x="69" y="286"/>
                    <a:pt x="66" y="287"/>
                  </a:cubicBezTo>
                  <a:cubicBezTo>
                    <a:pt x="62" y="287"/>
                    <a:pt x="62" y="287"/>
                    <a:pt x="61" y="285"/>
                  </a:cubicBezTo>
                  <a:cubicBezTo>
                    <a:pt x="61" y="285"/>
                    <a:pt x="61" y="284"/>
                    <a:pt x="61" y="284"/>
                  </a:cubicBezTo>
                  <a:cubicBezTo>
                    <a:pt x="61" y="284"/>
                    <a:pt x="59" y="283"/>
                    <a:pt x="59" y="284"/>
                  </a:cubicBezTo>
                  <a:cubicBezTo>
                    <a:pt x="59" y="287"/>
                    <a:pt x="60" y="290"/>
                    <a:pt x="60" y="294"/>
                  </a:cubicBezTo>
                  <a:cubicBezTo>
                    <a:pt x="61" y="294"/>
                    <a:pt x="62" y="294"/>
                    <a:pt x="62" y="294"/>
                  </a:cubicBezTo>
                  <a:cubicBezTo>
                    <a:pt x="62" y="293"/>
                    <a:pt x="62" y="293"/>
                    <a:pt x="62" y="292"/>
                  </a:cubicBezTo>
                  <a:cubicBezTo>
                    <a:pt x="62" y="290"/>
                    <a:pt x="63" y="290"/>
                    <a:pt x="66" y="289"/>
                  </a:cubicBezTo>
                  <a:cubicBezTo>
                    <a:pt x="68" y="289"/>
                    <a:pt x="75" y="289"/>
                    <a:pt x="77" y="288"/>
                  </a:cubicBezTo>
                  <a:cubicBezTo>
                    <a:pt x="76" y="289"/>
                    <a:pt x="74" y="292"/>
                    <a:pt x="70" y="297"/>
                  </a:cubicBezTo>
                  <a:cubicBezTo>
                    <a:pt x="67" y="301"/>
                    <a:pt x="65" y="303"/>
                    <a:pt x="64" y="304"/>
                  </a:cubicBezTo>
                  <a:cubicBezTo>
                    <a:pt x="63" y="305"/>
                    <a:pt x="62" y="306"/>
                    <a:pt x="62" y="306"/>
                  </a:cubicBezTo>
                  <a:cubicBezTo>
                    <a:pt x="62" y="306"/>
                    <a:pt x="62" y="307"/>
                    <a:pt x="62" y="307"/>
                  </a:cubicBezTo>
                  <a:cubicBezTo>
                    <a:pt x="62" y="309"/>
                    <a:pt x="63" y="313"/>
                    <a:pt x="63" y="314"/>
                  </a:cubicBezTo>
                  <a:cubicBezTo>
                    <a:pt x="64" y="314"/>
                    <a:pt x="65" y="314"/>
                    <a:pt x="65" y="314"/>
                  </a:cubicBezTo>
                  <a:cubicBezTo>
                    <a:pt x="65" y="313"/>
                    <a:pt x="65" y="313"/>
                    <a:pt x="65" y="313"/>
                  </a:cubicBezTo>
                  <a:cubicBezTo>
                    <a:pt x="65" y="310"/>
                    <a:pt x="67" y="310"/>
                    <a:pt x="70" y="310"/>
                  </a:cubicBezTo>
                  <a:cubicBezTo>
                    <a:pt x="72" y="309"/>
                    <a:pt x="76" y="308"/>
                    <a:pt x="79" y="308"/>
                  </a:cubicBezTo>
                  <a:cubicBezTo>
                    <a:pt x="83" y="307"/>
                    <a:pt x="84" y="307"/>
                    <a:pt x="85" y="309"/>
                  </a:cubicBezTo>
                  <a:cubicBezTo>
                    <a:pt x="85" y="309"/>
                    <a:pt x="85" y="310"/>
                    <a:pt x="85" y="310"/>
                  </a:cubicBezTo>
                  <a:cubicBezTo>
                    <a:pt x="86" y="311"/>
                    <a:pt x="87" y="311"/>
                    <a:pt x="87" y="310"/>
                  </a:cubicBezTo>
                  <a:moveTo>
                    <a:pt x="141" y="408"/>
                  </a:moveTo>
                  <a:cubicBezTo>
                    <a:pt x="141" y="409"/>
                    <a:pt x="142" y="409"/>
                    <a:pt x="142" y="409"/>
                  </a:cubicBezTo>
                  <a:cubicBezTo>
                    <a:pt x="143" y="411"/>
                    <a:pt x="144" y="412"/>
                    <a:pt x="142" y="414"/>
                  </a:cubicBezTo>
                  <a:cubicBezTo>
                    <a:pt x="141" y="415"/>
                    <a:pt x="139" y="417"/>
                    <a:pt x="139" y="418"/>
                  </a:cubicBezTo>
                  <a:cubicBezTo>
                    <a:pt x="137" y="416"/>
                    <a:pt x="136" y="415"/>
                    <a:pt x="134" y="413"/>
                  </a:cubicBezTo>
                  <a:cubicBezTo>
                    <a:pt x="133" y="413"/>
                    <a:pt x="132" y="414"/>
                    <a:pt x="132" y="415"/>
                  </a:cubicBezTo>
                  <a:cubicBezTo>
                    <a:pt x="134" y="417"/>
                    <a:pt x="135" y="418"/>
                    <a:pt x="137" y="420"/>
                  </a:cubicBezTo>
                  <a:cubicBezTo>
                    <a:pt x="137" y="420"/>
                    <a:pt x="133" y="425"/>
                    <a:pt x="132" y="425"/>
                  </a:cubicBezTo>
                  <a:cubicBezTo>
                    <a:pt x="132" y="426"/>
                    <a:pt x="131" y="426"/>
                    <a:pt x="130" y="425"/>
                  </a:cubicBezTo>
                  <a:cubicBezTo>
                    <a:pt x="130" y="425"/>
                    <a:pt x="128" y="424"/>
                    <a:pt x="127" y="422"/>
                  </a:cubicBezTo>
                  <a:cubicBezTo>
                    <a:pt x="124" y="419"/>
                    <a:pt x="127" y="415"/>
                    <a:pt x="128" y="414"/>
                  </a:cubicBezTo>
                  <a:cubicBezTo>
                    <a:pt x="127" y="413"/>
                    <a:pt x="127" y="413"/>
                    <a:pt x="126" y="413"/>
                  </a:cubicBezTo>
                  <a:cubicBezTo>
                    <a:pt x="124" y="414"/>
                    <a:pt x="122" y="418"/>
                    <a:pt x="121" y="419"/>
                  </a:cubicBezTo>
                  <a:cubicBezTo>
                    <a:pt x="127" y="426"/>
                    <a:pt x="131" y="429"/>
                    <a:pt x="136" y="433"/>
                  </a:cubicBezTo>
                  <a:cubicBezTo>
                    <a:pt x="137" y="433"/>
                    <a:pt x="137" y="432"/>
                    <a:pt x="137" y="432"/>
                  </a:cubicBezTo>
                  <a:cubicBezTo>
                    <a:pt x="137" y="431"/>
                    <a:pt x="137" y="431"/>
                    <a:pt x="137" y="431"/>
                  </a:cubicBezTo>
                  <a:cubicBezTo>
                    <a:pt x="135" y="429"/>
                    <a:pt x="136" y="428"/>
                    <a:pt x="138" y="426"/>
                  </a:cubicBezTo>
                  <a:cubicBezTo>
                    <a:pt x="139" y="424"/>
                    <a:pt x="142" y="421"/>
                    <a:pt x="144" y="418"/>
                  </a:cubicBezTo>
                  <a:cubicBezTo>
                    <a:pt x="147" y="415"/>
                    <a:pt x="148" y="415"/>
                    <a:pt x="150" y="416"/>
                  </a:cubicBezTo>
                  <a:cubicBezTo>
                    <a:pt x="150" y="416"/>
                    <a:pt x="150" y="416"/>
                    <a:pt x="150" y="417"/>
                  </a:cubicBezTo>
                  <a:cubicBezTo>
                    <a:pt x="151" y="416"/>
                    <a:pt x="152" y="415"/>
                    <a:pt x="152" y="415"/>
                  </a:cubicBezTo>
                  <a:cubicBezTo>
                    <a:pt x="149" y="412"/>
                    <a:pt x="145" y="410"/>
                    <a:pt x="143" y="407"/>
                  </a:cubicBezTo>
                  <a:cubicBezTo>
                    <a:pt x="142" y="407"/>
                    <a:pt x="141" y="408"/>
                    <a:pt x="141" y="408"/>
                  </a:cubicBezTo>
                  <a:moveTo>
                    <a:pt x="45" y="213"/>
                  </a:moveTo>
                  <a:cubicBezTo>
                    <a:pt x="47" y="203"/>
                    <a:pt x="51" y="192"/>
                    <a:pt x="54" y="184"/>
                  </a:cubicBezTo>
                  <a:cubicBezTo>
                    <a:pt x="52" y="182"/>
                    <a:pt x="45" y="179"/>
                    <a:pt x="44" y="178"/>
                  </a:cubicBezTo>
                  <a:cubicBezTo>
                    <a:pt x="43" y="179"/>
                    <a:pt x="42" y="180"/>
                    <a:pt x="42" y="181"/>
                  </a:cubicBezTo>
                  <a:cubicBezTo>
                    <a:pt x="43" y="182"/>
                    <a:pt x="43" y="182"/>
                    <a:pt x="44" y="183"/>
                  </a:cubicBezTo>
                  <a:cubicBezTo>
                    <a:pt x="47" y="185"/>
                    <a:pt x="48" y="187"/>
                    <a:pt x="47" y="191"/>
                  </a:cubicBezTo>
                  <a:cubicBezTo>
                    <a:pt x="47" y="192"/>
                    <a:pt x="46" y="193"/>
                    <a:pt x="46" y="194"/>
                  </a:cubicBezTo>
                  <a:cubicBezTo>
                    <a:pt x="44" y="199"/>
                    <a:pt x="44" y="200"/>
                    <a:pt x="38" y="198"/>
                  </a:cubicBezTo>
                  <a:cubicBezTo>
                    <a:pt x="37" y="198"/>
                    <a:pt x="31" y="196"/>
                    <a:pt x="31" y="196"/>
                  </a:cubicBezTo>
                  <a:cubicBezTo>
                    <a:pt x="31" y="196"/>
                    <a:pt x="34" y="185"/>
                    <a:pt x="34" y="185"/>
                  </a:cubicBezTo>
                  <a:cubicBezTo>
                    <a:pt x="34" y="184"/>
                    <a:pt x="32" y="184"/>
                    <a:pt x="31" y="184"/>
                  </a:cubicBezTo>
                  <a:cubicBezTo>
                    <a:pt x="31" y="184"/>
                    <a:pt x="30" y="186"/>
                    <a:pt x="27" y="195"/>
                  </a:cubicBezTo>
                  <a:cubicBezTo>
                    <a:pt x="26" y="194"/>
                    <a:pt x="18" y="192"/>
                    <a:pt x="17" y="192"/>
                  </a:cubicBezTo>
                  <a:cubicBezTo>
                    <a:pt x="16" y="191"/>
                    <a:pt x="15" y="191"/>
                    <a:pt x="16" y="189"/>
                  </a:cubicBezTo>
                  <a:cubicBezTo>
                    <a:pt x="16" y="187"/>
                    <a:pt x="17" y="183"/>
                    <a:pt x="19" y="180"/>
                  </a:cubicBezTo>
                  <a:cubicBezTo>
                    <a:pt x="20" y="177"/>
                    <a:pt x="22" y="176"/>
                    <a:pt x="24" y="176"/>
                  </a:cubicBezTo>
                  <a:cubicBezTo>
                    <a:pt x="25" y="176"/>
                    <a:pt x="27" y="176"/>
                    <a:pt x="28" y="176"/>
                  </a:cubicBezTo>
                  <a:cubicBezTo>
                    <a:pt x="28" y="176"/>
                    <a:pt x="29" y="174"/>
                    <a:pt x="28" y="173"/>
                  </a:cubicBezTo>
                  <a:cubicBezTo>
                    <a:pt x="26" y="172"/>
                    <a:pt x="21" y="171"/>
                    <a:pt x="18" y="170"/>
                  </a:cubicBezTo>
                  <a:cubicBezTo>
                    <a:pt x="14" y="182"/>
                    <a:pt x="10" y="195"/>
                    <a:pt x="8" y="202"/>
                  </a:cubicBezTo>
                  <a:cubicBezTo>
                    <a:pt x="8" y="203"/>
                    <a:pt x="10" y="204"/>
                    <a:pt x="11" y="203"/>
                  </a:cubicBezTo>
                  <a:cubicBezTo>
                    <a:pt x="11" y="203"/>
                    <a:pt x="11" y="203"/>
                    <a:pt x="11" y="202"/>
                  </a:cubicBezTo>
                  <a:cubicBezTo>
                    <a:pt x="13" y="198"/>
                    <a:pt x="15" y="199"/>
                    <a:pt x="20" y="200"/>
                  </a:cubicBezTo>
                  <a:cubicBezTo>
                    <a:pt x="24" y="201"/>
                    <a:pt x="30" y="203"/>
                    <a:pt x="35" y="205"/>
                  </a:cubicBezTo>
                  <a:cubicBezTo>
                    <a:pt x="42" y="206"/>
                    <a:pt x="42" y="208"/>
                    <a:pt x="42" y="211"/>
                  </a:cubicBezTo>
                  <a:cubicBezTo>
                    <a:pt x="42" y="212"/>
                    <a:pt x="42" y="212"/>
                    <a:pt x="41" y="212"/>
                  </a:cubicBezTo>
                  <a:cubicBezTo>
                    <a:pt x="42" y="213"/>
                    <a:pt x="44" y="214"/>
                    <a:pt x="45" y="213"/>
                  </a:cubicBezTo>
                  <a:moveTo>
                    <a:pt x="156" y="68"/>
                  </a:moveTo>
                  <a:cubicBezTo>
                    <a:pt x="161" y="64"/>
                    <a:pt x="166" y="60"/>
                    <a:pt x="167" y="59"/>
                  </a:cubicBezTo>
                  <a:cubicBezTo>
                    <a:pt x="166" y="55"/>
                    <a:pt x="164" y="51"/>
                    <a:pt x="163" y="48"/>
                  </a:cubicBezTo>
                  <a:cubicBezTo>
                    <a:pt x="162" y="48"/>
                    <a:pt x="160" y="49"/>
                    <a:pt x="159" y="50"/>
                  </a:cubicBezTo>
                  <a:cubicBezTo>
                    <a:pt x="160" y="51"/>
                    <a:pt x="161" y="54"/>
                    <a:pt x="160" y="56"/>
                  </a:cubicBezTo>
                  <a:cubicBezTo>
                    <a:pt x="160" y="59"/>
                    <a:pt x="157" y="62"/>
                    <a:pt x="154" y="64"/>
                  </a:cubicBezTo>
                  <a:cubicBezTo>
                    <a:pt x="151" y="66"/>
                    <a:pt x="142" y="70"/>
                    <a:pt x="134" y="58"/>
                  </a:cubicBezTo>
                  <a:cubicBezTo>
                    <a:pt x="126" y="46"/>
                    <a:pt x="133" y="38"/>
                    <a:pt x="138" y="36"/>
                  </a:cubicBezTo>
                  <a:cubicBezTo>
                    <a:pt x="141" y="33"/>
                    <a:pt x="145" y="33"/>
                    <a:pt x="147" y="34"/>
                  </a:cubicBezTo>
                  <a:cubicBezTo>
                    <a:pt x="150" y="35"/>
                    <a:pt x="151" y="37"/>
                    <a:pt x="152" y="38"/>
                  </a:cubicBezTo>
                  <a:cubicBezTo>
                    <a:pt x="153" y="38"/>
                    <a:pt x="155" y="37"/>
                    <a:pt x="155" y="36"/>
                  </a:cubicBezTo>
                  <a:cubicBezTo>
                    <a:pt x="153" y="33"/>
                    <a:pt x="151" y="30"/>
                    <a:pt x="149" y="27"/>
                  </a:cubicBezTo>
                  <a:cubicBezTo>
                    <a:pt x="147" y="28"/>
                    <a:pt x="140" y="30"/>
                    <a:pt x="135" y="33"/>
                  </a:cubicBezTo>
                  <a:cubicBezTo>
                    <a:pt x="129" y="37"/>
                    <a:pt x="123" y="43"/>
                    <a:pt x="123" y="51"/>
                  </a:cubicBezTo>
                  <a:cubicBezTo>
                    <a:pt x="123" y="58"/>
                    <a:pt x="127" y="66"/>
                    <a:pt x="135" y="70"/>
                  </a:cubicBezTo>
                  <a:cubicBezTo>
                    <a:pt x="143" y="74"/>
                    <a:pt x="150" y="71"/>
                    <a:pt x="156" y="68"/>
                  </a:cubicBezTo>
                  <a:moveTo>
                    <a:pt x="188" y="11"/>
                  </a:moveTo>
                  <a:cubicBezTo>
                    <a:pt x="194" y="9"/>
                    <a:pt x="197" y="8"/>
                    <a:pt x="203" y="6"/>
                  </a:cubicBezTo>
                  <a:cubicBezTo>
                    <a:pt x="210" y="5"/>
                    <a:pt x="218" y="3"/>
                    <a:pt x="226" y="2"/>
                  </a:cubicBezTo>
                  <a:cubicBezTo>
                    <a:pt x="227" y="4"/>
                    <a:pt x="229" y="9"/>
                    <a:pt x="230" y="11"/>
                  </a:cubicBezTo>
                  <a:cubicBezTo>
                    <a:pt x="230" y="11"/>
                    <a:pt x="228" y="13"/>
                    <a:pt x="226" y="12"/>
                  </a:cubicBezTo>
                  <a:cubicBezTo>
                    <a:pt x="225" y="11"/>
                    <a:pt x="225" y="10"/>
                    <a:pt x="224" y="9"/>
                  </a:cubicBezTo>
                  <a:cubicBezTo>
                    <a:pt x="223" y="8"/>
                    <a:pt x="222" y="6"/>
                    <a:pt x="217" y="7"/>
                  </a:cubicBezTo>
                  <a:cubicBezTo>
                    <a:pt x="214" y="8"/>
                    <a:pt x="211" y="8"/>
                    <a:pt x="210" y="9"/>
                  </a:cubicBezTo>
                  <a:cubicBezTo>
                    <a:pt x="209" y="9"/>
                    <a:pt x="208" y="9"/>
                    <a:pt x="209" y="10"/>
                  </a:cubicBezTo>
                  <a:cubicBezTo>
                    <a:pt x="210" y="12"/>
                    <a:pt x="213" y="19"/>
                    <a:pt x="213" y="21"/>
                  </a:cubicBezTo>
                  <a:cubicBezTo>
                    <a:pt x="215" y="20"/>
                    <a:pt x="222" y="19"/>
                    <a:pt x="223" y="19"/>
                  </a:cubicBezTo>
                  <a:cubicBezTo>
                    <a:pt x="224" y="20"/>
                    <a:pt x="225" y="21"/>
                    <a:pt x="225" y="22"/>
                  </a:cubicBezTo>
                  <a:cubicBezTo>
                    <a:pt x="223" y="23"/>
                    <a:pt x="216" y="24"/>
                    <a:pt x="214" y="25"/>
                  </a:cubicBezTo>
                  <a:cubicBezTo>
                    <a:pt x="215" y="26"/>
                    <a:pt x="216" y="30"/>
                    <a:pt x="217" y="33"/>
                  </a:cubicBezTo>
                  <a:cubicBezTo>
                    <a:pt x="219" y="36"/>
                    <a:pt x="220" y="38"/>
                    <a:pt x="223" y="37"/>
                  </a:cubicBezTo>
                  <a:cubicBezTo>
                    <a:pt x="226" y="37"/>
                    <a:pt x="226" y="37"/>
                    <a:pt x="228" y="36"/>
                  </a:cubicBezTo>
                  <a:cubicBezTo>
                    <a:pt x="231" y="35"/>
                    <a:pt x="233" y="34"/>
                    <a:pt x="233" y="29"/>
                  </a:cubicBezTo>
                  <a:cubicBezTo>
                    <a:pt x="233" y="29"/>
                    <a:pt x="233" y="28"/>
                    <a:pt x="233" y="27"/>
                  </a:cubicBezTo>
                  <a:cubicBezTo>
                    <a:pt x="234" y="26"/>
                    <a:pt x="236" y="26"/>
                    <a:pt x="237" y="27"/>
                  </a:cubicBezTo>
                  <a:cubicBezTo>
                    <a:pt x="237" y="28"/>
                    <a:pt x="238" y="33"/>
                    <a:pt x="238" y="38"/>
                  </a:cubicBezTo>
                  <a:cubicBezTo>
                    <a:pt x="226" y="40"/>
                    <a:pt x="218" y="42"/>
                    <a:pt x="208" y="45"/>
                  </a:cubicBezTo>
                  <a:cubicBezTo>
                    <a:pt x="207" y="44"/>
                    <a:pt x="206" y="43"/>
                    <a:pt x="207" y="42"/>
                  </a:cubicBezTo>
                  <a:cubicBezTo>
                    <a:pt x="208" y="41"/>
                    <a:pt x="209" y="41"/>
                    <a:pt x="209" y="41"/>
                  </a:cubicBezTo>
                  <a:cubicBezTo>
                    <a:pt x="210" y="40"/>
                    <a:pt x="212" y="39"/>
                    <a:pt x="211" y="36"/>
                  </a:cubicBezTo>
                  <a:cubicBezTo>
                    <a:pt x="210" y="34"/>
                    <a:pt x="208" y="29"/>
                    <a:pt x="208" y="29"/>
                  </a:cubicBezTo>
                  <a:cubicBezTo>
                    <a:pt x="207" y="30"/>
                    <a:pt x="197" y="32"/>
                    <a:pt x="196" y="33"/>
                  </a:cubicBezTo>
                  <a:cubicBezTo>
                    <a:pt x="195" y="35"/>
                    <a:pt x="195" y="40"/>
                    <a:pt x="195" y="42"/>
                  </a:cubicBezTo>
                  <a:cubicBezTo>
                    <a:pt x="194" y="43"/>
                    <a:pt x="195" y="45"/>
                    <a:pt x="196" y="45"/>
                  </a:cubicBezTo>
                  <a:cubicBezTo>
                    <a:pt x="197" y="44"/>
                    <a:pt x="198" y="44"/>
                    <a:pt x="198" y="44"/>
                  </a:cubicBezTo>
                  <a:cubicBezTo>
                    <a:pt x="200" y="45"/>
                    <a:pt x="200" y="46"/>
                    <a:pt x="199" y="47"/>
                  </a:cubicBezTo>
                  <a:cubicBezTo>
                    <a:pt x="194" y="49"/>
                    <a:pt x="189" y="51"/>
                    <a:pt x="186" y="52"/>
                  </a:cubicBezTo>
                  <a:cubicBezTo>
                    <a:pt x="185" y="52"/>
                    <a:pt x="184" y="50"/>
                    <a:pt x="185" y="49"/>
                  </a:cubicBezTo>
                  <a:cubicBezTo>
                    <a:pt x="185" y="48"/>
                    <a:pt x="186" y="48"/>
                    <a:pt x="187" y="48"/>
                  </a:cubicBezTo>
                  <a:cubicBezTo>
                    <a:pt x="187" y="47"/>
                    <a:pt x="189" y="47"/>
                    <a:pt x="190" y="43"/>
                  </a:cubicBezTo>
                  <a:cubicBezTo>
                    <a:pt x="190" y="39"/>
                    <a:pt x="193" y="19"/>
                    <a:pt x="193" y="18"/>
                  </a:cubicBezTo>
                  <a:cubicBezTo>
                    <a:pt x="193" y="15"/>
                    <a:pt x="193" y="15"/>
                    <a:pt x="192" y="14"/>
                  </a:cubicBezTo>
                  <a:cubicBezTo>
                    <a:pt x="192" y="13"/>
                    <a:pt x="190" y="14"/>
                    <a:pt x="189" y="14"/>
                  </a:cubicBezTo>
                  <a:cubicBezTo>
                    <a:pt x="188" y="13"/>
                    <a:pt x="187" y="12"/>
                    <a:pt x="188" y="11"/>
                  </a:cubicBezTo>
                  <a:moveTo>
                    <a:pt x="200" y="11"/>
                  </a:moveTo>
                  <a:cubicBezTo>
                    <a:pt x="199" y="11"/>
                    <a:pt x="199" y="12"/>
                    <a:pt x="198" y="13"/>
                  </a:cubicBezTo>
                  <a:cubicBezTo>
                    <a:pt x="198" y="14"/>
                    <a:pt x="197" y="25"/>
                    <a:pt x="196" y="29"/>
                  </a:cubicBezTo>
                  <a:cubicBezTo>
                    <a:pt x="198" y="29"/>
                    <a:pt x="205" y="27"/>
                    <a:pt x="207" y="26"/>
                  </a:cubicBezTo>
                  <a:cubicBezTo>
                    <a:pt x="206" y="24"/>
                    <a:pt x="203" y="14"/>
                    <a:pt x="202" y="12"/>
                  </a:cubicBezTo>
                  <a:cubicBezTo>
                    <a:pt x="202" y="11"/>
                    <a:pt x="201" y="11"/>
                    <a:pt x="200" y="11"/>
                  </a:cubicBezTo>
                  <a:moveTo>
                    <a:pt x="105" y="106"/>
                  </a:moveTo>
                  <a:cubicBezTo>
                    <a:pt x="109" y="102"/>
                    <a:pt x="113" y="98"/>
                    <a:pt x="118" y="93"/>
                  </a:cubicBezTo>
                  <a:cubicBezTo>
                    <a:pt x="118" y="92"/>
                    <a:pt x="117" y="90"/>
                    <a:pt x="116" y="90"/>
                  </a:cubicBezTo>
                  <a:cubicBezTo>
                    <a:pt x="116" y="91"/>
                    <a:pt x="115" y="91"/>
                    <a:pt x="115" y="91"/>
                  </a:cubicBezTo>
                  <a:cubicBezTo>
                    <a:pt x="112" y="93"/>
                    <a:pt x="110" y="92"/>
                    <a:pt x="107" y="88"/>
                  </a:cubicBezTo>
                  <a:cubicBezTo>
                    <a:pt x="104" y="86"/>
                    <a:pt x="100" y="81"/>
                    <a:pt x="96" y="77"/>
                  </a:cubicBezTo>
                  <a:cubicBezTo>
                    <a:pt x="93" y="74"/>
                    <a:pt x="91" y="71"/>
                    <a:pt x="94" y="68"/>
                  </a:cubicBezTo>
                  <a:cubicBezTo>
                    <a:pt x="94" y="68"/>
                    <a:pt x="95" y="67"/>
                    <a:pt x="95" y="67"/>
                  </a:cubicBezTo>
                  <a:cubicBezTo>
                    <a:pt x="95" y="66"/>
                    <a:pt x="94" y="64"/>
                    <a:pt x="93" y="64"/>
                  </a:cubicBezTo>
                  <a:cubicBezTo>
                    <a:pt x="89" y="68"/>
                    <a:pt x="83" y="73"/>
                    <a:pt x="78" y="78"/>
                  </a:cubicBezTo>
                  <a:cubicBezTo>
                    <a:pt x="78" y="79"/>
                    <a:pt x="80" y="80"/>
                    <a:pt x="81" y="80"/>
                  </a:cubicBezTo>
                  <a:cubicBezTo>
                    <a:pt x="81" y="80"/>
                    <a:pt x="82" y="79"/>
                    <a:pt x="82" y="79"/>
                  </a:cubicBezTo>
                  <a:cubicBezTo>
                    <a:pt x="85" y="76"/>
                    <a:pt x="88" y="80"/>
                    <a:pt x="90" y="82"/>
                  </a:cubicBezTo>
                  <a:cubicBezTo>
                    <a:pt x="92" y="84"/>
                    <a:pt x="98" y="90"/>
                    <a:pt x="101" y="93"/>
                  </a:cubicBezTo>
                  <a:cubicBezTo>
                    <a:pt x="106" y="98"/>
                    <a:pt x="106" y="99"/>
                    <a:pt x="104" y="102"/>
                  </a:cubicBezTo>
                  <a:cubicBezTo>
                    <a:pt x="103" y="102"/>
                    <a:pt x="103" y="103"/>
                    <a:pt x="102" y="103"/>
                  </a:cubicBezTo>
                  <a:cubicBezTo>
                    <a:pt x="103" y="104"/>
                    <a:pt x="104" y="105"/>
                    <a:pt x="105" y="106"/>
                  </a:cubicBezTo>
                  <a:moveTo>
                    <a:pt x="37" y="138"/>
                  </a:moveTo>
                  <a:cubicBezTo>
                    <a:pt x="36" y="139"/>
                    <a:pt x="34" y="138"/>
                    <a:pt x="34" y="137"/>
                  </a:cubicBezTo>
                  <a:cubicBezTo>
                    <a:pt x="38" y="129"/>
                    <a:pt x="41" y="125"/>
                    <a:pt x="43" y="122"/>
                  </a:cubicBezTo>
                  <a:cubicBezTo>
                    <a:pt x="48" y="114"/>
                    <a:pt x="59" y="101"/>
                    <a:pt x="74" y="112"/>
                  </a:cubicBezTo>
                  <a:cubicBezTo>
                    <a:pt x="86" y="121"/>
                    <a:pt x="82" y="133"/>
                    <a:pt x="77" y="14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66" y="157"/>
                    <a:pt x="64" y="156"/>
                    <a:pt x="64" y="155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66" y="150"/>
                    <a:pt x="66" y="150"/>
                    <a:pt x="61" y="147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1" y="135"/>
                    <a:pt x="40" y="135"/>
                    <a:pt x="38" y="137"/>
                  </a:cubicBezTo>
                  <a:cubicBezTo>
                    <a:pt x="37" y="137"/>
                    <a:pt x="37" y="138"/>
                    <a:pt x="37" y="138"/>
                  </a:cubicBezTo>
                  <a:moveTo>
                    <a:pt x="45" y="126"/>
                  </a:moveTo>
                  <a:cubicBezTo>
                    <a:pt x="44" y="128"/>
                    <a:pt x="45" y="128"/>
                    <a:pt x="46" y="128"/>
                  </a:cubicBezTo>
                  <a:cubicBezTo>
                    <a:pt x="46" y="129"/>
                    <a:pt x="64" y="140"/>
                    <a:pt x="64" y="140"/>
                  </a:cubicBezTo>
                  <a:cubicBezTo>
                    <a:pt x="66" y="142"/>
                    <a:pt x="68" y="142"/>
                    <a:pt x="70" y="142"/>
                  </a:cubicBezTo>
                  <a:cubicBezTo>
                    <a:pt x="71" y="142"/>
                    <a:pt x="72" y="141"/>
                    <a:pt x="74" y="138"/>
                  </a:cubicBezTo>
                  <a:cubicBezTo>
                    <a:pt x="75" y="136"/>
                    <a:pt x="76" y="133"/>
                    <a:pt x="76" y="130"/>
                  </a:cubicBezTo>
                  <a:cubicBezTo>
                    <a:pt x="76" y="126"/>
                    <a:pt x="75" y="122"/>
                    <a:pt x="68" y="117"/>
                  </a:cubicBezTo>
                  <a:cubicBezTo>
                    <a:pt x="60" y="112"/>
                    <a:pt x="51" y="115"/>
                    <a:pt x="46" y="123"/>
                  </a:cubicBezTo>
                  <a:cubicBezTo>
                    <a:pt x="46" y="125"/>
                    <a:pt x="45" y="125"/>
                    <a:pt x="45" y="126"/>
                  </a:cubicBezTo>
                  <a:moveTo>
                    <a:pt x="35" y="276"/>
                  </a:moveTo>
                  <a:cubicBezTo>
                    <a:pt x="35" y="278"/>
                    <a:pt x="35" y="278"/>
                    <a:pt x="35" y="278"/>
                  </a:cubicBezTo>
                  <a:cubicBezTo>
                    <a:pt x="35" y="281"/>
                    <a:pt x="31" y="281"/>
                    <a:pt x="27" y="281"/>
                  </a:cubicBezTo>
                  <a:cubicBezTo>
                    <a:pt x="23" y="281"/>
                    <a:pt x="12" y="280"/>
                    <a:pt x="7" y="280"/>
                  </a:cubicBezTo>
                  <a:cubicBezTo>
                    <a:pt x="10" y="279"/>
                    <a:pt x="23" y="274"/>
                    <a:pt x="28" y="271"/>
                  </a:cubicBezTo>
                  <a:cubicBezTo>
                    <a:pt x="33" y="269"/>
                    <a:pt x="37" y="267"/>
                    <a:pt x="38" y="267"/>
                  </a:cubicBezTo>
                  <a:cubicBezTo>
                    <a:pt x="39" y="266"/>
                    <a:pt x="39" y="265"/>
                    <a:pt x="38" y="265"/>
                  </a:cubicBezTo>
                  <a:cubicBezTo>
                    <a:pt x="36" y="264"/>
                    <a:pt x="34" y="263"/>
                    <a:pt x="28" y="260"/>
                  </a:cubicBezTo>
                  <a:cubicBezTo>
                    <a:pt x="22" y="257"/>
                    <a:pt x="11" y="252"/>
                    <a:pt x="8" y="249"/>
                  </a:cubicBezTo>
                  <a:cubicBezTo>
                    <a:pt x="11" y="249"/>
                    <a:pt x="23" y="249"/>
                    <a:pt x="29" y="249"/>
                  </a:cubicBezTo>
                  <a:cubicBezTo>
                    <a:pt x="35" y="249"/>
                    <a:pt x="35" y="251"/>
                    <a:pt x="35" y="253"/>
                  </a:cubicBezTo>
                  <a:cubicBezTo>
                    <a:pt x="35" y="253"/>
                    <a:pt x="35" y="254"/>
                    <a:pt x="35" y="254"/>
                  </a:cubicBezTo>
                  <a:cubicBezTo>
                    <a:pt x="36" y="255"/>
                    <a:pt x="38" y="255"/>
                    <a:pt x="38" y="254"/>
                  </a:cubicBezTo>
                  <a:cubicBezTo>
                    <a:pt x="39" y="249"/>
                    <a:pt x="39" y="246"/>
                    <a:pt x="40" y="237"/>
                  </a:cubicBezTo>
                  <a:cubicBezTo>
                    <a:pt x="39" y="237"/>
                    <a:pt x="38" y="236"/>
                    <a:pt x="37" y="237"/>
                  </a:cubicBezTo>
                  <a:cubicBezTo>
                    <a:pt x="37" y="238"/>
                    <a:pt x="37" y="238"/>
                    <a:pt x="36" y="239"/>
                  </a:cubicBezTo>
                  <a:cubicBezTo>
                    <a:pt x="36" y="242"/>
                    <a:pt x="34" y="242"/>
                    <a:pt x="28" y="242"/>
                  </a:cubicBezTo>
                  <a:cubicBezTo>
                    <a:pt x="23" y="243"/>
                    <a:pt x="15" y="242"/>
                    <a:pt x="10" y="242"/>
                  </a:cubicBezTo>
                  <a:cubicBezTo>
                    <a:pt x="5" y="242"/>
                    <a:pt x="5" y="241"/>
                    <a:pt x="5" y="239"/>
                  </a:cubicBezTo>
                  <a:cubicBezTo>
                    <a:pt x="5" y="238"/>
                    <a:pt x="5" y="238"/>
                    <a:pt x="5" y="237"/>
                  </a:cubicBezTo>
                  <a:cubicBezTo>
                    <a:pt x="4" y="236"/>
                    <a:pt x="2" y="236"/>
                    <a:pt x="2" y="237"/>
                  </a:cubicBezTo>
                  <a:cubicBezTo>
                    <a:pt x="1" y="241"/>
                    <a:pt x="0" y="247"/>
                    <a:pt x="0" y="251"/>
                  </a:cubicBezTo>
                  <a:cubicBezTo>
                    <a:pt x="3" y="251"/>
                    <a:pt x="6" y="253"/>
                    <a:pt x="8" y="254"/>
                  </a:cubicBezTo>
                  <a:cubicBezTo>
                    <a:pt x="9" y="255"/>
                    <a:pt x="24" y="262"/>
                    <a:pt x="27" y="264"/>
                  </a:cubicBezTo>
                  <a:cubicBezTo>
                    <a:pt x="22" y="266"/>
                    <a:pt x="11" y="271"/>
                    <a:pt x="7" y="273"/>
                  </a:cubicBezTo>
                  <a:cubicBezTo>
                    <a:pt x="4" y="275"/>
                    <a:pt x="2" y="275"/>
                    <a:pt x="0" y="275"/>
                  </a:cubicBezTo>
                  <a:cubicBezTo>
                    <a:pt x="0" y="281"/>
                    <a:pt x="0" y="284"/>
                    <a:pt x="0" y="290"/>
                  </a:cubicBezTo>
                  <a:cubicBezTo>
                    <a:pt x="1" y="290"/>
                    <a:pt x="3" y="290"/>
                    <a:pt x="4" y="289"/>
                  </a:cubicBezTo>
                  <a:cubicBezTo>
                    <a:pt x="4" y="289"/>
                    <a:pt x="4" y="289"/>
                    <a:pt x="4" y="288"/>
                  </a:cubicBezTo>
                  <a:cubicBezTo>
                    <a:pt x="3" y="284"/>
                    <a:pt x="7" y="284"/>
                    <a:pt x="11" y="284"/>
                  </a:cubicBezTo>
                  <a:cubicBezTo>
                    <a:pt x="13" y="284"/>
                    <a:pt x="24" y="285"/>
                    <a:pt x="28" y="285"/>
                  </a:cubicBezTo>
                  <a:cubicBezTo>
                    <a:pt x="35" y="286"/>
                    <a:pt x="35" y="287"/>
                    <a:pt x="35" y="289"/>
                  </a:cubicBezTo>
                  <a:cubicBezTo>
                    <a:pt x="36" y="290"/>
                    <a:pt x="35" y="290"/>
                    <a:pt x="36" y="291"/>
                  </a:cubicBezTo>
                  <a:cubicBezTo>
                    <a:pt x="37" y="292"/>
                    <a:pt x="38" y="291"/>
                    <a:pt x="39" y="291"/>
                  </a:cubicBezTo>
                  <a:cubicBezTo>
                    <a:pt x="38" y="285"/>
                    <a:pt x="38" y="282"/>
                    <a:pt x="38" y="276"/>
                  </a:cubicBezTo>
                  <a:cubicBezTo>
                    <a:pt x="37" y="275"/>
                    <a:pt x="35" y="275"/>
                    <a:pt x="35" y="276"/>
                  </a:cubicBezTo>
                  <a:moveTo>
                    <a:pt x="501" y="233"/>
                  </a:moveTo>
                  <a:cubicBezTo>
                    <a:pt x="506" y="234"/>
                    <a:pt x="511" y="234"/>
                    <a:pt x="513" y="234"/>
                  </a:cubicBezTo>
                  <a:cubicBezTo>
                    <a:pt x="514" y="232"/>
                    <a:pt x="514" y="231"/>
                    <a:pt x="513" y="231"/>
                  </a:cubicBezTo>
                  <a:cubicBezTo>
                    <a:pt x="512" y="231"/>
                    <a:pt x="511" y="230"/>
                    <a:pt x="510" y="230"/>
                  </a:cubicBezTo>
                  <a:cubicBezTo>
                    <a:pt x="509" y="230"/>
                    <a:pt x="507" y="229"/>
                    <a:pt x="505" y="228"/>
                  </a:cubicBezTo>
                  <a:cubicBezTo>
                    <a:pt x="504" y="226"/>
                    <a:pt x="504" y="224"/>
                    <a:pt x="503" y="222"/>
                  </a:cubicBezTo>
                  <a:cubicBezTo>
                    <a:pt x="503" y="221"/>
                    <a:pt x="503" y="219"/>
                    <a:pt x="503" y="218"/>
                  </a:cubicBezTo>
                  <a:cubicBezTo>
                    <a:pt x="502" y="215"/>
                    <a:pt x="503" y="214"/>
                    <a:pt x="509" y="213"/>
                  </a:cubicBezTo>
                  <a:cubicBezTo>
                    <a:pt x="514" y="212"/>
                    <a:pt x="519" y="211"/>
                    <a:pt x="524" y="209"/>
                  </a:cubicBezTo>
                  <a:cubicBezTo>
                    <a:pt x="528" y="209"/>
                    <a:pt x="532" y="208"/>
                    <a:pt x="533" y="211"/>
                  </a:cubicBezTo>
                  <a:cubicBezTo>
                    <a:pt x="533" y="212"/>
                    <a:pt x="533" y="212"/>
                    <a:pt x="533" y="213"/>
                  </a:cubicBezTo>
                  <a:cubicBezTo>
                    <a:pt x="534" y="213"/>
                    <a:pt x="536" y="213"/>
                    <a:pt x="536" y="212"/>
                  </a:cubicBezTo>
                  <a:cubicBezTo>
                    <a:pt x="535" y="208"/>
                    <a:pt x="534" y="201"/>
                    <a:pt x="532" y="194"/>
                  </a:cubicBezTo>
                  <a:cubicBezTo>
                    <a:pt x="531" y="194"/>
                    <a:pt x="529" y="194"/>
                    <a:pt x="529" y="195"/>
                  </a:cubicBezTo>
                  <a:cubicBezTo>
                    <a:pt x="529" y="196"/>
                    <a:pt x="529" y="196"/>
                    <a:pt x="529" y="197"/>
                  </a:cubicBezTo>
                  <a:cubicBezTo>
                    <a:pt x="530" y="201"/>
                    <a:pt x="526" y="201"/>
                    <a:pt x="522" y="202"/>
                  </a:cubicBezTo>
                  <a:cubicBezTo>
                    <a:pt x="520" y="203"/>
                    <a:pt x="511" y="205"/>
                    <a:pt x="507" y="206"/>
                  </a:cubicBezTo>
                  <a:cubicBezTo>
                    <a:pt x="501" y="208"/>
                    <a:pt x="500" y="207"/>
                    <a:pt x="499" y="204"/>
                  </a:cubicBezTo>
                  <a:cubicBezTo>
                    <a:pt x="498" y="204"/>
                    <a:pt x="498" y="203"/>
                    <a:pt x="498" y="203"/>
                  </a:cubicBezTo>
                  <a:cubicBezTo>
                    <a:pt x="497" y="202"/>
                    <a:pt x="496" y="203"/>
                    <a:pt x="495" y="204"/>
                  </a:cubicBezTo>
                  <a:cubicBezTo>
                    <a:pt x="496" y="209"/>
                    <a:pt x="500" y="222"/>
                    <a:pt x="501" y="233"/>
                  </a:cubicBezTo>
                  <a:moveTo>
                    <a:pt x="429" y="90"/>
                  </a:moveTo>
                  <a:cubicBezTo>
                    <a:pt x="430" y="89"/>
                    <a:pt x="430" y="89"/>
                    <a:pt x="432" y="87"/>
                  </a:cubicBezTo>
                  <a:cubicBezTo>
                    <a:pt x="434" y="84"/>
                    <a:pt x="435" y="85"/>
                    <a:pt x="436" y="85"/>
                  </a:cubicBezTo>
                  <a:cubicBezTo>
                    <a:pt x="437" y="86"/>
                    <a:pt x="437" y="86"/>
                    <a:pt x="438" y="86"/>
                  </a:cubicBezTo>
                  <a:cubicBezTo>
                    <a:pt x="439" y="86"/>
                    <a:pt x="440" y="84"/>
                    <a:pt x="440" y="83"/>
                  </a:cubicBezTo>
                  <a:cubicBezTo>
                    <a:pt x="436" y="81"/>
                    <a:pt x="431" y="77"/>
                    <a:pt x="426" y="73"/>
                  </a:cubicBezTo>
                  <a:cubicBezTo>
                    <a:pt x="425" y="73"/>
                    <a:pt x="424" y="74"/>
                    <a:pt x="424" y="75"/>
                  </a:cubicBezTo>
                  <a:cubicBezTo>
                    <a:pt x="424" y="76"/>
                    <a:pt x="425" y="76"/>
                    <a:pt x="426" y="77"/>
                  </a:cubicBezTo>
                  <a:cubicBezTo>
                    <a:pt x="428" y="80"/>
                    <a:pt x="428" y="80"/>
                    <a:pt x="426" y="82"/>
                  </a:cubicBezTo>
                  <a:cubicBezTo>
                    <a:pt x="425" y="84"/>
                    <a:pt x="425" y="84"/>
                    <a:pt x="424" y="85"/>
                  </a:cubicBezTo>
                  <a:cubicBezTo>
                    <a:pt x="422" y="87"/>
                    <a:pt x="421" y="87"/>
                    <a:pt x="419" y="85"/>
                  </a:cubicBezTo>
                  <a:cubicBezTo>
                    <a:pt x="418" y="85"/>
                    <a:pt x="417" y="84"/>
                    <a:pt x="416" y="83"/>
                  </a:cubicBezTo>
                  <a:cubicBezTo>
                    <a:pt x="414" y="81"/>
                    <a:pt x="407" y="74"/>
                    <a:pt x="414" y="63"/>
                  </a:cubicBezTo>
                  <a:cubicBezTo>
                    <a:pt x="422" y="51"/>
                    <a:pt x="433" y="54"/>
                    <a:pt x="437" y="57"/>
                  </a:cubicBezTo>
                  <a:cubicBezTo>
                    <a:pt x="440" y="60"/>
                    <a:pt x="441" y="62"/>
                    <a:pt x="441" y="65"/>
                  </a:cubicBezTo>
                  <a:cubicBezTo>
                    <a:pt x="442" y="68"/>
                    <a:pt x="440" y="70"/>
                    <a:pt x="440" y="72"/>
                  </a:cubicBezTo>
                  <a:cubicBezTo>
                    <a:pt x="440" y="72"/>
                    <a:pt x="442" y="73"/>
                    <a:pt x="443" y="73"/>
                  </a:cubicBezTo>
                  <a:cubicBezTo>
                    <a:pt x="445" y="70"/>
                    <a:pt x="447" y="67"/>
                    <a:pt x="449" y="64"/>
                  </a:cubicBezTo>
                  <a:cubicBezTo>
                    <a:pt x="448" y="63"/>
                    <a:pt x="446" y="60"/>
                    <a:pt x="439" y="54"/>
                  </a:cubicBezTo>
                  <a:cubicBezTo>
                    <a:pt x="433" y="50"/>
                    <a:pt x="425" y="46"/>
                    <a:pt x="416" y="50"/>
                  </a:cubicBezTo>
                  <a:cubicBezTo>
                    <a:pt x="410" y="52"/>
                    <a:pt x="404" y="59"/>
                    <a:pt x="404" y="67"/>
                  </a:cubicBezTo>
                  <a:cubicBezTo>
                    <a:pt x="404" y="77"/>
                    <a:pt x="409" y="82"/>
                    <a:pt x="414" y="86"/>
                  </a:cubicBezTo>
                  <a:cubicBezTo>
                    <a:pt x="419" y="90"/>
                    <a:pt x="424" y="92"/>
                    <a:pt x="427" y="94"/>
                  </a:cubicBezTo>
                  <a:cubicBezTo>
                    <a:pt x="427" y="92"/>
                    <a:pt x="428" y="91"/>
                    <a:pt x="429" y="90"/>
                  </a:cubicBezTo>
                  <a:moveTo>
                    <a:pt x="307" y="506"/>
                  </a:moveTo>
                  <a:cubicBezTo>
                    <a:pt x="313" y="517"/>
                    <a:pt x="314" y="519"/>
                    <a:pt x="319" y="528"/>
                  </a:cubicBezTo>
                  <a:cubicBezTo>
                    <a:pt x="321" y="531"/>
                    <a:pt x="321" y="532"/>
                    <a:pt x="318" y="533"/>
                  </a:cubicBezTo>
                  <a:cubicBezTo>
                    <a:pt x="318" y="533"/>
                    <a:pt x="317" y="533"/>
                    <a:pt x="317" y="533"/>
                  </a:cubicBezTo>
                  <a:cubicBezTo>
                    <a:pt x="316" y="534"/>
                    <a:pt x="317" y="536"/>
                    <a:pt x="317" y="537"/>
                  </a:cubicBezTo>
                  <a:cubicBezTo>
                    <a:pt x="323" y="536"/>
                    <a:pt x="329" y="534"/>
                    <a:pt x="335" y="533"/>
                  </a:cubicBezTo>
                  <a:cubicBezTo>
                    <a:pt x="336" y="532"/>
                    <a:pt x="335" y="530"/>
                    <a:pt x="335" y="530"/>
                  </a:cubicBezTo>
                  <a:cubicBezTo>
                    <a:pt x="334" y="530"/>
                    <a:pt x="333" y="530"/>
                    <a:pt x="333" y="530"/>
                  </a:cubicBezTo>
                  <a:cubicBezTo>
                    <a:pt x="330" y="530"/>
                    <a:pt x="329" y="529"/>
                    <a:pt x="326" y="525"/>
                  </a:cubicBezTo>
                  <a:cubicBezTo>
                    <a:pt x="325" y="523"/>
                    <a:pt x="311" y="498"/>
                    <a:pt x="311" y="498"/>
                  </a:cubicBezTo>
                  <a:cubicBezTo>
                    <a:pt x="310" y="497"/>
                    <a:pt x="310" y="497"/>
                    <a:pt x="310" y="497"/>
                  </a:cubicBezTo>
                  <a:cubicBezTo>
                    <a:pt x="309" y="497"/>
                    <a:pt x="306" y="499"/>
                    <a:pt x="304" y="500"/>
                  </a:cubicBezTo>
                  <a:cubicBezTo>
                    <a:pt x="302" y="510"/>
                    <a:pt x="298" y="524"/>
                    <a:pt x="297" y="530"/>
                  </a:cubicBezTo>
                  <a:cubicBezTo>
                    <a:pt x="295" y="535"/>
                    <a:pt x="294" y="536"/>
                    <a:pt x="293" y="536"/>
                  </a:cubicBezTo>
                  <a:cubicBezTo>
                    <a:pt x="292" y="537"/>
                    <a:pt x="291" y="537"/>
                    <a:pt x="291" y="537"/>
                  </a:cubicBezTo>
                  <a:cubicBezTo>
                    <a:pt x="290" y="538"/>
                    <a:pt x="290" y="539"/>
                    <a:pt x="291" y="540"/>
                  </a:cubicBezTo>
                  <a:cubicBezTo>
                    <a:pt x="295" y="540"/>
                    <a:pt x="302" y="539"/>
                    <a:pt x="306" y="538"/>
                  </a:cubicBezTo>
                  <a:cubicBezTo>
                    <a:pt x="307" y="538"/>
                    <a:pt x="306" y="536"/>
                    <a:pt x="305" y="535"/>
                  </a:cubicBezTo>
                  <a:cubicBezTo>
                    <a:pt x="305" y="535"/>
                    <a:pt x="304" y="535"/>
                    <a:pt x="304" y="535"/>
                  </a:cubicBezTo>
                  <a:cubicBezTo>
                    <a:pt x="302" y="535"/>
                    <a:pt x="301" y="535"/>
                    <a:pt x="301" y="530"/>
                  </a:cubicBezTo>
                  <a:cubicBezTo>
                    <a:pt x="303" y="523"/>
                    <a:pt x="305" y="514"/>
                    <a:pt x="307" y="506"/>
                  </a:cubicBezTo>
                  <a:moveTo>
                    <a:pt x="511" y="271"/>
                  </a:moveTo>
                  <a:cubicBezTo>
                    <a:pt x="523" y="267"/>
                    <a:pt x="524" y="266"/>
                    <a:pt x="534" y="263"/>
                  </a:cubicBezTo>
                  <a:cubicBezTo>
                    <a:pt x="537" y="262"/>
                    <a:pt x="539" y="261"/>
                    <a:pt x="539" y="264"/>
                  </a:cubicBezTo>
                  <a:cubicBezTo>
                    <a:pt x="539" y="265"/>
                    <a:pt x="539" y="266"/>
                    <a:pt x="539" y="266"/>
                  </a:cubicBezTo>
                  <a:cubicBezTo>
                    <a:pt x="540" y="267"/>
                    <a:pt x="542" y="267"/>
                    <a:pt x="542" y="266"/>
                  </a:cubicBezTo>
                  <a:cubicBezTo>
                    <a:pt x="542" y="260"/>
                    <a:pt x="542" y="254"/>
                    <a:pt x="542" y="248"/>
                  </a:cubicBezTo>
                  <a:cubicBezTo>
                    <a:pt x="541" y="247"/>
                    <a:pt x="539" y="247"/>
                    <a:pt x="538" y="248"/>
                  </a:cubicBezTo>
                  <a:cubicBezTo>
                    <a:pt x="538" y="248"/>
                    <a:pt x="538" y="249"/>
                    <a:pt x="538" y="250"/>
                  </a:cubicBezTo>
                  <a:cubicBezTo>
                    <a:pt x="538" y="253"/>
                    <a:pt x="537" y="254"/>
                    <a:pt x="532" y="255"/>
                  </a:cubicBezTo>
                  <a:cubicBezTo>
                    <a:pt x="530" y="256"/>
                    <a:pt x="503" y="266"/>
                    <a:pt x="503" y="266"/>
                  </a:cubicBezTo>
                  <a:cubicBezTo>
                    <a:pt x="502" y="267"/>
                    <a:pt x="502" y="267"/>
                    <a:pt x="502" y="268"/>
                  </a:cubicBezTo>
                  <a:cubicBezTo>
                    <a:pt x="502" y="268"/>
                    <a:pt x="503" y="272"/>
                    <a:pt x="504" y="273"/>
                  </a:cubicBezTo>
                  <a:cubicBezTo>
                    <a:pt x="513" y="277"/>
                    <a:pt x="527" y="283"/>
                    <a:pt x="532" y="285"/>
                  </a:cubicBezTo>
                  <a:cubicBezTo>
                    <a:pt x="538" y="287"/>
                    <a:pt x="538" y="289"/>
                    <a:pt x="538" y="290"/>
                  </a:cubicBezTo>
                  <a:cubicBezTo>
                    <a:pt x="538" y="291"/>
                    <a:pt x="538" y="292"/>
                    <a:pt x="538" y="293"/>
                  </a:cubicBezTo>
                  <a:cubicBezTo>
                    <a:pt x="539" y="293"/>
                    <a:pt x="541" y="294"/>
                    <a:pt x="541" y="293"/>
                  </a:cubicBezTo>
                  <a:cubicBezTo>
                    <a:pt x="542" y="288"/>
                    <a:pt x="542" y="282"/>
                    <a:pt x="542" y="278"/>
                  </a:cubicBezTo>
                  <a:cubicBezTo>
                    <a:pt x="542" y="277"/>
                    <a:pt x="540" y="277"/>
                    <a:pt x="539" y="277"/>
                  </a:cubicBezTo>
                  <a:cubicBezTo>
                    <a:pt x="539" y="278"/>
                    <a:pt x="539" y="279"/>
                    <a:pt x="539" y="279"/>
                  </a:cubicBezTo>
                  <a:cubicBezTo>
                    <a:pt x="539" y="281"/>
                    <a:pt x="538" y="282"/>
                    <a:pt x="534" y="281"/>
                  </a:cubicBezTo>
                  <a:cubicBezTo>
                    <a:pt x="527" y="278"/>
                    <a:pt x="518" y="274"/>
                    <a:pt x="511" y="271"/>
                  </a:cubicBezTo>
                  <a:moveTo>
                    <a:pt x="236" y="500"/>
                  </a:moveTo>
                  <a:cubicBezTo>
                    <a:pt x="234" y="504"/>
                    <a:pt x="233" y="508"/>
                    <a:pt x="232" y="511"/>
                  </a:cubicBezTo>
                  <a:cubicBezTo>
                    <a:pt x="233" y="512"/>
                    <a:pt x="234" y="512"/>
                    <a:pt x="235" y="512"/>
                  </a:cubicBezTo>
                  <a:cubicBezTo>
                    <a:pt x="235" y="511"/>
                    <a:pt x="236" y="509"/>
                    <a:pt x="236" y="509"/>
                  </a:cubicBezTo>
                  <a:cubicBezTo>
                    <a:pt x="237" y="508"/>
                    <a:pt x="238" y="506"/>
                    <a:pt x="240" y="505"/>
                  </a:cubicBezTo>
                  <a:cubicBezTo>
                    <a:pt x="242" y="504"/>
                    <a:pt x="244" y="505"/>
                    <a:pt x="246" y="505"/>
                  </a:cubicBezTo>
                  <a:cubicBezTo>
                    <a:pt x="248" y="505"/>
                    <a:pt x="249" y="505"/>
                    <a:pt x="250" y="505"/>
                  </a:cubicBezTo>
                  <a:cubicBezTo>
                    <a:pt x="253" y="506"/>
                    <a:pt x="253" y="507"/>
                    <a:pt x="253" y="513"/>
                  </a:cubicBezTo>
                  <a:cubicBezTo>
                    <a:pt x="252" y="518"/>
                    <a:pt x="252" y="523"/>
                    <a:pt x="252" y="529"/>
                  </a:cubicBezTo>
                  <a:cubicBezTo>
                    <a:pt x="251" y="532"/>
                    <a:pt x="251" y="536"/>
                    <a:pt x="247" y="536"/>
                  </a:cubicBezTo>
                  <a:cubicBezTo>
                    <a:pt x="247" y="536"/>
                    <a:pt x="247" y="536"/>
                    <a:pt x="246" y="536"/>
                  </a:cubicBezTo>
                  <a:cubicBezTo>
                    <a:pt x="245" y="537"/>
                    <a:pt x="245" y="539"/>
                    <a:pt x="246" y="539"/>
                  </a:cubicBezTo>
                  <a:cubicBezTo>
                    <a:pt x="250" y="540"/>
                    <a:pt x="257" y="540"/>
                    <a:pt x="264" y="540"/>
                  </a:cubicBezTo>
                  <a:cubicBezTo>
                    <a:pt x="265" y="540"/>
                    <a:pt x="265" y="538"/>
                    <a:pt x="264" y="537"/>
                  </a:cubicBezTo>
                  <a:cubicBezTo>
                    <a:pt x="263" y="537"/>
                    <a:pt x="263" y="537"/>
                    <a:pt x="262" y="537"/>
                  </a:cubicBezTo>
                  <a:cubicBezTo>
                    <a:pt x="258" y="536"/>
                    <a:pt x="259" y="532"/>
                    <a:pt x="259" y="529"/>
                  </a:cubicBezTo>
                  <a:cubicBezTo>
                    <a:pt x="259" y="526"/>
                    <a:pt x="260" y="518"/>
                    <a:pt x="260" y="513"/>
                  </a:cubicBezTo>
                  <a:cubicBezTo>
                    <a:pt x="261" y="507"/>
                    <a:pt x="261" y="506"/>
                    <a:pt x="264" y="506"/>
                  </a:cubicBezTo>
                  <a:cubicBezTo>
                    <a:pt x="265" y="506"/>
                    <a:pt x="265" y="506"/>
                    <a:pt x="266" y="506"/>
                  </a:cubicBezTo>
                  <a:cubicBezTo>
                    <a:pt x="267" y="505"/>
                    <a:pt x="267" y="503"/>
                    <a:pt x="266" y="502"/>
                  </a:cubicBezTo>
                  <a:cubicBezTo>
                    <a:pt x="261" y="502"/>
                    <a:pt x="248" y="502"/>
                    <a:pt x="236" y="500"/>
                  </a:cubicBezTo>
                  <a:moveTo>
                    <a:pt x="501" y="323"/>
                  </a:moveTo>
                  <a:cubicBezTo>
                    <a:pt x="502" y="321"/>
                    <a:pt x="502" y="321"/>
                    <a:pt x="502" y="321"/>
                  </a:cubicBezTo>
                  <a:cubicBezTo>
                    <a:pt x="502" y="318"/>
                    <a:pt x="506" y="319"/>
                    <a:pt x="510" y="321"/>
                  </a:cubicBezTo>
                  <a:cubicBezTo>
                    <a:pt x="513" y="322"/>
                    <a:pt x="524" y="325"/>
                    <a:pt x="529" y="326"/>
                  </a:cubicBezTo>
                  <a:cubicBezTo>
                    <a:pt x="526" y="327"/>
                    <a:pt x="512" y="328"/>
                    <a:pt x="506" y="329"/>
                  </a:cubicBezTo>
                  <a:cubicBezTo>
                    <a:pt x="501" y="331"/>
                    <a:pt x="497" y="331"/>
                    <a:pt x="496" y="331"/>
                  </a:cubicBezTo>
                  <a:cubicBezTo>
                    <a:pt x="495" y="331"/>
                    <a:pt x="495" y="332"/>
                    <a:pt x="495" y="333"/>
                  </a:cubicBezTo>
                  <a:cubicBezTo>
                    <a:pt x="497" y="335"/>
                    <a:pt x="498" y="336"/>
                    <a:pt x="503" y="340"/>
                  </a:cubicBezTo>
                  <a:cubicBezTo>
                    <a:pt x="508" y="345"/>
                    <a:pt x="518" y="353"/>
                    <a:pt x="520" y="356"/>
                  </a:cubicBezTo>
                  <a:cubicBezTo>
                    <a:pt x="517" y="355"/>
                    <a:pt x="505" y="352"/>
                    <a:pt x="500" y="350"/>
                  </a:cubicBezTo>
                  <a:cubicBezTo>
                    <a:pt x="494" y="349"/>
                    <a:pt x="494" y="348"/>
                    <a:pt x="495" y="346"/>
                  </a:cubicBezTo>
                  <a:cubicBezTo>
                    <a:pt x="495" y="345"/>
                    <a:pt x="495" y="345"/>
                    <a:pt x="495" y="344"/>
                  </a:cubicBezTo>
                  <a:cubicBezTo>
                    <a:pt x="495" y="343"/>
                    <a:pt x="493" y="343"/>
                    <a:pt x="492" y="343"/>
                  </a:cubicBezTo>
                  <a:cubicBezTo>
                    <a:pt x="491" y="348"/>
                    <a:pt x="490" y="351"/>
                    <a:pt x="486" y="359"/>
                  </a:cubicBezTo>
                  <a:cubicBezTo>
                    <a:pt x="487" y="360"/>
                    <a:pt x="488" y="361"/>
                    <a:pt x="489" y="360"/>
                  </a:cubicBezTo>
                  <a:cubicBezTo>
                    <a:pt x="490" y="359"/>
                    <a:pt x="490" y="359"/>
                    <a:pt x="490" y="358"/>
                  </a:cubicBezTo>
                  <a:cubicBezTo>
                    <a:pt x="491" y="356"/>
                    <a:pt x="494" y="356"/>
                    <a:pt x="499" y="357"/>
                  </a:cubicBezTo>
                  <a:cubicBezTo>
                    <a:pt x="504" y="358"/>
                    <a:pt x="511" y="361"/>
                    <a:pt x="517" y="362"/>
                  </a:cubicBezTo>
                  <a:cubicBezTo>
                    <a:pt x="521" y="363"/>
                    <a:pt x="521" y="365"/>
                    <a:pt x="521" y="367"/>
                  </a:cubicBezTo>
                  <a:cubicBezTo>
                    <a:pt x="520" y="368"/>
                    <a:pt x="520" y="368"/>
                    <a:pt x="520" y="368"/>
                  </a:cubicBezTo>
                  <a:cubicBezTo>
                    <a:pt x="521" y="370"/>
                    <a:pt x="522" y="370"/>
                    <a:pt x="523" y="370"/>
                  </a:cubicBezTo>
                  <a:cubicBezTo>
                    <a:pt x="525" y="366"/>
                    <a:pt x="527" y="360"/>
                    <a:pt x="528" y="356"/>
                  </a:cubicBezTo>
                  <a:cubicBezTo>
                    <a:pt x="526" y="355"/>
                    <a:pt x="523" y="353"/>
                    <a:pt x="521" y="351"/>
                  </a:cubicBezTo>
                  <a:cubicBezTo>
                    <a:pt x="521" y="350"/>
                    <a:pt x="508" y="339"/>
                    <a:pt x="505" y="337"/>
                  </a:cubicBezTo>
                  <a:cubicBezTo>
                    <a:pt x="511" y="336"/>
                    <a:pt x="523" y="334"/>
                    <a:pt x="527" y="333"/>
                  </a:cubicBezTo>
                  <a:cubicBezTo>
                    <a:pt x="531" y="332"/>
                    <a:pt x="533" y="332"/>
                    <a:pt x="535" y="333"/>
                  </a:cubicBezTo>
                  <a:cubicBezTo>
                    <a:pt x="536" y="328"/>
                    <a:pt x="537" y="324"/>
                    <a:pt x="538" y="319"/>
                  </a:cubicBezTo>
                  <a:cubicBezTo>
                    <a:pt x="537" y="318"/>
                    <a:pt x="536" y="317"/>
                    <a:pt x="535" y="318"/>
                  </a:cubicBezTo>
                  <a:cubicBezTo>
                    <a:pt x="535" y="319"/>
                    <a:pt x="535" y="319"/>
                    <a:pt x="534" y="320"/>
                  </a:cubicBezTo>
                  <a:cubicBezTo>
                    <a:pt x="533" y="324"/>
                    <a:pt x="530" y="322"/>
                    <a:pt x="526" y="321"/>
                  </a:cubicBezTo>
                  <a:cubicBezTo>
                    <a:pt x="524" y="321"/>
                    <a:pt x="513" y="317"/>
                    <a:pt x="510" y="316"/>
                  </a:cubicBezTo>
                  <a:cubicBezTo>
                    <a:pt x="504" y="314"/>
                    <a:pt x="504" y="312"/>
                    <a:pt x="504" y="310"/>
                  </a:cubicBezTo>
                  <a:cubicBezTo>
                    <a:pt x="504" y="309"/>
                    <a:pt x="504" y="309"/>
                    <a:pt x="504" y="308"/>
                  </a:cubicBezTo>
                  <a:cubicBezTo>
                    <a:pt x="503" y="307"/>
                    <a:pt x="502" y="307"/>
                    <a:pt x="501" y="308"/>
                  </a:cubicBezTo>
                  <a:cubicBezTo>
                    <a:pt x="500" y="313"/>
                    <a:pt x="499" y="316"/>
                    <a:pt x="498" y="323"/>
                  </a:cubicBezTo>
                  <a:cubicBezTo>
                    <a:pt x="499" y="324"/>
                    <a:pt x="500" y="324"/>
                    <a:pt x="501" y="323"/>
                  </a:cubicBezTo>
                  <a:moveTo>
                    <a:pt x="277" y="16"/>
                  </a:moveTo>
                  <a:cubicBezTo>
                    <a:pt x="277" y="13"/>
                    <a:pt x="274" y="10"/>
                    <a:pt x="271" y="10"/>
                  </a:cubicBezTo>
                  <a:cubicBezTo>
                    <a:pt x="268" y="10"/>
                    <a:pt x="265" y="13"/>
                    <a:pt x="265" y="16"/>
                  </a:cubicBezTo>
                  <a:cubicBezTo>
                    <a:pt x="265" y="20"/>
                    <a:pt x="268" y="22"/>
                    <a:pt x="271" y="22"/>
                  </a:cubicBezTo>
                  <a:cubicBezTo>
                    <a:pt x="274" y="22"/>
                    <a:pt x="277" y="20"/>
                    <a:pt x="277" y="16"/>
                  </a:cubicBezTo>
                  <a:moveTo>
                    <a:pt x="208" y="522"/>
                  </a:moveTo>
                  <a:cubicBezTo>
                    <a:pt x="208" y="523"/>
                    <a:pt x="207" y="524"/>
                    <a:pt x="206" y="525"/>
                  </a:cubicBezTo>
                  <a:cubicBezTo>
                    <a:pt x="205" y="526"/>
                    <a:pt x="203" y="527"/>
                    <a:pt x="199" y="526"/>
                  </a:cubicBezTo>
                  <a:cubicBezTo>
                    <a:pt x="198" y="526"/>
                    <a:pt x="196" y="526"/>
                    <a:pt x="194" y="525"/>
                  </a:cubicBezTo>
                  <a:cubicBezTo>
                    <a:pt x="194" y="525"/>
                    <a:pt x="199" y="507"/>
                    <a:pt x="201" y="503"/>
                  </a:cubicBezTo>
                  <a:cubicBezTo>
                    <a:pt x="203" y="497"/>
                    <a:pt x="203" y="496"/>
                    <a:pt x="207" y="497"/>
                  </a:cubicBezTo>
                  <a:cubicBezTo>
                    <a:pt x="207" y="497"/>
                    <a:pt x="208" y="497"/>
                    <a:pt x="208" y="497"/>
                  </a:cubicBezTo>
                  <a:cubicBezTo>
                    <a:pt x="209" y="497"/>
                    <a:pt x="209" y="495"/>
                    <a:pt x="209" y="494"/>
                  </a:cubicBezTo>
                  <a:cubicBezTo>
                    <a:pt x="204" y="493"/>
                    <a:pt x="197" y="490"/>
                    <a:pt x="192" y="488"/>
                  </a:cubicBezTo>
                  <a:cubicBezTo>
                    <a:pt x="191" y="489"/>
                    <a:pt x="190" y="491"/>
                    <a:pt x="191" y="491"/>
                  </a:cubicBezTo>
                  <a:cubicBezTo>
                    <a:pt x="191" y="492"/>
                    <a:pt x="192" y="492"/>
                    <a:pt x="192" y="492"/>
                  </a:cubicBezTo>
                  <a:cubicBezTo>
                    <a:pt x="195" y="494"/>
                    <a:pt x="195" y="496"/>
                    <a:pt x="193" y="501"/>
                  </a:cubicBezTo>
                  <a:cubicBezTo>
                    <a:pt x="193" y="504"/>
                    <a:pt x="193" y="504"/>
                    <a:pt x="186" y="522"/>
                  </a:cubicBezTo>
                  <a:cubicBezTo>
                    <a:pt x="184" y="522"/>
                    <a:pt x="181" y="521"/>
                    <a:pt x="180" y="520"/>
                  </a:cubicBezTo>
                  <a:cubicBezTo>
                    <a:pt x="177" y="519"/>
                    <a:pt x="177" y="516"/>
                    <a:pt x="177" y="515"/>
                  </a:cubicBezTo>
                  <a:cubicBezTo>
                    <a:pt x="177" y="514"/>
                    <a:pt x="177" y="513"/>
                    <a:pt x="177" y="512"/>
                  </a:cubicBezTo>
                  <a:cubicBezTo>
                    <a:pt x="177" y="511"/>
                    <a:pt x="175" y="510"/>
                    <a:pt x="174" y="511"/>
                  </a:cubicBezTo>
                  <a:cubicBezTo>
                    <a:pt x="173" y="512"/>
                    <a:pt x="171" y="519"/>
                    <a:pt x="171" y="521"/>
                  </a:cubicBezTo>
                  <a:cubicBezTo>
                    <a:pt x="185" y="527"/>
                    <a:pt x="193" y="529"/>
                    <a:pt x="206" y="533"/>
                  </a:cubicBezTo>
                  <a:cubicBezTo>
                    <a:pt x="207" y="532"/>
                    <a:pt x="211" y="525"/>
                    <a:pt x="211" y="524"/>
                  </a:cubicBezTo>
                  <a:cubicBezTo>
                    <a:pt x="211" y="523"/>
                    <a:pt x="209" y="522"/>
                    <a:pt x="208" y="522"/>
                  </a:cubicBezTo>
                  <a:moveTo>
                    <a:pt x="101" y="467"/>
                  </a:moveTo>
                  <a:cubicBezTo>
                    <a:pt x="100" y="467"/>
                    <a:pt x="99" y="468"/>
                    <a:pt x="97" y="468"/>
                  </a:cubicBezTo>
                  <a:cubicBezTo>
                    <a:pt x="96" y="469"/>
                    <a:pt x="93" y="469"/>
                    <a:pt x="91" y="466"/>
                  </a:cubicBezTo>
                  <a:cubicBezTo>
                    <a:pt x="90" y="466"/>
                    <a:pt x="89" y="464"/>
                    <a:pt x="87" y="463"/>
                  </a:cubicBezTo>
                  <a:cubicBezTo>
                    <a:pt x="87" y="463"/>
                    <a:pt x="100" y="450"/>
                    <a:pt x="103" y="446"/>
                  </a:cubicBezTo>
                  <a:cubicBezTo>
                    <a:pt x="107" y="442"/>
                    <a:pt x="108" y="441"/>
                    <a:pt x="111" y="443"/>
                  </a:cubicBezTo>
                  <a:cubicBezTo>
                    <a:pt x="111" y="444"/>
                    <a:pt x="112" y="444"/>
                    <a:pt x="112" y="444"/>
                  </a:cubicBezTo>
                  <a:cubicBezTo>
                    <a:pt x="113" y="444"/>
                    <a:pt x="114" y="443"/>
                    <a:pt x="114" y="442"/>
                  </a:cubicBezTo>
                  <a:cubicBezTo>
                    <a:pt x="110" y="438"/>
                    <a:pt x="105" y="433"/>
                    <a:pt x="101" y="429"/>
                  </a:cubicBezTo>
                  <a:cubicBezTo>
                    <a:pt x="100" y="429"/>
                    <a:pt x="99" y="430"/>
                    <a:pt x="99" y="431"/>
                  </a:cubicBezTo>
                  <a:cubicBezTo>
                    <a:pt x="99" y="432"/>
                    <a:pt x="100" y="432"/>
                    <a:pt x="100" y="433"/>
                  </a:cubicBezTo>
                  <a:cubicBezTo>
                    <a:pt x="102" y="436"/>
                    <a:pt x="101" y="437"/>
                    <a:pt x="97" y="441"/>
                  </a:cubicBezTo>
                  <a:cubicBezTo>
                    <a:pt x="95" y="443"/>
                    <a:pt x="95" y="443"/>
                    <a:pt x="81" y="457"/>
                  </a:cubicBezTo>
                  <a:cubicBezTo>
                    <a:pt x="79" y="455"/>
                    <a:pt x="77" y="453"/>
                    <a:pt x="76" y="452"/>
                  </a:cubicBezTo>
                  <a:cubicBezTo>
                    <a:pt x="74" y="449"/>
                    <a:pt x="76" y="447"/>
                    <a:pt x="76" y="446"/>
                  </a:cubicBezTo>
                  <a:cubicBezTo>
                    <a:pt x="76" y="445"/>
                    <a:pt x="77" y="444"/>
                    <a:pt x="78" y="443"/>
                  </a:cubicBezTo>
                  <a:cubicBezTo>
                    <a:pt x="78" y="442"/>
                    <a:pt x="76" y="441"/>
                    <a:pt x="75" y="441"/>
                  </a:cubicBezTo>
                  <a:cubicBezTo>
                    <a:pt x="74" y="442"/>
                    <a:pt x="69" y="448"/>
                    <a:pt x="68" y="449"/>
                  </a:cubicBezTo>
                  <a:cubicBezTo>
                    <a:pt x="78" y="460"/>
                    <a:pt x="84" y="466"/>
                    <a:pt x="94" y="475"/>
                  </a:cubicBezTo>
                  <a:cubicBezTo>
                    <a:pt x="95" y="475"/>
                    <a:pt x="102" y="470"/>
                    <a:pt x="103" y="469"/>
                  </a:cubicBezTo>
                  <a:cubicBezTo>
                    <a:pt x="103" y="468"/>
                    <a:pt x="102" y="467"/>
                    <a:pt x="101" y="467"/>
                  </a:cubicBezTo>
                  <a:moveTo>
                    <a:pt x="452" y="421"/>
                  </a:moveTo>
                  <a:cubicBezTo>
                    <a:pt x="453" y="420"/>
                    <a:pt x="453" y="420"/>
                    <a:pt x="454" y="419"/>
                  </a:cubicBezTo>
                  <a:cubicBezTo>
                    <a:pt x="456" y="417"/>
                    <a:pt x="458" y="416"/>
                    <a:pt x="462" y="419"/>
                  </a:cubicBezTo>
                  <a:cubicBezTo>
                    <a:pt x="463" y="420"/>
                    <a:pt x="466" y="423"/>
                    <a:pt x="467" y="424"/>
                  </a:cubicBezTo>
                  <a:cubicBezTo>
                    <a:pt x="465" y="427"/>
                    <a:pt x="463" y="429"/>
                    <a:pt x="461" y="432"/>
                  </a:cubicBezTo>
                  <a:cubicBezTo>
                    <a:pt x="461" y="433"/>
                    <a:pt x="462" y="434"/>
                    <a:pt x="464" y="434"/>
                  </a:cubicBezTo>
                  <a:cubicBezTo>
                    <a:pt x="466" y="431"/>
                    <a:pt x="468" y="430"/>
                    <a:pt x="471" y="426"/>
                  </a:cubicBezTo>
                  <a:cubicBezTo>
                    <a:pt x="472" y="427"/>
                    <a:pt x="479" y="433"/>
                    <a:pt x="480" y="433"/>
                  </a:cubicBezTo>
                  <a:cubicBezTo>
                    <a:pt x="481" y="434"/>
                    <a:pt x="481" y="435"/>
                    <a:pt x="480" y="436"/>
                  </a:cubicBezTo>
                  <a:cubicBezTo>
                    <a:pt x="479" y="438"/>
                    <a:pt x="478" y="440"/>
                    <a:pt x="475" y="442"/>
                  </a:cubicBezTo>
                  <a:cubicBezTo>
                    <a:pt x="471" y="447"/>
                    <a:pt x="464" y="443"/>
                    <a:pt x="462" y="442"/>
                  </a:cubicBezTo>
                  <a:cubicBezTo>
                    <a:pt x="461" y="442"/>
                    <a:pt x="460" y="443"/>
                    <a:pt x="460" y="445"/>
                  </a:cubicBezTo>
                  <a:cubicBezTo>
                    <a:pt x="463" y="447"/>
                    <a:pt x="469" y="450"/>
                    <a:pt x="471" y="452"/>
                  </a:cubicBezTo>
                  <a:cubicBezTo>
                    <a:pt x="481" y="441"/>
                    <a:pt x="486" y="435"/>
                    <a:pt x="492" y="426"/>
                  </a:cubicBezTo>
                  <a:cubicBezTo>
                    <a:pt x="492" y="426"/>
                    <a:pt x="491" y="425"/>
                    <a:pt x="490" y="425"/>
                  </a:cubicBezTo>
                  <a:cubicBezTo>
                    <a:pt x="489" y="425"/>
                    <a:pt x="489" y="425"/>
                    <a:pt x="489" y="426"/>
                  </a:cubicBezTo>
                  <a:cubicBezTo>
                    <a:pt x="486" y="429"/>
                    <a:pt x="484" y="427"/>
                    <a:pt x="480" y="424"/>
                  </a:cubicBezTo>
                  <a:cubicBezTo>
                    <a:pt x="478" y="422"/>
                    <a:pt x="473" y="418"/>
                    <a:pt x="468" y="414"/>
                  </a:cubicBezTo>
                  <a:cubicBezTo>
                    <a:pt x="462" y="410"/>
                    <a:pt x="462" y="409"/>
                    <a:pt x="464" y="406"/>
                  </a:cubicBezTo>
                  <a:cubicBezTo>
                    <a:pt x="464" y="406"/>
                    <a:pt x="464" y="406"/>
                    <a:pt x="464" y="405"/>
                  </a:cubicBezTo>
                  <a:cubicBezTo>
                    <a:pt x="464" y="404"/>
                    <a:pt x="463" y="403"/>
                    <a:pt x="462" y="403"/>
                  </a:cubicBezTo>
                  <a:cubicBezTo>
                    <a:pt x="458" y="409"/>
                    <a:pt x="454" y="414"/>
                    <a:pt x="450" y="419"/>
                  </a:cubicBezTo>
                  <a:cubicBezTo>
                    <a:pt x="450" y="419"/>
                    <a:pt x="452" y="420"/>
                    <a:pt x="452" y="421"/>
                  </a:cubicBezTo>
                  <a:moveTo>
                    <a:pt x="358" y="53"/>
                  </a:moveTo>
                  <a:cubicBezTo>
                    <a:pt x="363" y="55"/>
                    <a:pt x="369" y="57"/>
                    <a:pt x="375" y="61"/>
                  </a:cubicBezTo>
                  <a:cubicBezTo>
                    <a:pt x="376" y="60"/>
                    <a:pt x="377" y="58"/>
                    <a:pt x="377" y="58"/>
                  </a:cubicBezTo>
                  <a:cubicBezTo>
                    <a:pt x="376" y="57"/>
                    <a:pt x="376" y="57"/>
                    <a:pt x="375" y="56"/>
                  </a:cubicBezTo>
                  <a:cubicBezTo>
                    <a:pt x="372" y="54"/>
                    <a:pt x="373" y="53"/>
                    <a:pt x="375" y="48"/>
                  </a:cubicBezTo>
                  <a:cubicBezTo>
                    <a:pt x="376" y="45"/>
                    <a:pt x="379" y="39"/>
                    <a:pt x="382" y="34"/>
                  </a:cubicBezTo>
                  <a:cubicBezTo>
                    <a:pt x="383" y="30"/>
                    <a:pt x="385" y="27"/>
                    <a:pt x="389" y="28"/>
                  </a:cubicBezTo>
                  <a:cubicBezTo>
                    <a:pt x="389" y="28"/>
                    <a:pt x="390" y="29"/>
                    <a:pt x="390" y="29"/>
                  </a:cubicBezTo>
                  <a:cubicBezTo>
                    <a:pt x="391" y="29"/>
                    <a:pt x="392" y="27"/>
                    <a:pt x="392" y="26"/>
                  </a:cubicBezTo>
                  <a:cubicBezTo>
                    <a:pt x="387" y="24"/>
                    <a:pt x="380" y="21"/>
                    <a:pt x="374" y="18"/>
                  </a:cubicBezTo>
                  <a:cubicBezTo>
                    <a:pt x="373" y="18"/>
                    <a:pt x="372" y="20"/>
                    <a:pt x="373" y="21"/>
                  </a:cubicBezTo>
                  <a:cubicBezTo>
                    <a:pt x="373" y="21"/>
                    <a:pt x="374" y="21"/>
                    <a:pt x="374" y="22"/>
                  </a:cubicBezTo>
                  <a:cubicBezTo>
                    <a:pt x="378" y="24"/>
                    <a:pt x="376" y="27"/>
                    <a:pt x="375" y="30"/>
                  </a:cubicBezTo>
                  <a:cubicBezTo>
                    <a:pt x="373" y="33"/>
                    <a:pt x="370" y="41"/>
                    <a:pt x="368" y="45"/>
                  </a:cubicBezTo>
                  <a:cubicBezTo>
                    <a:pt x="366" y="51"/>
                    <a:pt x="365" y="51"/>
                    <a:pt x="361" y="50"/>
                  </a:cubicBezTo>
                  <a:cubicBezTo>
                    <a:pt x="361" y="50"/>
                    <a:pt x="360" y="50"/>
                    <a:pt x="359" y="50"/>
                  </a:cubicBezTo>
                  <a:cubicBezTo>
                    <a:pt x="359" y="50"/>
                    <a:pt x="358" y="52"/>
                    <a:pt x="358" y="53"/>
                  </a:cubicBezTo>
                  <a:moveTo>
                    <a:pt x="82" y="405"/>
                  </a:moveTo>
                  <a:cubicBezTo>
                    <a:pt x="79" y="401"/>
                    <a:pt x="75" y="396"/>
                    <a:pt x="71" y="390"/>
                  </a:cubicBezTo>
                  <a:cubicBezTo>
                    <a:pt x="70" y="389"/>
                    <a:pt x="69" y="390"/>
                    <a:pt x="68" y="391"/>
                  </a:cubicBezTo>
                  <a:cubicBezTo>
                    <a:pt x="69" y="392"/>
                    <a:pt x="69" y="393"/>
                    <a:pt x="69" y="393"/>
                  </a:cubicBezTo>
                  <a:cubicBezTo>
                    <a:pt x="71" y="396"/>
                    <a:pt x="70" y="397"/>
                    <a:pt x="65" y="400"/>
                  </a:cubicBezTo>
                  <a:cubicBezTo>
                    <a:pt x="62" y="402"/>
                    <a:pt x="56" y="406"/>
                    <a:pt x="52" y="409"/>
                  </a:cubicBezTo>
                  <a:cubicBezTo>
                    <a:pt x="48" y="411"/>
                    <a:pt x="45" y="413"/>
                    <a:pt x="43" y="410"/>
                  </a:cubicBezTo>
                  <a:cubicBezTo>
                    <a:pt x="43" y="409"/>
                    <a:pt x="42" y="409"/>
                    <a:pt x="42" y="408"/>
                  </a:cubicBezTo>
                  <a:cubicBezTo>
                    <a:pt x="41" y="408"/>
                    <a:pt x="39" y="409"/>
                    <a:pt x="39" y="410"/>
                  </a:cubicBezTo>
                  <a:cubicBezTo>
                    <a:pt x="42" y="414"/>
                    <a:pt x="46" y="421"/>
                    <a:pt x="50" y="426"/>
                  </a:cubicBezTo>
                  <a:cubicBezTo>
                    <a:pt x="51" y="427"/>
                    <a:pt x="52" y="426"/>
                    <a:pt x="52" y="425"/>
                  </a:cubicBezTo>
                  <a:cubicBezTo>
                    <a:pt x="52" y="424"/>
                    <a:pt x="52" y="424"/>
                    <a:pt x="51" y="423"/>
                  </a:cubicBezTo>
                  <a:cubicBezTo>
                    <a:pt x="49" y="419"/>
                    <a:pt x="53" y="417"/>
                    <a:pt x="56" y="416"/>
                  </a:cubicBezTo>
                  <a:cubicBezTo>
                    <a:pt x="58" y="414"/>
                    <a:pt x="65" y="409"/>
                    <a:pt x="69" y="407"/>
                  </a:cubicBezTo>
                  <a:cubicBezTo>
                    <a:pt x="74" y="403"/>
                    <a:pt x="75" y="403"/>
                    <a:pt x="78" y="406"/>
                  </a:cubicBezTo>
                  <a:cubicBezTo>
                    <a:pt x="78" y="406"/>
                    <a:pt x="78" y="407"/>
                    <a:pt x="79" y="407"/>
                  </a:cubicBezTo>
                  <a:cubicBezTo>
                    <a:pt x="80" y="407"/>
                    <a:pt x="81" y="406"/>
                    <a:pt x="82" y="405"/>
                  </a:cubicBezTo>
                  <a:moveTo>
                    <a:pt x="487" y="180"/>
                  </a:moveTo>
                  <a:cubicBezTo>
                    <a:pt x="492" y="180"/>
                    <a:pt x="496" y="179"/>
                    <a:pt x="498" y="178"/>
                  </a:cubicBezTo>
                  <a:cubicBezTo>
                    <a:pt x="499" y="176"/>
                    <a:pt x="498" y="175"/>
                    <a:pt x="497" y="175"/>
                  </a:cubicBezTo>
                  <a:cubicBezTo>
                    <a:pt x="497" y="175"/>
                    <a:pt x="495" y="175"/>
                    <a:pt x="494" y="175"/>
                  </a:cubicBezTo>
                  <a:cubicBezTo>
                    <a:pt x="493" y="175"/>
                    <a:pt x="491" y="175"/>
                    <a:pt x="489" y="174"/>
                  </a:cubicBezTo>
                  <a:cubicBezTo>
                    <a:pt x="488" y="173"/>
                    <a:pt x="486" y="171"/>
                    <a:pt x="486" y="169"/>
                  </a:cubicBezTo>
                  <a:cubicBezTo>
                    <a:pt x="485" y="168"/>
                    <a:pt x="484" y="166"/>
                    <a:pt x="484" y="165"/>
                  </a:cubicBezTo>
                  <a:cubicBezTo>
                    <a:pt x="483" y="162"/>
                    <a:pt x="484" y="161"/>
                    <a:pt x="489" y="159"/>
                  </a:cubicBezTo>
                  <a:cubicBezTo>
                    <a:pt x="493" y="157"/>
                    <a:pt x="498" y="154"/>
                    <a:pt x="503" y="152"/>
                  </a:cubicBezTo>
                  <a:cubicBezTo>
                    <a:pt x="506" y="150"/>
                    <a:pt x="510" y="148"/>
                    <a:pt x="512" y="151"/>
                  </a:cubicBezTo>
                  <a:cubicBezTo>
                    <a:pt x="512" y="152"/>
                    <a:pt x="512" y="152"/>
                    <a:pt x="513" y="153"/>
                  </a:cubicBezTo>
                  <a:cubicBezTo>
                    <a:pt x="514" y="153"/>
                    <a:pt x="515" y="152"/>
                    <a:pt x="516" y="151"/>
                  </a:cubicBezTo>
                  <a:cubicBezTo>
                    <a:pt x="514" y="147"/>
                    <a:pt x="511" y="141"/>
                    <a:pt x="507" y="135"/>
                  </a:cubicBezTo>
                  <a:cubicBezTo>
                    <a:pt x="506" y="135"/>
                    <a:pt x="504" y="136"/>
                    <a:pt x="504" y="137"/>
                  </a:cubicBezTo>
                  <a:cubicBezTo>
                    <a:pt x="505" y="137"/>
                    <a:pt x="505" y="137"/>
                    <a:pt x="505" y="138"/>
                  </a:cubicBezTo>
                  <a:cubicBezTo>
                    <a:pt x="507" y="142"/>
                    <a:pt x="503" y="143"/>
                    <a:pt x="500" y="145"/>
                  </a:cubicBezTo>
                  <a:cubicBezTo>
                    <a:pt x="497" y="146"/>
                    <a:pt x="490" y="150"/>
                    <a:pt x="486" y="152"/>
                  </a:cubicBezTo>
                  <a:cubicBezTo>
                    <a:pt x="480" y="155"/>
                    <a:pt x="479" y="155"/>
                    <a:pt x="477" y="153"/>
                  </a:cubicBezTo>
                  <a:cubicBezTo>
                    <a:pt x="477" y="152"/>
                    <a:pt x="476" y="152"/>
                    <a:pt x="476" y="151"/>
                  </a:cubicBezTo>
                  <a:cubicBezTo>
                    <a:pt x="475" y="151"/>
                    <a:pt x="474" y="152"/>
                    <a:pt x="473" y="153"/>
                  </a:cubicBezTo>
                  <a:cubicBezTo>
                    <a:pt x="476" y="158"/>
                    <a:pt x="482" y="169"/>
                    <a:pt x="487" y="180"/>
                  </a:cubicBezTo>
                  <a:moveTo>
                    <a:pt x="445" y="114"/>
                  </a:moveTo>
                  <a:cubicBezTo>
                    <a:pt x="446" y="113"/>
                    <a:pt x="447" y="112"/>
                    <a:pt x="448" y="112"/>
                  </a:cubicBezTo>
                  <a:cubicBezTo>
                    <a:pt x="448" y="113"/>
                    <a:pt x="449" y="113"/>
                    <a:pt x="449" y="113"/>
                  </a:cubicBezTo>
                  <a:cubicBezTo>
                    <a:pt x="452" y="116"/>
                    <a:pt x="453" y="116"/>
                    <a:pt x="458" y="111"/>
                  </a:cubicBezTo>
                  <a:cubicBezTo>
                    <a:pt x="462" y="109"/>
                    <a:pt x="468" y="103"/>
                    <a:pt x="470" y="101"/>
                  </a:cubicBezTo>
                  <a:cubicBezTo>
                    <a:pt x="473" y="99"/>
                    <a:pt x="476" y="97"/>
                    <a:pt x="474" y="94"/>
                  </a:cubicBezTo>
                  <a:cubicBezTo>
                    <a:pt x="473" y="93"/>
                    <a:pt x="473" y="93"/>
                    <a:pt x="473" y="92"/>
                  </a:cubicBezTo>
                  <a:cubicBezTo>
                    <a:pt x="473" y="91"/>
                    <a:pt x="474" y="90"/>
                    <a:pt x="475" y="90"/>
                  </a:cubicBezTo>
                  <a:cubicBezTo>
                    <a:pt x="479" y="95"/>
                    <a:pt x="484" y="101"/>
                    <a:pt x="487" y="105"/>
                  </a:cubicBezTo>
                  <a:cubicBezTo>
                    <a:pt x="487" y="106"/>
                    <a:pt x="486" y="107"/>
                    <a:pt x="485" y="107"/>
                  </a:cubicBezTo>
                  <a:cubicBezTo>
                    <a:pt x="484" y="107"/>
                    <a:pt x="484" y="106"/>
                    <a:pt x="484" y="106"/>
                  </a:cubicBezTo>
                  <a:cubicBezTo>
                    <a:pt x="481" y="103"/>
                    <a:pt x="478" y="105"/>
                    <a:pt x="475" y="108"/>
                  </a:cubicBezTo>
                  <a:cubicBezTo>
                    <a:pt x="470" y="111"/>
                    <a:pt x="465" y="115"/>
                    <a:pt x="463" y="117"/>
                  </a:cubicBezTo>
                  <a:cubicBezTo>
                    <a:pt x="458" y="121"/>
                    <a:pt x="457" y="122"/>
                    <a:pt x="459" y="125"/>
                  </a:cubicBezTo>
                  <a:cubicBezTo>
                    <a:pt x="459" y="126"/>
                    <a:pt x="460" y="126"/>
                    <a:pt x="460" y="127"/>
                  </a:cubicBezTo>
                  <a:cubicBezTo>
                    <a:pt x="460" y="128"/>
                    <a:pt x="458" y="129"/>
                    <a:pt x="457" y="129"/>
                  </a:cubicBezTo>
                  <a:cubicBezTo>
                    <a:pt x="453" y="123"/>
                    <a:pt x="449" y="118"/>
                    <a:pt x="445" y="114"/>
                  </a:cubicBezTo>
                  <a:moveTo>
                    <a:pt x="362" y="483"/>
                  </a:moveTo>
                  <a:cubicBezTo>
                    <a:pt x="356" y="485"/>
                    <a:pt x="350" y="489"/>
                    <a:pt x="349" y="490"/>
                  </a:cubicBezTo>
                  <a:cubicBezTo>
                    <a:pt x="350" y="493"/>
                    <a:pt x="350" y="497"/>
                    <a:pt x="351" y="500"/>
                  </a:cubicBezTo>
                  <a:cubicBezTo>
                    <a:pt x="352" y="500"/>
                    <a:pt x="355" y="500"/>
                    <a:pt x="355" y="499"/>
                  </a:cubicBezTo>
                  <a:cubicBezTo>
                    <a:pt x="355" y="498"/>
                    <a:pt x="354" y="496"/>
                    <a:pt x="355" y="493"/>
                  </a:cubicBezTo>
                  <a:cubicBezTo>
                    <a:pt x="356" y="490"/>
                    <a:pt x="359" y="488"/>
                    <a:pt x="362" y="487"/>
                  </a:cubicBezTo>
                  <a:cubicBezTo>
                    <a:pt x="366" y="486"/>
                    <a:pt x="375" y="483"/>
                    <a:pt x="381" y="496"/>
                  </a:cubicBezTo>
                  <a:cubicBezTo>
                    <a:pt x="387" y="509"/>
                    <a:pt x="379" y="516"/>
                    <a:pt x="374" y="518"/>
                  </a:cubicBezTo>
                  <a:cubicBezTo>
                    <a:pt x="370" y="519"/>
                    <a:pt x="366" y="518"/>
                    <a:pt x="364" y="517"/>
                  </a:cubicBezTo>
                  <a:cubicBezTo>
                    <a:pt x="362" y="516"/>
                    <a:pt x="361" y="514"/>
                    <a:pt x="360" y="513"/>
                  </a:cubicBezTo>
                  <a:cubicBezTo>
                    <a:pt x="359" y="513"/>
                    <a:pt x="357" y="514"/>
                    <a:pt x="357" y="515"/>
                  </a:cubicBezTo>
                  <a:cubicBezTo>
                    <a:pt x="359" y="518"/>
                    <a:pt x="360" y="521"/>
                    <a:pt x="362" y="524"/>
                  </a:cubicBezTo>
                  <a:cubicBezTo>
                    <a:pt x="363" y="524"/>
                    <a:pt x="370" y="523"/>
                    <a:pt x="376" y="520"/>
                  </a:cubicBezTo>
                  <a:cubicBezTo>
                    <a:pt x="383" y="518"/>
                    <a:pt x="389" y="513"/>
                    <a:pt x="391" y="505"/>
                  </a:cubicBezTo>
                  <a:cubicBezTo>
                    <a:pt x="392" y="498"/>
                    <a:pt x="389" y="490"/>
                    <a:pt x="382" y="485"/>
                  </a:cubicBezTo>
                  <a:cubicBezTo>
                    <a:pt x="375" y="479"/>
                    <a:pt x="367" y="481"/>
                    <a:pt x="362" y="483"/>
                  </a:cubicBezTo>
                  <a:moveTo>
                    <a:pt x="309" y="38"/>
                  </a:moveTo>
                  <a:cubicBezTo>
                    <a:pt x="309" y="38"/>
                    <a:pt x="312" y="41"/>
                    <a:pt x="321" y="43"/>
                  </a:cubicBezTo>
                  <a:cubicBezTo>
                    <a:pt x="329" y="44"/>
                    <a:pt x="336" y="41"/>
                    <a:pt x="337" y="34"/>
                  </a:cubicBezTo>
                  <a:cubicBezTo>
                    <a:pt x="339" y="27"/>
                    <a:pt x="333" y="23"/>
                    <a:pt x="329" y="20"/>
                  </a:cubicBezTo>
                  <a:cubicBezTo>
                    <a:pt x="324" y="16"/>
                    <a:pt x="322" y="14"/>
                    <a:pt x="322" y="11"/>
                  </a:cubicBezTo>
                  <a:cubicBezTo>
                    <a:pt x="322" y="9"/>
                    <a:pt x="325" y="5"/>
                    <a:pt x="331" y="7"/>
                  </a:cubicBezTo>
                  <a:cubicBezTo>
                    <a:pt x="337" y="9"/>
                    <a:pt x="337" y="15"/>
                    <a:pt x="337" y="16"/>
                  </a:cubicBezTo>
                  <a:cubicBezTo>
                    <a:pt x="338" y="17"/>
                    <a:pt x="339" y="17"/>
                    <a:pt x="340" y="16"/>
                  </a:cubicBezTo>
                  <a:cubicBezTo>
                    <a:pt x="341" y="14"/>
                    <a:pt x="341" y="8"/>
                    <a:pt x="341" y="7"/>
                  </a:cubicBezTo>
                  <a:cubicBezTo>
                    <a:pt x="339" y="6"/>
                    <a:pt x="337" y="5"/>
                    <a:pt x="331" y="3"/>
                  </a:cubicBezTo>
                  <a:cubicBezTo>
                    <a:pt x="318" y="0"/>
                    <a:pt x="315" y="9"/>
                    <a:pt x="314" y="13"/>
                  </a:cubicBezTo>
                  <a:cubicBezTo>
                    <a:pt x="314" y="16"/>
                    <a:pt x="316" y="20"/>
                    <a:pt x="323" y="25"/>
                  </a:cubicBezTo>
                  <a:cubicBezTo>
                    <a:pt x="328" y="29"/>
                    <a:pt x="330" y="31"/>
                    <a:pt x="329" y="35"/>
                  </a:cubicBezTo>
                  <a:cubicBezTo>
                    <a:pt x="328" y="38"/>
                    <a:pt x="326" y="40"/>
                    <a:pt x="321" y="39"/>
                  </a:cubicBezTo>
                  <a:cubicBezTo>
                    <a:pt x="313" y="37"/>
                    <a:pt x="314" y="32"/>
                    <a:pt x="314" y="28"/>
                  </a:cubicBezTo>
                  <a:cubicBezTo>
                    <a:pt x="313" y="27"/>
                    <a:pt x="311" y="27"/>
                    <a:pt x="310" y="27"/>
                  </a:cubicBezTo>
                  <a:cubicBezTo>
                    <a:pt x="310" y="29"/>
                    <a:pt x="309" y="34"/>
                    <a:pt x="309" y="38"/>
                  </a:cubicBezTo>
                  <a:moveTo>
                    <a:pt x="58" y="366"/>
                  </a:moveTo>
                  <a:cubicBezTo>
                    <a:pt x="58" y="366"/>
                    <a:pt x="58" y="361"/>
                    <a:pt x="55" y="354"/>
                  </a:cubicBezTo>
                  <a:cubicBezTo>
                    <a:pt x="52" y="346"/>
                    <a:pt x="45" y="342"/>
                    <a:pt x="39" y="345"/>
                  </a:cubicBezTo>
                  <a:cubicBezTo>
                    <a:pt x="32" y="347"/>
                    <a:pt x="32" y="354"/>
                    <a:pt x="32" y="360"/>
                  </a:cubicBezTo>
                  <a:cubicBezTo>
                    <a:pt x="31" y="366"/>
                    <a:pt x="31" y="369"/>
                    <a:pt x="28" y="370"/>
                  </a:cubicBezTo>
                  <a:cubicBezTo>
                    <a:pt x="26" y="371"/>
                    <a:pt x="22" y="371"/>
                    <a:pt x="20" y="365"/>
                  </a:cubicBezTo>
                  <a:cubicBezTo>
                    <a:pt x="18" y="358"/>
                    <a:pt x="23" y="356"/>
                    <a:pt x="24" y="355"/>
                  </a:cubicBezTo>
                  <a:cubicBezTo>
                    <a:pt x="24" y="354"/>
                    <a:pt x="24" y="353"/>
                    <a:pt x="22" y="352"/>
                  </a:cubicBezTo>
                  <a:cubicBezTo>
                    <a:pt x="20" y="353"/>
                    <a:pt x="15" y="356"/>
                    <a:pt x="14" y="356"/>
                  </a:cubicBezTo>
                  <a:cubicBezTo>
                    <a:pt x="15" y="358"/>
                    <a:pt x="15" y="361"/>
                    <a:pt x="17" y="367"/>
                  </a:cubicBezTo>
                  <a:cubicBezTo>
                    <a:pt x="22" y="379"/>
                    <a:pt x="30" y="378"/>
                    <a:pt x="34" y="375"/>
                  </a:cubicBezTo>
                  <a:cubicBezTo>
                    <a:pt x="37" y="373"/>
                    <a:pt x="39" y="370"/>
                    <a:pt x="39" y="361"/>
                  </a:cubicBezTo>
                  <a:cubicBezTo>
                    <a:pt x="39" y="355"/>
                    <a:pt x="40" y="352"/>
                    <a:pt x="44" y="351"/>
                  </a:cubicBezTo>
                  <a:cubicBezTo>
                    <a:pt x="47" y="350"/>
                    <a:pt x="50" y="351"/>
                    <a:pt x="52" y="355"/>
                  </a:cubicBezTo>
                  <a:cubicBezTo>
                    <a:pt x="55" y="363"/>
                    <a:pt x="50" y="365"/>
                    <a:pt x="47" y="367"/>
                  </a:cubicBezTo>
                  <a:cubicBezTo>
                    <a:pt x="46" y="369"/>
                    <a:pt x="47" y="370"/>
                    <a:pt x="48" y="371"/>
                  </a:cubicBezTo>
                  <a:cubicBezTo>
                    <a:pt x="50" y="370"/>
                    <a:pt x="54" y="368"/>
                    <a:pt x="58" y="366"/>
                  </a:cubicBezTo>
                  <a:moveTo>
                    <a:pt x="157" y="472"/>
                  </a:moveTo>
                  <a:cubicBezTo>
                    <a:pt x="155" y="473"/>
                    <a:pt x="155" y="474"/>
                    <a:pt x="155" y="475"/>
                  </a:cubicBezTo>
                  <a:cubicBezTo>
                    <a:pt x="155" y="475"/>
                    <a:pt x="155" y="475"/>
                    <a:pt x="156" y="476"/>
                  </a:cubicBezTo>
                  <a:cubicBezTo>
                    <a:pt x="158" y="478"/>
                    <a:pt x="158" y="479"/>
                    <a:pt x="155" y="481"/>
                  </a:cubicBezTo>
                  <a:cubicBezTo>
                    <a:pt x="153" y="483"/>
                    <a:pt x="152" y="483"/>
                    <a:pt x="151" y="484"/>
                  </a:cubicBezTo>
                  <a:cubicBezTo>
                    <a:pt x="150" y="482"/>
                    <a:pt x="141" y="477"/>
                    <a:pt x="139" y="476"/>
                  </a:cubicBezTo>
                  <a:cubicBezTo>
                    <a:pt x="139" y="475"/>
                    <a:pt x="139" y="475"/>
                    <a:pt x="140" y="472"/>
                  </a:cubicBezTo>
                  <a:cubicBezTo>
                    <a:pt x="140" y="469"/>
                    <a:pt x="141" y="467"/>
                    <a:pt x="144" y="468"/>
                  </a:cubicBezTo>
                  <a:cubicBezTo>
                    <a:pt x="144" y="469"/>
                    <a:pt x="145" y="469"/>
                    <a:pt x="145" y="469"/>
                  </a:cubicBezTo>
                  <a:cubicBezTo>
                    <a:pt x="146" y="469"/>
                    <a:pt x="147" y="467"/>
                    <a:pt x="147" y="466"/>
                  </a:cubicBezTo>
                  <a:cubicBezTo>
                    <a:pt x="144" y="465"/>
                    <a:pt x="139" y="461"/>
                    <a:pt x="133" y="457"/>
                  </a:cubicBezTo>
                  <a:cubicBezTo>
                    <a:pt x="131" y="457"/>
                    <a:pt x="131" y="459"/>
                    <a:pt x="131" y="460"/>
                  </a:cubicBezTo>
                  <a:cubicBezTo>
                    <a:pt x="131" y="460"/>
                    <a:pt x="132" y="460"/>
                    <a:pt x="132" y="461"/>
                  </a:cubicBezTo>
                  <a:cubicBezTo>
                    <a:pt x="135" y="463"/>
                    <a:pt x="133" y="467"/>
                    <a:pt x="133" y="469"/>
                  </a:cubicBezTo>
                  <a:cubicBezTo>
                    <a:pt x="133" y="472"/>
                    <a:pt x="127" y="500"/>
                    <a:pt x="127" y="500"/>
                  </a:cubicBezTo>
                  <a:cubicBezTo>
                    <a:pt x="127" y="501"/>
                    <a:pt x="127" y="501"/>
                    <a:pt x="127" y="501"/>
                  </a:cubicBezTo>
                  <a:cubicBezTo>
                    <a:pt x="128" y="501"/>
                    <a:pt x="132" y="503"/>
                    <a:pt x="133" y="503"/>
                  </a:cubicBezTo>
                  <a:cubicBezTo>
                    <a:pt x="135" y="501"/>
                    <a:pt x="153" y="488"/>
                    <a:pt x="158" y="484"/>
                  </a:cubicBezTo>
                  <a:cubicBezTo>
                    <a:pt x="163" y="480"/>
                    <a:pt x="164" y="481"/>
                    <a:pt x="166" y="481"/>
                  </a:cubicBezTo>
                  <a:cubicBezTo>
                    <a:pt x="167" y="481"/>
                    <a:pt x="167" y="482"/>
                    <a:pt x="167" y="482"/>
                  </a:cubicBezTo>
                  <a:cubicBezTo>
                    <a:pt x="168" y="481"/>
                    <a:pt x="169" y="480"/>
                    <a:pt x="169" y="479"/>
                  </a:cubicBezTo>
                  <a:cubicBezTo>
                    <a:pt x="164" y="477"/>
                    <a:pt x="158" y="473"/>
                    <a:pt x="157" y="472"/>
                  </a:cubicBezTo>
                  <a:moveTo>
                    <a:pt x="136" y="496"/>
                  </a:moveTo>
                  <a:cubicBezTo>
                    <a:pt x="136" y="496"/>
                    <a:pt x="136" y="496"/>
                    <a:pt x="135" y="496"/>
                  </a:cubicBezTo>
                  <a:cubicBezTo>
                    <a:pt x="135" y="496"/>
                    <a:pt x="135" y="495"/>
                    <a:pt x="135" y="495"/>
                  </a:cubicBezTo>
                  <a:cubicBezTo>
                    <a:pt x="138" y="479"/>
                    <a:pt x="138" y="479"/>
                    <a:pt x="138" y="479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36" y="496"/>
                    <a:pt x="136" y="496"/>
                    <a:pt x="136" y="496"/>
                  </a:cubicBezTo>
                  <a:moveTo>
                    <a:pt x="420" y="449"/>
                  </a:moveTo>
                  <a:cubicBezTo>
                    <a:pt x="421" y="448"/>
                    <a:pt x="427" y="443"/>
                    <a:pt x="430" y="439"/>
                  </a:cubicBezTo>
                  <a:cubicBezTo>
                    <a:pt x="431" y="439"/>
                    <a:pt x="433" y="441"/>
                    <a:pt x="432" y="442"/>
                  </a:cubicBezTo>
                  <a:cubicBezTo>
                    <a:pt x="432" y="442"/>
                    <a:pt x="432" y="442"/>
                    <a:pt x="431" y="443"/>
                  </a:cubicBezTo>
                  <a:cubicBezTo>
                    <a:pt x="430" y="445"/>
                    <a:pt x="430" y="446"/>
                    <a:pt x="431" y="452"/>
                  </a:cubicBezTo>
                  <a:cubicBezTo>
                    <a:pt x="433" y="457"/>
                    <a:pt x="439" y="479"/>
                    <a:pt x="440" y="481"/>
                  </a:cubicBezTo>
                  <a:cubicBezTo>
                    <a:pt x="440" y="482"/>
                    <a:pt x="437" y="486"/>
                    <a:pt x="437" y="486"/>
                  </a:cubicBezTo>
                  <a:cubicBezTo>
                    <a:pt x="436" y="486"/>
                    <a:pt x="436" y="487"/>
                    <a:pt x="436" y="486"/>
                  </a:cubicBezTo>
                  <a:cubicBezTo>
                    <a:pt x="435" y="486"/>
                    <a:pt x="411" y="471"/>
                    <a:pt x="409" y="469"/>
                  </a:cubicBezTo>
                  <a:cubicBezTo>
                    <a:pt x="407" y="468"/>
                    <a:pt x="403" y="466"/>
                    <a:pt x="401" y="467"/>
                  </a:cubicBezTo>
                  <a:cubicBezTo>
                    <a:pt x="400" y="468"/>
                    <a:pt x="400" y="468"/>
                    <a:pt x="399" y="468"/>
                  </a:cubicBezTo>
                  <a:cubicBezTo>
                    <a:pt x="398" y="468"/>
                    <a:pt x="397" y="467"/>
                    <a:pt x="397" y="465"/>
                  </a:cubicBezTo>
                  <a:cubicBezTo>
                    <a:pt x="404" y="461"/>
                    <a:pt x="409" y="457"/>
                    <a:pt x="411" y="456"/>
                  </a:cubicBezTo>
                  <a:cubicBezTo>
                    <a:pt x="412" y="456"/>
                    <a:pt x="413" y="457"/>
                    <a:pt x="413" y="458"/>
                  </a:cubicBezTo>
                  <a:cubicBezTo>
                    <a:pt x="412" y="459"/>
                    <a:pt x="412" y="459"/>
                    <a:pt x="412" y="459"/>
                  </a:cubicBezTo>
                  <a:cubicBezTo>
                    <a:pt x="409" y="461"/>
                    <a:pt x="411" y="463"/>
                    <a:pt x="414" y="464"/>
                  </a:cubicBezTo>
                  <a:cubicBezTo>
                    <a:pt x="416" y="466"/>
                    <a:pt x="416" y="466"/>
                    <a:pt x="417" y="466"/>
                  </a:cubicBezTo>
                  <a:cubicBezTo>
                    <a:pt x="418" y="465"/>
                    <a:pt x="427" y="458"/>
                    <a:pt x="429" y="457"/>
                  </a:cubicBezTo>
                  <a:cubicBezTo>
                    <a:pt x="428" y="456"/>
                    <a:pt x="428" y="456"/>
                    <a:pt x="427" y="453"/>
                  </a:cubicBezTo>
                  <a:cubicBezTo>
                    <a:pt x="426" y="450"/>
                    <a:pt x="425" y="449"/>
                    <a:pt x="423" y="450"/>
                  </a:cubicBezTo>
                  <a:cubicBezTo>
                    <a:pt x="422" y="451"/>
                    <a:pt x="422" y="451"/>
                    <a:pt x="422" y="451"/>
                  </a:cubicBezTo>
                  <a:cubicBezTo>
                    <a:pt x="421" y="451"/>
                    <a:pt x="420" y="450"/>
                    <a:pt x="420" y="449"/>
                  </a:cubicBezTo>
                  <a:moveTo>
                    <a:pt x="434" y="476"/>
                  </a:moveTo>
                  <a:cubicBezTo>
                    <a:pt x="430" y="460"/>
                    <a:pt x="430" y="460"/>
                    <a:pt x="430" y="460"/>
                  </a:cubicBezTo>
                  <a:cubicBezTo>
                    <a:pt x="420" y="468"/>
                    <a:pt x="420" y="468"/>
                    <a:pt x="420" y="468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477"/>
                    <a:pt x="434" y="476"/>
                    <a:pt x="434" y="47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18462" y="853"/>
              <a:ext cx="370" cy="710"/>
            </a:xfrm>
            <a:custGeom>
              <a:avLst/>
              <a:gdLst>
                <a:gd name="T0" fmla="*/ 1264 w 185"/>
                <a:gd name="T1" fmla="*/ 4144 h 355"/>
                <a:gd name="T2" fmla="*/ 1088 w 185"/>
                <a:gd name="T3" fmla="*/ 4640 h 355"/>
                <a:gd name="T4" fmla="*/ 464 w 185"/>
                <a:gd name="T5" fmla="*/ 4400 h 355"/>
                <a:gd name="T6" fmla="*/ 1968 w 185"/>
                <a:gd name="T7" fmla="*/ 3552 h 355"/>
                <a:gd name="T8" fmla="*/ 1472 w 185"/>
                <a:gd name="T9" fmla="*/ 3152 h 355"/>
                <a:gd name="T10" fmla="*/ 1888 w 185"/>
                <a:gd name="T11" fmla="*/ 5152 h 355"/>
                <a:gd name="T12" fmla="*/ 1392 w 185"/>
                <a:gd name="T13" fmla="*/ 4896 h 355"/>
                <a:gd name="T14" fmla="*/ 1184 w 185"/>
                <a:gd name="T15" fmla="*/ 5520 h 355"/>
                <a:gd name="T16" fmla="*/ 624 w 185"/>
                <a:gd name="T17" fmla="*/ 5184 h 355"/>
                <a:gd name="T18" fmla="*/ 1248 w 185"/>
                <a:gd name="T19" fmla="*/ 5680 h 355"/>
                <a:gd name="T20" fmla="*/ 368 w 185"/>
                <a:gd name="T21" fmla="*/ 672 h 355"/>
                <a:gd name="T22" fmla="*/ 224 w 185"/>
                <a:gd name="T23" fmla="*/ 656 h 355"/>
                <a:gd name="T24" fmla="*/ 256 w 185"/>
                <a:gd name="T25" fmla="*/ 896 h 355"/>
                <a:gd name="T26" fmla="*/ 1040 w 185"/>
                <a:gd name="T27" fmla="*/ 48 h 355"/>
                <a:gd name="T28" fmla="*/ 0 w 185"/>
                <a:gd name="T29" fmla="*/ 464 h 355"/>
                <a:gd name="T30" fmla="*/ 768 w 185"/>
                <a:gd name="T31" fmla="*/ 480 h 355"/>
                <a:gd name="T32" fmla="*/ 768 w 185"/>
                <a:gd name="T33" fmla="*/ 656 h 355"/>
                <a:gd name="T34" fmla="*/ 496 w 185"/>
                <a:gd name="T35" fmla="*/ 720 h 355"/>
                <a:gd name="T36" fmla="*/ 1328 w 185"/>
                <a:gd name="T37" fmla="*/ 592 h 355"/>
                <a:gd name="T38" fmla="*/ 2464 w 185"/>
                <a:gd name="T39" fmla="*/ 1168 h 355"/>
                <a:gd name="T40" fmla="*/ 96 w 185"/>
                <a:gd name="T41" fmla="*/ 3024 h 355"/>
                <a:gd name="T42" fmla="*/ 1008 w 185"/>
                <a:gd name="T43" fmla="*/ 3152 h 355"/>
                <a:gd name="T44" fmla="*/ 1136 w 185"/>
                <a:gd name="T45" fmla="*/ 2592 h 355"/>
                <a:gd name="T46" fmla="*/ 1712 w 185"/>
                <a:gd name="T47" fmla="*/ 208 h 355"/>
                <a:gd name="T48" fmla="*/ 624 w 185"/>
                <a:gd name="T49" fmla="*/ 176 h 355"/>
                <a:gd name="T50" fmla="*/ 656 w 185"/>
                <a:gd name="T51" fmla="*/ 304 h 355"/>
                <a:gd name="T52" fmla="*/ 624 w 185"/>
                <a:gd name="T53" fmla="*/ 176 h 355"/>
                <a:gd name="T54" fmla="*/ 1536 w 185"/>
                <a:gd name="T55" fmla="*/ 1296 h 355"/>
                <a:gd name="T56" fmla="*/ 960 w 185"/>
                <a:gd name="T57" fmla="*/ 1296 h 355"/>
                <a:gd name="T58" fmla="*/ 1088 w 185"/>
                <a:gd name="T59" fmla="*/ 2176 h 355"/>
                <a:gd name="T60" fmla="*/ 1440 w 185"/>
                <a:gd name="T61" fmla="*/ 1408 h 355"/>
                <a:gd name="T62" fmla="*/ 1104 w 185"/>
                <a:gd name="T63" fmla="*/ 2784 h 355"/>
                <a:gd name="T64" fmla="*/ 1360 w 185"/>
                <a:gd name="T65" fmla="*/ 3808 h 355"/>
                <a:gd name="T66" fmla="*/ 1152 w 185"/>
                <a:gd name="T67" fmla="*/ 4288 h 355"/>
                <a:gd name="T68" fmla="*/ 1344 w 185"/>
                <a:gd name="T69" fmla="*/ 4256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5"/>
                <a:gd name="T106" fmla="*/ 0 h 355"/>
                <a:gd name="T107" fmla="*/ 185 w 185"/>
                <a:gd name="T108" fmla="*/ 355 h 3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5" h="355">
                  <a:moveTo>
                    <a:pt x="147" y="221"/>
                  </a:moveTo>
                  <a:cubicBezTo>
                    <a:pt x="147" y="238"/>
                    <a:pt x="134" y="249"/>
                    <a:pt x="79" y="259"/>
                  </a:cubicBezTo>
                  <a:cubicBezTo>
                    <a:pt x="57" y="263"/>
                    <a:pt x="50" y="268"/>
                    <a:pt x="50" y="275"/>
                  </a:cubicBezTo>
                  <a:cubicBezTo>
                    <a:pt x="50" y="281"/>
                    <a:pt x="56" y="287"/>
                    <a:pt x="68" y="290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45" y="299"/>
                    <a:pt x="29" y="288"/>
                    <a:pt x="29" y="275"/>
                  </a:cubicBezTo>
                  <a:cubicBezTo>
                    <a:pt x="29" y="263"/>
                    <a:pt x="36" y="253"/>
                    <a:pt x="77" y="244"/>
                  </a:cubicBezTo>
                  <a:cubicBezTo>
                    <a:pt x="114" y="236"/>
                    <a:pt x="125" y="232"/>
                    <a:pt x="123" y="222"/>
                  </a:cubicBezTo>
                  <a:cubicBezTo>
                    <a:pt x="123" y="214"/>
                    <a:pt x="112" y="210"/>
                    <a:pt x="92" y="210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132" y="197"/>
                    <a:pt x="147" y="208"/>
                    <a:pt x="147" y="221"/>
                  </a:cubicBezTo>
                  <a:close/>
                  <a:moveTo>
                    <a:pt x="118" y="322"/>
                  </a:moveTo>
                  <a:cubicBezTo>
                    <a:pt x="118" y="306"/>
                    <a:pt x="106" y="297"/>
                    <a:pt x="87" y="293"/>
                  </a:cubicBezTo>
                  <a:cubicBezTo>
                    <a:pt x="87" y="306"/>
                    <a:pt x="87" y="306"/>
                    <a:pt x="87" y="306"/>
                  </a:cubicBezTo>
                  <a:cubicBezTo>
                    <a:pt x="95" y="309"/>
                    <a:pt x="102" y="314"/>
                    <a:pt x="102" y="323"/>
                  </a:cubicBezTo>
                  <a:cubicBezTo>
                    <a:pt x="102" y="334"/>
                    <a:pt x="91" y="345"/>
                    <a:pt x="74" y="345"/>
                  </a:cubicBezTo>
                  <a:cubicBezTo>
                    <a:pt x="51" y="345"/>
                    <a:pt x="44" y="334"/>
                    <a:pt x="41" y="327"/>
                  </a:cubicBezTo>
                  <a:cubicBezTo>
                    <a:pt x="40" y="325"/>
                    <a:pt x="40" y="324"/>
                    <a:pt x="39" y="324"/>
                  </a:cubicBezTo>
                  <a:cubicBezTo>
                    <a:pt x="38" y="325"/>
                    <a:pt x="37" y="326"/>
                    <a:pt x="37" y="328"/>
                  </a:cubicBezTo>
                  <a:cubicBezTo>
                    <a:pt x="39" y="342"/>
                    <a:pt x="57" y="355"/>
                    <a:pt x="78" y="355"/>
                  </a:cubicBezTo>
                  <a:cubicBezTo>
                    <a:pt x="102" y="355"/>
                    <a:pt x="118" y="340"/>
                    <a:pt x="118" y="322"/>
                  </a:cubicBezTo>
                  <a:close/>
                  <a:moveTo>
                    <a:pt x="23" y="42"/>
                  </a:moveTo>
                  <a:cubicBezTo>
                    <a:pt x="32" y="38"/>
                    <a:pt x="44" y="36"/>
                    <a:pt x="53" y="36"/>
                  </a:cubicBezTo>
                  <a:cubicBezTo>
                    <a:pt x="51" y="33"/>
                    <a:pt x="31" y="34"/>
                    <a:pt x="14" y="41"/>
                  </a:cubicBezTo>
                  <a:cubicBezTo>
                    <a:pt x="6" y="45"/>
                    <a:pt x="2" y="48"/>
                    <a:pt x="2" y="51"/>
                  </a:cubicBezTo>
                  <a:cubicBezTo>
                    <a:pt x="2" y="54"/>
                    <a:pt x="6" y="58"/>
                    <a:pt x="16" y="56"/>
                  </a:cubicBezTo>
                  <a:cubicBezTo>
                    <a:pt x="8" y="54"/>
                    <a:pt x="11" y="48"/>
                    <a:pt x="23" y="42"/>
                  </a:cubicBezTo>
                  <a:close/>
                  <a:moveTo>
                    <a:pt x="65" y="3"/>
                  </a:moveTo>
                  <a:cubicBezTo>
                    <a:pt x="33" y="0"/>
                    <a:pt x="17" y="9"/>
                    <a:pt x="18" y="16"/>
                  </a:cubicBezTo>
                  <a:cubicBezTo>
                    <a:pt x="8" y="19"/>
                    <a:pt x="0" y="23"/>
                    <a:pt x="0" y="29"/>
                  </a:cubicBezTo>
                  <a:cubicBezTo>
                    <a:pt x="0" y="32"/>
                    <a:pt x="3" y="36"/>
                    <a:pt x="9" y="37"/>
                  </a:cubicBezTo>
                  <a:cubicBezTo>
                    <a:pt x="21" y="33"/>
                    <a:pt x="35" y="30"/>
                    <a:pt x="48" y="30"/>
                  </a:cubicBezTo>
                  <a:cubicBezTo>
                    <a:pt x="58" y="30"/>
                    <a:pt x="64" y="33"/>
                    <a:pt x="64" y="36"/>
                  </a:cubicBezTo>
                  <a:cubicBezTo>
                    <a:pt x="64" y="39"/>
                    <a:pt x="58" y="41"/>
                    <a:pt x="48" y="41"/>
                  </a:cubicBezTo>
                  <a:cubicBezTo>
                    <a:pt x="44" y="41"/>
                    <a:pt x="43" y="41"/>
                    <a:pt x="41" y="40"/>
                  </a:cubicBezTo>
                  <a:cubicBezTo>
                    <a:pt x="37" y="42"/>
                    <a:pt x="32" y="43"/>
                    <a:pt x="31" y="45"/>
                  </a:cubicBezTo>
                  <a:cubicBezTo>
                    <a:pt x="34" y="46"/>
                    <a:pt x="40" y="47"/>
                    <a:pt x="46" y="47"/>
                  </a:cubicBezTo>
                  <a:cubicBezTo>
                    <a:pt x="65" y="47"/>
                    <a:pt x="72" y="44"/>
                    <a:pt x="83" y="37"/>
                  </a:cubicBezTo>
                  <a:cubicBezTo>
                    <a:pt x="87" y="34"/>
                    <a:pt x="93" y="32"/>
                    <a:pt x="97" y="32"/>
                  </a:cubicBezTo>
                  <a:cubicBezTo>
                    <a:pt x="135" y="37"/>
                    <a:pt x="154" y="53"/>
                    <a:pt x="154" y="73"/>
                  </a:cubicBezTo>
                  <a:cubicBezTo>
                    <a:pt x="154" y="98"/>
                    <a:pt x="126" y="116"/>
                    <a:pt x="77" y="138"/>
                  </a:cubicBezTo>
                  <a:cubicBezTo>
                    <a:pt x="24" y="162"/>
                    <a:pt x="4" y="171"/>
                    <a:pt x="6" y="189"/>
                  </a:cubicBezTo>
                  <a:cubicBezTo>
                    <a:pt x="7" y="203"/>
                    <a:pt x="23" y="214"/>
                    <a:pt x="64" y="212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40" y="197"/>
                    <a:pt x="33" y="192"/>
                    <a:pt x="33" y="186"/>
                  </a:cubicBezTo>
                  <a:cubicBezTo>
                    <a:pt x="33" y="177"/>
                    <a:pt x="49" y="170"/>
                    <a:pt x="71" y="162"/>
                  </a:cubicBezTo>
                  <a:cubicBezTo>
                    <a:pt x="161" y="126"/>
                    <a:pt x="185" y="105"/>
                    <a:pt x="185" y="73"/>
                  </a:cubicBezTo>
                  <a:cubicBezTo>
                    <a:pt x="185" y="39"/>
                    <a:pt x="155" y="22"/>
                    <a:pt x="107" y="13"/>
                  </a:cubicBezTo>
                  <a:cubicBezTo>
                    <a:pt x="87" y="9"/>
                    <a:pt x="83" y="5"/>
                    <a:pt x="65" y="3"/>
                  </a:cubicBezTo>
                  <a:close/>
                  <a:moveTo>
                    <a:pt x="39" y="11"/>
                  </a:moveTo>
                  <a:cubicBezTo>
                    <a:pt x="46" y="10"/>
                    <a:pt x="50" y="11"/>
                    <a:pt x="50" y="14"/>
                  </a:cubicBezTo>
                  <a:cubicBezTo>
                    <a:pt x="51" y="16"/>
                    <a:pt x="48" y="18"/>
                    <a:pt x="41" y="19"/>
                  </a:cubicBezTo>
                  <a:cubicBezTo>
                    <a:pt x="34" y="20"/>
                    <a:pt x="31" y="19"/>
                    <a:pt x="30" y="17"/>
                  </a:cubicBezTo>
                  <a:cubicBezTo>
                    <a:pt x="30" y="15"/>
                    <a:pt x="33" y="12"/>
                    <a:pt x="39" y="11"/>
                  </a:cubicBezTo>
                  <a:close/>
                  <a:moveTo>
                    <a:pt x="90" y="88"/>
                  </a:moveTo>
                  <a:cubicBezTo>
                    <a:pt x="94" y="86"/>
                    <a:pt x="96" y="84"/>
                    <a:pt x="96" y="81"/>
                  </a:cubicBezTo>
                  <a:cubicBezTo>
                    <a:pt x="96" y="75"/>
                    <a:pt x="88" y="70"/>
                    <a:pt x="78" y="70"/>
                  </a:cubicBezTo>
                  <a:cubicBezTo>
                    <a:pt x="68" y="70"/>
                    <a:pt x="60" y="75"/>
                    <a:pt x="60" y="81"/>
                  </a:cubicBezTo>
                  <a:cubicBezTo>
                    <a:pt x="60" y="84"/>
                    <a:pt x="62" y="86"/>
                    <a:pt x="66" y="88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71" y="135"/>
                    <a:pt x="84" y="129"/>
                    <a:pt x="89" y="127"/>
                  </a:cubicBezTo>
                  <a:lnTo>
                    <a:pt x="90" y="88"/>
                  </a:lnTo>
                  <a:close/>
                  <a:moveTo>
                    <a:pt x="87" y="166"/>
                  </a:moveTo>
                  <a:cubicBezTo>
                    <a:pt x="82" y="168"/>
                    <a:pt x="69" y="173"/>
                    <a:pt x="69" y="174"/>
                  </a:cubicBezTo>
                  <a:cubicBezTo>
                    <a:pt x="71" y="240"/>
                    <a:pt x="71" y="240"/>
                    <a:pt x="71" y="240"/>
                  </a:cubicBezTo>
                  <a:cubicBezTo>
                    <a:pt x="73" y="240"/>
                    <a:pt x="82" y="238"/>
                    <a:pt x="85" y="238"/>
                  </a:cubicBezTo>
                  <a:lnTo>
                    <a:pt x="87" y="166"/>
                  </a:lnTo>
                  <a:close/>
                  <a:moveTo>
                    <a:pt x="72" y="268"/>
                  </a:moveTo>
                  <a:cubicBezTo>
                    <a:pt x="74" y="326"/>
                    <a:pt x="75" y="330"/>
                    <a:pt x="78" y="335"/>
                  </a:cubicBezTo>
                  <a:cubicBezTo>
                    <a:pt x="81" y="330"/>
                    <a:pt x="82" y="325"/>
                    <a:pt x="84" y="266"/>
                  </a:cubicBezTo>
                  <a:cubicBezTo>
                    <a:pt x="82" y="266"/>
                    <a:pt x="75" y="267"/>
                    <a:pt x="72" y="26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313446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1" y="180114"/>
            <a:ext cx="11090840" cy="64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6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8A0B2-3FB0-612C-E6BD-C91E1AAA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Holbæk-modellens værdigrundlag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ECB29E-1766-CDD3-9CA3-C4F99BDA9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Overvægt er en kronisk, alvorlig, fremadskridende og tilbagevendende  sygdom</a:t>
            </a:r>
          </a:p>
          <a:p>
            <a:endParaRPr lang="da-DK" dirty="0"/>
          </a:p>
          <a:p>
            <a:r>
              <a:rPr lang="da-DK" dirty="0" err="1"/>
              <a:t>Fedtmasseregulation</a:t>
            </a:r>
            <a:r>
              <a:rPr lang="da-DK" dirty="0"/>
              <a:t>. Fedtmassen forsvares aktivt.</a:t>
            </a:r>
          </a:p>
          <a:p>
            <a:endParaRPr lang="da-DK" dirty="0"/>
          </a:p>
          <a:p>
            <a:r>
              <a:rPr lang="da-DK" dirty="0"/>
              <a:t>Det Bedste for Barnet altså Børnekonventionen og hvem betaler prisen for diverse kompromisser?</a:t>
            </a:r>
          </a:p>
          <a:p>
            <a:endParaRPr lang="da-DK" dirty="0"/>
          </a:p>
          <a:p>
            <a:r>
              <a:rPr lang="da-DK" dirty="0"/>
              <a:t>Kommunikation og pædagogik</a:t>
            </a:r>
          </a:p>
        </p:txBody>
      </p:sp>
    </p:spTree>
    <p:extLst>
      <p:ext uri="{BB962C8B-B14F-4D97-AF65-F5344CB8AC3E}">
        <p14:creationId xmlns:p14="http://schemas.microsoft.com/office/powerpoint/2010/main" val="427363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877141"/>
          </a:xfrm>
        </p:spPr>
        <p:txBody>
          <a:bodyPr anchor="b">
            <a:normAutofit/>
          </a:bodyPr>
          <a:lstStyle/>
          <a:p>
            <a:r>
              <a:rPr lang="da-DK" sz="3200" dirty="0">
                <a:solidFill>
                  <a:srgbClr val="000853"/>
                </a:solidFill>
              </a:rPr>
              <a:t>Overvægt som en sygdom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53495"/>
            <a:ext cx="8229600" cy="4899842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800" dirty="0">
                <a:solidFill>
                  <a:srgbClr val="000853"/>
                </a:solidFill>
              </a:rPr>
              <a:t>Prioritere at undersøge og behandle i daglig klinisk praksis</a:t>
            </a:r>
          </a:p>
          <a:p>
            <a:pPr marL="0" indent="0">
              <a:buNone/>
            </a:pPr>
            <a:endParaRPr lang="da-DK" sz="2800" dirty="0">
              <a:solidFill>
                <a:srgbClr val="000853"/>
              </a:solidFill>
            </a:endParaRPr>
          </a:p>
          <a:p>
            <a:pPr marL="0" indent="0">
              <a:buNone/>
            </a:pPr>
            <a:r>
              <a:rPr lang="da-DK" sz="2800" dirty="0">
                <a:solidFill>
                  <a:srgbClr val="000853"/>
                </a:solidFill>
              </a:rPr>
              <a:t>Den sundhedsprofessionelle er ansvarlig for diagnostik og behandling</a:t>
            </a:r>
          </a:p>
          <a:p>
            <a:pPr marL="0" indent="0">
              <a:buNone/>
            </a:pPr>
            <a:endParaRPr lang="da-DK" sz="2800" dirty="0">
              <a:solidFill>
                <a:srgbClr val="000853"/>
              </a:solidFill>
            </a:endParaRPr>
          </a:p>
          <a:p>
            <a:pPr marL="0" indent="0">
              <a:buNone/>
            </a:pPr>
            <a:r>
              <a:rPr lang="da-DK" sz="2800" dirty="0">
                <a:solidFill>
                  <a:srgbClr val="000853"/>
                </a:solidFill>
              </a:rPr>
              <a:t>Uddannelse</a:t>
            </a:r>
          </a:p>
          <a:p>
            <a:pPr marL="0" indent="0">
              <a:buNone/>
            </a:pPr>
            <a:endParaRPr lang="da-DK" sz="2800" dirty="0">
              <a:solidFill>
                <a:srgbClr val="000853"/>
              </a:solidFill>
            </a:endParaRPr>
          </a:p>
          <a:p>
            <a:pPr marL="0" indent="0">
              <a:buNone/>
            </a:pPr>
            <a:r>
              <a:rPr lang="da-DK" sz="2800" dirty="0">
                <a:solidFill>
                  <a:srgbClr val="000853"/>
                </a:solidFill>
              </a:rPr>
              <a:t>Og dets indflydelse på kommunikation og pædagogik</a:t>
            </a:r>
            <a:endParaRPr lang="da-DK" sz="2800" dirty="0"/>
          </a:p>
          <a:p>
            <a:pPr marL="0" indent="0">
              <a:buNone/>
            </a:pPr>
            <a:endParaRPr lang="da-DK" sz="2800" b="1" dirty="0"/>
          </a:p>
          <a:p>
            <a:pPr marL="0" indent="0">
              <a:buNone/>
            </a:pPr>
            <a:endParaRPr lang="da-DK" sz="2800" b="1" dirty="0"/>
          </a:p>
          <a:p>
            <a:pPr marL="0" indent="0">
              <a:buNone/>
            </a:pPr>
            <a:endParaRPr lang="da-DK" sz="2800" b="1" dirty="0"/>
          </a:p>
          <a:p>
            <a:pPr marL="0" indent="0">
              <a:buNone/>
            </a:pPr>
            <a:br>
              <a:rPr lang="da-DK" sz="2800" b="1" dirty="0"/>
            </a:br>
            <a:endParaRPr lang="da-DK" sz="2800" dirty="0"/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60648"/>
            <a:ext cx="1824286" cy="566069"/>
          </a:xfrm>
          <a:prstGeom prst="rect">
            <a:avLst/>
          </a:prstGeom>
        </p:spPr>
      </p:pic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191344" y="260648"/>
            <a:ext cx="711200" cy="930275"/>
            <a:chOff x="17626" y="647"/>
            <a:chExt cx="1576" cy="2180"/>
          </a:xfrm>
        </p:grpSpPr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8032" y="647"/>
              <a:ext cx="1170" cy="1172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17626" y="1811"/>
              <a:ext cx="556" cy="554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18472" y="2537"/>
              <a:ext cx="292" cy="290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18074" y="693"/>
              <a:ext cx="1084" cy="1080"/>
            </a:xfrm>
            <a:custGeom>
              <a:avLst/>
              <a:gdLst>
                <a:gd name="T0" fmla="*/ 6368 w 542"/>
                <a:gd name="T1" fmla="*/ 6528 h 540"/>
                <a:gd name="T2" fmla="*/ 4656 w 542"/>
                <a:gd name="T3" fmla="*/ 7296 h 540"/>
                <a:gd name="T4" fmla="*/ 1712 w 542"/>
                <a:gd name="T5" fmla="*/ 5792 h 540"/>
                <a:gd name="T6" fmla="*/ 1360 w 542"/>
                <a:gd name="T7" fmla="*/ 3872 h 540"/>
                <a:gd name="T8" fmla="*/ 7344 w 542"/>
                <a:gd name="T9" fmla="*/ 4304 h 540"/>
                <a:gd name="T10" fmla="*/ 6704 w 542"/>
                <a:gd name="T11" fmla="*/ 6208 h 540"/>
                <a:gd name="T12" fmla="*/ 4256 w 542"/>
                <a:gd name="T13" fmla="*/ 7328 h 540"/>
                <a:gd name="T14" fmla="*/ 1312 w 542"/>
                <a:gd name="T15" fmla="*/ 4320 h 540"/>
                <a:gd name="T16" fmla="*/ 1424 w 542"/>
                <a:gd name="T17" fmla="*/ 3456 h 540"/>
                <a:gd name="T18" fmla="*/ 7584 w 542"/>
                <a:gd name="T19" fmla="*/ 3280 h 540"/>
                <a:gd name="T20" fmla="*/ 7552 w 542"/>
                <a:gd name="T21" fmla="*/ 5056 h 540"/>
                <a:gd name="T22" fmla="*/ 6784 w 542"/>
                <a:gd name="T23" fmla="*/ 6064 h 540"/>
                <a:gd name="T24" fmla="*/ 6944 w 542"/>
                <a:gd name="T25" fmla="*/ 5872 h 540"/>
                <a:gd name="T26" fmla="*/ 5456 w 542"/>
                <a:gd name="T27" fmla="*/ 7136 h 540"/>
                <a:gd name="T28" fmla="*/ 2800 w 542"/>
                <a:gd name="T29" fmla="*/ 7008 h 540"/>
                <a:gd name="T30" fmla="*/ 2784 w 542"/>
                <a:gd name="T31" fmla="*/ 6896 h 540"/>
                <a:gd name="T32" fmla="*/ 6080 w 542"/>
                <a:gd name="T33" fmla="*/ 7168 h 540"/>
                <a:gd name="T34" fmla="*/ 4928 w 542"/>
                <a:gd name="T35" fmla="*/ 7264 h 540"/>
                <a:gd name="T36" fmla="*/ 7408 w 542"/>
                <a:gd name="T37" fmla="*/ 3744 h 540"/>
                <a:gd name="T38" fmla="*/ 7680 w 542"/>
                <a:gd name="T39" fmla="*/ 3712 h 540"/>
                <a:gd name="T40" fmla="*/ 3200 w 542"/>
                <a:gd name="T41" fmla="*/ 7136 h 540"/>
                <a:gd name="T42" fmla="*/ 3280 w 542"/>
                <a:gd name="T43" fmla="*/ 7360 h 540"/>
                <a:gd name="T44" fmla="*/ 7216 w 542"/>
                <a:gd name="T45" fmla="*/ 5536 h 540"/>
                <a:gd name="T46" fmla="*/ 7536 w 542"/>
                <a:gd name="T47" fmla="*/ 5328 h 540"/>
                <a:gd name="T48" fmla="*/ 1264 w 542"/>
                <a:gd name="T49" fmla="*/ 5296 h 540"/>
                <a:gd name="T50" fmla="*/ 2080 w 542"/>
                <a:gd name="T51" fmla="*/ 6304 h 540"/>
                <a:gd name="T52" fmla="*/ 1776 w 542"/>
                <a:gd name="T53" fmla="*/ 6080 h 540"/>
                <a:gd name="T54" fmla="*/ 1264 w 542"/>
                <a:gd name="T55" fmla="*/ 4880 h 540"/>
                <a:gd name="T56" fmla="*/ 992 w 542"/>
                <a:gd name="T57" fmla="*/ 4912 h 540"/>
                <a:gd name="T58" fmla="*/ 2080 w 542"/>
                <a:gd name="T59" fmla="*/ 6800 h 540"/>
                <a:gd name="T60" fmla="*/ 704 w 542"/>
                <a:gd name="T61" fmla="*/ 2848 h 540"/>
                <a:gd name="T62" fmla="*/ 128 w 542"/>
                <a:gd name="T63" fmla="*/ 3232 h 540"/>
                <a:gd name="T64" fmla="*/ 2432 w 542"/>
                <a:gd name="T65" fmla="*/ 608 h 540"/>
                <a:gd name="T66" fmla="*/ 3568 w 542"/>
                <a:gd name="T67" fmla="*/ 304 h 540"/>
                <a:gd name="T68" fmla="*/ 3136 w 542"/>
                <a:gd name="T69" fmla="*/ 720 h 540"/>
                <a:gd name="T70" fmla="*/ 1680 w 542"/>
                <a:gd name="T71" fmla="*/ 1696 h 540"/>
                <a:gd name="T72" fmla="*/ 592 w 542"/>
                <a:gd name="T73" fmla="*/ 2208 h 540"/>
                <a:gd name="T74" fmla="*/ 1184 w 542"/>
                <a:gd name="T75" fmla="*/ 2208 h 540"/>
                <a:gd name="T76" fmla="*/ 608 w 542"/>
                <a:gd name="T77" fmla="*/ 4064 h 540"/>
                <a:gd name="T78" fmla="*/ 176 w 542"/>
                <a:gd name="T79" fmla="*/ 4544 h 540"/>
                <a:gd name="T80" fmla="*/ 8528 w 542"/>
                <a:gd name="T81" fmla="*/ 3408 h 540"/>
                <a:gd name="T82" fmla="*/ 6784 w 542"/>
                <a:gd name="T83" fmla="*/ 1200 h 540"/>
                <a:gd name="T84" fmla="*/ 6864 w 542"/>
                <a:gd name="T85" fmla="*/ 1440 h 540"/>
                <a:gd name="T86" fmla="*/ 4896 w 542"/>
                <a:gd name="T87" fmla="*/ 8608 h 540"/>
                <a:gd name="T88" fmla="*/ 8512 w 542"/>
                <a:gd name="T89" fmla="*/ 4560 h 540"/>
                <a:gd name="T90" fmla="*/ 4032 w 542"/>
                <a:gd name="T91" fmla="*/ 8464 h 540"/>
                <a:gd name="T92" fmla="*/ 8096 w 542"/>
                <a:gd name="T93" fmla="*/ 5264 h 540"/>
                <a:gd name="T94" fmla="*/ 8448 w 542"/>
                <a:gd name="T95" fmla="*/ 5696 h 540"/>
                <a:gd name="T96" fmla="*/ 4240 w 542"/>
                <a:gd name="T97" fmla="*/ 256 h 540"/>
                <a:gd name="T98" fmla="*/ 2832 w 542"/>
                <a:gd name="T99" fmla="*/ 8240 h 540"/>
                <a:gd name="T100" fmla="*/ 1600 w 542"/>
                <a:gd name="T101" fmla="*/ 6928 h 540"/>
                <a:gd name="T102" fmla="*/ 7536 w 542"/>
                <a:gd name="T103" fmla="*/ 6816 h 540"/>
                <a:gd name="T104" fmla="*/ 5728 w 542"/>
                <a:gd name="T105" fmla="*/ 848 h 540"/>
                <a:gd name="T106" fmla="*/ 1312 w 542"/>
                <a:gd name="T107" fmla="*/ 6480 h 540"/>
                <a:gd name="T108" fmla="*/ 7792 w 542"/>
                <a:gd name="T109" fmla="*/ 2880 h 540"/>
                <a:gd name="T110" fmla="*/ 7632 w 542"/>
                <a:gd name="T111" fmla="*/ 2448 h 540"/>
                <a:gd name="T112" fmla="*/ 7344 w 542"/>
                <a:gd name="T113" fmla="*/ 2000 h 540"/>
                <a:gd name="T114" fmla="*/ 6256 w 542"/>
                <a:gd name="T115" fmla="*/ 8080 h 540"/>
                <a:gd name="T116" fmla="*/ 5024 w 542"/>
                <a:gd name="T117" fmla="*/ 448 h 540"/>
                <a:gd name="T118" fmla="*/ 752 w 542"/>
                <a:gd name="T119" fmla="*/ 5872 h 540"/>
                <a:gd name="T120" fmla="*/ 2032 w 542"/>
                <a:gd name="T121" fmla="*/ 8000 h 540"/>
                <a:gd name="T122" fmla="*/ 6896 w 542"/>
                <a:gd name="T123" fmla="*/ 7088 h 540"/>
                <a:gd name="T124" fmla="*/ 6752 w 542"/>
                <a:gd name="T125" fmla="*/ 7216 h 5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2"/>
                <a:gd name="T190" fmla="*/ 0 h 540"/>
                <a:gd name="T191" fmla="*/ 542 w 542"/>
                <a:gd name="T192" fmla="*/ 540 h 5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2" h="540">
                  <a:moveTo>
                    <a:pt x="398" y="408"/>
                  </a:moveTo>
                  <a:cubicBezTo>
                    <a:pt x="399" y="408"/>
                    <a:pt x="400" y="409"/>
                    <a:pt x="400" y="410"/>
                  </a:cubicBezTo>
                  <a:cubicBezTo>
                    <a:pt x="399" y="410"/>
                    <a:pt x="399" y="410"/>
                    <a:pt x="399" y="410"/>
                  </a:cubicBezTo>
                  <a:cubicBezTo>
                    <a:pt x="398" y="412"/>
                    <a:pt x="397" y="413"/>
                    <a:pt x="400" y="416"/>
                  </a:cubicBezTo>
                  <a:cubicBezTo>
                    <a:pt x="402" y="418"/>
                    <a:pt x="405" y="422"/>
                    <a:pt x="407" y="423"/>
                  </a:cubicBezTo>
                  <a:cubicBezTo>
                    <a:pt x="408" y="425"/>
                    <a:pt x="410" y="427"/>
                    <a:pt x="412" y="425"/>
                  </a:cubicBezTo>
                  <a:cubicBezTo>
                    <a:pt x="412" y="425"/>
                    <a:pt x="412" y="425"/>
                    <a:pt x="413" y="425"/>
                  </a:cubicBezTo>
                  <a:cubicBezTo>
                    <a:pt x="413" y="425"/>
                    <a:pt x="414" y="426"/>
                    <a:pt x="414" y="426"/>
                  </a:cubicBezTo>
                  <a:cubicBezTo>
                    <a:pt x="411" y="429"/>
                    <a:pt x="407" y="432"/>
                    <a:pt x="405" y="434"/>
                  </a:cubicBezTo>
                  <a:cubicBezTo>
                    <a:pt x="404" y="434"/>
                    <a:pt x="403" y="433"/>
                    <a:pt x="404" y="432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6" y="430"/>
                    <a:pt x="405" y="428"/>
                    <a:pt x="403" y="426"/>
                  </a:cubicBezTo>
                  <a:cubicBezTo>
                    <a:pt x="401" y="423"/>
                    <a:pt x="398" y="420"/>
                    <a:pt x="397" y="419"/>
                  </a:cubicBezTo>
                  <a:cubicBezTo>
                    <a:pt x="395" y="416"/>
                    <a:pt x="394" y="415"/>
                    <a:pt x="392" y="417"/>
                  </a:cubicBezTo>
                  <a:cubicBezTo>
                    <a:pt x="392" y="417"/>
                    <a:pt x="391" y="417"/>
                    <a:pt x="391" y="417"/>
                  </a:cubicBezTo>
                  <a:cubicBezTo>
                    <a:pt x="390" y="417"/>
                    <a:pt x="389" y="416"/>
                    <a:pt x="390" y="416"/>
                  </a:cubicBezTo>
                  <a:cubicBezTo>
                    <a:pt x="393" y="413"/>
                    <a:pt x="396" y="410"/>
                    <a:pt x="398" y="408"/>
                  </a:cubicBezTo>
                  <a:moveTo>
                    <a:pt x="291" y="456"/>
                  </a:moveTo>
                  <a:cubicBezTo>
                    <a:pt x="288" y="457"/>
                    <a:pt x="284" y="457"/>
                    <a:pt x="280" y="457"/>
                  </a:cubicBezTo>
                  <a:cubicBezTo>
                    <a:pt x="279" y="458"/>
                    <a:pt x="279" y="459"/>
                    <a:pt x="280" y="460"/>
                  </a:cubicBezTo>
                  <a:cubicBezTo>
                    <a:pt x="280" y="460"/>
                    <a:pt x="281" y="459"/>
                    <a:pt x="281" y="460"/>
                  </a:cubicBezTo>
                  <a:cubicBezTo>
                    <a:pt x="283" y="460"/>
                    <a:pt x="283" y="461"/>
                    <a:pt x="284" y="464"/>
                  </a:cubicBezTo>
                  <a:cubicBezTo>
                    <a:pt x="284" y="466"/>
                    <a:pt x="284" y="470"/>
                    <a:pt x="284" y="474"/>
                  </a:cubicBezTo>
                  <a:cubicBezTo>
                    <a:pt x="284" y="477"/>
                    <a:pt x="284" y="479"/>
                    <a:pt x="282" y="479"/>
                  </a:cubicBezTo>
                  <a:cubicBezTo>
                    <a:pt x="282" y="479"/>
                    <a:pt x="281" y="479"/>
                    <a:pt x="281" y="479"/>
                  </a:cubicBezTo>
                  <a:cubicBezTo>
                    <a:pt x="280" y="480"/>
                    <a:pt x="281" y="481"/>
                    <a:pt x="281" y="481"/>
                  </a:cubicBezTo>
                  <a:cubicBezTo>
                    <a:pt x="284" y="481"/>
                    <a:pt x="289" y="481"/>
                    <a:pt x="293" y="480"/>
                  </a:cubicBezTo>
                  <a:cubicBezTo>
                    <a:pt x="294" y="480"/>
                    <a:pt x="293" y="479"/>
                    <a:pt x="293" y="478"/>
                  </a:cubicBezTo>
                  <a:cubicBezTo>
                    <a:pt x="292" y="478"/>
                    <a:pt x="292" y="478"/>
                    <a:pt x="292" y="478"/>
                  </a:cubicBezTo>
                  <a:cubicBezTo>
                    <a:pt x="289" y="478"/>
                    <a:pt x="289" y="476"/>
                    <a:pt x="289" y="474"/>
                  </a:cubicBezTo>
                  <a:cubicBezTo>
                    <a:pt x="289" y="472"/>
                    <a:pt x="288" y="467"/>
                    <a:pt x="288" y="464"/>
                  </a:cubicBezTo>
                  <a:cubicBezTo>
                    <a:pt x="288" y="460"/>
                    <a:pt x="288" y="459"/>
                    <a:pt x="290" y="459"/>
                  </a:cubicBezTo>
                  <a:cubicBezTo>
                    <a:pt x="291" y="459"/>
                    <a:pt x="291" y="459"/>
                    <a:pt x="291" y="459"/>
                  </a:cubicBezTo>
                  <a:cubicBezTo>
                    <a:pt x="292" y="458"/>
                    <a:pt x="291" y="457"/>
                    <a:pt x="291" y="456"/>
                  </a:cubicBezTo>
                  <a:moveTo>
                    <a:pt x="107" y="362"/>
                  </a:moveTo>
                  <a:cubicBezTo>
                    <a:pt x="105" y="359"/>
                    <a:pt x="103" y="356"/>
                    <a:pt x="101" y="352"/>
                  </a:cubicBezTo>
                  <a:cubicBezTo>
                    <a:pt x="101" y="351"/>
                    <a:pt x="100" y="352"/>
                    <a:pt x="100" y="352"/>
                  </a:cubicBezTo>
                  <a:cubicBezTo>
                    <a:pt x="100" y="353"/>
                    <a:pt x="100" y="353"/>
                    <a:pt x="100" y="354"/>
                  </a:cubicBezTo>
                  <a:cubicBezTo>
                    <a:pt x="101" y="356"/>
                    <a:pt x="100" y="356"/>
                    <a:pt x="97" y="358"/>
                  </a:cubicBezTo>
                  <a:cubicBezTo>
                    <a:pt x="95" y="359"/>
                    <a:pt x="91" y="361"/>
                    <a:pt x="88" y="362"/>
                  </a:cubicBezTo>
                  <a:cubicBezTo>
                    <a:pt x="86" y="364"/>
                    <a:pt x="84" y="364"/>
                    <a:pt x="83" y="362"/>
                  </a:cubicBezTo>
                  <a:cubicBezTo>
                    <a:pt x="82" y="362"/>
                    <a:pt x="82" y="362"/>
                    <a:pt x="82" y="361"/>
                  </a:cubicBezTo>
                  <a:cubicBezTo>
                    <a:pt x="81" y="361"/>
                    <a:pt x="80" y="362"/>
                    <a:pt x="80" y="362"/>
                  </a:cubicBezTo>
                  <a:cubicBezTo>
                    <a:pt x="82" y="365"/>
                    <a:pt x="84" y="369"/>
                    <a:pt x="86" y="373"/>
                  </a:cubicBezTo>
                  <a:cubicBezTo>
                    <a:pt x="86" y="373"/>
                    <a:pt x="87" y="373"/>
                    <a:pt x="88" y="372"/>
                  </a:cubicBezTo>
                  <a:cubicBezTo>
                    <a:pt x="87" y="372"/>
                    <a:pt x="87" y="371"/>
                    <a:pt x="87" y="371"/>
                  </a:cubicBezTo>
                  <a:cubicBezTo>
                    <a:pt x="86" y="369"/>
                    <a:pt x="88" y="368"/>
                    <a:pt x="90" y="367"/>
                  </a:cubicBezTo>
                  <a:cubicBezTo>
                    <a:pt x="92" y="366"/>
                    <a:pt x="96" y="363"/>
                    <a:pt x="99" y="362"/>
                  </a:cubicBezTo>
                  <a:cubicBezTo>
                    <a:pt x="103" y="360"/>
                    <a:pt x="103" y="360"/>
                    <a:pt x="104" y="362"/>
                  </a:cubicBezTo>
                  <a:cubicBezTo>
                    <a:pt x="105" y="362"/>
                    <a:pt x="105" y="363"/>
                    <a:pt x="105" y="363"/>
                  </a:cubicBezTo>
                  <a:cubicBezTo>
                    <a:pt x="106" y="363"/>
                    <a:pt x="107" y="362"/>
                    <a:pt x="107" y="362"/>
                  </a:cubicBezTo>
                  <a:moveTo>
                    <a:pt x="85" y="242"/>
                  </a:moveTo>
                  <a:cubicBezTo>
                    <a:pt x="85" y="238"/>
                    <a:pt x="86" y="235"/>
                    <a:pt x="87" y="230"/>
                  </a:cubicBezTo>
                  <a:cubicBezTo>
                    <a:pt x="86" y="230"/>
                    <a:pt x="85" y="230"/>
                    <a:pt x="85" y="230"/>
                  </a:cubicBezTo>
                  <a:cubicBezTo>
                    <a:pt x="84" y="230"/>
                    <a:pt x="84" y="231"/>
                    <a:pt x="84" y="231"/>
                  </a:cubicBezTo>
                  <a:cubicBezTo>
                    <a:pt x="83" y="233"/>
                    <a:pt x="82" y="233"/>
                    <a:pt x="79" y="233"/>
                  </a:cubicBezTo>
                  <a:cubicBezTo>
                    <a:pt x="77" y="232"/>
                    <a:pt x="73" y="231"/>
                    <a:pt x="69" y="231"/>
                  </a:cubicBezTo>
                  <a:cubicBezTo>
                    <a:pt x="67" y="230"/>
                    <a:pt x="65" y="230"/>
                    <a:pt x="65" y="227"/>
                  </a:cubicBezTo>
                  <a:cubicBezTo>
                    <a:pt x="65" y="227"/>
                    <a:pt x="65" y="227"/>
                    <a:pt x="65" y="226"/>
                  </a:cubicBezTo>
                  <a:cubicBezTo>
                    <a:pt x="65" y="226"/>
                    <a:pt x="63" y="225"/>
                    <a:pt x="63" y="226"/>
                  </a:cubicBezTo>
                  <a:cubicBezTo>
                    <a:pt x="62" y="229"/>
                    <a:pt x="62" y="233"/>
                    <a:pt x="61" y="238"/>
                  </a:cubicBezTo>
                  <a:cubicBezTo>
                    <a:pt x="61" y="238"/>
                    <a:pt x="62" y="238"/>
                    <a:pt x="63" y="238"/>
                  </a:cubicBezTo>
                  <a:cubicBezTo>
                    <a:pt x="63" y="238"/>
                    <a:pt x="63" y="237"/>
                    <a:pt x="63" y="237"/>
                  </a:cubicBezTo>
                  <a:cubicBezTo>
                    <a:pt x="64" y="234"/>
                    <a:pt x="66" y="235"/>
                    <a:pt x="68" y="235"/>
                  </a:cubicBezTo>
                  <a:cubicBezTo>
                    <a:pt x="70" y="236"/>
                    <a:pt x="75" y="236"/>
                    <a:pt x="78" y="237"/>
                  </a:cubicBezTo>
                  <a:cubicBezTo>
                    <a:pt x="82" y="238"/>
                    <a:pt x="82" y="238"/>
                    <a:pt x="82" y="240"/>
                  </a:cubicBezTo>
                  <a:cubicBezTo>
                    <a:pt x="82" y="241"/>
                    <a:pt x="82" y="241"/>
                    <a:pt x="82" y="242"/>
                  </a:cubicBezTo>
                  <a:cubicBezTo>
                    <a:pt x="83" y="242"/>
                    <a:pt x="84" y="242"/>
                    <a:pt x="85" y="242"/>
                  </a:cubicBezTo>
                  <a:moveTo>
                    <a:pt x="459" y="269"/>
                  </a:moveTo>
                  <a:cubicBezTo>
                    <a:pt x="459" y="272"/>
                    <a:pt x="459" y="276"/>
                    <a:pt x="459" y="280"/>
                  </a:cubicBezTo>
                  <a:cubicBezTo>
                    <a:pt x="460" y="281"/>
                    <a:pt x="461" y="281"/>
                    <a:pt x="461" y="281"/>
                  </a:cubicBezTo>
                  <a:cubicBezTo>
                    <a:pt x="461" y="280"/>
                    <a:pt x="461" y="280"/>
                    <a:pt x="461" y="279"/>
                  </a:cubicBezTo>
                  <a:cubicBezTo>
                    <a:pt x="462" y="277"/>
                    <a:pt x="463" y="277"/>
                    <a:pt x="466" y="277"/>
                  </a:cubicBezTo>
                  <a:cubicBezTo>
                    <a:pt x="468" y="277"/>
                    <a:pt x="473" y="277"/>
                    <a:pt x="476" y="277"/>
                  </a:cubicBezTo>
                  <a:cubicBezTo>
                    <a:pt x="479" y="278"/>
                    <a:pt x="481" y="278"/>
                    <a:pt x="481" y="280"/>
                  </a:cubicBezTo>
                  <a:cubicBezTo>
                    <a:pt x="481" y="280"/>
                    <a:pt x="481" y="281"/>
                    <a:pt x="481" y="281"/>
                  </a:cubicBezTo>
                  <a:cubicBezTo>
                    <a:pt x="481" y="282"/>
                    <a:pt x="483" y="282"/>
                    <a:pt x="483" y="281"/>
                  </a:cubicBezTo>
                  <a:cubicBezTo>
                    <a:pt x="483" y="278"/>
                    <a:pt x="483" y="274"/>
                    <a:pt x="483" y="269"/>
                  </a:cubicBezTo>
                  <a:cubicBezTo>
                    <a:pt x="483" y="269"/>
                    <a:pt x="482" y="269"/>
                    <a:pt x="481" y="269"/>
                  </a:cubicBezTo>
                  <a:cubicBezTo>
                    <a:pt x="481" y="270"/>
                    <a:pt x="481" y="270"/>
                    <a:pt x="481" y="271"/>
                  </a:cubicBezTo>
                  <a:cubicBezTo>
                    <a:pt x="481" y="273"/>
                    <a:pt x="479" y="273"/>
                    <a:pt x="476" y="273"/>
                  </a:cubicBezTo>
                  <a:cubicBezTo>
                    <a:pt x="474" y="273"/>
                    <a:pt x="469" y="273"/>
                    <a:pt x="467" y="273"/>
                  </a:cubicBezTo>
                  <a:cubicBezTo>
                    <a:pt x="462" y="273"/>
                    <a:pt x="462" y="272"/>
                    <a:pt x="462" y="270"/>
                  </a:cubicBezTo>
                  <a:cubicBezTo>
                    <a:pt x="462" y="270"/>
                    <a:pt x="462" y="269"/>
                    <a:pt x="462" y="269"/>
                  </a:cubicBezTo>
                  <a:cubicBezTo>
                    <a:pt x="461" y="268"/>
                    <a:pt x="460" y="268"/>
                    <a:pt x="459" y="269"/>
                  </a:cubicBezTo>
                  <a:moveTo>
                    <a:pt x="419" y="388"/>
                  </a:moveTo>
                  <a:cubicBezTo>
                    <a:pt x="419" y="388"/>
                    <a:pt x="416" y="389"/>
                    <a:pt x="412" y="392"/>
                  </a:cubicBezTo>
                  <a:cubicBezTo>
                    <a:pt x="409" y="396"/>
                    <a:pt x="409" y="401"/>
                    <a:pt x="412" y="404"/>
                  </a:cubicBezTo>
                  <a:cubicBezTo>
                    <a:pt x="416" y="407"/>
                    <a:pt x="419" y="405"/>
                    <a:pt x="422" y="404"/>
                  </a:cubicBezTo>
                  <a:cubicBezTo>
                    <a:pt x="426" y="402"/>
                    <a:pt x="428" y="402"/>
                    <a:pt x="429" y="403"/>
                  </a:cubicBezTo>
                  <a:cubicBezTo>
                    <a:pt x="430" y="404"/>
                    <a:pt x="432" y="406"/>
                    <a:pt x="429" y="409"/>
                  </a:cubicBezTo>
                  <a:cubicBezTo>
                    <a:pt x="426" y="412"/>
                    <a:pt x="423" y="410"/>
                    <a:pt x="422" y="409"/>
                  </a:cubicBezTo>
                  <a:cubicBezTo>
                    <a:pt x="422" y="410"/>
                    <a:pt x="421" y="410"/>
                    <a:pt x="421" y="411"/>
                  </a:cubicBezTo>
                  <a:cubicBezTo>
                    <a:pt x="422" y="412"/>
                    <a:pt x="425" y="414"/>
                    <a:pt x="426" y="414"/>
                  </a:cubicBezTo>
                  <a:cubicBezTo>
                    <a:pt x="427" y="414"/>
                    <a:pt x="429" y="412"/>
                    <a:pt x="431" y="410"/>
                  </a:cubicBezTo>
                  <a:cubicBezTo>
                    <a:pt x="437" y="404"/>
                    <a:pt x="433" y="399"/>
                    <a:pt x="430" y="398"/>
                  </a:cubicBezTo>
                  <a:cubicBezTo>
                    <a:pt x="428" y="397"/>
                    <a:pt x="426" y="397"/>
                    <a:pt x="421" y="399"/>
                  </a:cubicBezTo>
                  <a:cubicBezTo>
                    <a:pt x="418" y="401"/>
                    <a:pt x="416" y="401"/>
                    <a:pt x="414" y="399"/>
                  </a:cubicBezTo>
                  <a:cubicBezTo>
                    <a:pt x="413" y="398"/>
                    <a:pt x="412" y="396"/>
                    <a:pt x="414" y="394"/>
                  </a:cubicBezTo>
                  <a:cubicBezTo>
                    <a:pt x="417" y="390"/>
                    <a:pt x="420" y="392"/>
                    <a:pt x="423" y="393"/>
                  </a:cubicBezTo>
                  <a:cubicBezTo>
                    <a:pt x="423" y="393"/>
                    <a:pt x="424" y="392"/>
                    <a:pt x="424" y="391"/>
                  </a:cubicBezTo>
                  <a:cubicBezTo>
                    <a:pt x="423" y="390"/>
                    <a:pt x="421" y="389"/>
                    <a:pt x="419" y="388"/>
                  </a:cubicBezTo>
                  <a:moveTo>
                    <a:pt x="266" y="458"/>
                  </a:moveTo>
                  <a:cubicBezTo>
                    <a:pt x="266" y="458"/>
                    <a:pt x="263" y="457"/>
                    <a:pt x="258" y="456"/>
                  </a:cubicBezTo>
                  <a:cubicBezTo>
                    <a:pt x="253" y="456"/>
                    <a:pt x="249" y="459"/>
                    <a:pt x="249" y="463"/>
                  </a:cubicBezTo>
                  <a:cubicBezTo>
                    <a:pt x="249" y="468"/>
                    <a:pt x="252" y="470"/>
                    <a:pt x="255" y="471"/>
                  </a:cubicBezTo>
                  <a:cubicBezTo>
                    <a:pt x="259" y="473"/>
                    <a:pt x="260" y="474"/>
                    <a:pt x="260" y="476"/>
                  </a:cubicBezTo>
                  <a:cubicBezTo>
                    <a:pt x="260" y="477"/>
                    <a:pt x="259" y="480"/>
                    <a:pt x="255" y="480"/>
                  </a:cubicBezTo>
                  <a:cubicBezTo>
                    <a:pt x="251" y="479"/>
                    <a:pt x="251" y="475"/>
                    <a:pt x="251" y="475"/>
                  </a:cubicBezTo>
                  <a:cubicBezTo>
                    <a:pt x="250" y="474"/>
                    <a:pt x="249" y="474"/>
                    <a:pt x="249" y="475"/>
                  </a:cubicBezTo>
                  <a:cubicBezTo>
                    <a:pt x="249" y="476"/>
                    <a:pt x="249" y="480"/>
                    <a:pt x="249" y="480"/>
                  </a:cubicBezTo>
                  <a:cubicBezTo>
                    <a:pt x="250" y="481"/>
                    <a:pt x="252" y="481"/>
                    <a:pt x="256" y="482"/>
                  </a:cubicBezTo>
                  <a:cubicBezTo>
                    <a:pt x="264" y="482"/>
                    <a:pt x="265" y="477"/>
                    <a:pt x="265" y="474"/>
                  </a:cubicBezTo>
                  <a:cubicBezTo>
                    <a:pt x="265" y="472"/>
                    <a:pt x="263" y="470"/>
                    <a:pt x="258" y="467"/>
                  </a:cubicBezTo>
                  <a:cubicBezTo>
                    <a:pt x="255" y="466"/>
                    <a:pt x="253" y="464"/>
                    <a:pt x="254" y="462"/>
                  </a:cubicBezTo>
                  <a:cubicBezTo>
                    <a:pt x="254" y="460"/>
                    <a:pt x="255" y="458"/>
                    <a:pt x="258" y="459"/>
                  </a:cubicBezTo>
                  <a:cubicBezTo>
                    <a:pt x="263" y="459"/>
                    <a:pt x="263" y="463"/>
                    <a:pt x="264" y="465"/>
                  </a:cubicBezTo>
                  <a:cubicBezTo>
                    <a:pt x="265" y="465"/>
                    <a:pt x="266" y="465"/>
                    <a:pt x="266" y="465"/>
                  </a:cubicBezTo>
                  <a:cubicBezTo>
                    <a:pt x="266" y="463"/>
                    <a:pt x="266" y="461"/>
                    <a:pt x="266" y="458"/>
                  </a:cubicBezTo>
                  <a:moveTo>
                    <a:pt x="82" y="270"/>
                  </a:moveTo>
                  <a:cubicBezTo>
                    <a:pt x="82" y="270"/>
                    <a:pt x="83" y="268"/>
                    <a:pt x="84" y="263"/>
                  </a:cubicBezTo>
                  <a:cubicBezTo>
                    <a:pt x="84" y="258"/>
                    <a:pt x="81" y="254"/>
                    <a:pt x="77" y="254"/>
                  </a:cubicBezTo>
                  <a:cubicBezTo>
                    <a:pt x="72" y="254"/>
                    <a:pt x="70" y="257"/>
                    <a:pt x="69" y="261"/>
                  </a:cubicBezTo>
                  <a:cubicBezTo>
                    <a:pt x="67" y="264"/>
                    <a:pt x="66" y="266"/>
                    <a:pt x="64" y="266"/>
                  </a:cubicBezTo>
                  <a:cubicBezTo>
                    <a:pt x="63" y="266"/>
                    <a:pt x="60" y="265"/>
                    <a:pt x="60" y="261"/>
                  </a:cubicBezTo>
                  <a:cubicBezTo>
                    <a:pt x="61" y="257"/>
                    <a:pt x="64" y="256"/>
                    <a:pt x="65" y="256"/>
                  </a:cubicBezTo>
                  <a:cubicBezTo>
                    <a:pt x="65" y="256"/>
                    <a:pt x="65" y="255"/>
                    <a:pt x="65" y="254"/>
                  </a:cubicBezTo>
                  <a:cubicBezTo>
                    <a:pt x="63" y="254"/>
                    <a:pt x="60" y="254"/>
                    <a:pt x="59" y="255"/>
                  </a:cubicBezTo>
                  <a:cubicBezTo>
                    <a:pt x="59" y="256"/>
                    <a:pt x="58" y="258"/>
                    <a:pt x="58" y="262"/>
                  </a:cubicBezTo>
                  <a:cubicBezTo>
                    <a:pt x="58" y="270"/>
                    <a:pt x="63" y="271"/>
                    <a:pt x="66" y="270"/>
                  </a:cubicBezTo>
                  <a:cubicBezTo>
                    <a:pt x="68" y="270"/>
                    <a:pt x="70" y="269"/>
                    <a:pt x="72" y="264"/>
                  </a:cubicBezTo>
                  <a:cubicBezTo>
                    <a:pt x="74" y="260"/>
                    <a:pt x="76" y="258"/>
                    <a:pt x="78" y="259"/>
                  </a:cubicBezTo>
                  <a:cubicBezTo>
                    <a:pt x="80" y="259"/>
                    <a:pt x="81" y="260"/>
                    <a:pt x="81" y="263"/>
                  </a:cubicBezTo>
                  <a:cubicBezTo>
                    <a:pt x="81" y="268"/>
                    <a:pt x="78" y="268"/>
                    <a:pt x="75" y="269"/>
                  </a:cubicBezTo>
                  <a:cubicBezTo>
                    <a:pt x="75" y="270"/>
                    <a:pt x="75" y="271"/>
                    <a:pt x="76" y="271"/>
                  </a:cubicBezTo>
                  <a:cubicBezTo>
                    <a:pt x="77" y="271"/>
                    <a:pt x="79" y="271"/>
                    <a:pt x="82" y="270"/>
                  </a:cubicBezTo>
                  <a:moveTo>
                    <a:pt x="89" y="216"/>
                  </a:moveTo>
                  <a:cubicBezTo>
                    <a:pt x="89" y="216"/>
                    <a:pt x="91" y="214"/>
                    <a:pt x="93" y="210"/>
                  </a:cubicBezTo>
                  <a:cubicBezTo>
                    <a:pt x="94" y="205"/>
                    <a:pt x="92" y="200"/>
                    <a:pt x="88" y="199"/>
                  </a:cubicBezTo>
                  <a:cubicBezTo>
                    <a:pt x="84" y="198"/>
                    <a:pt x="81" y="201"/>
                    <a:pt x="79" y="203"/>
                  </a:cubicBezTo>
                  <a:cubicBezTo>
                    <a:pt x="76" y="206"/>
                    <a:pt x="75" y="208"/>
                    <a:pt x="73" y="207"/>
                  </a:cubicBezTo>
                  <a:cubicBezTo>
                    <a:pt x="72" y="207"/>
                    <a:pt x="70" y="205"/>
                    <a:pt x="71" y="202"/>
                  </a:cubicBezTo>
                  <a:cubicBezTo>
                    <a:pt x="72" y="198"/>
                    <a:pt x="76" y="198"/>
                    <a:pt x="77" y="198"/>
                  </a:cubicBezTo>
                  <a:cubicBezTo>
                    <a:pt x="77" y="198"/>
                    <a:pt x="77" y="197"/>
                    <a:pt x="77" y="196"/>
                  </a:cubicBezTo>
                  <a:cubicBezTo>
                    <a:pt x="76" y="196"/>
                    <a:pt x="72" y="195"/>
                    <a:pt x="71" y="195"/>
                  </a:cubicBezTo>
                  <a:cubicBezTo>
                    <a:pt x="71" y="196"/>
                    <a:pt x="70" y="198"/>
                    <a:pt x="69" y="202"/>
                  </a:cubicBezTo>
                  <a:cubicBezTo>
                    <a:pt x="66" y="209"/>
                    <a:pt x="71" y="212"/>
                    <a:pt x="74" y="212"/>
                  </a:cubicBezTo>
                  <a:cubicBezTo>
                    <a:pt x="76" y="212"/>
                    <a:pt x="78" y="212"/>
                    <a:pt x="82" y="207"/>
                  </a:cubicBezTo>
                  <a:cubicBezTo>
                    <a:pt x="85" y="204"/>
                    <a:pt x="86" y="203"/>
                    <a:pt x="89" y="204"/>
                  </a:cubicBezTo>
                  <a:cubicBezTo>
                    <a:pt x="90" y="205"/>
                    <a:pt x="91" y="206"/>
                    <a:pt x="91" y="209"/>
                  </a:cubicBezTo>
                  <a:cubicBezTo>
                    <a:pt x="89" y="214"/>
                    <a:pt x="86" y="213"/>
                    <a:pt x="83" y="213"/>
                  </a:cubicBezTo>
                  <a:cubicBezTo>
                    <a:pt x="83" y="214"/>
                    <a:pt x="83" y="215"/>
                    <a:pt x="83" y="216"/>
                  </a:cubicBezTo>
                  <a:cubicBezTo>
                    <a:pt x="84" y="216"/>
                    <a:pt x="86" y="217"/>
                    <a:pt x="89" y="216"/>
                  </a:cubicBezTo>
                  <a:moveTo>
                    <a:pt x="454" y="208"/>
                  </a:moveTo>
                  <a:cubicBezTo>
                    <a:pt x="460" y="203"/>
                    <a:pt x="461" y="202"/>
                    <a:pt x="466" y="198"/>
                  </a:cubicBezTo>
                  <a:cubicBezTo>
                    <a:pt x="468" y="197"/>
                    <a:pt x="468" y="197"/>
                    <a:pt x="469" y="198"/>
                  </a:cubicBezTo>
                  <a:cubicBezTo>
                    <a:pt x="469" y="199"/>
                    <a:pt x="469" y="199"/>
                    <a:pt x="469" y="199"/>
                  </a:cubicBezTo>
                  <a:cubicBezTo>
                    <a:pt x="470" y="199"/>
                    <a:pt x="471" y="199"/>
                    <a:pt x="471" y="198"/>
                  </a:cubicBezTo>
                  <a:cubicBezTo>
                    <a:pt x="470" y="195"/>
                    <a:pt x="469" y="191"/>
                    <a:pt x="467" y="188"/>
                  </a:cubicBezTo>
                  <a:cubicBezTo>
                    <a:pt x="466" y="187"/>
                    <a:pt x="465" y="188"/>
                    <a:pt x="465" y="188"/>
                  </a:cubicBezTo>
                  <a:cubicBezTo>
                    <a:pt x="465" y="189"/>
                    <a:pt x="466" y="189"/>
                    <a:pt x="466" y="190"/>
                  </a:cubicBezTo>
                  <a:cubicBezTo>
                    <a:pt x="466" y="192"/>
                    <a:pt x="466" y="192"/>
                    <a:pt x="463" y="194"/>
                  </a:cubicBezTo>
                  <a:cubicBezTo>
                    <a:pt x="462" y="195"/>
                    <a:pt x="448" y="206"/>
                    <a:pt x="448" y="207"/>
                  </a:cubicBezTo>
                  <a:cubicBezTo>
                    <a:pt x="448" y="207"/>
                    <a:pt x="448" y="207"/>
                    <a:pt x="448" y="207"/>
                  </a:cubicBezTo>
                  <a:cubicBezTo>
                    <a:pt x="448" y="208"/>
                    <a:pt x="450" y="210"/>
                    <a:pt x="450" y="210"/>
                  </a:cubicBezTo>
                  <a:cubicBezTo>
                    <a:pt x="457" y="211"/>
                    <a:pt x="466" y="211"/>
                    <a:pt x="469" y="212"/>
                  </a:cubicBezTo>
                  <a:cubicBezTo>
                    <a:pt x="473" y="212"/>
                    <a:pt x="474" y="213"/>
                    <a:pt x="474" y="214"/>
                  </a:cubicBezTo>
                  <a:cubicBezTo>
                    <a:pt x="474" y="214"/>
                    <a:pt x="474" y="215"/>
                    <a:pt x="474" y="215"/>
                  </a:cubicBezTo>
                  <a:cubicBezTo>
                    <a:pt x="475" y="215"/>
                    <a:pt x="476" y="215"/>
                    <a:pt x="476" y="215"/>
                  </a:cubicBezTo>
                  <a:cubicBezTo>
                    <a:pt x="476" y="212"/>
                    <a:pt x="474" y="208"/>
                    <a:pt x="474" y="205"/>
                  </a:cubicBezTo>
                  <a:cubicBezTo>
                    <a:pt x="473" y="205"/>
                    <a:pt x="472" y="205"/>
                    <a:pt x="472" y="206"/>
                  </a:cubicBezTo>
                  <a:cubicBezTo>
                    <a:pt x="472" y="206"/>
                    <a:pt x="472" y="207"/>
                    <a:pt x="472" y="207"/>
                  </a:cubicBezTo>
                  <a:cubicBezTo>
                    <a:pt x="472" y="208"/>
                    <a:pt x="472" y="209"/>
                    <a:pt x="469" y="209"/>
                  </a:cubicBezTo>
                  <a:cubicBezTo>
                    <a:pt x="464" y="209"/>
                    <a:pt x="459" y="208"/>
                    <a:pt x="454" y="208"/>
                  </a:cubicBezTo>
                  <a:moveTo>
                    <a:pt x="460" y="306"/>
                  </a:moveTo>
                  <a:cubicBezTo>
                    <a:pt x="468" y="304"/>
                    <a:pt x="469" y="304"/>
                    <a:pt x="475" y="303"/>
                  </a:cubicBezTo>
                  <a:cubicBezTo>
                    <a:pt x="478" y="303"/>
                    <a:pt x="478" y="303"/>
                    <a:pt x="478" y="304"/>
                  </a:cubicBezTo>
                  <a:cubicBezTo>
                    <a:pt x="478" y="305"/>
                    <a:pt x="478" y="305"/>
                    <a:pt x="478" y="305"/>
                  </a:cubicBezTo>
                  <a:cubicBezTo>
                    <a:pt x="479" y="306"/>
                    <a:pt x="480" y="306"/>
                    <a:pt x="480" y="306"/>
                  </a:cubicBezTo>
                  <a:cubicBezTo>
                    <a:pt x="481" y="302"/>
                    <a:pt x="481" y="299"/>
                    <a:pt x="482" y="294"/>
                  </a:cubicBezTo>
                  <a:cubicBezTo>
                    <a:pt x="481" y="294"/>
                    <a:pt x="480" y="294"/>
                    <a:pt x="480" y="294"/>
                  </a:cubicBezTo>
                  <a:cubicBezTo>
                    <a:pt x="480" y="295"/>
                    <a:pt x="480" y="295"/>
                    <a:pt x="480" y="295"/>
                  </a:cubicBezTo>
                  <a:cubicBezTo>
                    <a:pt x="479" y="297"/>
                    <a:pt x="478" y="298"/>
                    <a:pt x="475" y="298"/>
                  </a:cubicBezTo>
                  <a:cubicBezTo>
                    <a:pt x="474" y="299"/>
                    <a:pt x="456" y="301"/>
                    <a:pt x="456" y="302"/>
                  </a:cubicBezTo>
                  <a:cubicBezTo>
                    <a:pt x="455" y="302"/>
                    <a:pt x="455" y="302"/>
                    <a:pt x="455" y="302"/>
                  </a:cubicBezTo>
                  <a:cubicBezTo>
                    <a:pt x="455" y="302"/>
                    <a:pt x="456" y="305"/>
                    <a:pt x="456" y="306"/>
                  </a:cubicBezTo>
                  <a:cubicBezTo>
                    <a:pt x="461" y="309"/>
                    <a:pt x="469" y="314"/>
                    <a:pt x="472" y="316"/>
                  </a:cubicBezTo>
                  <a:cubicBezTo>
                    <a:pt x="475" y="318"/>
                    <a:pt x="475" y="319"/>
                    <a:pt x="475" y="320"/>
                  </a:cubicBezTo>
                  <a:cubicBezTo>
                    <a:pt x="475" y="321"/>
                    <a:pt x="475" y="321"/>
                    <a:pt x="475" y="322"/>
                  </a:cubicBezTo>
                  <a:cubicBezTo>
                    <a:pt x="475" y="322"/>
                    <a:pt x="476" y="323"/>
                    <a:pt x="477" y="322"/>
                  </a:cubicBezTo>
                  <a:cubicBezTo>
                    <a:pt x="477" y="319"/>
                    <a:pt x="478" y="316"/>
                    <a:pt x="479" y="313"/>
                  </a:cubicBezTo>
                  <a:cubicBezTo>
                    <a:pt x="479" y="312"/>
                    <a:pt x="477" y="312"/>
                    <a:pt x="477" y="312"/>
                  </a:cubicBezTo>
                  <a:cubicBezTo>
                    <a:pt x="477" y="313"/>
                    <a:pt x="477" y="313"/>
                    <a:pt x="477" y="313"/>
                  </a:cubicBezTo>
                  <a:cubicBezTo>
                    <a:pt x="476" y="315"/>
                    <a:pt x="476" y="315"/>
                    <a:pt x="473" y="314"/>
                  </a:cubicBezTo>
                  <a:cubicBezTo>
                    <a:pt x="469" y="311"/>
                    <a:pt x="464" y="308"/>
                    <a:pt x="460" y="306"/>
                  </a:cubicBezTo>
                  <a:moveTo>
                    <a:pt x="453" y="374"/>
                  </a:moveTo>
                  <a:cubicBezTo>
                    <a:pt x="453" y="375"/>
                    <a:pt x="452" y="377"/>
                    <a:pt x="451" y="378"/>
                  </a:cubicBezTo>
                  <a:cubicBezTo>
                    <a:pt x="451" y="378"/>
                    <a:pt x="450" y="379"/>
                    <a:pt x="448" y="380"/>
                  </a:cubicBezTo>
                  <a:cubicBezTo>
                    <a:pt x="447" y="380"/>
                    <a:pt x="445" y="380"/>
                    <a:pt x="445" y="379"/>
                  </a:cubicBezTo>
                  <a:cubicBezTo>
                    <a:pt x="444" y="379"/>
                    <a:pt x="443" y="378"/>
                    <a:pt x="442" y="377"/>
                  </a:cubicBezTo>
                  <a:cubicBezTo>
                    <a:pt x="441" y="375"/>
                    <a:pt x="442" y="374"/>
                    <a:pt x="443" y="372"/>
                  </a:cubicBezTo>
                  <a:cubicBezTo>
                    <a:pt x="442" y="371"/>
                    <a:pt x="442" y="371"/>
                    <a:pt x="442" y="371"/>
                  </a:cubicBezTo>
                  <a:cubicBezTo>
                    <a:pt x="440" y="372"/>
                    <a:pt x="430" y="373"/>
                    <a:pt x="428" y="373"/>
                  </a:cubicBezTo>
                  <a:cubicBezTo>
                    <a:pt x="427" y="376"/>
                    <a:pt x="425" y="378"/>
                    <a:pt x="424" y="379"/>
                  </a:cubicBezTo>
                  <a:cubicBezTo>
                    <a:pt x="424" y="379"/>
                    <a:pt x="425" y="380"/>
                    <a:pt x="426" y="380"/>
                  </a:cubicBezTo>
                  <a:cubicBezTo>
                    <a:pt x="426" y="380"/>
                    <a:pt x="427" y="379"/>
                    <a:pt x="427" y="379"/>
                  </a:cubicBezTo>
                  <a:cubicBezTo>
                    <a:pt x="428" y="378"/>
                    <a:pt x="429" y="378"/>
                    <a:pt x="431" y="377"/>
                  </a:cubicBezTo>
                  <a:cubicBezTo>
                    <a:pt x="434" y="376"/>
                    <a:pt x="437" y="376"/>
                    <a:pt x="439" y="376"/>
                  </a:cubicBezTo>
                  <a:cubicBezTo>
                    <a:pt x="439" y="379"/>
                    <a:pt x="439" y="382"/>
                    <a:pt x="442" y="384"/>
                  </a:cubicBezTo>
                  <a:cubicBezTo>
                    <a:pt x="446" y="387"/>
                    <a:pt x="450" y="384"/>
                    <a:pt x="451" y="381"/>
                  </a:cubicBezTo>
                  <a:cubicBezTo>
                    <a:pt x="452" y="380"/>
                    <a:pt x="453" y="379"/>
                    <a:pt x="453" y="378"/>
                  </a:cubicBezTo>
                  <a:cubicBezTo>
                    <a:pt x="454" y="377"/>
                    <a:pt x="456" y="374"/>
                    <a:pt x="459" y="368"/>
                  </a:cubicBezTo>
                  <a:cubicBezTo>
                    <a:pt x="459" y="367"/>
                    <a:pt x="458" y="367"/>
                    <a:pt x="457" y="367"/>
                  </a:cubicBezTo>
                  <a:cubicBezTo>
                    <a:pt x="457" y="367"/>
                    <a:pt x="457" y="367"/>
                    <a:pt x="457" y="368"/>
                  </a:cubicBezTo>
                  <a:cubicBezTo>
                    <a:pt x="455" y="370"/>
                    <a:pt x="455" y="370"/>
                    <a:pt x="451" y="368"/>
                  </a:cubicBezTo>
                  <a:cubicBezTo>
                    <a:pt x="450" y="367"/>
                    <a:pt x="445" y="364"/>
                    <a:pt x="443" y="363"/>
                  </a:cubicBezTo>
                  <a:cubicBezTo>
                    <a:pt x="439" y="361"/>
                    <a:pt x="439" y="360"/>
                    <a:pt x="439" y="358"/>
                  </a:cubicBezTo>
                  <a:cubicBezTo>
                    <a:pt x="439" y="358"/>
                    <a:pt x="440" y="358"/>
                    <a:pt x="440" y="357"/>
                  </a:cubicBezTo>
                  <a:cubicBezTo>
                    <a:pt x="440" y="357"/>
                    <a:pt x="439" y="356"/>
                    <a:pt x="438" y="356"/>
                  </a:cubicBezTo>
                  <a:cubicBezTo>
                    <a:pt x="437" y="359"/>
                    <a:pt x="434" y="363"/>
                    <a:pt x="432" y="366"/>
                  </a:cubicBezTo>
                  <a:cubicBezTo>
                    <a:pt x="433" y="367"/>
                    <a:pt x="434" y="367"/>
                    <a:pt x="434" y="367"/>
                  </a:cubicBezTo>
                  <a:cubicBezTo>
                    <a:pt x="435" y="367"/>
                    <a:pt x="435" y="367"/>
                    <a:pt x="435" y="366"/>
                  </a:cubicBezTo>
                  <a:cubicBezTo>
                    <a:pt x="436" y="365"/>
                    <a:pt x="437" y="365"/>
                    <a:pt x="440" y="367"/>
                  </a:cubicBezTo>
                  <a:cubicBezTo>
                    <a:pt x="442" y="368"/>
                    <a:pt x="449" y="372"/>
                    <a:pt x="453" y="374"/>
                  </a:cubicBezTo>
                  <a:moveTo>
                    <a:pt x="347" y="441"/>
                  </a:moveTo>
                  <a:cubicBezTo>
                    <a:pt x="348" y="441"/>
                    <a:pt x="353" y="439"/>
                    <a:pt x="355" y="438"/>
                  </a:cubicBezTo>
                  <a:cubicBezTo>
                    <a:pt x="356" y="438"/>
                    <a:pt x="356" y="439"/>
                    <a:pt x="356" y="440"/>
                  </a:cubicBezTo>
                  <a:cubicBezTo>
                    <a:pt x="356" y="440"/>
                    <a:pt x="356" y="440"/>
                    <a:pt x="355" y="440"/>
                  </a:cubicBezTo>
                  <a:cubicBezTo>
                    <a:pt x="354" y="441"/>
                    <a:pt x="354" y="441"/>
                    <a:pt x="354" y="445"/>
                  </a:cubicBezTo>
                  <a:cubicBezTo>
                    <a:pt x="354" y="449"/>
                    <a:pt x="354" y="463"/>
                    <a:pt x="354" y="465"/>
                  </a:cubicBezTo>
                  <a:cubicBezTo>
                    <a:pt x="354" y="465"/>
                    <a:pt x="352" y="467"/>
                    <a:pt x="352" y="467"/>
                  </a:cubicBezTo>
                  <a:cubicBezTo>
                    <a:pt x="351" y="467"/>
                    <a:pt x="351" y="467"/>
                    <a:pt x="351" y="467"/>
                  </a:cubicBezTo>
                  <a:cubicBezTo>
                    <a:pt x="351" y="467"/>
                    <a:pt x="339" y="453"/>
                    <a:pt x="337" y="452"/>
                  </a:cubicBezTo>
                  <a:cubicBezTo>
                    <a:pt x="337" y="451"/>
                    <a:pt x="335" y="449"/>
                    <a:pt x="333" y="449"/>
                  </a:cubicBezTo>
                  <a:cubicBezTo>
                    <a:pt x="332" y="450"/>
                    <a:pt x="332" y="450"/>
                    <a:pt x="332" y="450"/>
                  </a:cubicBezTo>
                  <a:cubicBezTo>
                    <a:pt x="331" y="450"/>
                    <a:pt x="331" y="449"/>
                    <a:pt x="331" y="448"/>
                  </a:cubicBezTo>
                  <a:cubicBezTo>
                    <a:pt x="336" y="446"/>
                    <a:pt x="339" y="445"/>
                    <a:pt x="341" y="444"/>
                  </a:cubicBezTo>
                  <a:cubicBezTo>
                    <a:pt x="341" y="444"/>
                    <a:pt x="342" y="445"/>
                    <a:pt x="341" y="446"/>
                  </a:cubicBezTo>
                  <a:cubicBezTo>
                    <a:pt x="341" y="446"/>
                    <a:pt x="341" y="446"/>
                    <a:pt x="341" y="446"/>
                  </a:cubicBezTo>
                  <a:cubicBezTo>
                    <a:pt x="339" y="447"/>
                    <a:pt x="340" y="448"/>
                    <a:pt x="341" y="450"/>
                  </a:cubicBezTo>
                  <a:cubicBezTo>
                    <a:pt x="342" y="451"/>
                    <a:pt x="342" y="451"/>
                    <a:pt x="343" y="452"/>
                  </a:cubicBezTo>
                  <a:cubicBezTo>
                    <a:pt x="344" y="451"/>
                    <a:pt x="350" y="449"/>
                    <a:pt x="351" y="448"/>
                  </a:cubicBezTo>
                  <a:cubicBezTo>
                    <a:pt x="351" y="448"/>
                    <a:pt x="351" y="447"/>
                    <a:pt x="351" y="446"/>
                  </a:cubicBezTo>
                  <a:cubicBezTo>
                    <a:pt x="351" y="443"/>
                    <a:pt x="351" y="442"/>
                    <a:pt x="349" y="443"/>
                  </a:cubicBezTo>
                  <a:cubicBezTo>
                    <a:pt x="348" y="443"/>
                    <a:pt x="348" y="443"/>
                    <a:pt x="348" y="443"/>
                  </a:cubicBezTo>
                  <a:cubicBezTo>
                    <a:pt x="348" y="443"/>
                    <a:pt x="347" y="442"/>
                    <a:pt x="347" y="441"/>
                  </a:cubicBezTo>
                  <a:moveTo>
                    <a:pt x="351" y="461"/>
                  </a:moveTo>
                  <a:cubicBezTo>
                    <a:pt x="351" y="450"/>
                    <a:pt x="351" y="450"/>
                    <a:pt x="351" y="450"/>
                  </a:cubicBezTo>
                  <a:cubicBezTo>
                    <a:pt x="344" y="453"/>
                    <a:pt x="344" y="453"/>
                    <a:pt x="344" y="453"/>
                  </a:cubicBezTo>
                  <a:cubicBezTo>
                    <a:pt x="351" y="461"/>
                    <a:pt x="351" y="461"/>
                    <a:pt x="351" y="461"/>
                  </a:cubicBezTo>
                  <a:moveTo>
                    <a:pt x="174" y="431"/>
                  </a:moveTo>
                  <a:cubicBezTo>
                    <a:pt x="176" y="432"/>
                    <a:pt x="179" y="434"/>
                    <a:pt x="182" y="435"/>
                  </a:cubicBezTo>
                  <a:cubicBezTo>
                    <a:pt x="182" y="436"/>
                    <a:pt x="182" y="437"/>
                    <a:pt x="181" y="437"/>
                  </a:cubicBezTo>
                  <a:cubicBezTo>
                    <a:pt x="181" y="437"/>
                    <a:pt x="180" y="437"/>
                    <a:pt x="180" y="437"/>
                  </a:cubicBezTo>
                  <a:cubicBezTo>
                    <a:pt x="179" y="436"/>
                    <a:pt x="178" y="436"/>
                    <a:pt x="175" y="438"/>
                  </a:cubicBezTo>
                  <a:cubicBezTo>
                    <a:pt x="172" y="441"/>
                    <a:pt x="160" y="449"/>
                    <a:pt x="159" y="450"/>
                  </a:cubicBezTo>
                  <a:cubicBezTo>
                    <a:pt x="159" y="450"/>
                    <a:pt x="156" y="449"/>
                    <a:pt x="156" y="449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56" y="448"/>
                    <a:pt x="160" y="431"/>
                    <a:pt x="160" y="429"/>
                  </a:cubicBezTo>
                  <a:cubicBezTo>
                    <a:pt x="160" y="428"/>
                    <a:pt x="161" y="425"/>
                    <a:pt x="159" y="424"/>
                  </a:cubicBezTo>
                  <a:cubicBezTo>
                    <a:pt x="159" y="423"/>
                    <a:pt x="159" y="423"/>
                    <a:pt x="158" y="423"/>
                  </a:cubicBezTo>
                  <a:cubicBezTo>
                    <a:pt x="158" y="422"/>
                    <a:pt x="159" y="421"/>
                    <a:pt x="160" y="421"/>
                  </a:cubicBezTo>
                  <a:cubicBezTo>
                    <a:pt x="164" y="424"/>
                    <a:pt x="167" y="426"/>
                    <a:pt x="168" y="427"/>
                  </a:cubicBezTo>
                  <a:cubicBezTo>
                    <a:pt x="168" y="428"/>
                    <a:pt x="168" y="429"/>
                    <a:pt x="167" y="429"/>
                  </a:cubicBezTo>
                  <a:cubicBezTo>
                    <a:pt x="167" y="429"/>
                    <a:pt x="167" y="429"/>
                    <a:pt x="166" y="428"/>
                  </a:cubicBezTo>
                  <a:cubicBezTo>
                    <a:pt x="165" y="427"/>
                    <a:pt x="164" y="429"/>
                    <a:pt x="164" y="431"/>
                  </a:cubicBezTo>
                  <a:cubicBezTo>
                    <a:pt x="164" y="432"/>
                    <a:pt x="164" y="432"/>
                    <a:pt x="163" y="433"/>
                  </a:cubicBezTo>
                  <a:cubicBezTo>
                    <a:pt x="164" y="434"/>
                    <a:pt x="170" y="437"/>
                    <a:pt x="171" y="438"/>
                  </a:cubicBezTo>
                  <a:cubicBezTo>
                    <a:pt x="171" y="438"/>
                    <a:pt x="172" y="437"/>
                    <a:pt x="173" y="436"/>
                  </a:cubicBezTo>
                  <a:cubicBezTo>
                    <a:pt x="175" y="435"/>
                    <a:pt x="176" y="434"/>
                    <a:pt x="174" y="433"/>
                  </a:cubicBezTo>
                  <a:cubicBezTo>
                    <a:pt x="174" y="433"/>
                    <a:pt x="174" y="433"/>
                    <a:pt x="173" y="433"/>
                  </a:cubicBezTo>
                  <a:cubicBezTo>
                    <a:pt x="173" y="432"/>
                    <a:pt x="174" y="431"/>
                    <a:pt x="174" y="431"/>
                  </a:cubicBezTo>
                  <a:moveTo>
                    <a:pt x="161" y="445"/>
                  </a:moveTo>
                  <a:cubicBezTo>
                    <a:pt x="169" y="439"/>
                    <a:pt x="169" y="439"/>
                    <a:pt x="169" y="439"/>
                  </a:cubicBezTo>
                  <a:cubicBezTo>
                    <a:pt x="163" y="435"/>
                    <a:pt x="163" y="435"/>
                    <a:pt x="163" y="435"/>
                  </a:cubicBezTo>
                  <a:cubicBezTo>
                    <a:pt x="161" y="445"/>
                    <a:pt x="161" y="445"/>
                    <a:pt x="161" y="445"/>
                  </a:cubicBezTo>
                  <a:moveTo>
                    <a:pt x="389" y="437"/>
                  </a:moveTo>
                  <a:cubicBezTo>
                    <a:pt x="389" y="438"/>
                    <a:pt x="390" y="439"/>
                    <a:pt x="390" y="440"/>
                  </a:cubicBezTo>
                  <a:cubicBezTo>
                    <a:pt x="390" y="441"/>
                    <a:pt x="389" y="442"/>
                    <a:pt x="387" y="444"/>
                  </a:cubicBezTo>
                  <a:cubicBezTo>
                    <a:pt x="387" y="444"/>
                    <a:pt x="386" y="445"/>
                    <a:pt x="385" y="445"/>
                  </a:cubicBezTo>
                  <a:cubicBezTo>
                    <a:pt x="385" y="445"/>
                    <a:pt x="378" y="436"/>
                    <a:pt x="377" y="433"/>
                  </a:cubicBezTo>
                  <a:cubicBezTo>
                    <a:pt x="375" y="430"/>
                    <a:pt x="375" y="429"/>
                    <a:pt x="376" y="428"/>
                  </a:cubicBezTo>
                  <a:cubicBezTo>
                    <a:pt x="377" y="428"/>
                    <a:pt x="377" y="428"/>
                    <a:pt x="377" y="427"/>
                  </a:cubicBezTo>
                  <a:cubicBezTo>
                    <a:pt x="377" y="427"/>
                    <a:pt x="377" y="426"/>
                    <a:pt x="376" y="426"/>
                  </a:cubicBezTo>
                  <a:cubicBezTo>
                    <a:pt x="373" y="428"/>
                    <a:pt x="370" y="430"/>
                    <a:pt x="366" y="432"/>
                  </a:cubicBezTo>
                  <a:cubicBezTo>
                    <a:pt x="366" y="432"/>
                    <a:pt x="367" y="433"/>
                    <a:pt x="367" y="434"/>
                  </a:cubicBezTo>
                  <a:cubicBezTo>
                    <a:pt x="368" y="433"/>
                    <a:pt x="368" y="433"/>
                    <a:pt x="368" y="433"/>
                  </a:cubicBezTo>
                  <a:cubicBezTo>
                    <a:pt x="370" y="432"/>
                    <a:pt x="371" y="433"/>
                    <a:pt x="373" y="436"/>
                  </a:cubicBezTo>
                  <a:cubicBezTo>
                    <a:pt x="374" y="438"/>
                    <a:pt x="374" y="438"/>
                    <a:pt x="380" y="448"/>
                  </a:cubicBezTo>
                  <a:cubicBezTo>
                    <a:pt x="379" y="449"/>
                    <a:pt x="377" y="450"/>
                    <a:pt x="377" y="450"/>
                  </a:cubicBezTo>
                  <a:cubicBezTo>
                    <a:pt x="375" y="451"/>
                    <a:pt x="373" y="450"/>
                    <a:pt x="373" y="450"/>
                  </a:cubicBezTo>
                  <a:cubicBezTo>
                    <a:pt x="373" y="449"/>
                    <a:pt x="372" y="449"/>
                    <a:pt x="372" y="448"/>
                  </a:cubicBezTo>
                  <a:cubicBezTo>
                    <a:pt x="371" y="448"/>
                    <a:pt x="370" y="449"/>
                    <a:pt x="370" y="449"/>
                  </a:cubicBezTo>
                  <a:cubicBezTo>
                    <a:pt x="370" y="450"/>
                    <a:pt x="373" y="454"/>
                    <a:pt x="374" y="455"/>
                  </a:cubicBezTo>
                  <a:cubicBezTo>
                    <a:pt x="382" y="451"/>
                    <a:pt x="386" y="448"/>
                    <a:pt x="393" y="443"/>
                  </a:cubicBezTo>
                  <a:cubicBezTo>
                    <a:pt x="393" y="442"/>
                    <a:pt x="391" y="437"/>
                    <a:pt x="391" y="437"/>
                  </a:cubicBezTo>
                  <a:cubicBezTo>
                    <a:pt x="390" y="436"/>
                    <a:pt x="389" y="437"/>
                    <a:pt x="389" y="437"/>
                  </a:cubicBezTo>
                  <a:moveTo>
                    <a:pt x="328" y="467"/>
                  </a:moveTo>
                  <a:cubicBezTo>
                    <a:pt x="328" y="467"/>
                    <a:pt x="328" y="468"/>
                    <a:pt x="327" y="469"/>
                  </a:cubicBezTo>
                  <a:cubicBezTo>
                    <a:pt x="327" y="470"/>
                    <a:pt x="326" y="471"/>
                    <a:pt x="324" y="472"/>
                  </a:cubicBezTo>
                  <a:cubicBezTo>
                    <a:pt x="324" y="472"/>
                    <a:pt x="322" y="473"/>
                    <a:pt x="321" y="473"/>
                  </a:cubicBezTo>
                  <a:cubicBezTo>
                    <a:pt x="321" y="473"/>
                    <a:pt x="318" y="462"/>
                    <a:pt x="318" y="459"/>
                  </a:cubicBezTo>
                  <a:cubicBezTo>
                    <a:pt x="317" y="455"/>
                    <a:pt x="317" y="454"/>
                    <a:pt x="319" y="454"/>
                  </a:cubicBezTo>
                  <a:cubicBezTo>
                    <a:pt x="319" y="454"/>
                    <a:pt x="320" y="453"/>
                    <a:pt x="320" y="453"/>
                  </a:cubicBezTo>
                  <a:cubicBezTo>
                    <a:pt x="320" y="453"/>
                    <a:pt x="320" y="452"/>
                    <a:pt x="319" y="451"/>
                  </a:cubicBezTo>
                  <a:cubicBezTo>
                    <a:pt x="316" y="452"/>
                    <a:pt x="312" y="453"/>
                    <a:pt x="308" y="454"/>
                  </a:cubicBezTo>
                  <a:cubicBezTo>
                    <a:pt x="308" y="454"/>
                    <a:pt x="308" y="456"/>
                    <a:pt x="308" y="456"/>
                  </a:cubicBezTo>
                  <a:cubicBezTo>
                    <a:pt x="309" y="456"/>
                    <a:pt x="309" y="456"/>
                    <a:pt x="310" y="456"/>
                  </a:cubicBezTo>
                  <a:cubicBezTo>
                    <a:pt x="312" y="456"/>
                    <a:pt x="312" y="457"/>
                    <a:pt x="313" y="460"/>
                  </a:cubicBezTo>
                  <a:cubicBezTo>
                    <a:pt x="314" y="462"/>
                    <a:pt x="314" y="462"/>
                    <a:pt x="316" y="474"/>
                  </a:cubicBezTo>
                  <a:cubicBezTo>
                    <a:pt x="315" y="474"/>
                    <a:pt x="313" y="475"/>
                    <a:pt x="312" y="475"/>
                  </a:cubicBezTo>
                  <a:cubicBezTo>
                    <a:pt x="310" y="475"/>
                    <a:pt x="309" y="474"/>
                    <a:pt x="309" y="473"/>
                  </a:cubicBezTo>
                  <a:cubicBezTo>
                    <a:pt x="308" y="473"/>
                    <a:pt x="308" y="472"/>
                    <a:pt x="308" y="471"/>
                  </a:cubicBezTo>
                  <a:cubicBezTo>
                    <a:pt x="307" y="471"/>
                    <a:pt x="306" y="471"/>
                    <a:pt x="306" y="472"/>
                  </a:cubicBezTo>
                  <a:cubicBezTo>
                    <a:pt x="306" y="473"/>
                    <a:pt x="307" y="477"/>
                    <a:pt x="307" y="478"/>
                  </a:cubicBezTo>
                  <a:cubicBezTo>
                    <a:pt x="316" y="477"/>
                    <a:pt x="322" y="476"/>
                    <a:pt x="330" y="473"/>
                  </a:cubicBezTo>
                  <a:cubicBezTo>
                    <a:pt x="330" y="473"/>
                    <a:pt x="330" y="467"/>
                    <a:pt x="330" y="467"/>
                  </a:cubicBezTo>
                  <a:cubicBezTo>
                    <a:pt x="329" y="466"/>
                    <a:pt x="328" y="466"/>
                    <a:pt x="328" y="467"/>
                  </a:cubicBezTo>
                  <a:moveTo>
                    <a:pt x="455" y="229"/>
                  </a:moveTo>
                  <a:cubicBezTo>
                    <a:pt x="456" y="231"/>
                    <a:pt x="457" y="236"/>
                    <a:pt x="457" y="238"/>
                  </a:cubicBezTo>
                  <a:cubicBezTo>
                    <a:pt x="458" y="239"/>
                    <a:pt x="458" y="239"/>
                    <a:pt x="459" y="238"/>
                  </a:cubicBezTo>
                  <a:cubicBezTo>
                    <a:pt x="459" y="238"/>
                    <a:pt x="459" y="238"/>
                    <a:pt x="459" y="237"/>
                  </a:cubicBezTo>
                  <a:cubicBezTo>
                    <a:pt x="459" y="235"/>
                    <a:pt x="460" y="235"/>
                    <a:pt x="463" y="234"/>
                  </a:cubicBezTo>
                  <a:cubicBezTo>
                    <a:pt x="466" y="233"/>
                    <a:pt x="474" y="232"/>
                    <a:pt x="475" y="231"/>
                  </a:cubicBezTo>
                  <a:cubicBezTo>
                    <a:pt x="474" y="233"/>
                    <a:pt x="471" y="236"/>
                    <a:pt x="468" y="240"/>
                  </a:cubicBezTo>
                  <a:cubicBezTo>
                    <a:pt x="464" y="244"/>
                    <a:pt x="461" y="249"/>
                    <a:pt x="458" y="252"/>
                  </a:cubicBezTo>
                  <a:cubicBezTo>
                    <a:pt x="458" y="253"/>
                    <a:pt x="458" y="253"/>
                    <a:pt x="459" y="254"/>
                  </a:cubicBezTo>
                  <a:cubicBezTo>
                    <a:pt x="460" y="253"/>
                    <a:pt x="473" y="253"/>
                    <a:pt x="476" y="252"/>
                  </a:cubicBezTo>
                  <a:cubicBezTo>
                    <a:pt x="480" y="252"/>
                    <a:pt x="480" y="252"/>
                    <a:pt x="481" y="254"/>
                  </a:cubicBezTo>
                  <a:cubicBezTo>
                    <a:pt x="481" y="254"/>
                    <a:pt x="481" y="255"/>
                    <a:pt x="481" y="255"/>
                  </a:cubicBezTo>
                  <a:cubicBezTo>
                    <a:pt x="481" y="255"/>
                    <a:pt x="483" y="255"/>
                    <a:pt x="483" y="255"/>
                  </a:cubicBezTo>
                  <a:cubicBezTo>
                    <a:pt x="483" y="252"/>
                    <a:pt x="482" y="248"/>
                    <a:pt x="482" y="245"/>
                  </a:cubicBezTo>
                  <a:cubicBezTo>
                    <a:pt x="482" y="245"/>
                    <a:pt x="481" y="245"/>
                    <a:pt x="480" y="245"/>
                  </a:cubicBezTo>
                  <a:cubicBezTo>
                    <a:pt x="480" y="246"/>
                    <a:pt x="480" y="246"/>
                    <a:pt x="480" y="247"/>
                  </a:cubicBezTo>
                  <a:cubicBezTo>
                    <a:pt x="480" y="249"/>
                    <a:pt x="479" y="249"/>
                    <a:pt x="476" y="250"/>
                  </a:cubicBezTo>
                  <a:cubicBezTo>
                    <a:pt x="474" y="250"/>
                    <a:pt x="467" y="250"/>
                    <a:pt x="465" y="250"/>
                  </a:cubicBezTo>
                  <a:cubicBezTo>
                    <a:pt x="466" y="249"/>
                    <a:pt x="468" y="247"/>
                    <a:pt x="472" y="242"/>
                  </a:cubicBezTo>
                  <a:cubicBezTo>
                    <a:pt x="475" y="238"/>
                    <a:pt x="478" y="236"/>
                    <a:pt x="479" y="235"/>
                  </a:cubicBezTo>
                  <a:cubicBezTo>
                    <a:pt x="480" y="234"/>
                    <a:pt x="480" y="233"/>
                    <a:pt x="481" y="233"/>
                  </a:cubicBezTo>
                  <a:cubicBezTo>
                    <a:pt x="480" y="233"/>
                    <a:pt x="480" y="232"/>
                    <a:pt x="480" y="232"/>
                  </a:cubicBezTo>
                  <a:cubicBezTo>
                    <a:pt x="480" y="230"/>
                    <a:pt x="479" y="226"/>
                    <a:pt x="479" y="225"/>
                  </a:cubicBezTo>
                  <a:cubicBezTo>
                    <a:pt x="478" y="224"/>
                    <a:pt x="477" y="225"/>
                    <a:pt x="477" y="225"/>
                  </a:cubicBezTo>
                  <a:cubicBezTo>
                    <a:pt x="477" y="226"/>
                    <a:pt x="477" y="226"/>
                    <a:pt x="477" y="226"/>
                  </a:cubicBezTo>
                  <a:cubicBezTo>
                    <a:pt x="477" y="229"/>
                    <a:pt x="475" y="229"/>
                    <a:pt x="473" y="229"/>
                  </a:cubicBezTo>
                  <a:cubicBezTo>
                    <a:pt x="470" y="230"/>
                    <a:pt x="466" y="231"/>
                    <a:pt x="463" y="231"/>
                  </a:cubicBezTo>
                  <a:cubicBezTo>
                    <a:pt x="459" y="232"/>
                    <a:pt x="458" y="231"/>
                    <a:pt x="457" y="230"/>
                  </a:cubicBezTo>
                  <a:cubicBezTo>
                    <a:pt x="457" y="229"/>
                    <a:pt x="457" y="229"/>
                    <a:pt x="457" y="229"/>
                  </a:cubicBezTo>
                  <a:cubicBezTo>
                    <a:pt x="457" y="228"/>
                    <a:pt x="456" y="228"/>
                    <a:pt x="455" y="229"/>
                  </a:cubicBezTo>
                  <a:moveTo>
                    <a:pt x="206" y="446"/>
                  </a:moveTo>
                  <a:cubicBezTo>
                    <a:pt x="205" y="446"/>
                    <a:pt x="205" y="447"/>
                    <a:pt x="205" y="448"/>
                  </a:cubicBezTo>
                  <a:cubicBezTo>
                    <a:pt x="206" y="448"/>
                    <a:pt x="206" y="448"/>
                    <a:pt x="206" y="449"/>
                  </a:cubicBezTo>
                  <a:cubicBezTo>
                    <a:pt x="208" y="450"/>
                    <a:pt x="208" y="451"/>
                    <a:pt x="207" y="454"/>
                  </a:cubicBezTo>
                  <a:cubicBezTo>
                    <a:pt x="207" y="455"/>
                    <a:pt x="206" y="456"/>
                    <a:pt x="206" y="458"/>
                  </a:cubicBezTo>
                  <a:cubicBezTo>
                    <a:pt x="206" y="458"/>
                    <a:pt x="202" y="457"/>
                    <a:pt x="200" y="456"/>
                  </a:cubicBezTo>
                  <a:cubicBezTo>
                    <a:pt x="197" y="455"/>
                    <a:pt x="194" y="453"/>
                    <a:pt x="194" y="453"/>
                  </a:cubicBezTo>
                  <a:cubicBezTo>
                    <a:pt x="194" y="452"/>
                    <a:pt x="195" y="450"/>
                    <a:pt x="195" y="449"/>
                  </a:cubicBezTo>
                  <a:cubicBezTo>
                    <a:pt x="197" y="446"/>
                    <a:pt x="197" y="445"/>
                    <a:pt x="200" y="446"/>
                  </a:cubicBezTo>
                  <a:cubicBezTo>
                    <a:pt x="200" y="446"/>
                    <a:pt x="200" y="446"/>
                    <a:pt x="201" y="446"/>
                  </a:cubicBezTo>
                  <a:cubicBezTo>
                    <a:pt x="201" y="446"/>
                    <a:pt x="201" y="445"/>
                    <a:pt x="201" y="444"/>
                  </a:cubicBezTo>
                  <a:cubicBezTo>
                    <a:pt x="198" y="443"/>
                    <a:pt x="194" y="441"/>
                    <a:pt x="191" y="440"/>
                  </a:cubicBezTo>
                  <a:cubicBezTo>
                    <a:pt x="190" y="440"/>
                    <a:pt x="190" y="441"/>
                    <a:pt x="190" y="442"/>
                  </a:cubicBezTo>
                  <a:cubicBezTo>
                    <a:pt x="190" y="442"/>
                    <a:pt x="191" y="442"/>
                    <a:pt x="191" y="442"/>
                  </a:cubicBezTo>
                  <a:cubicBezTo>
                    <a:pt x="193" y="443"/>
                    <a:pt x="193" y="444"/>
                    <a:pt x="191" y="448"/>
                  </a:cubicBezTo>
                  <a:cubicBezTo>
                    <a:pt x="190" y="449"/>
                    <a:pt x="189" y="453"/>
                    <a:pt x="187" y="457"/>
                  </a:cubicBezTo>
                  <a:cubicBezTo>
                    <a:pt x="186" y="459"/>
                    <a:pt x="185" y="461"/>
                    <a:pt x="183" y="460"/>
                  </a:cubicBezTo>
                  <a:cubicBezTo>
                    <a:pt x="183" y="460"/>
                    <a:pt x="182" y="460"/>
                    <a:pt x="182" y="460"/>
                  </a:cubicBezTo>
                  <a:cubicBezTo>
                    <a:pt x="181" y="460"/>
                    <a:pt x="181" y="461"/>
                    <a:pt x="181" y="462"/>
                  </a:cubicBezTo>
                  <a:cubicBezTo>
                    <a:pt x="183" y="463"/>
                    <a:pt x="188" y="465"/>
                    <a:pt x="192" y="466"/>
                  </a:cubicBezTo>
                  <a:cubicBezTo>
                    <a:pt x="192" y="466"/>
                    <a:pt x="193" y="465"/>
                    <a:pt x="193" y="4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190" y="463"/>
                    <a:pt x="190" y="461"/>
                    <a:pt x="191" y="459"/>
                  </a:cubicBezTo>
                  <a:cubicBezTo>
                    <a:pt x="192" y="458"/>
                    <a:pt x="192" y="457"/>
                    <a:pt x="193" y="455"/>
                  </a:cubicBezTo>
                  <a:cubicBezTo>
                    <a:pt x="193" y="455"/>
                    <a:pt x="196" y="457"/>
                    <a:pt x="199" y="458"/>
                  </a:cubicBezTo>
                  <a:cubicBezTo>
                    <a:pt x="201" y="459"/>
                    <a:pt x="205" y="460"/>
                    <a:pt x="205" y="460"/>
                  </a:cubicBezTo>
                  <a:cubicBezTo>
                    <a:pt x="205" y="461"/>
                    <a:pt x="204" y="462"/>
                    <a:pt x="204" y="463"/>
                  </a:cubicBezTo>
                  <a:cubicBezTo>
                    <a:pt x="203" y="466"/>
                    <a:pt x="202" y="468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8" y="467"/>
                    <a:pt x="198" y="468"/>
                    <a:pt x="198" y="469"/>
                  </a:cubicBezTo>
                  <a:cubicBezTo>
                    <a:pt x="201" y="470"/>
                    <a:pt x="205" y="471"/>
                    <a:pt x="209" y="472"/>
                  </a:cubicBezTo>
                  <a:cubicBezTo>
                    <a:pt x="210" y="472"/>
                    <a:pt x="210" y="471"/>
                    <a:pt x="210" y="470"/>
                  </a:cubicBezTo>
                  <a:cubicBezTo>
                    <a:pt x="210" y="470"/>
                    <a:pt x="210" y="470"/>
                    <a:pt x="209" y="470"/>
                  </a:cubicBezTo>
                  <a:cubicBezTo>
                    <a:pt x="207" y="469"/>
                    <a:pt x="207" y="468"/>
                    <a:pt x="208" y="465"/>
                  </a:cubicBezTo>
                  <a:cubicBezTo>
                    <a:pt x="209" y="463"/>
                    <a:pt x="210" y="458"/>
                    <a:pt x="211" y="455"/>
                  </a:cubicBezTo>
                  <a:cubicBezTo>
                    <a:pt x="212" y="452"/>
                    <a:pt x="213" y="451"/>
                    <a:pt x="215" y="451"/>
                  </a:cubicBezTo>
                  <a:cubicBezTo>
                    <a:pt x="215" y="451"/>
                    <a:pt x="216" y="452"/>
                    <a:pt x="216" y="452"/>
                  </a:cubicBezTo>
                  <a:cubicBezTo>
                    <a:pt x="217" y="451"/>
                    <a:pt x="217" y="450"/>
                    <a:pt x="217" y="450"/>
                  </a:cubicBezTo>
                  <a:cubicBezTo>
                    <a:pt x="213" y="449"/>
                    <a:pt x="209" y="447"/>
                    <a:pt x="206" y="446"/>
                  </a:cubicBezTo>
                  <a:moveTo>
                    <a:pt x="451" y="326"/>
                  </a:moveTo>
                  <a:cubicBezTo>
                    <a:pt x="449" y="332"/>
                    <a:pt x="446" y="339"/>
                    <a:pt x="444" y="344"/>
                  </a:cubicBezTo>
                  <a:cubicBezTo>
                    <a:pt x="445" y="345"/>
                    <a:pt x="449" y="347"/>
                    <a:pt x="450" y="348"/>
                  </a:cubicBezTo>
                  <a:cubicBezTo>
                    <a:pt x="451" y="348"/>
                    <a:pt x="451" y="347"/>
                    <a:pt x="451" y="346"/>
                  </a:cubicBezTo>
                  <a:cubicBezTo>
                    <a:pt x="451" y="346"/>
                    <a:pt x="451" y="345"/>
                    <a:pt x="450" y="345"/>
                  </a:cubicBezTo>
                  <a:cubicBezTo>
                    <a:pt x="448" y="343"/>
                    <a:pt x="448" y="342"/>
                    <a:pt x="448" y="340"/>
                  </a:cubicBezTo>
                  <a:cubicBezTo>
                    <a:pt x="449" y="339"/>
                    <a:pt x="449" y="338"/>
                    <a:pt x="449" y="337"/>
                  </a:cubicBezTo>
                  <a:cubicBezTo>
                    <a:pt x="450" y="335"/>
                    <a:pt x="451" y="334"/>
                    <a:pt x="454" y="335"/>
                  </a:cubicBezTo>
                  <a:cubicBezTo>
                    <a:pt x="455" y="336"/>
                    <a:pt x="459" y="337"/>
                    <a:pt x="459" y="337"/>
                  </a:cubicBezTo>
                  <a:cubicBezTo>
                    <a:pt x="459" y="337"/>
                    <a:pt x="456" y="344"/>
                    <a:pt x="456" y="344"/>
                  </a:cubicBezTo>
                  <a:cubicBezTo>
                    <a:pt x="457" y="344"/>
                    <a:pt x="458" y="344"/>
                    <a:pt x="458" y="344"/>
                  </a:cubicBezTo>
                  <a:cubicBezTo>
                    <a:pt x="458" y="344"/>
                    <a:pt x="459" y="343"/>
                    <a:pt x="461" y="338"/>
                  </a:cubicBezTo>
                  <a:cubicBezTo>
                    <a:pt x="462" y="338"/>
                    <a:pt x="467" y="340"/>
                    <a:pt x="468" y="340"/>
                  </a:cubicBezTo>
                  <a:cubicBezTo>
                    <a:pt x="468" y="340"/>
                    <a:pt x="468" y="341"/>
                    <a:pt x="468" y="342"/>
                  </a:cubicBezTo>
                  <a:cubicBezTo>
                    <a:pt x="468" y="343"/>
                    <a:pt x="467" y="346"/>
                    <a:pt x="466" y="347"/>
                  </a:cubicBezTo>
                  <a:cubicBezTo>
                    <a:pt x="465" y="349"/>
                    <a:pt x="464" y="350"/>
                    <a:pt x="463" y="350"/>
                  </a:cubicBezTo>
                  <a:cubicBezTo>
                    <a:pt x="462" y="350"/>
                    <a:pt x="461" y="350"/>
                    <a:pt x="460" y="349"/>
                  </a:cubicBezTo>
                  <a:cubicBezTo>
                    <a:pt x="460" y="350"/>
                    <a:pt x="459" y="351"/>
                    <a:pt x="460" y="352"/>
                  </a:cubicBezTo>
                  <a:cubicBezTo>
                    <a:pt x="461" y="352"/>
                    <a:pt x="464" y="353"/>
                    <a:pt x="466" y="354"/>
                  </a:cubicBezTo>
                  <a:cubicBezTo>
                    <a:pt x="469" y="346"/>
                    <a:pt x="472" y="339"/>
                    <a:pt x="473" y="334"/>
                  </a:cubicBezTo>
                  <a:cubicBezTo>
                    <a:pt x="473" y="333"/>
                    <a:pt x="472" y="333"/>
                    <a:pt x="471" y="333"/>
                  </a:cubicBezTo>
                  <a:cubicBezTo>
                    <a:pt x="471" y="333"/>
                    <a:pt x="471" y="333"/>
                    <a:pt x="471" y="334"/>
                  </a:cubicBezTo>
                  <a:cubicBezTo>
                    <a:pt x="470" y="336"/>
                    <a:pt x="469" y="336"/>
                    <a:pt x="466" y="335"/>
                  </a:cubicBezTo>
                  <a:cubicBezTo>
                    <a:pt x="463" y="334"/>
                    <a:pt x="460" y="333"/>
                    <a:pt x="456" y="332"/>
                  </a:cubicBezTo>
                  <a:cubicBezTo>
                    <a:pt x="452" y="330"/>
                    <a:pt x="452" y="329"/>
                    <a:pt x="452" y="327"/>
                  </a:cubicBezTo>
                  <a:cubicBezTo>
                    <a:pt x="453" y="327"/>
                    <a:pt x="453" y="327"/>
                    <a:pt x="453" y="326"/>
                  </a:cubicBezTo>
                  <a:cubicBezTo>
                    <a:pt x="452" y="326"/>
                    <a:pt x="451" y="326"/>
                    <a:pt x="451" y="326"/>
                  </a:cubicBezTo>
                  <a:moveTo>
                    <a:pt x="97" y="341"/>
                  </a:moveTo>
                  <a:cubicBezTo>
                    <a:pt x="94" y="335"/>
                    <a:pt x="92" y="328"/>
                    <a:pt x="90" y="322"/>
                  </a:cubicBezTo>
                  <a:cubicBezTo>
                    <a:pt x="89" y="322"/>
                    <a:pt x="84" y="323"/>
                    <a:pt x="83" y="323"/>
                  </a:cubicBezTo>
                  <a:cubicBezTo>
                    <a:pt x="83" y="324"/>
                    <a:pt x="83" y="325"/>
                    <a:pt x="84" y="326"/>
                  </a:cubicBezTo>
                  <a:cubicBezTo>
                    <a:pt x="84" y="326"/>
                    <a:pt x="84" y="326"/>
                    <a:pt x="85" y="326"/>
                  </a:cubicBezTo>
                  <a:cubicBezTo>
                    <a:pt x="87" y="326"/>
                    <a:pt x="89" y="327"/>
                    <a:pt x="89" y="329"/>
                  </a:cubicBezTo>
                  <a:cubicBezTo>
                    <a:pt x="90" y="329"/>
                    <a:pt x="90" y="330"/>
                    <a:pt x="90" y="331"/>
                  </a:cubicBezTo>
                  <a:cubicBezTo>
                    <a:pt x="91" y="334"/>
                    <a:pt x="91" y="334"/>
                    <a:pt x="88" y="336"/>
                  </a:cubicBezTo>
                  <a:cubicBezTo>
                    <a:pt x="87" y="336"/>
                    <a:pt x="83" y="337"/>
                    <a:pt x="83" y="337"/>
                  </a:cubicBezTo>
                  <a:cubicBezTo>
                    <a:pt x="83" y="337"/>
                    <a:pt x="81" y="331"/>
                    <a:pt x="81" y="331"/>
                  </a:cubicBezTo>
                  <a:cubicBezTo>
                    <a:pt x="80" y="331"/>
                    <a:pt x="79" y="331"/>
                    <a:pt x="79" y="331"/>
                  </a:cubicBezTo>
                  <a:cubicBezTo>
                    <a:pt x="79" y="331"/>
                    <a:pt x="79" y="333"/>
                    <a:pt x="81" y="338"/>
                  </a:cubicBezTo>
                  <a:cubicBezTo>
                    <a:pt x="80" y="338"/>
                    <a:pt x="75" y="340"/>
                    <a:pt x="75" y="340"/>
                  </a:cubicBezTo>
                  <a:cubicBezTo>
                    <a:pt x="74" y="341"/>
                    <a:pt x="73" y="341"/>
                    <a:pt x="73" y="340"/>
                  </a:cubicBezTo>
                  <a:cubicBezTo>
                    <a:pt x="73" y="339"/>
                    <a:pt x="72" y="336"/>
                    <a:pt x="71" y="334"/>
                  </a:cubicBezTo>
                  <a:cubicBezTo>
                    <a:pt x="71" y="332"/>
                    <a:pt x="72" y="331"/>
                    <a:pt x="72" y="330"/>
                  </a:cubicBezTo>
                  <a:cubicBezTo>
                    <a:pt x="73" y="329"/>
                    <a:pt x="74" y="329"/>
                    <a:pt x="74" y="329"/>
                  </a:cubicBezTo>
                  <a:cubicBezTo>
                    <a:pt x="74" y="328"/>
                    <a:pt x="74" y="327"/>
                    <a:pt x="73" y="327"/>
                  </a:cubicBezTo>
                  <a:cubicBezTo>
                    <a:pt x="72" y="327"/>
                    <a:pt x="69" y="328"/>
                    <a:pt x="67" y="329"/>
                  </a:cubicBezTo>
                  <a:cubicBezTo>
                    <a:pt x="69" y="337"/>
                    <a:pt x="72" y="345"/>
                    <a:pt x="74" y="349"/>
                  </a:cubicBezTo>
                  <a:cubicBezTo>
                    <a:pt x="75" y="349"/>
                    <a:pt x="76" y="349"/>
                    <a:pt x="76" y="349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5" y="345"/>
                    <a:pt x="77" y="345"/>
                    <a:pt x="79" y="344"/>
                  </a:cubicBezTo>
                  <a:cubicBezTo>
                    <a:pt x="82" y="343"/>
                    <a:pt x="85" y="341"/>
                    <a:pt x="89" y="340"/>
                  </a:cubicBezTo>
                  <a:cubicBezTo>
                    <a:pt x="93" y="338"/>
                    <a:pt x="93" y="339"/>
                    <a:pt x="94" y="341"/>
                  </a:cubicBezTo>
                  <a:cubicBezTo>
                    <a:pt x="95" y="341"/>
                    <a:pt x="95" y="341"/>
                    <a:pt x="95" y="342"/>
                  </a:cubicBezTo>
                  <a:cubicBezTo>
                    <a:pt x="95" y="342"/>
                    <a:pt x="96" y="341"/>
                    <a:pt x="97" y="341"/>
                  </a:cubicBezTo>
                  <a:moveTo>
                    <a:pt x="130" y="394"/>
                  </a:moveTo>
                  <a:cubicBezTo>
                    <a:pt x="129" y="393"/>
                    <a:pt x="125" y="389"/>
                    <a:pt x="124" y="387"/>
                  </a:cubicBezTo>
                  <a:cubicBezTo>
                    <a:pt x="123" y="387"/>
                    <a:pt x="122" y="387"/>
                    <a:pt x="122" y="388"/>
                  </a:cubicBezTo>
                  <a:cubicBezTo>
                    <a:pt x="122" y="388"/>
                    <a:pt x="122" y="388"/>
                    <a:pt x="123" y="389"/>
                  </a:cubicBezTo>
                  <a:cubicBezTo>
                    <a:pt x="124" y="390"/>
                    <a:pt x="123" y="391"/>
                    <a:pt x="121" y="394"/>
                  </a:cubicBezTo>
                  <a:cubicBezTo>
                    <a:pt x="119" y="396"/>
                    <a:pt x="113" y="401"/>
                    <a:pt x="111" y="402"/>
                  </a:cubicBezTo>
                  <a:cubicBezTo>
                    <a:pt x="112" y="399"/>
                    <a:pt x="113" y="396"/>
                    <a:pt x="114" y="391"/>
                  </a:cubicBezTo>
                  <a:cubicBezTo>
                    <a:pt x="115" y="386"/>
                    <a:pt x="116" y="380"/>
                    <a:pt x="116" y="375"/>
                  </a:cubicBezTo>
                  <a:cubicBezTo>
                    <a:pt x="116" y="375"/>
                    <a:pt x="115" y="374"/>
                    <a:pt x="115" y="374"/>
                  </a:cubicBezTo>
                  <a:cubicBezTo>
                    <a:pt x="114" y="375"/>
                    <a:pt x="103" y="382"/>
                    <a:pt x="101" y="384"/>
                  </a:cubicBezTo>
                  <a:cubicBezTo>
                    <a:pt x="97" y="386"/>
                    <a:pt x="97" y="386"/>
                    <a:pt x="95" y="385"/>
                  </a:cubicBezTo>
                  <a:cubicBezTo>
                    <a:pt x="95" y="385"/>
                    <a:pt x="95" y="384"/>
                    <a:pt x="95" y="384"/>
                  </a:cubicBezTo>
                  <a:cubicBezTo>
                    <a:pt x="94" y="384"/>
                    <a:pt x="93" y="384"/>
                    <a:pt x="93" y="385"/>
                  </a:cubicBezTo>
                  <a:cubicBezTo>
                    <a:pt x="94" y="387"/>
                    <a:pt x="97" y="390"/>
                    <a:pt x="99" y="393"/>
                  </a:cubicBezTo>
                  <a:cubicBezTo>
                    <a:pt x="99" y="393"/>
                    <a:pt x="100" y="393"/>
                    <a:pt x="100" y="392"/>
                  </a:cubicBezTo>
                  <a:cubicBezTo>
                    <a:pt x="100" y="392"/>
                    <a:pt x="100" y="391"/>
                    <a:pt x="100" y="391"/>
                  </a:cubicBezTo>
                  <a:cubicBezTo>
                    <a:pt x="98" y="389"/>
                    <a:pt x="99" y="388"/>
                    <a:pt x="102" y="386"/>
                  </a:cubicBezTo>
                  <a:cubicBezTo>
                    <a:pt x="103" y="385"/>
                    <a:pt x="109" y="381"/>
                    <a:pt x="111" y="380"/>
                  </a:cubicBezTo>
                  <a:cubicBezTo>
                    <a:pt x="111" y="382"/>
                    <a:pt x="110" y="385"/>
                    <a:pt x="109" y="391"/>
                  </a:cubicBezTo>
                  <a:cubicBezTo>
                    <a:pt x="108" y="396"/>
                    <a:pt x="107" y="399"/>
                    <a:pt x="107" y="401"/>
                  </a:cubicBezTo>
                  <a:cubicBezTo>
                    <a:pt x="106" y="402"/>
                    <a:pt x="106" y="402"/>
                    <a:pt x="106" y="403"/>
                  </a:cubicBezTo>
                  <a:cubicBezTo>
                    <a:pt x="106" y="403"/>
                    <a:pt x="107" y="403"/>
                    <a:pt x="107" y="404"/>
                  </a:cubicBezTo>
                  <a:cubicBezTo>
                    <a:pt x="108" y="405"/>
                    <a:pt x="110" y="408"/>
                    <a:pt x="111" y="409"/>
                  </a:cubicBezTo>
                  <a:cubicBezTo>
                    <a:pt x="112" y="409"/>
                    <a:pt x="113" y="409"/>
                    <a:pt x="113" y="408"/>
                  </a:cubicBezTo>
                  <a:cubicBezTo>
                    <a:pt x="113" y="408"/>
                    <a:pt x="112" y="407"/>
                    <a:pt x="112" y="407"/>
                  </a:cubicBezTo>
                  <a:cubicBezTo>
                    <a:pt x="111" y="405"/>
                    <a:pt x="113" y="404"/>
                    <a:pt x="115" y="402"/>
                  </a:cubicBezTo>
                  <a:cubicBezTo>
                    <a:pt x="117" y="401"/>
                    <a:pt x="120" y="398"/>
                    <a:pt x="122" y="396"/>
                  </a:cubicBezTo>
                  <a:cubicBezTo>
                    <a:pt x="125" y="394"/>
                    <a:pt x="126" y="393"/>
                    <a:pt x="128" y="395"/>
                  </a:cubicBezTo>
                  <a:cubicBezTo>
                    <a:pt x="128" y="395"/>
                    <a:pt x="128" y="395"/>
                    <a:pt x="128" y="395"/>
                  </a:cubicBezTo>
                  <a:cubicBezTo>
                    <a:pt x="129" y="395"/>
                    <a:pt x="130" y="395"/>
                    <a:pt x="130" y="394"/>
                  </a:cubicBezTo>
                  <a:moveTo>
                    <a:pt x="87" y="310"/>
                  </a:moveTo>
                  <a:cubicBezTo>
                    <a:pt x="87" y="308"/>
                    <a:pt x="86" y="303"/>
                    <a:pt x="85" y="300"/>
                  </a:cubicBezTo>
                  <a:cubicBezTo>
                    <a:pt x="85" y="300"/>
                    <a:pt x="84" y="300"/>
                    <a:pt x="83" y="301"/>
                  </a:cubicBezTo>
                  <a:cubicBezTo>
                    <a:pt x="83" y="301"/>
                    <a:pt x="83" y="301"/>
                    <a:pt x="83" y="302"/>
                  </a:cubicBezTo>
                  <a:cubicBezTo>
                    <a:pt x="83" y="304"/>
                    <a:pt x="83" y="304"/>
                    <a:pt x="79" y="305"/>
                  </a:cubicBezTo>
                  <a:cubicBezTo>
                    <a:pt x="76" y="306"/>
                    <a:pt x="69" y="307"/>
                    <a:pt x="67" y="307"/>
                  </a:cubicBezTo>
                  <a:cubicBezTo>
                    <a:pt x="69" y="306"/>
                    <a:pt x="71" y="303"/>
                    <a:pt x="74" y="299"/>
                  </a:cubicBezTo>
                  <a:cubicBezTo>
                    <a:pt x="78" y="295"/>
                    <a:pt x="81" y="290"/>
                    <a:pt x="84" y="287"/>
                  </a:cubicBezTo>
                  <a:cubicBezTo>
                    <a:pt x="84" y="286"/>
                    <a:pt x="84" y="285"/>
                    <a:pt x="83" y="285"/>
                  </a:cubicBezTo>
                  <a:cubicBezTo>
                    <a:pt x="82" y="286"/>
                    <a:pt x="69" y="286"/>
                    <a:pt x="66" y="287"/>
                  </a:cubicBezTo>
                  <a:cubicBezTo>
                    <a:pt x="62" y="287"/>
                    <a:pt x="62" y="287"/>
                    <a:pt x="61" y="285"/>
                  </a:cubicBezTo>
                  <a:cubicBezTo>
                    <a:pt x="61" y="285"/>
                    <a:pt x="61" y="284"/>
                    <a:pt x="61" y="284"/>
                  </a:cubicBezTo>
                  <a:cubicBezTo>
                    <a:pt x="61" y="284"/>
                    <a:pt x="59" y="283"/>
                    <a:pt x="59" y="284"/>
                  </a:cubicBezTo>
                  <a:cubicBezTo>
                    <a:pt x="59" y="287"/>
                    <a:pt x="60" y="290"/>
                    <a:pt x="60" y="294"/>
                  </a:cubicBezTo>
                  <a:cubicBezTo>
                    <a:pt x="61" y="294"/>
                    <a:pt x="62" y="294"/>
                    <a:pt x="62" y="294"/>
                  </a:cubicBezTo>
                  <a:cubicBezTo>
                    <a:pt x="62" y="293"/>
                    <a:pt x="62" y="293"/>
                    <a:pt x="62" y="292"/>
                  </a:cubicBezTo>
                  <a:cubicBezTo>
                    <a:pt x="62" y="290"/>
                    <a:pt x="63" y="290"/>
                    <a:pt x="66" y="289"/>
                  </a:cubicBezTo>
                  <a:cubicBezTo>
                    <a:pt x="68" y="289"/>
                    <a:pt x="75" y="289"/>
                    <a:pt x="77" y="288"/>
                  </a:cubicBezTo>
                  <a:cubicBezTo>
                    <a:pt x="76" y="289"/>
                    <a:pt x="74" y="292"/>
                    <a:pt x="70" y="297"/>
                  </a:cubicBezTo>
                  <a:cubicBezTo>
                    <a:pt x="67" y="301"/>
                    <a:pt x="65" y="303"/>
                    <a:pt x="64" y="304"/>
                  </a:cubicBezTo>
                  <a:cubicBezTo>
                    <a:pt x="63" y="305"/>
                    <a:pt x="62" y="306"/>
                    <a:pt x="62" y="306"/>
                  </a:cubicBezTo>
                  <a:cubicBezTo>
                    <a:pt x="62" y="306"/>
                    <a:pt x="62" y="307"/>
                    <a:pt x="62" y="307"/>
                  </a:cubicBezTo>
                  <a:cubicBezTo>
                    <a:pt x="62" y="309"/>
                    <a:pt x="63" y="313"/>
                    <a:pt x="63" y="314"/>
                  </a:cubicBezTo>
                  <a:cubicBezTo>
                    <a:pt x="64" y="314"/>
                    <a:pt x="65" y="314"/>
                    <a:pt x="65" y="314"/>
                  </a:cubicBezTo>
                  <a:cubicBezTo>
                    <a:pt x="65" y="313"/>
                    <a:pt x="65" y="313"/>
                    <a:pt x="65" y="313"/>
                  </a:cubicBezTo>
                  <a:cubicBezTo>
                    <a:pt x="65" y="310"/>
                    <a:pt x="67" y="310"/>
                    <a:pt x="70" y="310"/>
                  </a:cubicBezTo>
                  <a:cubicBezTo>
                    <a:pt x="72" y="309"/>
                    <a:pt x="76" y="308"/>
                    <a:pt x="79" y="308"/>
                  </a:cubicBezTo>
                  <a:cubicBezTo>
                    <a:pt x="83" y="307"/>
                    <a:pt x="84" y="307"/>
                    <a:pt x="85" y="309"/>
                  </a:cubicBezTo>
                  <a:cubicBezTo>
                    <a:pt x="85" y="309"/>
                    <a:pt x="85" y="310"/>
                    <a:pt x="85" y="310"/>
                  </a:cubicBezTo>
                  <a:cubicBezTo>
                    <a:pt x="86" y="311"/>
                    <a:pt x="87" y="311"/>
                    <a:pt x="87" y="310"/>
                  </a:cubicBezTo>
                  <a:moveTo>
                    <a:pt x="141" y="408"/>
                  </a:moveTo>
                  <a:cubicBezTo>
                    <a:pt x="141" y="409"/>
                    <a:pt x="142" y="409"/>
                    <a:pt x="142" y="409"/>
                  </a:cubicBezTo>
                  <a:cubicBezTo>
                    <a:pt x="143" y="411"/>
                    <a:pt x="144" y="412"/>
                    <a:pt x="142" y="414"/>
                  </a:cubicBezTo>
                  <a:cubicBezTo>
                    <a:pt x="141" y="415"/>
                    <a:pt x="139" y="417"/>
                    <a:pt x="139" y="418"/>
                  </a:cubicBezTo>
                  <a:cubicBezTo>
                    <a:pt x="137" y="416"/>
                    <a:pt x="136" y="415"/>
                    <a:pt x="134" y="413"/>
                  </a:cubicBezTo>
                  <a:cubicBezTo>
                    <a:pt x="133" y="413"/>
                    <a:pt x="132" y="414"/>
                    <a:pt x="132" y="415"/>
                  </a:cubicBezTo>
                  <a:cubicBezTo>
                    <a:pt x="134" y="417"/>
                    <a:pt x="135" y="418"/>
                    <a:pt x="137" y="420"/>
                  </a:cubicBezTo>
                  <a:cubicBezTo>
                    <a:pt x="137" y="420"/>
                    <a:pt x="133" y="425"/>
                    <a:pt x="132" y="425"/>
                  </a:cubicBezTo>
                  <a:cubicBezTo>
                    <a:pt x="132" y="426"/>
                    <a:pt x="131" y="426"/>
                    <a:pt x="130" y="425"/>
                  </a:cubicBezTo>
                  <a:cubicBezTo>
                    <a:pt x="130" y="425"/>
                    <a:pt x="128" y="424"/>
                    <a:pt x="127" y="422"/>
                  </a:cubicBezTo>
                  <a:cubicBezTo>
                    <a:pt x="124" y="419"/>
                    <a:pt x="127" y="415"/>
                    <a:pt x="128" y="414"/>
                  </a:cubicBezTo>
                  <a:cubicBezTo>
                    <a:pt x="127" y="413"/>
                    <a:pt x="127" y="413"/>
                    <a:pt x="126" y="413"/>
                  </a:cubicBezTo>
                  <a:cubicBezTo>
                    <a:pt x="124" y="414"/>
                    <a:pt x="122" y="418"/>
                    <a:pt x="121" y="419"/>
                  </a:cubicBezTo>
                  <a:cubicBezTo>
                    <a:pt x="127" y="426"/>
                    <a:pt x="131" y="429"/>
                    <a:pt x="136" y="433"/>
                  </a:cubicBezTo>
                  <a:cubicBezTo>
                    <a:pt x="137" y="433"/>
                    <a:pt x="137" y="432"/>
                    <a:pt x="137" y="432"/>
                  </a:cubicBezTo>
                  <a:cubicBezTo>
                    <a:pt x="137" y="431"/>
                    <a:pt x="137" y="431"/>
                    <a:pt x="137" y="431"/>
                  </a:cubicBezTo>
                  <a:cubicBezTo>
                    <a:pt x="135" y="429"/>
                    <a:pt x="136" y="428"/>
                    <a:pt x="138" y="426"/>
                  </a:cubicBezTo>
                  <a:cubicBezTo>
                    <a:pt x="139" y="424"/>
                    <a:pt x="142" y="421"/>
                    <a:pt x="144" y="418"/>
                  </a:cubicBezTo>
                  <a:cubicBezTo>
                    <a:pt x="147" y="415"/>
                    <a:pt x="148" y="415"/>
                    <a:pt x="150" y="416"/>
                  </a:cubicBezTo>
                  <a:cubicBezTo>
                    <a:pt x="150" y="416"/>
                    <a:pt x="150" y="416"/>
                    <a:pt x="150" y="417"/>
                  </a:cubicBezTo>
                  <a:cubicBezTo>
                    <a:pt x="151" y="416"/>
                    <a:pt x="152" y="415"/>
                    <a:pt x="152" y="415"/>
                  </a:cubicBezTo>
                  <a:cubicBezTo>
                    <a:pt x="149" y="412"/>
                    <a:pt x="145" y="410"/>
                    <a:pt x="143" y="407"/>
                  </a:cubicBezTo>
                  <a:cubicBezTo>
                    <a:pt x="142" y="407"/>
                    <a:pt x="141" y="408"/>
                    <a:pt x="141" y="408"/>
                  </a:cubicBezTo>
                  <a:moveTo>
                    <a:pt x="45" y="213"/>
                  </a:moveTo>
                  <a:cubicBezTo>
                    <a:pt x="47" y="203"/>
                    <a:pt x="51" y="192"/>
                    <a:pt x="54" y="184"/>
                  </a:cubicBezTo>
                  <a:cubicBezTo>
                    <a:pt x="52" y="182"/>
                    <a:pt x="45" y="179"/>
                    <a:pt x="44" y="178"/>
                  </a:cubicBezTo>
                  <a:cubicBezTo>
                    <a:pt x="43" y="179"/>
                    <a:pt x="42" y="180"/>
                    <a:pt x="42" y="181"/>
                  </a:cubicBezTo>
                  <a:cubicBezTo>
                    <a:pt x="43" y="182"/>
                    <a:pt x="43" y="182"/>
                    <a:pt x="44" y="183"/>
                  </a:cubicBezTo>
                  <a:cubicBezTo>
                    <a:pt x="47" y="185"/>
                    <a:pt x="48" y="187"/>
                    <a:pt x="47" y="191"/>
                  </a:cubicBezTo>
                  <a:cubicBezTo>
                    <a:pt x="47" y="192"/>
                    <a:pt x="46" y="193"/>
                    <a:pt x="46" y="194"/>
                  </a:cubicBezTo>
                  <a:cubicBezTo>
                    <a:pt x="44" y="199"/>
                    <a:pt x="44" y="200"/>
                    <a:pt x="38" y="198"/>
                  </a:cubicBezTo>
                  <a:cubicBezTo>
                    <a:pt x="37" y="198"/>
                    <a:pt x="31" y="196"/>
                    <a:pt x="31" y="196"/>
                  </a:cubicBezTo>
                  <a:cubicBezTo>
                    <a:pt x="31" y="196"/>
                    <a:pt x="34" y="185"/>
                    <a:pt x="34" y="185"/>
                  </a:cubicBezTo>
                  <a:cubicBezTo>
                    <a:pt x="34" y="184"/>
                    <a:pt x="32" y="184"/>
                    <a:pt x="31" y="184"/>
                  </a:cubicBezTo>
                  <a:cubicBezTo>
                    <a:pt x="31" y="184"/>
                    <a:pt x="30" y="186"/>
                    <a:pt x="27" y="195"/>
                  </a:cubicBezTo>
                  <a:cubicBezTo>
                    <a:pt x="26" y="194"/>
                    <a:pt x="18" y="192"/>
                    <a:pt x="17" y="192"/>
                  </a:cubicBezTo>
                  <a:cubicBezTo>
                    <a:pt x="16" y="191"/>
                    <a:pt x="15" y="191"/>
                    <a:pt x="16" y="189"/>
                  </a:cubicBezTo>
                  <a:cubicBezTo>
                    <a:pt x="16" y="187"/>
                    <a:pt x="17" y="183"/>
                    <a:pt x="19" y="180"/>
                  </a:cubicBezTo>
                  <a:cubicBezTo>
                    <a:pt x="20" y="177"/>
                    <a:pt x="22" y="176"/>
                    <a:pt x="24" y="176"/>
                  </a:cubicBezTo>
                  <a:cubicBezTo>
                    <a:pt x="25" y="176"/>
                    <a:pt x="27" y="176"/>
                    <a:pt x="28" y="176"/>
                  </a:cubicBezTo>
                  <a:cubicBezTo>
                    <a:pt x="28" y="176"/>
                    <a:pt x="29" y="174"/>
                    <a:pt x="28" y="173"/>
                  </a:cubicBezTo>
                  <a:cubicBezTo>
                    <a:pt x="26" y="172"/>
                    <a:pt x="21" y="171"/>
                    <a:pt x="18" y="170"/>
                  </a:cubicBezTo>
                  <a:cubicBezTo>
                    <a:pt x="14" y="182"/>
                    <a:pt x="10" y="195"/>
                    <a:pt x="8" y="202"/>
                  </a:cubicBezTo>
                  <a:cubicBezTo>
                    <a:pt x="8" y="203"/>
                    <a:pt x="10" y="204"/>
                    <a:pt x="11" y="203"/>
                  </a:cubicBezTo>
                  <a:cubicBezTo>
                    <a:pt x="11" y="203"/>
                    <a:pt x="11" y="203"/>
                    <a:pt x="11" y="202"/>
                  </a:cubicBezTo>
                  <a:cubicBezTo>
                    <a:pt x="13" y="198"/>
                    <a:pt x="15" y="199"/>
                    <a:pt x="20" y="200"/>
                  </a:cubicBezTo>
                  <a:cubicBezTo>
                    <a:pt x="24" y="201"/>
                    <a:pt x="30" y="203"/>
                    <a:pt x="35" y="205"/>
                  </a:cubicBezTo>
                  <a:cubicBezTo>
                    <a:pt x="42" y="206"/>
                    <a:pt x="42" y="208"/>
                    <a:pt x="42" y="211"/>
                  </a:cubicBezTo>
                  <a:cubicBezTo>
                    <a:pt x="42" y="212"/>
                    <a:pt x="42" y="212"/>
                    <a:pt x="41" y="212"/>
                  </a:cubicBezTo>
                  <a:cubicBezTo>
                    <a:pt x="42" y="213"/>
                    <a:pt x="44" y="214"/>
                    <a:pt x="45" y="213"/>
                  </a:cubicBezTo>
                  <a:moveTo>
                    <a:pt x="156" y="68"/>
                  </a:moveTo>
                  <a:cubicBezTo>
                    <a:pt x="161" y="64"/>
                    <a:pt x="166" y="60"/>
                    <a:pt x="167" y="59"/>
                  </a:cubicBezTo>
                  <a:cubicBezTo>
                    <a:pt x="166" y="55"/>
                    <a:pt x="164" y="51"/>
                    <a:pt x="163" y="48"/>
                  </a:cubicBezTo>
                  <a:cubicBezTo>
                    <a:pt x="162" y="48"/>
                    <a:pt x="160" y="49"/>
                    <a:pt x="159" y="50"/>
                  </a:cubicBezTo>
                  <a:cubicBezTo>
                    <a:pt x="160" y="51"/>
                    <a:pt x="161" y="54"/>
                    <a:pt x="160" y="56"/>
                  </a:cubicBezTo>
                  <a:cubicBezTo>
                    <a:pt x="160" y="59"/>
                    <a:pt x="157" y="62"/>
                    <a:pt x="154" y="64"/>
                  </a:cubicBezTo>
                  <a:cubicBezTo>
                    <a:pt x="151" y="66"/>
                    <a:pt x="142" y="70"/>
                    <a:pt x="134" y="58"/>
                  </a:cubicBezTo>
                  <a:cubicBezTo>
                    <a:pt x="126" y="46"/>
                    <a:pt x="133" y="38"/>
                    <a:pt x="138" y="36"/>
                  </a:cubicBezTo>
                  <a:cubicBezTo>
                    <a:pt x="141" y="33"/>
                    <a:pt x="145" y="33"/>
                    <a:pt x="147" y="34"/>
                  </a:cubicBezTo>
                  <a:cubicBezTo>
                    <a:pt x="150" y="35"/>
                    <a:pt x="151" y="37"/>
                    <a:pt x="152" y="38"/>
                  </a:cubicBezTo>
                  <a:cubicBezTo>
                    <a:pt x="153" y="38"/>
                    <a:pt x="155" y="37"/>
                    <a:pt x="155" y="36"/>
                  </a:cubicBezTo>
                  <a:cubicBezTo>
                    <a:pt x="153" y="33"/>
                    <a:pt x="151" y="30"/>
                    <a:pt x="149" y="27"/>
                  </a:cubicBezTo>
                  <a:cubicBezTo>
                    <a:pt x="147" y="28"/>
                    <a:pt x="140" y="30"/>
                    <a:pt x="135" y="33"/>
                  </a:cubicBezTo>
                  <a:cubicBezTo>
                    <a:pt x="129" y="37"/>
                    <a:pt x="123" y="43"/>
                    <a:pt x="123" y="51"/>
                  </a:cubicBezTo>
                  <a:cubicBezTo>
                    <a:pt x="123" y="58"/>
                    <a:pt x="127" y="66"/>
                    <a:pt x="135" y="70"/>
                  </a:cubicBezTo>
                  <a:cubicBezTo>
                    <a:pt x="143" y="74"/>
                    <a:pt x="150" y="71"/>
                    <a:pt x="156" y="68"/>
                  </a:cubicBezTo>
                  <a:moveTo>
                    <a:pt x="188" y="11"/>
                  </a:moveTo>
                  <a:cubicBezTo>
                    <a:pt x="194" y="9"/>
                    <a:pt x="197" y="8"/>
                    <a:pt x="203" y="6"/>
                  </a:cubicBezTo>
                  <a:cubicBezTo>
                    <a:pt x="210" y="5"/>
                    <a:pt x="218" y="3"/>
                    <a:pt x="226" y="2"/>
                  </a:cubicBezTo>
                  <a:cubicBezTo>
                    <a:pt x="227" y="4"/>
                    <a:pt x="229" y="9"/>
                    <a:pt x="230" y="11"/>
                  </a:cubicBezTo>
                  <a:cubicBezTo>
                    <a:pt x="230" y="11"/>
                    <a:pt x="228" y="13"/>
                    <a:pt x="226" y="12"/>
                  </a:cubicBezTo>
                  <a:cubicBezTo>
                    <a:pt x="225" y="11"/>
                    <a:pt x="225" y="10"/>
                    <a:pt x="224" y="9"/>
                  </a:cubicBezTo>
                  <a:cubicBezTo>
                    <a:pt x="223" y="8"/>
                    <a:pt x="222" y="6"/>
                    <a:pt x="217" y="7"/>
                  </a:cubicBezTo>
                  <a:cubicBezTo>
                    <a:pt x="214" y="8"/>
                    <a:pt x="211" y="8"/>
                    <a:pt x="210" y="9"/>
                  </a:cubicBezTo>
                  <a:cubicBezTo>
                    <a:pt x="209" y="9"/>
                    <a:pt x="208" y="9"/>
                    <a:pt x="209" y="10"/>
                  </a:cubicBezTo>
                  <a:cubicBezTo>
                    <a:pt x="210" y="12"/>
                    <a:pt x="213" y="19"/>
                    <a:pt x="213" y="21"/>
                  </a:cubicBezTo>
                  <a:cubicBezTo>
                    <a:pt x="215" y="20"/>
                    <a:pt x="222" y="19"/>
                    <a:pt x="223" y="19"/>
                  </a:cubicBezTo>
                  <a:cubicBezTo>
                    <a:pt x="224" y="20"/>
                    <a:pt x="225" y="21"/>
                    <a:pt x="225" y="22"/>
                  </a:cubicBezTo>
                  <a:cubicBezTo>
                    <a:pt x="223" y="23"/>
                    <a:pt x="216" y="24"/>
                    <a:pt x="214" y="25"/>
                  </a:cubicBezTo>
                  <a:cubicBezTo>
                    <a:pt x="215" y="26"/>
                    <a:pt x="216" y="30"/>
                    <a:pt x="217" y="33"/>
                  </a:cubicBezTo>
                  <a:cubicBezTo>
                    <a:pt x="219" y="36"/>
                    <a:pt x="220" y="38"/>
                    <a:pt x="223" y="37"/>
                  </a:cubicBezTo>
                  <a:cubicBezTo>
                    <a:pt x="226" y="37"/>
                    <a:pt x="226" y="37"/>
                    <a:pt x="228" y="36"/>
                  </a:cubicBezTo>
                  <a:cubicBezTo>
                    <a:pt x="231" y="35"/>
                    <a:pt x="233" y="34"/>
                    <a:pt x="233" y="29"/>
                  </a:cubicBezTo>
                  <a:cubicBezTo>
                    <a:pt x="233" y="29"/>
                    <a:pt x="233" y="28"/>
                    <a:pt x="233" y="27"/>
                  </a:cubicBezTo>
                  <a:cubicBezTo>
                    <a:pt x="234" y="26"/>
                    <a:pt x="236" y="26"/>
                    <a:pt x="237" y="27"/>
                  </a:cubicBezTo>
                  <a:cubicBezTo>
                    <a:pt x="237" y="28"/>
                    <a:pt x="238" y="33"/>
                    <a:pt x="238" y="38"/>
                  </a:cubicBezTo>
                  <a:cubicBezTo>
                    <a:pt x="226" y="40"/>
                    <a:pt x="218" y="42"/>
                    <a:pt x="208" y="45"/>
                  </a:cubicBezTo>
                  <a:cubicBezTo>
                    <a:pt x="207" y="44"/>
                    <a:pt x="206" y="43"/>
                    <a:pt x="207" y="42"/>
                  </a:cubicBezTo>
                  <a:cubicBezTo>
                    <a:pt x="208" y="41"/>
                    <a:pt x="209" y="41"/>
                    <a:pt x="209" y="41"/>
                  </a:cubicBezTo>
                  <a:cubicBezTo>
                    <a:pt x="210" y="40"/>
                    <a:pt x="212" y="39"/>
                    <a:pt x="211" y="36"/>
                  </a:cubicBezTo>
                  <a:cubicBezTo>
                    <a:pt x="210" y="34"/>
                    <a:pt x="208" y="29"/>
                    <a:pt x="208" y="29"/>
                  </a:cubicBezTo>
                  <a:cubicBezTo>
                    <a:pt x="207" y="30"/>
                    <a:pt x="197" y="32"/>
                    <a:pt x="196" y="33"/>
                  </a:cubicBezTo>
                  <a:cubicBezTo>
                    <a:pt x="195" y="35"/>
                    <a:pt x="195" y="40"/>
                    <a:pt x="195" y="42"/>
                  </a:cubicBezTo>
                  <a:cubicBezTo>
                    <a:pt x="194" y="43"/>
                    <a:pt x="195" y="45"/>
                    <a:pt x="196" y="45"/>
                  </a:cubicBezTo>
                  <a:cubicBezTo>
                    <a:pt x="197" y="44"/>
                    <a:pt x="198" y="44"/>
                    <a:pt x="198" y="44"/>
                  </a:cubicBezTo>
                  <a:cubicBezTo>
                    <a:pt x="200" y="45"/>
                    <a:pt x="200" y="46"/>
                    <a:pt x="199" y="47"/>
                  </a:cubicBezTo>
                  <a:cubicBezTo>
                    <a:pt x="194" y="49"/>
                    <a:pt x="189" y="51"/>
                    <a:pt x="186" y="52"/>
                  </a:cubicBezTo>
                  <a:cubicBezTo>
                    <a:pt x="185" y="52"/>
                    <a:pt x="184" y="50"/>
                    <a:pt x="185" y="49"/>
                  </a:cubicBezTo>
                  <a:cubicBezTo>
                    <a:pt x="185" y="48"/>
                    <a:pt x="186" y="48"/>
                    <a:pt x="187" y="48"/>
                  </a:cubicBezTo>
                  <a:cubicBezTo>
                    <a:pt x="187" y="47"/>
                    <a:pt x="189" y="47"/>
                    <a:pt x="190" y="43"/>
                  </a:cubicBezTo>
                  <a:cubicBezTo>
                    <a:pt x="190" y="39"/>
                    <a:pt x="193" y="19"/>
                    <a:pt x="193" y="18"/>
                  </a:cubicBezTo>
                  <a:cubicBezTo>
                    <a:pt x="193" y="15"/>
                    <a:pt x="193" y="15"/>
                    <a:pt x="192" y="14"/>
                  </a:cubicBezTo>
                  <a:cubicBezTo>
                    <a:pt x="192" y="13"/>
                    <a:pt x="190" y="14"/>
                    <a:pt x="189" y="14"/>
                  </a:cubicBezTo>
                  <a:cubicBezTo>
                    <a:pt x="188" y="13"/>
                    <a:pt x="187" y="12"/>
                    <a:pt x="188" y="11"/>
                  </a:cubicBezTo>
                  <a:moveTo>
                    <a:pt x="200" y="11"/>
                  </a:moveTo>
                  <a:cubicBezTo>
                    <a:pt x="199" y="11"/>
                    <a:pt x="199" y="12"/>
                    <a:pt x="198" y="13"/>
                  </a:cubicBezTo>
                  <a:cubicBezTo>
                    <a:pt x="198" y="14"/>
                    <a:pt x="197" y="25"/>
                    <a:pt x="196" y="29"/>
                  </a:cubicBezTo>
                  <a:cubicBezTo>
                    <a:pt x="198" y="29"/>
                    <a:pt x="205" y="27"/>
                    <a:pt x="207" y="26"/>
                  </a:cubicBezTo>
                  <a:cubicBezTo>
                    <a:pt x="206" y="24"/>
                    <a:pt x="203" y="14"/>
                    <a:pt x="202" y="12"/>
                  </a:cubicBezTo>
                  <a:cubicBezTo>
                    <a:pt x="202" y="11"/>
                    <a:pt x="201" y="11"/>
                    <a:pt x="200" y="11"/>
                  </a:cubicBezTo>
                  <a:moveTo>
                    <a:pt x="105" y="106"/>
                  </a:moveTo>
                  <a:cubicBezTo>
                    <a:pt x="109" y="102"/>
                    <a:pt x="113" y="98"/>
                    <a:pt x="118" y="93"/>
                  </a:cubicBezTo>
                  <a:cubicBezTo>
                    <a:pt x="118" y="92"/>
                    <a:pt x="117" y="90"/>
                    <a:pt x="116" y="90"/>
                  </a:cubicBezTo>
                  <a:cubicBezTo>
                    <a:pt x="116" y="91"/>
                    <a:pt x="115" y="91"/>
                    <a:pt x="115" y="91"/>
                  </a:cubicBezTo>
                  <a:cubicBezTo>
                    <a:pt x="112" y="93"/>
                    <a:pt x="110" y="92"/>
                    <a:pt x="107" y="88"/>
                  </a:cubicBezTo>
                  <a:cubicBezTo>
                    <a:pt x="104" y="86"/>
                    <a:pt x="100" y="81"/>
                    <a:pt x="96" y="77"/>
                  </a:cubicBezTo>
                  <a:cubicBezTo>
                    <a:pt x="93" y="74"/>
                    <a:pt x="91" y="71"/>
                    <a:pt x="94" y="68"/>
                  </a:cubicBezTo>
                  <a:cubicBezTo>
                    <a:pt x="94" y="68"/>
                    <a:pt x="95" y="67"/>
                    <a:pt x="95" y="67"/>
                  </a:cubicBezTo>
                  <a:cubicBezTo>
                    <a:pt x="95" y="66"/>
                    <a:pt x="94" y="64"/>
                    <a:pt x="93" y="64"/>
                  </a:cubicBezTo>
                  <a:cubicBezTo>
                    <a:pt x="89" y="68"/>
                    <a:pt x="83" y="73"/>
                    <a:pt x="78" y="78"/>
                  </a:cubicBezTo>
                  <a:cubicBezTo>
                    <a:pt x="78" y="79"/>
                    <a:pt x="80" y="80"/>
                    <a:pt x="81" y="80"/>
                  </a:cubicBezTo>
                  <a:cubicBezTo>
                    <a:pt x="81" y="80"/>
                    <a:pt x="82" y="79"/>
                    <a:pt x="82" y="79"/>
                  </a:cubicBezTo>
                  <a:cubicBezTo>
                    <a:pt x="85" y="76"/>
                    <a:pt x="88" y="80"/>
                    <a:pt x="90" y="82"/>
                  </a:cubicBezTo>
                  <a:cubicBezTo>
                    <a:pt x="92" y="84"/>
                    <a:pt x="98" y="90"/>
                    <a:pt x="101" y="93"/>
                  </a:cubicBezTo>
                  <a:cubicBezTo>
                    <a:pt x="106" y="98"/>
                    <a:pt x="106" y="99"/>
                    <a:pt x="104" y="102"/>
                  </a:cubicBezTo>
                  <a:cubicBezTo>
                    <a:pt x="103" y="102"/>
                    <a:pt x="103" y="103"/>
                    <a:pt x="102" y="103"/>
                  </a:cubicBezTo>
                  <a:cubicBezTo>
                    <a:pt x="103" y="104"/>
                    <a:pt x="104" y="105"/>
                    <a:pt x="105" y="106"/>
                  </a:cubicBezTo>
                  <a:moveTo>
                    <a:pt x="37" y="138"/>
                  </a:moveTo>
                  <a:cubicBezTo>
                    <a:pt x="36" y="139"/>
                    <a:pt x="34" y="138"/>
                    <a:pt x="34" y="137"/>
                  </a:cubicBezTo>
                  <a:cubicBezTo>
                    <a:pt x="38" y="129"/>
                    <a:pt x="41" y="125"/>
                    <a:pt x="43" y="122"/>
                  </a:cubicBezTo>
                  <a:cubicBezTo>
                    <a:pt x="48" y="114"/>
                    <a:pt x="59" y="101"/>
                    <a:pt x="74" y="112"/>
                  </a:cubicBezTo>
                  <a:cubicBezTo>
                    <a:pt x="86" y="121"/>
                    <a:pt x="82" y="133"/>
                    <a:pt x="77" y="14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66" y="157"/>
                    <a:pt x="64" y="156"/>
                    <a:pt x="64" y="155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66" y="150"/>
                    <a:pt x="66" y="150"/>
                    <a:pt x="61" y="147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1" y="135"/>
                    <a:pt x="40" y="135"/>
                    <a:pt x="38" y="137"/>
                  </a:cubicBezTo>
                  <a:cubicBezTo>
                    <a:pt x="37" y="137"/>
                    <a:pt x="37" y="138"/>
                    <a:pt x="37" y="138"/>
                  </a:cubicBezTo>
                  <a:moveTo>
                    <a:pt x="45" y="126"/>
                  </a:moveTo>
                  <a:cubicBezTo>
                    <a:pt x="44" y="128"/>
                    <a:pt x="45" y="128"/>
                    <a:pt x="46" y="128"/>
                  </a:cubicBezTo>
                  <a:cubicBezTo>
                    <a:pt x="46" y="129"/>
                    <a:pt x="64" y="140"/>
                    <a:pt x="64" y="140"/>
                  </a:cubicBezTo>
                  <a:cubicBezTo>
                    <a:pt x="66" y="142"/>
                    <a:pt x="68" y="142"/>
                    <a:pt x="70" y="142"/>
                  </a:cubicBezTo>
                  <a:cubicBezTo>
                    <a:pt x="71" y="142"/>
                    <a:pt x="72" y="141"/>
                    <a:pt x="74" y="138"/>
                  </a:cubicBezTo>
                  <a:cubicBezTo>
                    <a:pt x="75" y="136"/>
                    <a:pt x="76" y="133"/>
                    <a:pt x="76" y="130"/>
                  </a:cubicBezTo>
                  <a:cubicBezTo>
                    <a:pt x="76" y="126"/>
                    <a:pt x="75" y="122"/>
                    <a:pt x="68" y="117"/>
                  </a:cubicBezTo>
                  <a:cubicBezTo>
                    <a:pt x="60" y="112"/>
                    <a:pt x="51" y="115"/>
                    <a:pt x="46" y="123"/>
                  </a:cubicBezTo>
                  <a:cubicBezTo>
                    <a:pt x="46" y="125"/>
                    <a:pt x="45" y="125"/>
                    <a:pt x="45" y="126"/>
                  </a:cubicBezTo>
                  <a:moveTo>
                    <a:pt x="35" y="276"/>
                  </a:moveTo>
                  <a:cubicBezTo>
                    <a:pt x="35" y="278"/>
                    <a:pt x="35" y="278"/>
                    <a:pt x="35" y="278"/>
                  </a:cubicBezTo>
                  <a:cubicBezTo>
                    <a:pt x="35" y="281"/>
                    <a:pt x="31" y="281"/>
                    <a:pt x="27" y="281"/>
                  </a:cubicBezTo>
                  <a:cubicBezTo>
                    <a:pt x="23" y="281"/>
                    <a:pt x="12" y="280"/>
                    <a:pt x="7" y="280"/>
                  </a:cubicBezTo>
                  <a:cubicBezTo>
                    <a:pt x="10" y="279"/>
                    <a:pt x="23" y="274"/>
                    <a:pt x="28" y="271"/>
                  </a:cubicBezTo>
                  <a:cubicBezTo>
                    <a:pt x="33" y="269"/>
                    <a:pt x="37" y="267"/>
                    <a:pt x="38" y="267"/>
                  </a:cubicBezTo>
                  <a:cubicBezTo>
                    <a:pt x="39" y="266"/>
                    <a:pt x="39" y="265"/>
                    <a:pt x="38" y="265"/>
                  </a:cubicBezTo>
                  <a:cubicBezTo>
                    <a:pt x="36" y="264"/>
                    <a:pt x="34" y="263"/>
                    <a:pt x="28" y="260"/>
                  </a:cubicBezTo>
                  <a:cubicBezTo>
                    <a:pt x="22" y="257"/>
                    <a:pt x="11" y="252"/>
                    <a:pt x="8" y="249"/>
                  </a:cubicBezTo>
                  <a:cubicBezTo>
                    <a:pt x="11" y="249"/>
                    <a:pt x="23" y="249"/>
                    <a:pt x="29" y="249"/>
                  </a:cubicBezTo>
                  <a:cubicBezTo>
                    <a:pt x="35" y="249"/>
                    <a:pt x="35" y="251"/>
                    <a:pt x="35" y="253"/>
                  </a:cubicBezTo>
                  <a:cubicBezTo>
                    <a:pt x="35" y="253"/>
                    <a:pt x="35" y="254"/>
                    <a:pt x="35" y="254"/>
                  </a:cubicBezTo>
                  <a:cubicBezTo>
                    <a:pt x="36" y="255"/>
                    <a:pt x="38" y="255"/>
                    <a:pt x="38" y="254"/>
                  </a:cubicBezTo>
                  <a:cubicBezTo>
                    <a:pt x="39" y="249"/>
                    <a:pt x="39" y="246"/>
                    <a:pt x="40" y="237"/>
                  </a:cubicBezTo>
                  <a:cubicBezTo>
                    <a:pt x="39" y="237"/>
                    <a:pt x="38" y="236"/>
                    <a:pt x="37" y="237"/>
                  </a:cubicBezTo>
                  <a:cubicBezTo>
                    <a:pt x="37" y="238"/>
                    <a:pt x="37" y="238"/>
                    <a:pt x="36" y="239"/>
                  </a:cubicBezTo>
                  <a:cubicBezTo>
                    <a:pt x="36" y="242"/>
                    <a:pt x="34" y="242"/>
                    <a:pt x="28" y="242"/>
                  </a:cubicBezTo>
                  <a:cubicBezTo>
                    <a:pt x="23" y="243"/>
                    <a:pt x="15" y="242"/>
                    <a:pt x="10" y="242"/>
                  </a:cubicBezTo>
                  <a:cubicBezTo>
                    <a:pt x="5" y="242"/>
                    <a:pt x="5" y="241"/>
                    <a:pt x="5" y="239"/>
                  </a:cubicBezTo>
                  <a:cubicBezTo>
                    <a:pt x="5" y="238"/>
                    <a:pt x="5" y="238"/>
                    <a:pt x="5" y="237"/>
                  </a:cubicBezTo>
                  <a:cubicBezTo>
                    <a:pt x="4" y="236"/>
                    <a:pt x="2" y="236"/>
                    <a:pt x="2" y="237"/>
                  </a:cubicBezTo>
                  <a:cubicBezTo>
                    <a:pt x="1" y="241"/>
                    <a:pt x="0" y="247"/>
                    <a:pt x="0" y="251"/>
                  </a:cubicBezTo>
                  <a:cubicBezTo>
                    <a:pt x="3" y="251"/>
                    <a:pt x="6" y="253"/>
                    <a:pt x="8" y="254"/>
                  </a:cubicBezTo>
                  <a:cubicBezTo>
                    <a:pt x="9" y="255"/>
                    <a:pt x="24" y="262"/>
                    <a:pt x="27" y="264"/>
                  </a:cubicBezTo>
                  <a:cubicBezTo>
                    <a:pt x="22" y="266"/>
                    <a:pt x="11" y="271"/>
                    <a:pt x="7" y="273"/>
                  </a:cubicBezTo>
                  <a:cubicBezTo>
                    <a:pt x="4" y="275"/>
                    <a:pt x="2" y="275"/>
                    <a:pt x="0" y="275"/>
                  </a:cubicBezTo>
                  <a:cubicBezTo>
                    <a:pt x="0" y="281"/>
                    <a:pt x="0" y="284"/>
                    <a:pt x="0" y="290"/>
                  </a:cubicBezTo>
                  <a:cubicBezTo>
                    <a:pt x="1" y="290"/>
                    <a:pt x="3" y="290"/>
                    <a:pt x="4" y="289"/>
                  </a:cubicBezTo>
                  <a:cubicBezTo>
                    <a:pt x="4" y="289"/>
                    <a:pt x="4" y="289"/>
                    <a:pt x="4" y="288"/>
                  </a:cubicBezTo>
                  <a:cubicBezTo>
                    <a:pt x="3" y="284"/>
                    <a:pt x="7" y="284"/>
                    <a:pt x="11" y="284"/>
                  </a:cubicBezTo>
                  <a:cubicBezTo>
                    <a:pt x="13" y="284"/>
                    <a:pt x="24" y="285"/>
                    <a:pt x="28" y="285"/>
                  </a:cubicBezTo>
                  <a:cubicBezTo>
                    <a:pt x="35" y="286"/>
                    <a:pt x="35" y="287"/>
                    <a:pt x="35" y="289"/>
                  </a:cubicBezTo>
                  <a:cubicBezTo>
                    <a:pt x="36" y="290"/>
                    <a:pt x="35" y="290"/>
                    <a:pt x="36" y="291"/>
                  </a:cubicBezTo>
                  <a:cubicBezTo>
                    <a:pt x="37" y="292"/>
                    <a:pt x="38" y="291"/>
                    <a:pt x="39" y="291"/>
                  </a:cubicBezTo>
                  <a:cubicBezTo>
                    <a:pt x="38" y="285"/>
                    <a:pt x="38" y="282"/>
                    <a:pt x="38" y="276"/>
                  </a:cubicBezTo>
                  <a:cubicBezTo>
                    <a:pt x="37" y="275"/>
                    <a:pt x="35" y="275"/>
                    <a:pt x="35" y="276"/>
                  </a:cubicBezTo>
                  <a:moveTo>
                    <a:pt x="501" y="233"/>
                  </a:moveTo>
                  <a:cubicBezTo>
                    <a:pt x="506" y="234"/>
                    <a:pt x="511" y="234"/>
                    <a:pt x="513" y="234"/>
                  </a:cubicBezTo>
                  <a:cubicBezTo>
                    <a:pt x="514" y="232"/>
                    <a:pt x="514" y="231"/>
                    <a:pt x="513" y="231"/>
                  </a:cubicBezTo>
                  <a:cubicBezTo>
                    <a:pt x="512" y="231"/>
                    <a:pt x="511" y="230"/>
                    <a:pt x="510" y="230"/>
                  </a:cubicBezTo>
                  <a:cubicBezTo>
                    <a:pt x="509" y="230"/>
                    <a:pt x="507" y="229"/>
                    <a:pt x="505" y="228"/>
                  </a:cubicBezTo>
                  <a:cubicBezTo>
                    <a:pt x="504" y="226"/>
                    <a:pt x="504" y="224"/>
                    <a:pt x="503" y="222"/>
                  </a:cubicBezTo>
                  <a:cubicBezTo>
                    <a:pt x="503" y="221"/>
                    <a:pt x="503" y="219"/>
                    <a:pt x="503" y="218"/>
                  </a:cubicBezTo>
                  <a:cubicBezTo>
                    <a:pt x="502" y="215"/>
                    <a:pt x="503" y="214"/>
                    <a:pt x="509" y="213"/>
                  </a:cubicBezTo>
                  <a:cubicBezTo>
                    <a:pt x="514" y="212"/>
                    <a:pt x="519" y="211"/>
                    <a:pt x="524" y="209"/>
                  </a:cubicBezTo>
                  <a:cubicBezTo>
                    <a:pt x="528" y="209"/>
                    <a:pt x="532" y="208"/>
                    <a:pt x="533" y="211"/>
                  </a:cubicBezTo>
                  <a:cubicBezTo>
                    <a:pt x="533" y="212"/>
                    <a:pt x="533" y="212"/>
                    <a:pt x="533" y="213"/>
                  </a:cubicBezTo>
                  <a:cubicBezTo>
                    <a:pt x="534" y="213"/>
                    <a:pt x="536" y="213"/>
                    <a:pt x="536" y="212"/>
                  </a:cubicBezTo>
                  <a:cubicBezTo>
                    <a:pt x="535" y="208"/>
                    <a:pt x="534" y="201"/>
                    <a:pt x="532" y="194"/>
                  </a:cubicBezTo>
                  <a:cubicBezTo>
                    <a:pt x="531" y="194"/>
                    <a:pt x="529" y="194"/>
                    <a:pt x="529" y="195"/>
                  </a:cubicBezTo>
                  <a:cubicBezTo>
                    <a:pt x="529" y="196"/>
                    <a:pt x="529" y="196"/>
                    <a:pt x="529" y="197"/>
                  </a:cubicBezTo>
                  <a:cubicBezTo>
                    <a:pt x="530" y="201"/>
                    <a:pt x="526" y="201"/>
                    <a:pt x="522" y="202"/>
                  </a:cubicBezTo>
                  <a:cubicBezTo>
                    <a:pt x="520" y="203"/>
                    <a:pt x="511" y="205"/>
                    <a:pt x="507" y="206"/>
                  </a:cubicBezTo>
                  <a:cubicBezTo>
                    <a:pt x="501" y="208"/>
                    <a:pt x="500" y="207"/>
                    <a:pt x="499" y="204"/>
                  </a:cubicBezTo>
                  <a:cubicBezTo>
                    <a:pt x="498" y="204"/>
                    <a:pt x="498" y="203"/>
                    <a:pt x="498" y="203"/>
                  </a:cubicBezTo>
                  <a:cubicBezTo>
                    <a:pt x="497" y="202"/>
                    <a:pt x="496" y="203"/>
                    <a:pt x="495" y="204"/>
                  </a:cubicBezTo>
                  <a:cubicBezTo>
                    <a:pt x="496" y="209"/>
                    <a:pt x="500" y="222"/>
                    <a:pt x="501" y="233"/>
                  </a:cubicBezTo>
                  <a:moveTo>
                    <a:pt x="429" y="90"/>
                  </a:moveTo>
                  <a:cubicBezTo>
                    <a:pt x="430" y="89"/>
                    <a:pt x="430" y="89"/>
                    <a:pt x="432" y="87"/>
                  </a:cubicBezTo>
                  <a:cubicBezTo>
                    <a:pt x="434" y="84"/>
                    <a:pt x="435" y="85"/>
                    <a:pt x="436" y="85"/>
                  </a:cubicBezTo>
                  <a:cubicBezTo>
                    <a:pt x="437" y="86"/>
                    <a:pt x="437" y="86"/>
                    <a:pt x="438" y="86"/>
                  </a:cubicBezTo>
                  <a:cubicBezTo>
                    <a:pt x="439" y="86"/>
                    <a:pt x="440" y="84"/>
                    <a:pt x="440" y="83"/>
                  </a:cubicBezTo>
                  <a:cubicBezTo>
                    <a:pt x="436" y="81"/>
                    <a:pt x="431" y="77"/>
                    <a:pt x="426" y="73"/>
                  </a:cubicBezTo>
                  <a:cubicBezTo>
                    <a:pt x="425" y="73"/>
                    <a:pt x="424" y="74"/>
                    <a:pt x="424" y="75"/>
                  </a:cubicBezTo>
                  <a:cubicBezTo>
                    <a:pt x="424" y="76"/>
                    <a:pt x="425" y="76"/>
                    <a:pt x="426" y="77"/>
                  </a:cubicBezTo>
                  <a:cubicBezTo>
                    <a:pt x="428" y="80"/>
                    <a:pt x="428" y="80"/>
                    <a:pt x="426" y="82"/>
                  </a:cubicBezTo>
                  <a:cubicBezTo>
                    <a:pt x="425" y="84"/>
                    <a:pt x="425" y="84"/>
                    <a:pt x="424" y="85"/>
                  </a:cubicBezTo>
                  <a:cubicBezTo>
                    <a:pt x="422" y="87"/>
                    <a:pt x="421" y="87"/>
                    <a:pt x="419" y="85"/>
                  </a:cubicBezTo>
                  <a:cubicBezTo>
                    <a:pt x="418" y="85"/>
                    <a:pt x="417" y="84"/>
                    <a:pt x="416" y="83"/>
                  </a:cubicBezTo>
                  <a:cubicBezTo>
                    <a:pt x="414" y="81"/>
                    <a:pt x="407" y="74"/>
                    <a:pt x="414" y="63"/>
                  </a:cubicBezTo>
                  <a:cubicBezTo>
                    <a:pt x="422" y="51"/>
                    <a:pt x="433" y="54"/>
                    <a:pt x="437" y="57"/>
                  </a:cubicBezTo>
                  <a:cubicBezTo>
                    <a:pt x="440" y="60"/>
                    <a:pt x="441" y="62"/>
                    <a:pt x="441" y="65"/>
                  </a:cubicBezTo>
                  <a:cubicBezTo>
                    <a:pt x="442" y="68"/>
                    <a:pt x="440" y="70"/>
                    <a:pt x="440" y="72"/>
                  </a:cubicBezTo>
                  <a:cubicBezTo>
                    <a:pt x="440" y="72"/>
                    <a:pt x="442" y="73"/>
                    <a:pt x="443" y="73"/>
                  </a:cubicBezTo>
                  <a:cubicBezTo>
                    <a:pt x="445" y="70"/>
                    <a:pt x="447" y="67"/>
                    <a:pt x="449" y="64"/>
                  </a:cubicBezTo>
                  <a:cubicBezTo>
                    <a:pt x="448" y="63"/>
                    <a:pt x="446" y="60"/>
                    <a:pt x="439" y="54"/>
                  </a:cubicBezTo>
                  <a:cubicBezTo>
                    <a:pt x="433" y="50"/>
                    <a:pt x="425" y="46"/>
                    <a:pt x="416" y="50"/>
                  </a:cubicBezTo>
                  <a:cubicBezTo>
                    <a:pt x="410" y="52"/>
                    <a:pt x="404" y="59"/>
                    <a:pt x="404" y="67"/>
                  </a:cubicBezTo>
                  <a:cubicBezTo>
                    <a:pt x="404" y="77"/>
                    <a:pt x="409" y="82"/>
                    <a:pt x="414" y="86"/>
                  </a:cubicBezTo>
                  <a:cubicBezTo>
                    <a:pt x="419" y="90"/>
                    <a:pt x="424" y="92"/>
                    <a:pt x="427" y="94"/>
                  </a:cubicBezTo>
                  <a:cubicBezTo>
                    <a:pt x="427" y="92"/>
                    <a:pt x="428" y="91"/>
                    <a:pt x="429" y="90"/>
                  </a:cubicBezTo>
                  <a:moveTo>
                    <a:pt x="307" y="506"/>
                  </a:moveTo>
                  <a:cubicBezTo>
                    <a:pt x="313" y="517"/>
                    <a:pt x="314" y="519"/>
                    <a:pt x="319" y="528"/>
                  </a:cubicBezTo>
                  <a:cubicBezTo>
                    <a:pt x="321" y="531"/>
                    <a:pt x="321" y="532"/>
                    <a:pt x="318" y="533"/>
                  </a:cubicBezTo>
                  <a:cubicBezTo>
                    <a:pt x="318" y="533"/>
                    <a:pt x="317" y="533"/>
                    <a:pt x="317" y="533"/>
                  </a:cubicBezTo>
                  <a:cubicBezTo>
                    <a:pt x="316" y="534"/>
                    <a:pt x="317" y="536"/>
                    <a:pt x="317" y="537"/>
                  </a:cubicBezTo>
                  <a:cubicBezTo>
                    <a:pt x="323" y="536"/>
                    <a:pt x="329" y="534"/>
                    <a:pt x="335" y="533"/>
                  </a:cubicBezTo>
                  <a:cubicBezTo>
                    <a:pt x="336" y="532"/>
                    <a:pt x="335" y="530"/>
                    <a:pt x="335" y="530"/>
                  </a:cubicBezTo>
                  <a:cubicBezTo>
                    <a:pt x="334" y="530"/>
                    <a:pt x="333" y="530"/>
                    <a:pt x="333" y="530"/>
                  </a:cubicBezTo>
                  <a:cubicBezTo>
                    <a:pt x="330" y="530"/>
                    <a:pt x="329" y="529"/>
                    <a:pt x="326" y="525"/>
                  </a:cubicBezTo>
                  <a:cubicBezTo>
                    <a:pt x="325" y="523"/>
                    <a:pt x="311" y="498"/>
                    <a:pt x="311" y="498"/>
                  </a:cubicBezTo>
                  <a:cubicBezTo>
                    <a:pt x="310" y="497"/>
                    <a:pt x="310" y="497"/>
                    <a:pt x="310" y="497"/>
                  </a:cubicBezTo>
                  <a:cubicBezTo>
                    <a:pt x="309" y="497"/>
                    <a:pt x="306" y="499"/>
                    <a:pt x="304" y="500"/>
                  </a:cubicBezTo>
                  <a:cubicBezTo>
                    <a:pt x="302" y="510"/>
                    <a:pt x="298" y="524"/>
                    <a:pt x="297" y="530"/>
                  </a:cubicBezTo>
                  <a:cubicBezTo>
                    <a:pt x="295" y="535"/>
                    <a:pt x="294" y="536"/>
                    <a:pt x="293" y="536"/>
                  </a:cubicBezTo>
                  <a:cubicBezTo>
                    <a:pt x="292" y="537"/>
                    <a:pt x="291" y="537"/>
                    <a:pt x="291" y="537"/>
                  </a:cubicBezTo>
                  <a:cubicBezTo>
                    <a:pt x="290" y="538"/>
                    <a:pt x="290" y="539"/>
                    <a:pt x="291" y="540"/>
                  </a:cubicBezTo>
                  <a:cubicBezTo>
                    <a:pt x="295" y="540"/>
                    <a:pt x="302" y="539"/>
                    <a:pt x="306" y="538"/>
                  </a:cubicBezTo>
                  <a:cubicBezTo>
                    <a:pt x="307" y="538"/>
                    <a:pt x="306" y="536"/>
                    <a:pt x="305" y="535"/>
                  </a:cubicBezTo>
                  <a:cubicBezTo>
                    <a:pt x="305" y="535"/>
                    <a:pt x="304" y="535"/>
                    <a:pt x="304" y="535"/>
                  </a:cubicBezTo>
                  <a:cubicBezTo>
                    <a:pt x="302" y="535"/>
                    <a:pt x="301" y="535"/>
                    <a:pt x="301" y="530"/>
                  </a:cubicBezTo>
                  <a:cubicBezTo>
                    <a:pt x="303" y="523"/>
                    <a:pt x="305" y="514"/>
                    <a:pt x="307" y="506"/>
                  </a:cubicBezTo>
                  <a:moveTo>
                    <a:pt x="511" y="271"/>
                  </a:moveTo>
                  <a:cubicBezTo>
                    <a:pt x="523" y="267"/>
                    <a:pt x="524" y="266"/>
                    <a:pt x="534" y="263"/>
                  </a:cubicBezTo>
                  <a:cubicBezTo>
                    <a:pt x="537" y="262"/>
                    <a:pt x="539" y="261"/>
                    <a:pt x="539" y="264"/>
                  </a:cubicBezTo>
                  <a:cubicBezTo>
                    <a:pt x="539" y="265"/>
                    <a:pt x="539" y="266"/>
                    <a:pt x="539" y="266"/>
                  </a:cubicBezTo>
                  <a:cubicBezTo>
                    <a:pt x="540" y="267"/>
                    <a:pt x="542" y="267"/>
                    <a:pt x="542" y="266"/>
                  </a:cubicBezTo>
                  <a:cubicBezTo>
                    <a:pt x="542" y="260"/>
                    <a:pt x="542" y="254"/>
                    <a:pt x="542" y="248"/>
                  </a:cubicBezTo>
                  <a:cubicBezTo>
                    <a:pt x="541" y="247"/>
                    <a:pt x="539" y="247"/>
                    <a:pt x="538" y="248"/>
                  </a:cubicBezTo>
                  <a:cubicBezTo>
                    <a:pt x="538" y="248"/>
                    <a:pt x="538" y="249"/>
                    <a:pt x="538" y="250"/>
                  </a:cubicBezTo>
                  <a:cubicBezTo>
                    <a:pt x="538" y="253"/>
                    <a:pt x="537" y="254"/>
                    <a:pt x="532" y="255"/>
                  </a:cubicBezTo>
                  <a:cubicBezTo>
                    <a:pt x="530" y="256"/>
                    <a:pt x="503" y="266"/>
                    <a:pt x="503" y="266"/>
                  </a:cubicBezTo>
                  <a:cubicBezTo>
                    <a:pt x="502" y="267"/>
                    <a:pt x="502" y="267"/>
                    <a:pt x="502" y="268"/>
                  </a:cubicBezTo>
                  <a:cubicBezTo>
                    <a:pt x="502" y="268"/>
                    <a:pt x="503" y="272"/>
                    <a:pt x="504" y="273"/>
                  </a:cubicBezTo>
                  <a:cubicBezTo>
                    <a:pt x="513" y="277"/>
                    <a:pt x="527" y="283"/>
                    <a:pt x="532" y="285"/>
                  </a:cubicBezTo>
                  <a:cubicBezTo>
                    <a:pt x="538" y="287"/>
                    <a:pt x="538" y="289"/>
                    <a:pt x="538" y="290"/>
                  </a:cubicBezTo>
                  <a:cubicBezTo>
                    <a:pt x="538" y="291"/>
                    <a:pt x="538" y="292"/>
                    <a:pt x="538" y="293"/>
                  </a:cubicBezTo>
                  <a:cubicBezTo>
                    <a:pt x="539" y="293"/>
                    <a:pt x="541" y="294"/>
                    <a:pt x="541" y="293"/>
                  </a:cubicBezTo>
                  <a:cubicBezTo>
                    <a:pt x="542" y="288"/>
                    <a:pt x="542" y="282"/>
                    <a:pt x="542" y="278"/>
                  </a:cubicBezTo>
                  <a:cubicBezTo>
                    <a:pt x="542" y="277"/>
                    <a:pt x="540" y="277"/>
                    <a:pt x="539" y="277"/>
                  </a:cubicBezTo>
                  <a:cubicBezTo>
                    <a:pt x="539" y="278"/>
                    <a:pt x="539" y="279"/>
                    <a:pt x="539" y="279"/>
                  </a:cubicBezTo>
                  <a:cubicBezTo>
                    <a:pt x="539" y="281"/>
                    <a:pt x="538" y="282"/>
                    <a:pt x="534" y="281"/>
                  </a:cubicBezTo>
                  <a:cubicBezTo>
                    <a:pt x="527" y="278"/>
                    <a:pt x="518" y="274"/>
                    <a:pt x="511" y="271"/>
                  </a:cubicBezTo>
                  <a:moveTo>
                    <a:pt x="236" y="500"/>
                  </a:moveTo>
                  <a:cubicBezTo>
                    <a:pt x="234" y="504"/>
                    <a:pt x="233" y="508"/>
                    <a:pt x="232" y="511"/>
                  </a:cubicBezTo>
                  <a:cubicBezTo>
                    <a:pt x="233" y="512"/>
                    <a:pt x="234" y="512"/>
                    <a:pt x="235" y="512"/>
                  </a:cubicBezTo>
                  <a:cubicBezTo>
                    <a:pt x="235" y="511"/>
                    <a:pt x="236" y="509"/>
                    <a:pt x="236" y="509"/>
                  </a:cubicBezTo>
                  <a:cubicBezTo>
                    <a:pt x="237" y="508"/>
                    <a:pt x="238" y="506"/>
                    <a:pt x="240" y="505"/>
                  </a:cubicBezTo>
                  <a:cubicBezTo>
                    <a:pt x="242" y="504"/>
                    <a:pt x="244" y="505"/>
                    <a:pt x="246" y="505"/>
                  </a:cubicBezTo>
                  <a:cubicBezTo>
                    <a:pt x="248" y="505"/>
                    <a:pt x="249" y="505"/>
                    <a:pt x="250" y="505"/>
                  </a:cubicBezTo>
                  <a:cubicBezTo>
                    <a:pt x="253" y="506"/>
                    <a:pt x="253" y="507"/>
                    <a:pt x="253" y="513"/>
                  </a:cubicBezTo>
                  <a:cubicBezTo>
                    <a:pt x="252" y="518"/>
                    <a:pt x="252" y="523"/>
                    <a:pt x="252" y="529"/>
                  </a:cubicBezTo>
                  <a:cubicBezTo>
                    <a:pt x="251" y="532"/>
                    <a:pt x="251" y="536"/>
                    <a:pt x="247" y="536"/>
                  </a:cubicBezTo>
                  <a:cubicBezTo>
                    <a:pt x="247" y="536"/>
                    <a:pt x="247" y="536"/>
                    <a:pt x="246" y="536"/>
                  </a:cubicBezTo>
                  <a:cubicBezTo>
                    <a:pt x="245" y="537"/>
                    <a:pt x="245" y="539"/>
                    <a:pt x="246" y="539"/>
                  </a:cubicBezTo>
                  <a:cubicBezTo>
                    <a:pt x="250" y="540"/>
                    <a:pt x="257" y="540"/>
                    <a:pt x="264" y="540"/>
                  </a:cubicBezTo>
                  <a:cubicBezTo>
                    <a:pt x="265" y="540"/>
                    <a:pt x="265" y="538"/>
                    <a:pt x="264" y="537"/>
                  </a:cubicBezTo>
                  <a:cubicBezTo>
                    <a:pt x="263" y="537"/>
                    <a:pt x="263" y="537"/>
                    <a:pt x="262" y="537"/>
                  </a:cubicBezTo>
                  <a:cubicBezTo>
                    <a:pt x="258" y="536"/>
                    <a:pt x="259" y="532"/>
                    <a:pt x="259" y="529"/>
                  </a:cubicBezTo>
                  <a:cubicBezTo>
                    <a:pt x="259" y="526"/>
                    <a:pt x="260" y="518"/>
                    <a:pt x="260" y="513"/>
                  </a:cubicBezTo>
                  <a:cubicBezTo>
                    <a:pt x="261" y="507"/>
                    <a:pt x="261" y="506"/>
                    <a:pt x="264" y="506"/>
                  </a:cubicBezTo>
                  <a:cubicBezTo>
                    <a:pt x="265" y="506"/>
                    <a:pt x="265" y="506"/>
                    <a:pt x="266" y="506"/>
                  </a:cubicBezTo>
                  <a:cubicBezTo>
                    <a:pt x="267" y="505"/>
                    <a:pt x="267" y="503"/>
                    <a:pt x="266" y="502"/>
                  </a:cubicBezTo>
                  <a:cubicBezTo>
                    <a:pt x="261" y="502"/>
                    <a:pt x="248" y="502"/>
                    <a:pt x="236" y="500"/>
                  </a:cubicBezTo>
                  <a:moveTo>
                    <a:pt x="501" y="323"/>
                  </a:moveTo>
                  <a:cubicBezTo>
                    <a:pt x="502" y="321"/>
                    <a:pt x="502" y="321"/>
                    <a:pt x="502" y="321"/>
                  </a:cubicBezTo>
                  <a:cubicBezTo>
                    <a:pt x="502" y="318"/>
                    <a:pt x="506" y="319"/>
                    <a:pt x="510" y="321"/>
                  </a:cubicBezTo>
                  <a:cubicBezTo>
                    <a:pt x="513" y="322"/>
                    <a:pt x="524" y="325"/>
                    <a:pt x="529" y="326"/>
                  </a:cubicBezTo>
                  <a:cubicBezTo>
                    <a:pt x="526" y="327"/>
                    <a:pt x="512" y="328"/>
                    <a:pt x="506" y="329"/>
                  </a:cubicBezTo>
                  <a:cubicBezTo>
                    <a:pt x="501" y="331"/>
                    <a:pt x="497" y="331"/>
                    <a:pt x="496" y="331"/>
                  </a:cubicBezTo>
                  <a:cubicBezTo>
                    <a:pt x="495" y="331"/>
                    <a:pt x="495" y="332"/>
                    <a:pt x="495" y="333"/>
                  </a:cubicBezTo>
                  <a:cubicBezTo>
                    <a:pt x="497" y="335"/>
                    <a:pt x="498" y="336"/>
                    <a:pt x="503" y="340"/>
                  </a:cubicBezTo>
                  <a:cubicBezTo>
                    <a:pt x="508" y="345"/>
                    <a:pt x="518" y="353"/>
                    <a:pt x="520" y="356"/>
                  </a:cubicBezTo>
                  <a:cubicBezTo>
                    <a:pt x="517" y="355"/>
                    <a:pt x="505" y="352"/>
                    <a:pt x="500" y="350"/>
                  </a:cubicBezTo>
                  <a:cubicBezTo>
                    <a:pt x="494" y="349"/>
                    <a:pt x="494" y="348"/>
                    <a:pt x="495" y="346"/>
                  </a:cubicBezTo>
                  <a:cubicBezTo>
                    <a:pt x="495" y="345"/>
                    <a:pt x="495" y="345"/>
                    <a:pt x="495" y="344"/>
                  </a:cubicBezTo>
                  <a:cubicBezTo>
                    <a:pt x="495" y="343"/>
                    <a:pt x="493" y="343"/>
                    <a:pt x="492" y="343"/>
                  </a:cubicBezTo>
                  <a:cubicBezTo>
                    <a:pt x="491" y="348"/>
                    <a:pt x="490" y="351"/>
                    <a:pt x="486" y="359"/>
                  </a:cubicBezTo>
                  <a:cubicBezTo>
                    <a:pt x="487" y="360"/>
                    <a:pt x="488" y="361"/>
                    <a:pt x="489" y="360"/>
                  </a:cubicBezTo>
                  <a:cubicBezTo>
                    <a:pt x="490" y="359"/>
                    <a:pt x="490" y="359"/>
                    <a:pt x="490" y="358"/>
                  </a:cubicBezTo>
                  <a:cubicBezTo>
                    <a:pt x="491" y="356"/>
                    <a:pt x="494" y="356"/>
                    <a:pt x="499" y="357"/>
                  </a:cubicBezTo>
                  <a:cubicBezTo>
                    <a:pt x="504" y="358"/>
                    <a:pt x="511" y="361"/>
                    <a:pt x="517" y="362"/>
                  </a:cubicBezTo>
                  <a:cubicBezTo>
                    <a:pt x="521" y="363"/>
                    <a:pt x="521" y="365"/>
                    <a:pt x="521" y="367"/>
                  </a:cubicBezTo>
                  <a:cubicBezTo>
                    <a:pt x="520" y="368"/>
                    <a:pt x="520" y="368"/>
                    <a:pt x="520" y="368"/>
                  </a:cubicBezTo>
                  <a:cubicBezTo>
                    <a:pt x="521" y="370"/>
                    <a:pt x="522" y="370"/>
                    <a:pt x="523" y="370"/>
                  </a:cubicBezTo>
                  <a:cubicBezTo>
                    <a:pt x="525" y="366"/>
                    <a:pt x="527" y="360"/>
                    <a:pt x="528" y="356"/>
                  </a:cubicBezTo>
                  <a:cubicBezTo>
                    <a:pt x="526" y="355"/>
                    <a:pt x="523" y="353"/>
                    <a:pt x="521" y="351"/>
                  </a:cubicBezTo>
                  <a:cubicBezTo>
                    <a:pt x="521" y="350"/>
                    <a:pt x="508" y="339"/>
                    <a:pt x="505" y="337"/>
                  </a:cubicBezTo>
                  <a:cubicBezTo>
                    <a:pt x="511" y="336"/>
                    <a:pt x="523" y="334"/>
                    <a:pt x="527" y="333"/>
                  </a:cubicBezTo>
                  <a:cubicBezTo>
                    <a:pt x="531" y="332"/>
                    <a:pt x="533" y="332"/>
                    <a:pt x="535" y="333"/>
                  </a:cubicBezTo>
                  <a:cubicBezTo>
                    <a:pt x="536" y="328"/>
                    <a:pt x="537" y="324"/>
                    <a:pt x="538" y="319"/>
                  </a:cubicBezTo>
                  <a:cubicBezTo>
                    <a:pt x="537" y="318"/>
                    <a:pt x="536" y="317"/>
                    <a:pt x="535" y="318"/>
                  </a:cubicBezTo>
                  <a:cubicBezTo>
                    <a:pt x="535" y="319"/>
                    <a:pt x="535" y="319"/>
                    <a:pt x="534" y="320"/>
                  </a:cubicBezTo>
                  <a:cubicBezTo>
                    <a:pt x="533" y="324"/>
                    <a:pt x="530" y="322"/>
                    <a:pt x="526" y="321"/>
                  </a:cubicBezTo>
                  <a:cubicBezTo>
                    <a:pt x="524" y="321"/>
                    <a:pt x="513" y="317"/>
                    <a:pt x="510" y="316"/>
                  </a:cubicBezTo>
                  <a:cubicBezTo>
                    <a:pt x="504" y="314"/>
                    <a:pt x="504" y="312"/>
                    <a:pt x="504" y="310"/>
                  </a:cubicBezTo>
                  <a:cubicBezTo>
                    <a:pt x="504" y="309"/>
                    <a:pt x="504" y="309"/>
                    <a:pt x="504" y="308"/>
                  </a:cubicBezTo>
                  <a:cubicBezTo>
                    <a:pt x="503" y="307"/>
                    <a:pt x="502" y="307"/>
                    <a:pt x="501" y="308"/>
                  </a:cubicBezTo>
                  <a:cubicBezTo>
                    <a:pt x="500" y="313"/>
                    <a:pt x="499" y="316"/>
                    <a:pt x="498" y="323"/>
                  </a:cubicBezTo>
                  <a:cubicBezTo>
                    <a:pt x="499" y="324"/>
                    <a:pt x="500" y="324"/>
                    <a:pt x="501" y="323"/>
                  </a:cubicBezTo>
                  <a:moveTo>
                    <a:pt x="277" y="16"/>
                  </a:moveTo>
                  <a:cubicBezTo>
                    <a:pt x="277" y="13"/>
                    <a:pt x="274" y="10"/>
                    <a:pt x="271" y="10"/>
                  </a:cubicBezTo>
                  <a:cubicBezTo>
                    <a:pt x="268" y="10"/>
                    <a:pt x="265" y="13"/>
                    <a:pt x="265" y="16"/>
                  </a:cubicBezTo>
                  <a:cubicBezTo>
                    <a:pt x="265" y="20"/>
                    <a:pt x="268" y="22"/>
                    <a:pt x="271" y="22"/>
                  </a:cubicBezTo>
                  <a:cubicBezTo>
                    <a:pt x="274" y="22"/>
                    <a:pt x="277" y="20"/>
                    <a:pt x="277" y="16"/>
                  </a:cubicBezTo>
                  <a:moveTo>
                    <a:pt x="208" y="522"/>
                  </a:moveTo>
                  <a:cubicBezTo>
                    <a:pt x="208" y="523"/>
                    <a:pt x="207" y="524"/>
                    <a:pt x="206" y="525"/>
                  </a:cubicBezTo>
                  <a:cubicBezTo>
                    <a:pt x="205" y="526"/>
                    <a:pt x="203" y="527"/>
                    <a:pt x="199" y="526"/>
                  </a:cubicBezTo>
                  <a:cubicBezTo>
                    <a:pt x="198" y="526"/>
                    <a:pt x="196" y="526"/>
                    <a:pt x="194" y="525"/>
                  </a:cubicBezTo>
                  <a:cubicBezTo>
                    <a:pt x="194" y="525"/>
                    <a:pt x="199" y="507"/>
                    <a:pt x="201" y="503"/>
                  </a:cubicBezTo>
                  <a:cubicBezTo>
                    <a:pt x="203" y="497"/>
                    <a:pt x="203" y="496"/>
                    <a:pt x="207" y="497"/>
                  </a:cubicBezTo>
                  <a:cubicBezTo>
                    <a:pt x="207" y="497"/>
                    <a:pt x="208" y="497"/>
                    <a:pt x="208" y="497"/>
                  </a:cubicBezTo>
                  <a:cubicBezTo>
                    <a:pt x="209" y="497"/>
                    <a:pt x="209" y="495"/>
                    <a:pt x="209" y="494"/>
                  </a:cubicBezTo>
                  <a:cubicBezTo>
                    <a:pt x="204" y="493"/>
                    <a:pt x="197" y="490"/>
                    <a:pt x="192" y="488"/>
                  </a:cubicBezTo>
                  <a:cubicBezTo>
                    <a:pt x="191" y="489"/>
                    <a:pt x="190" y="491"/>
                    <a:pt x="191" y="491"/>
                  </a:cubicBezTo>
                  <a:cubicBezTo>
                    <a:pt x="191" y="492"/>
                    <a:pt x="192" y="492"/>
                    <a:pt x="192" y="492"/>
                  </a:cubicBezTo>
                  <a:cubicBezTo>
                    <a:pt x="195" y="494"/>
                    <a:pt x="195" y="496"/>
                    <a:pt x="193" y="501"/>
                  </a:cubicBezTo>
                  <a:cubicBezTo>
                    <a:pt x="193" y="504"/>
                    <a:pt x="193" y="504"/>
                    <a:pt x="186" y="522"/>
                  </a:cubicBezTo>
                  <a:cubicBezTo>
                    <a:pt x="184" y="522"/>
                    <a:pt x="181" y="521"/>
                    <a:pt x="180" y="520"/>
                  </a:cubicBezTo>
                  <a:cubicBezTo>
                    <a:pt x="177" y="519"/>
                    <a:pt x="177" y="516"/>
                    <a:pt x="177" y="515"/>
                  </a:cubicBezTo>
                  <a:cubicBezTo>
                    <a:pt x="177" y="514"/>
                    <a:pt x="177" y="513"/>
                    <a:pt x="177" y="512"/>
                  </a:cubicBezTo>
                  <a:cubicBezTo>
                    <a:pt x="177" y="511"/>
                    <a:pt x="175" y="510"/>
                    <a:pt x="174" y="511"/>
                  </a:cubicBezTo>
                  <a:cubicBezTo>
                    <a:pt x="173" y="512"/>
                    <a:pt x="171" y="519"/>
                    <a:pt x="171" y="521"/>
                  </a:cubicBezTo>
                  <a:cubicBezTo>
                    <a:pt x="185" y="527"/>
                    <a:pt x="193" y="529"/>
                    <a:pt x="206" y="533"/>
                  </a:cubicBezTo>
                  <a:cubicBezTo>
                    <a:pt x="207" y="532"/>
                    <a:pt x="211" y="525"/>
                    <a:pt x="211" y="524"/>
                  </a:cubicBezTo>
                  <a:cubicBezTo>
                    <a:pt x="211" y="523"/>
                    <a:pt x="209" y="522"/>
                    <a:pt x="208" y="522"/>
                  </a:cubicBezTo>
                  <a:moveTo>
                    <a:pt x="101" y="467"/>
                  </a:moveTo>
                  <a:cubicBezTo>
                    <a:pt x="100" y="467"/>
                    <a:pt x="99" y="468"/>
                    <a:pt x="97" y="468"/>
                  </a:cubicBezTo>
                  <a:cubicBezTo>
                    <a:pt x="96" y="469"/>
                    <a:pt x="93" y="469"/>
                    <a:pt x="91" y="466"/>
                  </a:cubicBezTo>
                  <a:cubicBezTo>
                    <a:pt x="90" y="466"/>
                    <a:pt x="89" y="464"/>
                    <a:pt x="87" y="463"/>
                  </a:cubicBezTo>
                  <a:cubicBezTo>
                    <a:pt x="87" y="463"/>
                    <a:pt x="100" y="450"/>
                    <a:pt x="103" y="446"/>
                  </a:cubicBezTo>
                  <a:cubicBezTo>
                    <a:pt x="107" y="442"/>
                    <a:pt x="108" y="441"/>
                    <a:pt x="111" y="443"/>
                  </a:cubicBezTo>
                  <a:cubicBezTo>
                    <a:pt x="111" y="444"/>
                    <a:pt x="112" y="444"/>
                    <a:pt x="112" y="444"/>
                  </a:cubicBezTo>
                  <a:cubicBezTo>
                    <a:pt x="113" y="444"/>
                    <a:pt x="114" y="443"/>
                    <a:pt x="114" y="442"/>
                  </a:cubicBezTo>
                  <a:cubicBezTo>
                    <a:pt x="110" y="438"/>
                    <a:pt x="105" y="433"/>
                    <a:pt x="101" y="429"/>
                  </a:cubicBezTo>
                  <a:cubicBezTo>
                    <a:pt x="100" y="429"/>
                    <a:pt x="99" y="430"/>
                    <a:pt x="99" y="431"/>
                  </a:cubicBezTo>
                  <a:cubicBezTo>
                    <a:pt x="99" y="432"/>
                    <a:pt x="100" y="432"/>
                    <a:pt x="100" y="433"/>
                  </a:cubicBezTo>
                  <a:cubicBezTo>
                    <a:pt x="102" y="436"/>
                    <a:pt x="101" y="437"/>
                    <a:pt x="97" y="441"/>
                  </a:cubicBezTo>
                  <a:cubicBezTo>
                    <a:pt x="95" y="443"/>
                    <a:pt x="95" y="443"/>
                    <a:pt x="81" y="457"/>
                  </a:cubicBezTo>
                  <a:cubicBezTo>
                    <a:pt x="79" y="455"/>
                    <a:pt x="77" y="453"/>
                    <a:pt x="76" y="452"/>
                  </a:cubicBezTo>
                  <a:cubicBezTo>
                    <a:pt x="74" y="449"/>
                    <a:pt x="76" y="447"/>
                    <a:pt x="76" y="446"/>
                  </a:cubicBezTo>
                  <a:cubicBezTo>
                    <a:pt x="76" y="445"/>
                    <a:pt x="77" y="444"/>
                    <a:pt x="78" y="443"/>
                  </a:cubicBezTo>
                  <a:cubicBezTo>
                    <a:pt x="78" y="442"/>
                    <a:pt x="76" y="441"/>
                    <a:pt x="75" y="441"/>
                  </a:cubicBezTo>
                  <a:cubicBezTo>
                    <a:pt x="74" y="442"/>
                    <a:pt x="69" y="448"/>
                    <a:pt x="68" y="449"/>
                  </a:cubicBezTo>
                  <a:cubicBezTo>
                    <a:pt x="78" y="460"/>
                    <a:pt x="84" y="466"/>
                    <a:pt x="94" y="475"/>
                  </a:cubicBezTo>
                  <a:cubicBezTo>
                    <a:pt x="95" y="475"/>
                    <a:pt x="102" y="470"/>
                    <a:pt x="103" y="469"/>
                  </a:cubicBezTo>
                  <a:cubicBezTo>
                    <a:pt x="103" y="468"/>
                    <a:pt x="102" y="467"/>
                    <a:pt x="101" y="467"/>
                  </a:cubicBezTo>
                  <a:moveTo>
                    <a:pt x="452" y="421"/>
                  </a:moveTo>
                  <a:cubicBezTo>
                    <a:pt x="453" y="420"/>
                    <a:pt x="453" y="420"/>
                    <a:pt x="454" y="419"/>
                  </a:cubicBezTo>
                  <a:cubicBezTo>
                    <a:pt x="456" y="417"/>
                    <a:pt x="458" y="416"/>
                    <a:pt x="462" y="419"/>
                  </a:cubicBezTo>
                  <a:cubicBezTo>
                    <a:pt x="463" y="420"/>
                    <a:pt x="466" y="423"/>
                    <a:pt x="467" y="424"/>
                  </a:cubicBezTo>
                  <a:cubicBezTo>
                    <a:pt x="465" y="427"/>
                    <a:pt x="463" y="429"/>
                    <a:pt x="461" y="432"/>
                  </a:cubicBezTo>
                  <a:cubicBezTo>
                    <a:pt x="461" y="433"/>
                    <a:pt x="462" y="434"/>
                    <a:pt x="464" y="434"/>
                  </a:cubicBezTo>
                  <a:cubicBezTo>
                    <a:pt x="466" y="431"/>
                    <a:pt x="468" y="430"/>
                    <a:pt x="471" y="426"/>
                  </a:cubicBezTo>
                  <a:cubicBezTo>
                    <a:pt x="472" y="427"/>
                    <a:pt x="479" y="433"/>
                    <a:pt x="480" y="433"/>
                  </a:cubicBezTo>
                  <a:cubicBezTo>
                    <a:pt x="481" y="434"/>
                    <a:pt x="481" y="435"/>
                    <a:pt x="480" y="436"/>
                  </a:cubicBezTo>
                  <a:cubicBezTo>
                    <a:pt x="479" y="438"/>
                    <a:pt x="478" y="440"/>
                    <a:pt x="475" y="442"/>
                  </a:cubicBezTo>
                  <a:cubicBezTo>
                    <a:pt x="471" y="447"/>
                    <a:pt x="464" y="443"/>
                    <a:pt x="462" y="442"/>
                  </a:cubicBezTo>
                  <a:cubicBezTo>
                    <a:pt x="461" y="442"/>
                    <a:pt x="460" y="443"/>
                    <a:pt x="460" y="445"/>
                  </a:cubicBezTo>
                  <a:cubicBezTo>
                    <a:pt x="463" y="447"/>
                    <a:pt x="469" y="450"/>
                    <a:pt x="471" y="452"/>
                  </a:cubicBezTo>
                  <a:cubicBezTo>
                    <a:pt x="481" y="441"/>
                    <a:pt x="486" y="435"/>
                    <a:pt x="492" y="426"/>
                  </a:cubicBezTo>
                  <a:cubicBezTo>
                    <a:pt x="492" y="426"/>
                    <a:pt x="491" y="425"/>
                    <a:pt x="490" y="425"/>
                  </a:cubicBezTo>
                  <a:cubicBezTo>
                    <a:pt x="489" y="425"/>
                    <a:pt x="489" y="425"/>
                    <a:pt x="489" y="426"/>
                  </a:cubicBezTo>
                  <a:cubicBezTo>
                    <a:pt x="486" y="429"/>
                    <a:pt x="484" y="427"/>
                    <a:pt x="480" y="424"/>
                  </a:cubicBezTo>
                  <a:cubicBezTo>
                    <a:pt x="478" y="422"/>
                    <a:pt x="473" y="418"/>
                    <a:pt x="468" y="414"/>
                  </a:cubicBezTo>
                  <a:cubicBezTo>
                    <a:pt x="462" y="410"/>
                    <a:pt x="462" y="409"/>
                    <a:pt x="464" y="406"/>
                  </a:cubicBezTo>
                  <a:cubicBezTo>
                    <a:pt x="464" y="406"/>
                    <a:pt x="464" y="406"/>
                    <a:pt x="464" y="405"/>
                  </a:cubicBezTo>
                  <a:cubicBezTo>
                    <a:pt x="464" y="404"/>
                    <a:pt x="463" y="403"/>
                    <a:pt x="462" y="403"/>
                  </a:cubicBezTo>
                  <a:cubicBezTo>
                    <a:pt x="458" y="409"/>
                    <a:pt x="454" y="414"/>
                    <a:pt x="450" y="419"/>
                  </a:cubicBezTo>
                  <a:cubicBezTo>
                    <a:pt x="450" y="419"/>
                    <a:pt x="452" y="420"/>
                    <a:pt x="452" y="421"/>
                  </a:cubicBezTo>
                  <a:moveTo>
                    <a:pt x="358" y="53"/>
                  </a:moveTo>
                  <a:cubicBezTo>
                    <a:pt x="363" y="55"/>
                    <a:pt x="369" y="57"/>
                    <a:pt x="375" y="61"/>
                  </a:cubicBezTo>
                  <a:cubicBezTo>
                    <a:pt x="376" y="60"/>
                    <a:pt x="377" y="58"/>
                    <a:pt x="377" y="58"/>
                  </a:cubicBezTo>
                  <a:cubicBezTo>
                    <a:pt x="376" y="57"/>
                    <a:pt x="376" y="57"/>
                    <a:pt x="375" y="56"/>
                  </a:cubicBezTo>
                  <a:cubicBezTo>
                    <a:pt x="372" y="54"/>
                    <a:pt x="373" y="53"/>
                    <a:pt x="375" y="48"/>
                  </a:cubicBezTo>
                  <a:cubicBezTo>
                    <a:pt x="376" y="45"/>
                    <a:pt x="379" y="39"/>
                    <a:pt x="382" y="34"/>
                  </a:cubicBezTo>
                  <a:cubicBezTo>
                    <a:pt x="383" y="30"/>
                    <a:pt x="385" y="27"/>
                    <a:pt x="389" y="28"/>
                  </a:cubicBezTo>
                  <a:cubicBezTo>
                    <a:pt x="389" y="28"/>
                    <a:pt x="390" y="29"/>
                    <a:pt x="390" y="29"/>
                  </a:cubicBezTo>
                  <a:cubicBezTo>
                    <a:pt x="391" y="29"/>
                    <a:pt x="392" y="27"/>
                    <a:pt x="392" y="26"/>
                  </a:cubicBezTo>
                  <a:cubicBezTo>
                    <a:pt x="387" y="24"/>
                    <a:pt x="380" y="21"/>
                    <a:pt x="374" y="18"/>
                  </a:cubicBezTo>
                  <a:cubicBezTo>
                    <a:pt x="373" y="18"/>
                    <a:pt x="372" y="20"/>
                    <a:pt x="373" y="21"/>
                  </a:cubicBezTo>
                  <a:cubicBezTo>
                    <a:pt x="373" y="21"/>
                    <a:pt x="374" y="21"/>
                    <a:pt x="374" y="22"/>
                  </a:cubicBezTo>
                  <a:cubicBezTo>
                    <a:pt x="378" y="24"/>
                    <a:pt x="376" y="27"/>
                    <a:pt x="375" y="30"/>
                  </a:cubicBezTo>
                  <a:cubicBezTo>
                    <a:pt x="373" y="33"/>
                    <a:pt x="370" y="41"/>
                    <a:pt x="368" y="45"/>
                  </a:cubicBezTo>
                  <a:cubicBezTo>
                    <a:pt x="366" y="51"/>
                    <a:pt x="365" y="51"/>
                    <a:pt x="361" y="50"/>
                  </a:cubicBezTo>
                  <a:cubicBezTo>
                    <a:pt x="361" y="50"/>
                    <a:pt x="360" y="50"/>
                    <a:pt x="359" y="50"/>
                  </a:cubicBezTo>
                  <a:cubicBezTo>
                    <a:pt x="359" y="50"/>
                    <a:pt x="358" y="52"/>
                    <a:pt x="358" y="53"/>
                  </a:cubicBezTo>
                  <a:moveTo>
                    <a:pt x="82" y="405"/>
                  </a:moveTo>
                  <a:cubicBezTo>
                    <a:pt x="79" y="401"/>
                    <a:pt x="75" y="396"/>
                    <a:pt x="71" y="390"/>
                  </a:cubicBezTo>
                  <a:cubicBezTo>
                    <a:pt x="70" y="389"/>
                    <a:pt x="69" y="390"/>
                    <a:pt x="68" y="391"/>
                  </a:cubicBezTo>
                  <a:cubicBezTo>
                    <a:pt x="69" y="392"/>
                    <a:pt x="69" y="393"/>
                    <a:pt x="69" y="393"/>
                  </a:cubicBezTo>
                  <a:cubicBezTo>
                    <a:pt x="71" y="396"/>
                    <a:pt x="70" y="397"/>
                    <a:pt x="65" y="400"/>
                  </a:cubicBezTo>
                  <a:cubicBezTo>
                    <a:pt x="62" y="402"/>
                    <a:pt x="56" y="406"/>
                    <a:pt x="52" y="409"/>
                  </a:cubicBezTo>
                  <a:cubicBezTo>
                    <a:pt x="48" y="411"/>
                    <a:pt x="45" y="413"/>
                    <a:pt x="43" y="410"/>
                  </a:cubicBezTo>
                  <a:cubicBezTo>
                    <a:pt x="43" y="409"/>
                    <a:pt x="42" y="409"/>
                    <a:pt x="42" y="408"/>
                  </a:cubicBezTo>
                  <a:cubicBezTo>
                    <a:pt x="41" y="408"/>
                    <a:pt x="39" y="409"/>
                    <a:pt x="39" y="410"/>
                  </a:cubicBezTo>
                  <a:cubicBezTo>
                    <a:pt x="42" y="414"/>
                    <a:pt x="46" y="421"/>
                    <a:pt x="50" y="426"/>
                  </a:cubicBezTo>
                  <a:cubicBezTo>
                    <a:pt x="51" y="427"/>
                    <a:pt x="52" y="426"/>
                    <a:pt x="52" y="425"/>
                  </a:cubicBezTo>
                  <a:cubicBezTo>
                    <a:pt x="52" y="424"/>
                    <a:pt x="52" y="424"/>
                    <a:pt x="51" y="423"/>
                  </a:cubicBezTo>
                  <a:cubicBezTo>
                    <a:pt x="49" y="419"/>
                    <a:pt x="53" y="417"/>
                    <a:pt x="56" y="416"/>
                  </a:cubicBezTo>
                  <a:cubicBezTo>
                    <a:pt x="58" y="414"/>
                    <a:pt x="65" y="409"/>
                    <a:pt x="69" y="407"/>
                  </a:cubicBezTo>
                  <a:cubicBezTo>
                    <a:pt x="74" y="403"/>
                    <a:pt x="75" y="403"/>
                    <a:pt x="78" y="406"/>
                  </a:cubicBezTo>
                  <a:cubicBezTo>
                    <a:pt x="78" y="406"/>
                    <a:pt x="78" y="407"/>
                    <a:pt x="79" y="407"/>
                  </a:cubicBezTo>
                  <a:cubicBezTo>
                    <a:pt x="80" y="407"/>
                    <a:pt x="81" y="406"/>
                    <a:pt x="82" y="405"/>
                  </a:cubicBezTo>
                  <a:moveTo>
                    <a:pt x="487" y="180"/>
                  </a:moveTo>
                  <a:cubicBezTo>
                    <a:pt x="492" y="180"/>
                    <a:pt x="496" y="179"/>
                    <a:pt x="498" y="178"/>
                  </a:cubicBezTo>
                  <a:cubicBezTo>
                    <a:pt x="499" y="176"/>
                    <a:pt x="498" y="175"/>
                    <a:pt x="497" y="175"/>
                  </a:cubicBezTo>
                  <a:cubicBezTo>
                    <a:pt x="497" y="175"/>
                    <a:pt x="495" y="175"/>
                    <a:pt x="494" y="175"/>
                  </a:cubicBezTo>
                  <a:cubicBezTo>
                    <a:pt x="493" y="175"/>
                    <a:pt x="491" y="175"/>
                    <a:pt x="489" y="174"/>
                  </a:cubicBezTo>
                  <a:cubicBezTo>
                    <a:pt x="488" y="173"/>
                    <a:pt x="486" y="171"/>
                    <a:pt x="486" y="169"/>
                  </a:cubicBezTo>
                  <a:cubicBezTo>
                    <a:pt x="485" y="168"/>
                    <a:pt x="484" y="166"/>
                    <a:pt x="484" y="165"/>
                  </a:cubicBezTo>
                  <a:cubicBezTo>
                    <a:pt x="483" y="162"/>
                    <a:pt x="484" y="161"/>
                    <a:pt x="489" y="159"/>
                  </a:cubicBezTo>
                  <a:cubicBezTo>
                    <a:pt x="493" y="157"/>
                    <a:pt x="498" y="154"/>
                    <a:pt x="503" y="152"/>
                  </a:cubicBezTo>
                  <a:cubicBezTo>
                    <a:pt x="506" y="150"/>
                    <a:pt x="510" y="148"/>
                    <a:pt x="512" y="151"/>
                  </a:cubicBezTo>
                  <a:cubicBezTo>
                    <a:pt x="512" y="152"/>
                    <a:pt x="512" y="152"/>
                    <a:pt x="513" y="153"/>
                  </a:cubicBezTo>
                  <a:cubicBezTo>
                    <a:pt x="514" y="153"/>
                    <a:pt x="515" y="152"/>
                    <a:pt x="516" y="151"/>
                  </a:cubicBezTo>
                  <a:cubicBezTo>
                    <a:pt x="514" y="147"/>
                    <a:pt x="511" y="141"/>
                    <a:pt x="507" y="135"/>
                  </a:cubicBezTo>
                  <a:cubicBezTo>
                    <a:pt x="506" y="135"/>
                    <a:pt x="504" y="136"/>
                    <a:pt x="504" y="137"/>
                  </a:cubicBezTo>
                  <a:cubicBezTo>
                    <a:pt x="505" y="137"/>
                    <a:pt x="505" y="137"/>
                    <a:pt x="505" y="138"/>
                  </a:cubicBezTo>
                  <a:cubicBezTo>
                    <a:pt x="507" y="142"/>
                    <a:pt x="503" y="143"/>
                    <a:pt x="500" y="145"/>
                  </a:cubicBezTo>
                  <a:cubicBezTo>
                    <a:pt x="497" y="146"/>
                    <a:pt x="490" y="150"/>
                    <a:pt x="486" y="152"/>
                  </a:cubicBezTo>
                  <a:cubicBezTo>
                    <a:pt x="480" y="155"/>
                    <a:pt x="479" y="155"/>
                    <a:pt x="477" y="153"/>
                  </a:cubicBezTo>
                  <a:cubicBezTo>
                    <a:pt x="477" y="152"/>
                    <a:pt x="476" y="152"/>
                    <a:pt x="476" y="151"/>
                  </a:cubicBezTo>
                  <a:cubicBezTo>
                    <a:pt x="475" y="151"/>
                    <a:pt x="474" y="152"/>
                    <a:pt x="473" y="153"/>
                  </a:cubicBezTo>
                  <a:cubicBezTo>
                    <a:pt x="476" y="158"/>
                    <a:pt x="482" y="169"/>
                    <a:pt x="487" y="180"/>
                  </a:cubicBezTo>
                  <a:moveTo>
                    <a:pt x="445" y="114"/>
                  </a:moveTo>
                  <a:cubicBezTo>
                    <a:pt x="446" y="113"/>
                    <a:pt x="447" y="112"/>
                    <a:pt x="448" y="112"/>
                  </a:cubicBezTo>
                  <a:cubicBezTo>
                    <a:pt x="448" y="113"/>
                    <a:pt x="449" y="113"/>
                    <a:pt x="449" y="113"/>
                  </a:cubicBezTo>
                  <a:cubicBezTo>
                    <a:pt x="452" y="116"/>
                    <a:pt x="453" y="116"/>
                    <a:pt x="458" y="111"/>
                  </a:cubicBezTo>
                  <a:cubicBezTo>
                    <a:pt x="462" y="109"/>
                    <a:pt x="468" y="103"/>
                    <a:pt x="470" y="101"/>
                  </a:cubicBezTo>
                  <a:cubicBezTo>
                    <a:pt x="473" y="99"/>
                    <a:pt x="476" y="97"/>
                    <a:pt x="474" y="94"/>
                  </a:cubicBezTo>
                  <a:cubicBezTo>
                    <a:pt x="473" y="93"/>
                    <a:pt x="473" y="93"/>
                    <a:pt x="473" y="92"/>
                  </a:cubicBezTo>
                  <a:cubicBezTo>
                    <a:pt x="473" y="91"/>
                    <a:pt x="474" y="90"/>
                    <a:pt x="475" y="90"/>
                  </a:cubicBezTo>
                  <a:cubicBezTo>
                    <a:pt x="479" y="95"/>
                    <a:pt x="484" y="101"/>
                    <a:pt x="487" y="105"/>
                  </a:cubicBezTo>
                  <a:cubicBezTo>
                    <a:pt x="487" y="106"/>
                    <a:pt x="486" y="107"/>
                    <a:pt x="485" y="107"/>
                  </a:cubicBezTo>
                  <a:cubicBezTo>
                    <a:pt x="484" y="107"/>
                    <a:pt x="484" y="106"/>
                    <a:pt x="484" y="106"/>
                  </a:cubicBezTo>
                  <a:cubicBezTo>
                    <a:pt x="481" y="103"/>
                    <a:pt x="478" y="105"/>
                    <a:pt x="475" y="108"/>
                  </a:cubicBezTo>
                  <a:cubicBezTo>
                    <a:pt x="470" y="111"/>
                    <a:pt x="465" y="115"/>
                    <a:pt x="463" y="117"/>
                  </a:cubicBezTo>
                  <a:cubicBezTo>
                    <a:pt x="458" y="121"/>
                    <a:pt x="457" y="122"/>
                    <a:pt x="459" y="125"/>
                  </a:cubicBezTo>
                  <a:cubicBezTo>
                    <a:pt x="459" y="126"/>
                    <a:pt x="460" y="126"/>
                    <a:pt x="460" y="127"/>
                  </a:cubicBezTo>
                  <a:cubicBezTo>
                    <a:pt x="460" y="128"/>
                    <a:pt x="458" y="129"/>
                    <a:pt x="457" y="129"/>
                  </a:cubicBezTo>
                  <a:cubicBezTo>
                    <a:pt x="453" y="123"/>
                    <a:pt x="449" y="118"/>
                    <a:pt x="445" y="114"/>
                  </a:cubicBezTo>
                  <a:moveTo>
                    <a:pt x="362" y="483"/>
                  </a:moveTo>
                  <a:cubicBezTo>
                    <a:pt x="356" y="485"/>
                    <a:pt x="350" y="489"/>
                    <a:pt x="349" y="490"/>
                  </a:cubicBezTo>
                  <a:cubicBezTo>
                    <a:pt x="350" y="493"/>
                    <a:pt x="350" y="497"/>
                    <a:pt x="351" y="500"/>
                  </a:cubicBezTo>
                  <a:cubicBezTo>
                    <a:pt x="352" y="500"/>
                    <a:pt x="355" y="500"/>
                    <a:pt x="355" y="499"/>
                  </a:cubicBezTo>
                  <a:cubicBezTo>
                    <a:pt x="355" y="498"/>
                    <a:pt x="354" y="496"/>
                    <a:pt x="355" y="493"/>
                  </a:cubicBezTo>
                  <a:cubicBezTo>
                    <a:pt x="356" y="490"/>
                    <a:pt x="359" y="488"/>
                    <a:pt x="362" y="487"/>
                  </a:cubicBezTo>
                  <a:cubicBezTo>
                    <a:pt x="366" y="486"/>
                    <a:pt x="375" y="483"/>
                    <a:pt x="381" y="496"/>
                  </a:cubicBezTo>
                  <a:cubicBezTo>
                    <a:pt x="387" y="509"/>
                    <a:pt x="379" y="516"/>
                    <a:pt x="374" y="518"/>
                  </a:cubicBezTo>
                  <a:cubicBezTo>
                    <a:pt x="370" y="519"/>
                    <a:pt x="366" y="518"/>
                    <a:pt x="364" y="517"/>
                  </a:cubicBezTo>
                  <a:cubicBezTo>
                    <a:pt x="362" y="516"/>
                    <a:pt x="361" y="514"/>
                    <a:pt x="360" y="513"/>
                  </a:cubicBezTo>
                  <a:cubicBezTo>
                    <a:pt x="359" y="513"/>
                    <a:pt x="357" y="514"/>
                    <a:pt x="357" y="515"/>
                  </a:cubicBezTo>
                  <a:cubicBezTo>
                    <a:pt x="359" y="518"/>
                    <a:pt x="360" y="521"/>
                    <a:pt x="362" y="524"/>
                  </a:cubicBezTo>
                  <a:cubicBezTo>
                    <a:pt x="363" y="524"/>
                    <a:pt x="370" y="523"/>
                    <a:pt x="376" y="520"/>
                  </a:cubicBezTo>
                  <a:cubicBezTo>
                    <a:pt x="383" y="518"/>
                    <a:pt x="389" y="513"/>
                    <a:pt x="391" y="505"/>
                  </a:cubicBezTo>
                  <a:cubicBezTo>
                    <a:pt x="392" y="498"/>
                    <a:pt x="389" y="490"/>
                    <a:pt x="382" y="485"/>
                  </a:cubicBezTo>
                  <a:cubicBezTo>
                    <a:pt x="375" y="479"/>
                    <a:pt x="367" y="481"/>
                    <a:pt x="362" y="483"/>
                  </a:cubicBezTo>
                  <a:moveTo>
                    <a:pt x="309" y="38"/>
                  </a:moveTo>
                  <a:cubicBezTo>
                    <a:pt x="309" y="38"/>
                    <a:pt x="312" y="41"/>
                    <a:pt x="321" y="43"/>
                  </a:cubicBezTo>
                  <a:cubicBezTo>
                    <a:pt x="329" y="44"/>
                    <a:pt x="336" y="41"/>
                    <a:pt x="337" y="34"/>
                  </a:cubicBezTo>
                  <a:cubicBezTo>
                    <a:pt x="339" y="27"/>
                    <a:pt x="333" y="23"/>
                    <a:pt x="329" y="20"/>
                  </a:cubicBezTo>
                  <a:cubicBezTo>
                    <a:pt x="324" y="16"/>
                    <a:pt x="322" y="14"/>
                    <a:pt x="322" y="11"/>
                  </a:cubicBezTo>
                  <a:cubicBezTo>
                    <a:pt x="322" y="9"/>
                    <a:pt x="325" y="5"/>
                    <a:pt x="331" y="7"/>
                  </a:cubicBezTo>
                  <a:cubicBezTo>
                    <a:pt x="337" y="9"/>
                    <a:pt x="337" y="15"/>
                    <a:pt x="337" y="16"/>
                  </a:cubicBezTo>
                  <a:cubicBezTo>
                    <a:pt x="338" y="17"/>
                    <a:pt x="339" y="17"/>
                    <a:pt x="340" y="16"/>
                  </a:cubicBezTo>
                  <a:cubicBezTo>
                    <a:pt x="341" y="14"/>
                    <a:pt x="341" y="8"/>
                    <a:pt x="341" y="7"/>
                  </a:cubicBezTo>
                  <a:cubicBezTo>
                    <a:pt x="339" y="6"/>
                    <a:pt x="337" y="5"/>
                    <a:pt x="331" y="3"/>
                  </a:cubicBezTo>
                  <a:cubicBezTo>
                    <a:pt x="318" y="0"/>
                    <a:pt x="315" y="9"/>
                    <a:pt x="314" y="13"/>
                  </a:cubicBezTo>
                  <a:cubicBezTo>
                    <a:pt x="314" y="16"/>
                    <a:pt x="316" y="20"/>
                    <a:pt x="323" y="25"/>
                  </a:cubicBezTo>
                  <a:cubicBezTo>
                    <a:pt x="328" y="29"/>
                    <a:pt x="330" y="31"/>
                    <a:pt x="329" y="35"/>
                  </a:cubicBezTo>
                  <a:cubicBezTo>
                    <a:pt x="328" y="38"/>
                    <a:pt x="326" y="40"/>
                    <a:pt x="321" y="39"/>
                  </a:cubicBezTo>
                  <a:cubicBezTo>
                    <a:pt x="313" y="37"/>
                    <a:pt x="314" y="32"/>
                    <a:pt x="314" y="28"/>
                  </a:cubicBezTo>
                  <a:cubicBezTo>
                    <a:pt x="313" y="27"/>
                    <a:pt x="311" y="27"/>
                    <a:pt x="310" y="27"/>
                  </a:cubicBezTo>
                  <a:cubicBezTo>
                    <a:pt x="310" y="29"/>
                    <a:pt x="309" y="34"/>
                    <a:pt x="309" y="38"/>
                  </a:cubicBezTo>
                  <a:moveTo>
                    <a:pt x="58" y="366"/>
                  </a:moveTo>
                  <a:cubicBezTo>
                    <a:pt x="58" y="366"/>
                    <a:pt x="58" y="361"/>
                    <a:pt x="55" y="354"/>
                  </a:cubicBezTo>
                  <a:cubicBezTo>
                    <a:pt x="52" y="346"/>
                    <a:pt x="45" y="342"/>
                    <a:pt x="39" y="345"/>
                  </a:cubicBezTo>
                  <a:cubicBezTo>
                    <a:pt x="32" y="347"/>
                    <a:pt x="32" y="354"/>
                    <a:pt x="32" y="360"/>
                  </a:cubicBezTo>
                  <a:cubicBezTo>
                    <a:pt x="31" y="366"/>
                    <a:pt x="31" y="369"/>
                    <a:pt x="28" y="370"/>
                  </a:cubicBezTo>
                  <a:cubicBezTo>
                    <a:pt x="26" y="371"/>
                    <a:pt x="22" y="371"/>
                    <a:pt x="20" y="365"/>
                  </a:cubicBezTo>
                  <a:cubicBezTo>
                    <a:pt x="18" y="358"/>
                    <a:pt x="23" y="356"/>
                    <a:pt x="24" y="355"/>
                  </a:cubicBezTo>
                  <a:cubicBezTo>
                    <a:pt x="24" y="354"/>
                    <a:pt x="24" y="353"/>
                    <a:pt x="22" y="352"/>
                  </a:cubicBezTo>
                  <a:cubicBezTo>
                    <a:pt x="20" y="353"/>
                    <a:pt x="15" y="356"/>
                    <a:pt x="14" y="356"/>
                  </a:cubicBezTo>
                  <a:cubicBezTo>
                    <a:pt x="15" y="358"/>
                    <a:pt x="15" y="361"/>
                    <a:pt x="17" y="367"/>
                  </a:cubicBezTo>
                  <a:cubicBezTo>
                    <a:pt x="22" y="379"/>
                    <a:pt x="30" y="378"/>
                    <a:pt x="34" y="375"/>
                  </a:cubicBezTo>
                  <a:cubicBezTo>
                    <a:pt x="37" y="373"/>
                    <a:pt x="39" y="370"/>
                    <a:pt x="39" y="361"/>
                  </a:cubicBezTo>
                  <a:cubicBezTo>
                    <a:pt x="39" y="355"/>
                    <a:pt x="40" y="352"/>
                    <a:pt x="44" y="351"/>
                  </a:cubicBezTo>
                  <a:cubicBezTo>
                    <a:pt x="47" y="350"/>
                    <a:pt x="50" y="351"/>
                    <a:pt x="52" y="355"/>
                  </a:cubicBezTo>
                  <a:cubicBezTo>
                    <a:pt x="55" y="363"/>
                    <a:pt x="50" y="365"/>
                    <a:pt x="47" y="367"/>
                  </a:cubicBezTo>
                  <a:cubicBezTo>
                    <a:pt x="46" y="369"/>
                    <a:pt x="47" y="370"/>
                    <a:pt x="48" y="371"/>
                  </a:cubicBezTo>
                  <a:cubicBezTo>
                    <a:pt x="50" y="370"/>
                    <a:pt x="54" y="368"/>
                    <a:pt x="58" y="366"/>
                  </a:cubicBezTo>
                  <a:moveTo>
                    <a:pt x="157" y="472"/>
                  </a:moveTo>
                  <a:cubicBezTo>
                    <a:pt x="155" y="473"/>
                    <a:pt x="155" y="474"/>
                    <a:pt x="155" y="475"/>
                  </a:cubicBezTo>
                  <a:cubicBezTo>
                    <a:pt x="155" y="475"/>
                    <a:pt x="155" y="475"/>
                    <a:pt x="156" y="476"/>
                  </a:cubicBezTo>
                  <a:cubicBezTo>
                    <a:pt x="158" y="478"/>
                    <a:pt x="158" y="479"/>
                    <a:pt x="155" y="481"/>
                  </a:cubicBezTo>
                  <a:cubicBezTo>
                    <a:pt x="153" y="483"/>
                    <a:pt x="152" y="483"/>
                    <a:pt x="151" y="484"/>
                  </a:cubicBezTo>
                  <a:cubicBezTo>
                    <a:pt x="150" y="482"/>
                    <a:pt x="141" y="477"/>
                    <a:pt x="139" y="476"/>
                  </a:cubicBezTo>
                  <a:cubicBezTo>
                    <a:pt x="139" y="475"/>
                    <a:pt x="139" y="475"/>
                    <a:pt x="140" y="472"/>
                  </a:cubicBezTo>
                  <a:cubicBezTo>
                    <a:pt x="140" y="469"/>
                    <a:pt x="141" y="467"/>
                    <a:pt x="144" y="468"/>
                  </a:cubicBezTo>
                  <a:cubicBezTo>
                    <a:pt x="144" y="469"/>
                    <a:pt x="145" y="469"/>
                    <a:pt x="145" y="469"/>
                  </a:cubicBezTo>
                  <a:cubicBezTo>
                    <a:pt x="146" y="469"/>
                    <a:pt x="147" y="467"/>
                    <a:pt x="147" y="466"/>
                  </a:cubicBezTo>
                  <a:cubicBezTo>
                    <a:pt x="144" y="465"/>
                    <a:pt x="139" y="461"/>
                    <a:pt x="133" y="457"/>
                  </a:cubicBezTo>
                  <a:cubicBezTo>
                    <a:pt x="131" y="457"/>
                    <a:pt x="131" y="459"/>
                    <a:pt x="131" y="460"/>
                  </a:cubicBezTo>
                  <a:cubicBezTo>
                    <a:pt x="131" y="460"/>
                    <a:pt x="132" y="460"/>
                    <a:pt x="132" y="461"/>
                  </a:cubicBezTo>
                  <a:cubicBezTo>
                    <a:pt x="135" y="463"/>
                    <a:pt x="133" y="467"/>
                    <a:pt x="133" y="469"/>
                  </a:cubicBezTo>
                  <a:cubicBezTo>
                    <a:pt x="133" y="472"/>
                    <a:pt x="127" y="500"/>
                    <a:pt x="127" y="500"/>
                  </a:cubicBezTo>
                  <a:cubicBezTo>
                    <a:pt x="127" y="501"/>
                    <a:pt x="127" y="501"/>
                    <a:pt x="127" y="501"/>
                  </a:cubicBezTo>
                  <a:cubicBezTo>
                    <a:pt x="128" y="501"/>
                    <a:pt x="132" y="503"/>
                    <a:pt x="133" y="503"/>
                  </a:cubicBezTo>
                  <a:cubicBezTo>
                    <a:pt x="135" y="501"/>
                    <a:pt x="153" y="488"/>
                    <a:pt x="158" y="484"/>
                  </a:cubicBezTo>
                  <a:cubicBezTo>
                    <a:pt x="163" y="480"/>
                    <a:pt x="164" y="481"/>
                    <a:pt x="166" y="481"/>
                  </a:cubicBezTo>
                  <a:cubicBezTo>
                    <a:pt x="167" y="481"/>
                    <a:pt x="167" y="482"/>
                    <a:pt x="167" y="482"/>
                  </a:cubicBezTo>
                  <a:cubicBezTo>
                    <a:pt x="168" y="481"/>
                    <a:pt x="169" y="480"/>
                    <a:pt x="169" y="479"/>
                  </a:cubicBezTo>
                  <a:cubicBezTo>
                    <a:pt x="164" y="477"/>
                    <a:pt x="158" y="473"/>
                    <a:pt x="157" y="472"/>
                  </a:cubicBezTo>
                  <a:moveTo>
                    <a:pt x="136" y="496"/>
                  </a:moveTo>
                  <a:cubicBezTo>
                    <a:pt x="136" y="496"/>
                    <a:pt x="136" y="496"/>
                    <a:pt x="135" y="496"/>
                  </a:cubicBezTo>
                  <a:cubicBezTo>
                    <a:pt x="135" y="496"/>
                    <a:pt x="135" y="495"/>
                    <a:pt x="135" y="495"/>
                  </a:cubicBezTo>
                  <a:cubicBezTo>
                    <a:pt x="138" y="479"/>
                    <a:pt x="138" y="479"/>
                    <a:pt x="138" y="479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36" y="496"/>
                    <a:pt x="136" y="496"/>
                    <a:pt x="136" y="496"/>
                  </a:cubicBezTo>
                  <a:moveTo>
                    <a:pt x="420" y="449"/>
                  </a:moveTo>
                  <a:cubicBezTo>
                    <a:pt x="421" y="448"/>
                    <a:pt x="427" y="443"/>
                    <a:pt x="430" y="439"/>
                  </a:cubicBezTo>
                  <a:cubicBezTo>
                    <a:pt x="431" y="439"/>
                    <a:pt x="433" y="441"/>
                    <a:pt x="432" y="442"/>
                  </a:cubicBezTo>
                  <a:cubicBezTo>
                    <a:pt x="432" y="442"/>
                    <a:pt x="432" y="442"/>
                    <a:pt x="431" y="443"/>
                  </a:cubicBezTo>
                  <a:cubicBezTo>
                    <a:pt x="430" y="445"/>
                    <a:pt x="430" y="446"/>
                    <a:pt x="431" y="452"/>
                  </a:cubicBezTo>
                  <a:cubicBezTo>
                    <a:pt x="433" y="457"/>
                    <a:pt x="439" y="479"/>
                    <a:pt x="440" y="481"/>
                  </a:cubicBezTo>
                  <a:cubicBezTo>
                    <a:pt x="440" y="482"/>
                    <a:pt x="437" y="486"/>
                    <a:pt x="437" y="486"/>
                  </a:cubicBezTo>
                  <a:cubicBezTo>
                    <a:pt x="436" y="486"/>
                    <a:pt x="436" y="487"/>
                    <a:pt x="436" y="486"/>
                  </a:cubicBezTo>
                  <a:cubicBezTo>
                    <a:pt x="435" y="486"/>
                    <a:pt x="411" y="471"/>
                    <a:pt x="409" y="469"/>
                  </a:cubicBezTo>
                  <a:cubicBezTo>
                    <a:pt x="407" y="468"/>
                    <a:pt x="403" y="466"/>
                    <a:pt x="401" y="467"/>
                  </a:cubicBezTo>
                  <a:cubicBezTo>
                    <a:pt x="400" y="468"/>
                    <a:pt x="400" y="468"/>
                    <a:pt x="399" y="468"/>
                  </a:cubicBezTo>
                  <a:cubicBezTo>
                    <a:pt x="398" y="468"/>
                    <a:pt x="397" y="467"/>
                    <a:pt x="397" y="465"/>
                  </a:cubicBezTo>
                  <a:cubicBezTo>
                    <a:pt x="404" y="461"/>
                    <a:pt x="409" y="457"/>
                    <a:pt x="411" y="456"/>
                  </a:cubicBezTo>
                  <a:cubicBezTo>
                    <a:pt x="412" y="456"/>
                    <a:pt x="413" y="457"/>
                    <a:pt x="413" y="458"/>
                  </a:cubicBezTo>
                  <a:cubicBezTo>
                    <a:pt x="412" y="459"/>
                    <a:pt x="412" y="459"/>
                    <a:pt x="412" y="459"/>
                  </a:cubicBezTo>
                  <a:cubicBezTo>
                    <a:pt x="409" y="461"/>
                    <a:pt x="411" y="463"/>
                    <a:pt x="414" y="464"/>
                  </a:cubicBezTo>
                  <a:cubicBezTo>
                    <a:pt x="416" y="466"/>
                    <a:pt x="416" y="466"/>
                    <a:pt x="417" y="466"/>
                  </a:cubicBezTo>
                  <a:cubicBezTo>
                    <a:pt x="418" y="465"/>
                    <a:pt x="427" y="458"/>
                    <a:pt x="429" y="457"/>
                  </a:cubicBezTo>
                  <a:cubicBezTo>
                    <a:pt x="428" y="456"/>
                    <a:pt x="428" y="456"/>
                    <a:pt x="427" y="453"/>
                  </a:cubicBezTo>
                  <a:cubicBezTo>
                    <a:pt x="426" y="450"/>
                    <a:pt x="425" y="449"/>
                    <a:pt x="423" y="450"/>
                  </a:cubicBezTo>
                  <a:cubicBezTo>
                    <a:pt x="422" y="451"/>
                    <a:pt x="422" y="451"/>
                    <a:pt x="422" y="451"/>
                  </a:cubicBezTo>
                  <a:cubicBezTo>
                    <a:pt x="421" y="451"/>
                    <a:pt x="420" y="450"/>
                    <a:pt x="420" y="449"/>
                  </a:cubicBezTo>
                  <a:moveTo>
                    <a:pt x="434" y="476"/>
                  </a:moveTo>
                  <a:cubicBezTo>
                    <a:pt x="430" y="460"/>
                    <a:pt x="430" y="460"/>
                    <a:pt x="430" y="460"/>
                  </a:cubicBezTo>
                  <a:cubicBezTo>
                    <a:pt x="420" y="468"/>
                    <a:pt x="420" y="468"/>
                    <a:pt x="420" y="468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477"/>
                    <a:pt x="434" y="476"/>
                    <a:pt x="434" y="47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18462" y="853"/>
              <a:ext cx="370" cy="710"/>
            </a:xfrm>
            <a:custGeom>
              <a:avLst/>
              <a:gdLst>
                <a:gd name="T0" fmla="*/ 1264 w 185"/>
                <a:gd name="T1" fmla="*/ 4144 h 355"/>
                <a:gd name="T2" fmla="*/ 1088 w 185"/>
                <a:gd name="T3" fmla="*/ 4640 h 355"/>
                <a:gd name="T4" fmla="*/ 464 w 185"/>
                <a:gd name="T5" fmla="*/ 4400 h 355"/>
                <a:gd name="T6" fmla="*/ 1968 w 185"/>
                <a:gd name="T7" fmla="*/ 3552 h 355"/>
                <a:gd name="T8" fmla="*/ 1472 w 185"/>
                <a:gd name="T9" fmla="*/ 3152 h 355"/>
                <a:gd name="T10" fmla="*/ 1888 w 185"/>
                <a:gd name="T11" fmla="*/ 5152 h 355"/>
                <a:gd name="T12" fmla="*/ 1392 w 185"/>
                <a:gd name="T13" fmla="*/ 4896 h 355"/>
                <a:gd name="T14" fmla="*/ 1184 w 185"/>
                <a:gd name="T15" fmla="*/ 5520 h 355"/>
                <a:gd name="T16" fmla="*/ 624 w 185"/>
                <a:gd name="T17" fmla="*/ 5184 h 355"/>
                <a:gd name="T18" fmla="*/ 1248 w 185"/>
                <a:gd name="T19" fmla="*/ 5680 h 355"/>
                <a:gd name="T20" fmla="*/ 368 w 185"/>
                <a:gd name="T21" fmla="*/ 672 h 355"/>
                <a:gd name="T22" fmla="*/ 224 w 185"/>
                <a:gd name="T23" fmla="*/ 656 h 355"/>
                <a:gd name="T24" fmla="*/ 256 w 185"/>
                <a:gd name="T25" fmla="*/ 896 h 355"/>
                <a:gd name="T26" fmla="*/ 1040 w 185"/>
                <a:gd name="T27" fmla="*/ 48 h 355"/>
                <a:gd name="T28" fmla="*/ 0 w 185"/>
                <a:gd name="T29" fmla="*/ 464 h 355"/>
                <a:gd name="T30" fmla="*/ 768 w 185"/>
                <a:gd name="T31" fmla="*/ 480 h 355"/>
                <a:gd name="T32" fmla="*/ 768 w 185"/>
                <a:gd name="T33" fmla="*/ 656 h 355"/>
                <a:gd name="T34" fmla="*/ 496 w 185"/>
                <a:gd name="T35" fmla="*/ 720 h 355"/>
                <a:gd name="T36" fmla="*/ 1328 w 185"/>
                <a:gd name="T37" fmla="*/ 592 h 355"/>
                <a:gd name="T38" fmla="*/ 2464 w 185"/>
                <a:gd name="T39" fmla="*/ 1168 h 355"/>
                <a:gd name="T40" fmla="*/ 96 w 185"/>
                <a:gd name="T41" fmla="*/ 3024 h 355"/>
                <a:gd name="T42" fmla="*/ 1008 w 185"/>
                <a:gd name="T43" fmla="*/ 3152 h 355"/>
                <a:gd name="T44" fmla="*/ 1136 w 185"/>
                <a:gd name="T45" fmla="*/ 2592 h 355"/>
                <a:gd name="T46" fmla="*/ 1712 w 185"/>
                <a:gd name="T47" fmla="*/ 208 h 355"/>
                <a:gd name="T48" fmla="*/ 624 w 185"/>
                <a:gd name="T49" fmla="*/ 176 h 355"/>
                <a:gd name="T50" fmla="*/ 656 w 185"/>
                <a:gd name="T51" fmla="*/ 304 h 355"/>
                <a:gd name="T52" fmla="*/ 624 w 185"/>
                <a:gd name="T53" fmla="*/ 176 h 355"/>
                <a:gd name="T54" fmla="*/ 1536 w 185"/>
                <a:gd name="T55" fmla="*/ 1296 h 355"/>
                <a:gd name="T56" fmla="*/ 960 w 185"/>
                <a:gd name="T57" fmla="*/ 1296 h 355"/>
                <a:gd name="T58" fmla="*/ 1088 w 185"/>
                <a:gd name="T59" fmla="*/ 2176 h 355"/>
                <a:gd name="T60" fmla="*/ 1440 w 185"/>
                <a:gd name="T61" fmla="*/ 1408 h 355"/>
                <a:gd name="T62" fmla="*/ 1104 w 185"/>
                <a:gd name="T63" fmla="*/ 2784 h 355"/>
                <a:gd name="T64" fmla="*/ 1360 w 185"/>
                <a:gd name="T65" fmla="*/ 3808 h 355"/>
                <a:gd name="T66" fmla="*/ 1152 w 185"/>
                <a:gd name="T67" fmla="*/ 4288 h 355"/>
                <a:gd name="T68" fmla="*/ 1344 w 185"/>
                <a:gd name="T69" fmla="*/ 4256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5"/>
                <a:gd name="T106" fmla="*/ 0 h 355"/>
                <a:gd name="T107" fmla="*/ 185 w 185"/>
                <a:gd name="T108" fmla="*/ 355 h 3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5" h="355">
                  <a:moveTo>
                    <a:pt x="147" y="221"/>
                  </a:moveTo>
                  <a:cubicBezTo>
                    <a:pt x="147" y="238"/>
                    <a:pt x="134" y="249"/>
                    <a:pt x="79" y="259"/>
                  </a:cubicBezTo>
                  <a:cubicBezTo>
                    <a:pt x="57" y="263"/>
                    <a:pt x="50" y="268"/>
                    <a:pt x="50" y="275"/>
                  </a:cubicBezTo>
                  <a:cubicBezTo>
                    <a:pt x="50" y="281"/>
                    <a:pt x="56" y="287"/>
                    <a:pt x="68" y="290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45" y="299"/>
                    <a:pt x="29" y="288"/>
                    <a:pt x="29" y="275"/>
                  </a:cubicBezTo>
                  <a:cubicBezTo>
                    <a:pt x="29" y="263"/>
                    <a:pt x="36" y="253"/>
                    <a:pt x="77" y="244"/>
                  </a:cubicBezTo>
                  <a:cubicBezTo>
                    <a:pt x="114" y="236"/>
                    <a:pt x="125" y="232"/>
                    <a:pt x="123" y="222"/>
                  </a:cubicBezTo>
                  <a:cubicBezTo>
                    <a:pt x="123" y="214"/>
                    <a:pt x="112" y="210"/>
                    <a:pt x="92" y="210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132" y="197"/>
                    <a:pt x="147" y="208"/>
                    <a:pt x="147" y="221"/>
                  </a:cubicBezTo>
                  <a:close/>
                  <a:moveTo>
                    <a:pt x="118" y="322"/>
                  </a:moveTo>
                  <a:cubicBezTo>
                    <a:pt x="118" y="306"/>
                    <a:pt x="106" y="297"/>
                    <a:pt x="87" y="293"/>
                  </a:cubicBezTo>
                  <a:cubicBezTo>
                    <a:pt x="87" y="306"/>
                    <a:pt x="87" y="306"/>
                    <a:pt x="87" y="306"/>
                  </a:cubicBezTo>
                  <a:cubicBezTo>
                    <a:pt x="95" y="309"/>
                    <a:pt x="102" y="314"/>
                    <a:pt x="102" y="323"/>
                  </a:cubicBezTo>
                  <a:cubicBezTo>
                    <a:pt x="102" y="334"/>
                    <a:pt x="91" y="345"/>
                    <a:pt x="74" y="345"/>
                  </a:cubicBezTo>
                  <a:cubicBezTo>
                    <a:pt x="51" y="345"/>
                    <a:pt x="44" y="334"/>
                    <a:pt x="41" y="327"/>
                  </a:cubicBezTo>
                  <a:cubicBezTo>
                    <a:pt x="40" y="325"/>
                    <a:pt x="40" y="324"/>
                    <a:pt x="39" y="324"/>
                  </a:cubicBezTo>
                  <a:cubicBezTo>
                    <a:pt x="38" y="325"/>
                    <a:pt x="37" y="326"/>
                    <a:pt x="37" y="328"/>
                  </a:cubicBezTo>
                  <a:cubicBezTo>
                    <a:pt x="39" y="342"/>
                    <a:pt x="57" y="355"/>
                    <a:pt x="78" y="355"/>
                  </a:cubicBezTo>
                  <a:cubicBezTo>
                    <a:pt x="102" y="355"/>
                    <a:pt x="118" y="340"/>
                    <a:pt x="118" y="322"/>
                  </a:cubicBezTo>
                  <a:close/>
                  <a:moveTo>
                    <a:pt x="23" y="42"/>
                  </a:moveTo>
                  <a:cubicBezTo>
                    <a:pt x="32" y="38"/>
                    <a:pt x="44" y="36"/>
                    <a:pt x="53" y="36"/>
                  </a:cubicBezTo>
                  <a:cubicBezTo>
                    <a:pt x="51" y="33"/>
                    <a:pt x="31" y="34"/>
                    <a:pt x="14" y="41"/>
                  </a:cubicBezTo>
                  <a:cubicBezTo>
                    <a:pt x="6" y="45"/>
                    <a:pt x="2" y="48"/>
                    <a:pt x="2" y="51"/>
                  </a:cubicBezTo>
                  <a:cubicBezTo>
                    <a:pt x="2" y="54"/>
                    <a:pt x="6" y="58"/>
                    <a:pt x="16" y="56"/>
                  </a:cubicBezTo>
                  <a:cubicBezTo>
                    <a:pt x="8" y="54"/>
                    <a:pt x="11" y="48"/>
                    <a:pt x="23" y="42"/>
                  </a:cubicBezTo>
                  <a:close/>
                  <a:moveTo>
                    <a:pt x="65" y="3"/>
                  </a:moveTo>
                  <a:cubicBezTo>
                    <a:pt x="33" y="0"/>
                    <a:pt x="17" y="9"/>
                    <a:pt x="18" y="16"/>
                  </a:cubicBezTo>
                  <a:cubicBezTo>
                    <a:pt x="8" y="19"/>
                    <a:pt x="0" y="23"/>
                    <a:pt x="0" y="29"/>
                  </a:cubicBezTo>
                  <a:cubicBezTo>
                    <a:pt x="0" y="32"/>
                    <a:pt x="3" y="36"/>
                    <a:pt x="9" y="37"/>
                  </a:cubicBezTo>
                  <a:cubicBezTo>
                    <a:pt x="21" y="33"/>
                    <a:pt x="35" y="30"/>
                    <a:pt x="48" y="30"/>
                  </a:cubicBezTo>
                  <a:cubicBezTo>
                    <a:pt x="58" y="30"/>
                    <a:pt x="64" y="33"/>
                    <a:pt x="64" y="36"/>
                  </a:cubicBezTo>
                  <a:cubicBezTo>
                    <a:pt x="64" y="39"/>
                    <a:pt x="58" y="41"/>
                    <a:pt x="48" y="41"/>
                  </a:cubicBezTo>
                  <a:cubicBezTo>
                    <a:pt x="44" y="41"/>
                    <a:pt x="43" y="41"/>
                    <a:pt x="41" y="40"/>
                  </a:cubicBezTo>
                  <a:cubicBezTo>
                    <a:pt x="37" y="42"/>
                    <a:pt x="32" y="43"/>
                    <a:pt x="31" y="45"/>
                  </a:cubicBezTo>
                  <a:cubicBezTo>
                    <a:pt x="34" y="46"/>
                    <a:pt x="40" y="47"/>
                    <a:pt x="46" y="47"/>
                  </a:cubicBezTo>
                  <a:cubicBezTo>
                    <a:pt x="65" y="47"/>
                    <a:pt x="72" y="44"/>
                    <a:pt x="83" y="37"/>
                  </a:cubicBezTo>
                  <a:cubicBezTo>
                    <a:pt x="87" y="34"/>
                    <a:pt x="93" y="32"/>
                    <a:pt x="97" y="32"/>
                  </a:cubicBezTo>
                  <a:cubicBezTo>
                    <a:pt x="135" y="37"/>
                    <a:pt x="154" y="53"/>
                    <a:pt x="154" y="73"/>
                  </a:cubicBezTo>
                  <a:cubicBezTo>
                    <a:pt x="154" y="98"/>
                    <a:pt x="126" y="116"/>
                    <a:pt x="77" y="138"/>
                  </a:cubicBezTo>
                  <a:cubicBezTo>
                    <a:pt x="24" y="162"/>
                    <a:pt x="4" y="171"/>
                    <a:pt x="6" y="189"/>
                  </a:cubicBezTo>
                  <a:cubicBezTo>
                    <a:pt x="7" y="203"/>
                    <a:pt x="23" y="214"/>
                    <a:pt x="64" y="212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40" y="197"/>
                    <a:pt x="33" y="192"/>
                    <a:pt x="33" y="186"/>
                  </a:cubicBezTo>
                  <a:cubicBezTo>
                    <a:pt x="33" y="177"/>
                    <a:pt x="49" y="170"/>
                    <a:pt x="71" y="162"/>
                  </a:cubicBezTo>
                  <a:cubicBezTo>
                    <a:pt x="161" y="126"/>
                    <a:pt x="185" y="105"/>
                    <a:pt x="185" y="73"/>
                  </a:cubicBezTo>
                  <a:cubicBezTo>
                    <a:pt x="185" y="39"/>
                    <a:pt x="155" y="22"/>
                    <a:pt x="107" y="13"/>
                  </a:cubicBezTo>
                  <a:cubicBezTo>
                    <a:pt x="87" y="9"/>
                    <a:pt x="83" y="5"/>
                    <a:pt x="65" y="3"/>
                  </a:cubicBezTo>
                  <a:close/>
                  <a:moveTo>
                    <a:pt x="39" y="11"/>
                  </a:moveTo>
                  <a:cubicBezTo>
                    <a:pt x="46" y="10"/>
                    <a:pt x="50" y="11"/>
                    <a:pt x="50" y="14"/>
                  </a:cubicBezTo>
                  <a:cubicBezTo>
                    <a:pt x="51" y="16"/>
                    <a:pt x="48" y="18"/>
                    <a:pt x="41" y="19"/>
                  </a:cubicBezTo>
                  <a:cubicBezTo>
                    <a:pt x="34" y="20"/>
                    <a:pt x="31" y="19"/>
                    <a:pt x="30" y="17"/>
                  </a:cubicBezTo>
                  <a:cubicBezTo>
                    <a:pt x="30" y="15"/>
                    <a:pt x="33" y="12"/>
                    <a:pt x="39" y="11"/>
                  </a:cubicBezTo>
                  <a:close/>
                  <a:moveTo>
                    <a:pt x="90" y="88"/>
                  </a:moveTo>
                  <a:cubicBezTo>
                    <a:pt x="94" y="86"/>
                    <a:pt x="96" y="84"/>
                    <a:pt x="96" y="81"/>
                  </a:cubicBezTo>
                  <a:cubicBezTo>
                    <a:pt x="96" y="75"/>
                    <a:pt x="88" y="70"/>
                    <a:pt x="78" y="70"/>
                  </a:cubicBezTo>
                  <a:cubicBezTo>
                    <a:pt x="68" y="70"/>
                    <a:pt x="60" y="75"/>
                    <a:pt x="60" y="81"/>
                  </a:cubicBezTo>
                  <a:cubicBezTo>
                    <a:pt x="60" y="84"/>
                    <a:pt x="62" y="86"/>
                    <a:pt x="66" y="88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71" y="135"/>
                    <a:pt x="84" y="129"/>
                    <a:pt x="89" y="127"/>
                  </a:cubicBezTo>
                  <a:lnTo>
                    <a:pt x="90" y="88"/>
                  </a:lnTo>
                  <a:close/>
                  <a:moveTo>
                    <a:pt x="87" y="166"/>
                  </a:moveTo>
                  <a:cubicBezTo>
                    <a:pt x="82" y="168"/>
                    <a:pt x="69" y="173"/>
                    <a:pt x="69" y="174"/>
                  </a:cubicBezTo>
                  <a:cubicBezTo>
                    <a:pt x="71" y="240"/>
                    <a:pt x="71" y="240"/>
                    <a:pt x="71" y="240"/>
                  </a:cubicBezTo>
                  <a:cubicBezTo>
                    <a:pt x="73" y="240"/>
                    <a:pt x="82" y="238"/>
                    <a:pt x="85" y="238"/>
                  </a:cubicBezTo>
                  <a:lnTo>
                    <a:pt x="87" y="166"/>
                  </a:lnTo>
                  <a:close/>
                  <a:moveTo>
                    <a:pt x="72" y="268"/>
                  </a:moveTo>
                  <a:cubicBezTo>
                    <a:pt x="74" y="326"/>
                    <a:pt x="75" y="330"/>
                    <a:pt x="78" y="335"/>
                  </a:cubicBezTo>
                  <a:cubicBezTo>
                    <a:pt x="81" y="330"/>
                    <a:pt x="82" y="325"/>
                    <a:pt x="84" y="266"/>
                  </a:cubicBezTo>
                  <a:cubicBezTo>
                    <a:pt x="82" y="266"/>
                    <a:pt x="75" y="267"/>
                    <a:pt x="72" y="26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302097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5807" y="354385"/>
            <a:ext cx="8229600" cy="1346423"/>
          </a:xfrm>
        </p:spPr>
        <p:txBody>
          <a:bodyPr anchor="b">
            <a:normAutofit fontScale="90000"/>
          </a:bodyPr>
          <a:lstStyle/>
          <a:p>
            <a:br>
              <a:rPr lang="da-DK" sz="3200" dirty="0"/>
            </a:br>
            <a:br>
              <a:rPr lang="da-DK" sz="3200" dirty="0"/>
            </a:br>
            <a:br>
              <a:rPr lang="da-DK" sz="3200" dirty="0"/>
            </a:br>
            <a:r>
              <a:rPr lang="da-DK" sz="3200" dirty="0" err="1"/>
              <a:t>Fedtmasseregulation</a:t>
            </a:r>
            <a:br>
              <a:rPr lang="da-DK" sz="3200" dirty="0">
                <a:solidFill>
                  <a:srgbClr val="000853"/>
                </a:solidFill>
              </a:rPr>
            </a:br>
            <a:endParaRPr lang="da-DK" sz="3200" dirty="0">
              <a:solidFill>
                <a:srgbClr val="0008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034" y="1600201"/>
            <a:ext cx="9541365" cy="4525963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a-DK" sz="1800" b="1" dirty="0">
              <a:solidFill>
                <a:srgbClr val="000853"/>
              </a:solidFill>
            </a:endParaRPr>
          </a:p>
          <a:p>
            <a:pPr marL="0" indent="0">
              <a:buNone/>
            </a:pPr>
            <a:r>
              <a:rPr lang="da-DK" sz="2800" dirty="0">
                <a:solidFill>
                  <a:srgbClr val="000853"/>
                </a:solidFill>
              </a:rPr>
              <a:t>Forklarer sekundære </a:t>
            </a:r>
            <a:r>
              <a:rPr lang="da-DK" sz="2800" dirty="0" err="1">
                <a:solidFill>
                  <a:srgbClr val="000853"/>
                </a:solidFill>
              </a:rPr>
              <a:t>vægtøgnminger</a:t>
            </a:r>
            <a:endParaRPr lang="da-DK" sz="2800" dirty="0">
              <a:solidFill>
                <a:srgbClr val="000853"/>
              </a:solidFill>
            </a:endParaRPr>
          </a:p>
          <a:p>
            <a:pPr marL="0" indent="0">
              <a:buNone/>
            </a:pPr>
            <a:endParaRPr lang="da-DK" sz="2800" dirty="0">
              <a:solidFill>
                <a:srgbClr val="000853"/>
              </a:solidFill>
            </a:endParaRPr>
          </a:p>
          <a:p>
            <a:pPr marL="0" indent="0">
              <a:buNone/>
            </a:pPr>
            <a:r>
              <a:rPr lang="da-DK" sz="2800" dirty="0">
                <a:solidFill>
                  <a:srgbClr val="000853"/>
                </a:solidFill>
              </a:rPr>
              <a:t>Selvidentifikation</a:t>
            </a:r>
          </a:p>
          <a:p>
            <a:pPr marL="0" indent="0">
              <a:buNone/>
            </a:pPr>
            <a:endParaRPr lang="da-DK" sz="2800" dirty="0">
              <a:solidFill>
                <a:srgbClr val="000853"/>
              </a:solidFill>
            </a:endParaRPr>
          </a:p>
          <a:p>
            <a:pPr marL="0" indent="0">
              <a:buNone/>
            </a:pPr>
            <a:r>
              <a:rPr lang="da-DK" sz="2800" dirty="0">
                <a:solidFill>
                  <a:srgbClr val="000853"/>
                </a:solidFill>
              </a:rPr>
              <a:t>Vi kender ikke de individuelle udfordringer ved de enkelte patienter</a:t>
            </a:r>
          </a:p>
          <a:p>
            <a:pPr marL="0" indent="0">
              <a:buNone/>
            </a:pPr>
            <a:endParaRPr lang="da-DK" sz="2800" dirty="0">
              <a:solidFill>
                <a:srgbClr val="000853"/>
              </a:solidFill>
            </a:endParaRPr>
          </a:p>
          <a:p>
            <a:pPr marL="0" indent="0">
              <a:buNone/>
            </a:pPr>
            <a:r>
              <a:rPr lang="da-DK" sz="2800" dirty="0">
                <a:solidFill>
                  <a:srgbClr val="000853"/>
                </a:solidFill>
              </a:rPr>
              <a:t>Stor variabilitet i behandlingsrespons, man kan ikke sammenligne patienterne</a:t>
            </a:r>
          </a:p>
          <a:p>
            <a:pPr marL="0" indent="0">
              <a:buNone/>
            </a:pPr>
            <a:endParaRPr lang="da-DK" sz="2800" dirty="0">
              <a:solidFill>
                <a:srgbClr val="000853"/>
              </a:solidFill>
            </a:endParaRPr>
          </a:p>
          <a:p>
            <a:pPr marL="0" indent="0">
              <a:buNone/>
            </a:pPr>
            <a:r>
              <a:rPr lang="da-DK" sz="2800" dirty="0">
                <a:solidFill>
                  <a:srgbClr val="000853"/>
                </a:solidFill>
              </a:rPr>
              <a:t>Vær ydmyg, seriøs og respektfuld som behandler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endParaRPr lang="da-DK" dirty="0">
              <a:solidFill>
                <a:srgbClr val="000853"/>
              </a:solidFill>
            </a:endParaRPr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60648"/>
            <a:ext cx="1824286" cy="566069"/>
          </a:xfrm>
          <a:prstGeom prst="rect">
            <a:avLst/>
          </a:prstGeom>
        </p:spPr>
      </p:pic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191344" y="260648"/>
            <a:ext cx="711200" cy="930275"/>
            <a:chOff x="17626" y="647"/>
            <a:chExt cx="1576" cy="2180"/>
          </a:xfrm>
        </p:grpSpPr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8032" y="647"/>
              <a:ext cx="1170" cy="1172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17626" y="1811"/>
              <a:ext cx="556" cy="554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18472" y="2537"/>
              <a:ext cx="292" cy="290"/>
            </a:xfrm>
            <a:prstGeom prst="ellipse">
              <a:avLst/>
            </a:prstGeom>
            <a:solidFill>
              <a:srgbClr val="0B0B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Calibri" pitchFamily="34" charset="0"/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18074" y="693"/>
              <a:ext cx="1084" cy="1080"/>
            </a:xfrm>
            <a:custGeom>
              <a:avLst/>
              <a:gdLst>
                <a:gd name="T0" fmla="*/ 6368 w 542"/>
                <a:gd name="T1" fmla="*/ 6528 h 540"/>
                <a:gd name="T2" fmla="*/ 4656 w 542"/>
                <a:gd name="T3" fmla="*/ 7296 h 540"/>
                <a:gd name="T4" fmla="*/ 1712 w 542"/>
                <a:gd name="T5" fmla="*/ 5792 h 540"/>
                <a:gd name="T6" fmla="*/ 1360 w 542"/>
                <a:gd name="T7" fmla="*/ 3872 h 540"/>
                <a:gd name="T8" fmla="*/ 7344 w 542"/>
                <a:gd name="T9" fmla="*/ 4304 h 540"/>
                <a:gd name="T10" fmla="*/ 6704 w 542"/>
                <a:gd name="T11" fmla="*/ 6208 h 540"/>
                <a:gd name="T12" fmla="*/ 4256 w 542"/>
                <a:gd name="T13" fmla="*/ 7328 h 540"/>
                <a:gd name="T14" fmla="*/ 1312 w 542"/>
                <a:gd name="T15" fmla="*/ 4320 h 540"/>
                <a:gd name="T16" fmla="*/ 1424 w 542"/>
                <a:gd name="T17" fmla="*/ 3456 h 540"/>
                <a:gd name="T18" fmla="*/ 7584 w 542"/>
                <a:gd name="T19" fmla="*/ 3280 h 540"/>
                <a:gd name="T20" fmla="*/ 7552 w 542"/>
                <a:gd name="T21" fmla="*/ 5056 h 540"/>
                <a:gd name="T22" fmla="*/ 6784 w 542"/>
                <a:gd name="T23" fmla="*/ 6064 h 540"/>
                <a:gd name="T24" fmla="*/ 6944 w 542"/>
                <a:gd name="T25" fmla="*/ 5872 h 540"/>
                <a:gd name="T26" fmla="*/ 5456 w 542"/>
                <a:gd name="T27" fmla="*/ 7136 h 540"/>
                <a:gd name="T28" fmla="*/ 2800 w 542"/>
                <a:gd name="T29" fmla="*/ 7008 h 540"/>
                <a:gd name="T30" fmla="*/ 2784 w 542"/>
                <a:gd name="T31" fmla="*/ 6896 h 540"/>
                <a:gd name="T32" fmla="*/ 6080 w 542"/>
                <a:gd name="T33" fmla="*/ 7168 h 540"/>
                <a:gd name="T34" fmla="*/ 4928 w 542"/>
                <a:gd name="T35" fmla="*/ 7264 h 540"/>
                <a:gd name="T36" fmla="*/ 7408 w 542"/>
                <a:gd name="T37" fmla="*/ 3744 h 540"/>
                <a:gd name="T38" fmla="*/ 7680 w 542"/>
                <a:gd name="T39" fmla="*/ 3712 h 540"/>
                <a:gd name="T40" fmla="*/ 3200 w 542"/>
                <a:gd name="T41" fmla="*/ 7136 h 540"/>
                <a:gd name="T42" fmla="*/ 3280 w 542"/>
                <a:gd name="T43" fmla="*/ 7360 h 540"/>
                <a:gd name="T44" fmla="*/ 7216 w 542"/>
                <a:gd name="T45" fmla="*/ 5536 h 540"/>
                <a:gd name="T46" fmla="*/ 7536 w 542"/>
                <a:gd name="T47" fmla="*/ 5328 h 540"/>
                <a:gd name="T48" fmla="*/ 1264 w 542"/>
                <a:gd name="T49" fmla="*/ 5296 h 540"/>
                <a:gd name="T50" fmla="*/ 2080 w 542"/>
                <a:gd name="T51" fmla="*/ 6304 h 540"/>
                <a:gd name="T52" fmla="*/ 1776 w 542"/>
                <a:gd name="T53" fmla="*/ 6080 h 540"/>
                <a:gd name="T54" fmla="*/ 1264 w 542"/>
                <a:gd name="T55" fmla="*/ 4880 h 540"/>
                <a:gd name="T56" fmla="*/ 992 w 542"/>
                <a:gd name="T57" fmla="*/ 4912 h 540"/>
                <a:gd name="T58" fmla="*/ 2080 w 542"/>
                <a:gd name="T59" fmla="*/ 6800 h 540"/>
                <a:gd name="T60" fmla="*/ 704 w 542"/>
                <a:gd name="T61" fmla="*/ 2848 h 540"/>
                <a:gd name="T62" fmla="*/ 128 w 542"/>
                <a:gd name="T63" fmla="*/ 3232 h 540"/>
                <a:gd name="T64" fmla="*/ 2432 w 542"/>
                <a:gd name="T65" fmla="*/ 608 h 540"/>
                <a:gd name="T66" fmla="*/ 3568 w 542"/>
                <a:gd name="T67" fmla="*/ 304 h 540"/>
                <a:gd name="T68" fmla="*/ 3136 w 542"/>
                <a:gd name="T69" fmla="*/ 720 h 540"/>
                <a:gd name="T70" fmla="*/ 1680 w 542"/>
                <a:gd name="T71" fmla="*/ 1696 h 540"/>
                <a:gd name="T72" fmla="*/ 592 w 542"/>
                <a:gd name="T73" fmla="*/ 2208 h 540"/>
                <a:gd name="T74" fmla="*/ 1184 w 542"/>
                <a:gd name="T75" fmla="*/ 2208 h 540"/>
                <a:gd name="T76" fmla="*/ 608 w 542"/>
                <a:gd name="T77" fmla="*/ 4064 h 540"/>
                <a:gd name="T78" fmla="*/ 176 w 542"/>
                <a:gd name="T79" fmla="*/ 4544 h 540"/>
                <a:gd name="T80" fmla="*/ 8528 w 542"/>
                <a:gd name="T81" fmla="*/ 3408 h 540"/>
                <a:gd name="T82" fmla="*/ 6784 w 542"/>
                <a:gd name="T83" fmla="*/ 1200 h 540"/>
                <a:gd name="T84" fmla="*/ 6864 w 542"/>
                <a:gd name="T85" fmla="*/ 1440 h 540"/>
                <a:gd name="T86" fmla="*/ 4896 w 542"/>
                <a:gd name="T87" fmla="*/ 8608 h 540"/>
                <a:gd name="T88" fmla="*/ 8512 w 542"/>
                <a:gd name="T89" fmla="*/ 4560 h 540"/>
                <a:gd name="T90" fmla="*/ 4032 w 542"/>
                <a:gd name="T91" fmla="*/ 8464 h 540"/>
                <a:gd name="T92" fmla="*/ 8096 w 542"/>
                <a:gd name="T93" fmla="*/ 5264 h 540"/>
                <a:gd name="T94" fmla="*/ 8448 w 542"/>
                <a:gd name="T95" fmla="*/ 5696 h 540"/>
                <a:gd name="T96" fmla="*/ 4240 w 542"/>
                <a:gd name="T97" fmla="*/ 256 h 540"/>
                <a:gd name="T98" fmla="*/ 2832 w 542"/>
                <a:gd name="T99" fmla="*/ 8240 h 540"/>
                <a:gd name="T100" fmla="*/ 1600 w 542"/>
                <a:gd name="T101" fmla="*/ 6928 h 540"/>
                <a:gd name="T102" fmla="*/ 7536 w 542"/>
                <a:gd name="T103" fmla="*/ 6816 h 540"/>
                <a:gd name="T104" fmla="*/ 5728 w 542"/>
                <a:gd name="T105" fmla="*/ 848 h 540"/>
                <a:gd name="T106" fmla="*/ 1312 w 542"/>
                <a:gd name="T107" fmla="*/ 6480 h 540"/>
                <a:gd name="T108" fmla="*/ 7792 w 542"/>
                <a:gd name="T109" fmla="*/ 2880 h 540"/>
                <a:gd name="T110" fmla="*/ 7632 w 542"/>
                <a:gd name="T111" fmla="*/ 2448 h 540"/>
                <a:gd name="T112" fmla="*/ 7344 w 542"/>
                <a:gd name="T113" fmla="*/ 2000 h 540"/>
                <a:gd name="T114" fmla="*/ 6256 w 542"/>
                <a:gd name="T115" fmla="*/ 8080 h 540"/>
                <a:gd name="T116" fmla="*/ 5024 w 542"/>
                <a:gd name="T117" fmla="*/ 448 h 540"/>
                <a:gd name="T118" fmla="*/ 752 w 542"/>
                <a:gd name="T119" fmla="*/ 5872 h 540"/>
                <a:gd name="T120" fmla="*/ 2032 w 542"/>
                <a:gd name="T121" fmla="*/ 8000 h 540"/>
                <a:gd name="T122" fmla="*/ 6896 w 542"/>
                <a:gd name="T123" fmla="*/ 7088 h 540"/>
                <a:gd name="T124" fmla="*/ 6752 w 542"/>
                <a:gd name="T125" fmla="*/ 7216 h 5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2"/>
                <a:gd name="T190" fmla="*/ 0 h 540"/>
                <a:gd name="T191" fmla="*/ 542 w 542"/>
                <a:gd name="T192" fmla="*/ 540 h 5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2" h="540">
                  <a:moveTo>
                    <a:pt x="398" y="408"/>
                  </a:moveTo>
                  <a:cubicBezTo>
                    <a:pt x="399" y="408"/>
                    <a:pt x="400" y="409"/>
                    <a:pt x="400" y="410"/>
                  </a:cubicBezTo>
                  <a:cubicBezTo>
                    <a:pt x="399" y="410"/>
                    <a:pt x="399" y="410"/>
                    <a:pt x="399" y="410"/>
                  </a:cubicBezTo>
                  <a:cubicBezTo>
                    <a:pt x="398" y="412"/>
                    <a:pt x="397" y="413"/>
                    <a:pt x="400" y="416"/>
                  </a:cubicBezTo>
                  <a:cubicBezTo>
                    <a:pt x="402" y="418"/>
                    <a:pt x="405" y="422"/>
                    <a:pt x="407" y="423"/>
                  </a:cubicBezTo>
                  <a:cubicBezTo>
                    <a:pt x="408" y="425"/>
                    <a:pt x="410" y="427"/>
                    <a:pt x="412" y="425"/>
                  </a:cubicBezTo>
                  <a:cubicBezTo>
                    <a:pt x="412" y="425"/>
                    <a:pt x="412" y="425"/>
                    <a:pt x="413" y="425"/>
                  </a:cubicBezTo>
                  <a:cubicBezTo>
                    <a:pt x="413" y="425"/>
                    <a:pt x="414" y="426"/>
                    <a:pt x="414" y="426"/>
                  </a:cubicBezTo>
                  <a:cubicBezTo>
                    <a:pt x="411" y="429"/>
                    <a:pt x="407" y="432"/>
                    <a:pt x="405" y="434"/>
                  </a:cubicBezTo>
                  <a:cubicBezTo>
                    <a:pt x="404" y="434"/>
                    <a:pt x="403" y="433"/>
                    <a:pt x="404" y="432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6" y="430"/>
                    <a:pt x="405" y="428"/>
                    <a:pt x="403" y="426"/>
                  </a:cubicBezTo>
                  <a:cubicBezTo>
                    <a:pt x="401" y="423"/>
                    <a:pt x="398" y="420"/>
                    <a:pt x="397" y="419"/>
                  </a:cubicBezTo>
                  <a:cubicBezTo>
                    <a:pt x="395" y="416"/>
                    <a:pt x="394" y="415"/>
                    <a:pt x="392" y="417"/>
                  </a:cubicBezTo>
                  <a:cubicBezTo>
                    <a:pt x="392" y="417"/>
                    <a:pt x="391" y="417"/>
                    <a:pt x="391" y="417"/>
                  </a:cubicBezTo>
                  <a:cubicBezTo>
                    <a:pt x="390" y="417"/>
                    <a:pt x="389" y="416"/>
                    <a:pt x="390" y="416"/>
                  </a:cubicBezTo>
                  <a:cubicBezTo>
                    <a:pt x="393" y="413"/>
                    <a:pt x="396" y="410"/>
                    <a:pt x="398" y="408"/>
                  </a:cubicBezTo>
                  <a:moveTo>
                    <a:pt x="291" y="456"/>
                  </a:moveTo>
                  <a:cubicBezTo>
                    <a:pt x="288" y="457"/>
                    <a:pt x="284" y="457"/>
                    <a:pt x="280" y="457"/>
                  </a:cubicBezTo>
                  <a:cubicBezTo>
                    <a:pt x="279" y="458"/>
                    <a:pt x="279" y="459"/>
                    <a:pt x="280" y="460"/>
                  </a:cubicBezTo>
                  <a:cubicBezTo>
                    <a:pt x="280" y="460"/>
                    <a:pt x="281" y="459"/>
                    <a:pt x="281" y="460"/>
                  </a:cubicBezTo>
                  <a:cubicBezTo>
                    <a:pt x="283" y="460"/>
                    <a:pt x="283" y="461"/>
                    <a:pt x="284" y="464"/>
                  </a:cubicBezTo>
                  <a:cubicBezTo>
                    <a:pt x="284" y="466"/>
                    <a:pt x="284" y="470"/>
                    <a:pt x="284" y="474"/>
                  </a:cubicBezTo>
                  <a:cubicBezTo>
                    <a:pt x="284" y="477"/>
                    <a:pt x="284" y="479"/>
                    <a:pt x="282" y="479"/>
                  </a:cubicBezTo>
                  <a:cubicBezTo>
                    <a:pt x="282" y="479"/>
                    <a:pt x="281" y="479"/>
                    <a:pt x="281" y="479"/>
                  </a:cubicBezTo>
                  <a:cubicBezTo>
                    <a:pt x="280" y="480"/>
                    <a:pt x="281" y="481"/>
                    <a:pt x="281" y="481"/>
                  </a:cubicBezTo>
                  <a:cubicBezTo>
                    <a:pt x="284" y="481"/>
                    <a:pt x="289" y="481"/>
                    <a:pt x="293" y="480"/>
                  </a:cubicBezTo>
                  <a:cubicBezTo>
                    <a:pt x="294" y="480"/>
                    <a:pt x="293" y="479"/>
                    <a:pt x="293" y="478"/>
                  </a:cubicBezTo>
                  <a:cubicBezTo>
                    <a:pt x="292" y="478"/>
                    <a:pt x="292" y="478"/>
                    <a:pt x="292" y="478"/>
                  </a:cubicBezTo>
                  <a:cubicBezTo>
                    <a:pt x="289" y="478"/>
                    <a:pt x="289" y="476"/>
                    <a:pt x="289" y="474"/>
                  </a:cubicBezTo>
                  <a:cubicBezTo>
                    <a:pt x="289" y="472"/>
                    <a:pt x="288" y="467"/>
                    <a:pt x="288" y="464"/>
                  </a:cubicBezTo>
                  <a:cubicBezTo>
                    <a:pt x="288" y="460"/>
                    <a:pt x="288" y="459"/>
                    <a:pt x="290" y="459"/>
                  </a:cubicBezTo>
                  <a:cubicBezTo>
                    <a:pt x="291" y="459"/>
                    <a:pt x="291" y="459"/>
                    <a:pt x="291" y="459"/>
                  </a:cubicBezTo>
                  <a:cubicBezTo>
                    <a:pt x="292" y="458"/>
                    <a:pt x="291" y="457"/>
                    <a:pt x="291" y="456"/>
                  </a:cubicBezTo>
                  <a:moveTo>
                    <a:pt x="107" y="362"/>
                  </a:moveTo>
                  <a:cubicBezTo>
                    <a:pt x="105" y="359"/>
                    <a:pt x="103" y="356"/>
                    <a:pt x="101" y="352"/>
                  </a:cubicBezTo>
                  <a:cubicBezTo>
                    <a:pt x="101" y="351"/>
                    <a:pt x="100" y="352"/>
                    <a:pt x="100" y="352"/>
                  </a:cubicBezTo>
                  <a:cubicBezTo>
                    <a:pt x="100" y="353"/>
                    <a:pt x="100" y="353"/>
                    <a:pt x="100" y="354"/>
                  </a:cubicBezTo>
                  <a:cubicBezTo>
                    <a:pt x="101" y="356"/>
                    <a:pt x="100" y="356"/>
                    <a:pt x="97" y="358"/>
                  </a:cubicBezTo>
                  <a:cubicBezTo>
                    <a:pt x="95" y="359"/>
                    <a:pt x="91" y="361"/>
                    <a:pt x="88" y="362"/>
                  </a:cubicBezTo>
                  <a:cubicBezTo>
                    <a:pt x="86" y="364"/>
                    <a:pt x="84" y="364"/>
                    <a:pt x="83" y="362"/>
                  </a:cubicBezTo>
                  <a:cubicBezTo>
                    <a:pt x="82" y="362"/>
                    <a:pt x="82" y="362"/>
                    <a:pt x="82" y="361"/>
                  </a:cubicBezTo>
                  <a:cubicBezTo>
                    <a:pt x="81" y="361"/>
                    <a:pt x="80" y="362"/>
                    <a:pt x="80" y="362"/>
                  </a:cubicBezTo>
                  <a:cubicBezTo>
                    <a:pt x="82" y="365"/>
                    <a:pt x="84" y="369"/>
                    <a:pt x="86" y="373"/>
                  </a:cubicBezTo>
                  <a:cubicBezTo>
                    <a:pt x="86" y="373"/>
                    <a:pt x="87" y="373"/>
                    <a:pt x="88" y="372"/>
                  </a:cubicBezTo>
                  <a:cubicBezTo>
                    <a:pt x="87" y="372"/>
                    <a:pt x="87" y="371"/>
                    <a:pt x="87" y="371"/>
                  </a:cubicBezTo>
                  <a:cubicBezTo>
                    <a:pt x="86" y="369"/>
                    <a:pt x="88" y="368"/>
                    <a:pt x="90" y="367"/>
                  </a:cubicBezTo>
                  <a:cubicBezTo>
                    <a:pt x="92" y="366"/>
                    <a:pt x="96" y="363"/>
                    <a:pt x="99" y="362"/>
                  </a:cubicBezTo>
                  <a:cubicBezTo>
                    <a:pt x="103" y="360"/>
                    <a:pt x="103" y="360"/>
                    <a:pt x="104" y="362"/>
                  </a:cubicBezTo>
                  <a:cubicBezTo>
                    <a:pt x="105" y="362"/>
                    <a:pt x="105" y="363"/>
                    <a:pt x="105" y="363"/>
                  </a:cubicBezTo>
                  <a:cubicBezTo>
                    <a:pt x="106" y="363"/>
                    <a:pt x="107" y="362"/>
                    <a:pt x="107" y="362"/>
                  </a:cubicBezTo>
                  <a:moveTo>
                    <a:pt x="85" y="242"/>
                  </a:moveTo>
                  <a:cubicBezTo>
                    <a:pt x="85" y="238"/>
                    <a:pt x="86" y="235"/>
                    <a:pt x="87" y="230"/>
                  </a:cubicBezTo>
                  <a:cubicBezTo>
                    <a:pt x="86" y="230"/>
                    <a:pt x="85" y="230"/>
                    <a:pt x="85" y="230"/>
                  </a:cubicBezTo>
                  <a:cubicBezTo>
                    <a:pt x="84" y="230"/>
                    <a:pt x="84" y="231"/>
                    <a:pt x="84" y="231"/>
                  </a:cubicBezTo>
                  <a:cubicBezTo>
                    <a:pt x="83" y="233"/>
                    <a:pt x="82" y="233"/>
                    <a:pt x="79" y="233"/>
                  </a:cubicBezTo>
                  <a:cubicBezTo>
                    <a:pt x="77" y="232"/>
                    <a:pt x="73" y="231"/>
                    <a:pt x="69" y="231"/>
                  </a:cubicBezTo>
                  <a:cubicBezTo>
                    <a:pt x="67" y="230"/>
                    <a:pt x="65" y="230"/>
                    <a:pt x="65" y="227"/>
                  </a:cubicBezTo>
                  <a:cubicBezTo>
                    <a:pt x="65" y="227"/>
                    <a:pt x="65" y="227"/>
                    <a:pt x="65" y="226"/>
                  </a:cubicBezTo>
                  <a:cubicBezTo>
                    <a:pt x="65" y="226"/>
                    <a:pt x="63" y="225"/>
                    <a:pt x="63" y="226"/>
                  </a:cubicBezTo>
                  <a:cubicBezTo>
                    <a:pt x="62" y="229"/>
                    <a:pt x="62" y="233"/>
                    <a:pt x="61" y="238"/>
                  </a:cubicBezTo>
                  <a:cubicBezTo>
                    <a:pt x="61" y="238"/>
                    <a:pt x="62" y="238"/>
                    <a:pt x="63" y="238"/>
                  </a:cubicBezTo>
                  <a:cubicBezTo>
                    <a:pt x="63" y="238"/>
                    <a:pt x="63" y="237"/>
                    <a:pt x="63" y="237"/>
                  </a:cubicBezTo>
                  <a:cubicBezTo>
                    <a:pt x="64" y="234"/>
                    <a:pt x="66" y="235"/>
                    <a:pt x="68" y="235"/>
                  </a:cubicBezTo>
                  <a:cubicBezTo>
                    <a:pt x="70" y="236"/>
                    <a:pt x="75" y="236"/>
                    <a:pt x="78" y="237"/>
                  </a:cubicBezTo>
                  <a:cubicBezTo>
                    <a:pt x="82" y="238"/>
                    <a:pt x="82" y="238"/>
                    <a:pt x="82" y="240"/>
                  </a:cubicBezTo>
                  <a:cubicBezTo>
                    <a:pt x="82" y="241"/>
                    <a:pt x="82" y="241"/>
                    <a:pt x="82" y="242"/>
                  </a:cubicBezTo>
                  <a:cubicBezTo>
                    <a:pt x="83" y="242"/>
                    <a:pt x="84" y="242"/>
                    <a:pt x="85" y="242"/>
                  </a:cubicBezTo>
                  <a:moveTo>
                    <a:pt x="459" y="269"/>
                  </a:moveTo>
                  <a:cubicBezTo>
                    <a:pt x="459" y="272"/>
                    <a:pt x="459" y="276"/>
                    <a:pt x="459" y="280"/>
                  </a:cubicBezTo>
                  <a:cubicBezTo>
                    <a:pt x="460" y="281"/>
                    <a:pt x="461" y="281"/>
                    <a:pt x="461" y="281"/>
                  </a:cubicBezTo>
                  <a:cubicBezTo>
                    <a:pt x="461" y="280"/>
                    <a:pt x="461" y="280"/>
                    <a:pt x="461" y="279"/>
                  </a:cubicBezTo>
                  <a:cubicBezTo>
                    <a:pt x="462" y="277"/>
                    <a:pt x="463" y="277"/>
                    <a:pt x="466" y="277"/>
                  </a:cubicBezTo>
                  <a:cubicBezTo>
                    <a:pt x="468" y="277"/>
                    <a:pt x="473" y="277"/>
                    <a:pt x="476" y="277"/>
                  </a:cubicBezTo>
                  <a:cubicBezTo>
                    <a:pt x="479" y="278"/>
                    <a:pt x="481" y="278"/>
                    <a:pt x="481" y="280"/>
                  </a:cubicBezTo>
                  <a:cubicBezTo>
                    <a:pt x="481" y="280"/>
                    <a:pt x="481" y="281"/>
                    <a:pt x="481" y="281"/>
                  </a:cubicBezTo>
                  <a:cubicBezTo>
                    <a:pt x="481" y="282"/>
                    <a:pt x="483" y="282"/>
                    <a:pt x="483" y="281"/>
                  </a:cubicBezTo>
                  <a:cubicBezTo>
                    <a:pt x="483" y="278"/>
                    <a:pt x="483" y="274"/>
                    <a:pt x="483" y="269"/>
                  </a:cubicBezTo>
                  <a:cubicBezTo>
                    <a:pt x="483" y="269"/>
                    <a:pt x="482" y="269"/>
                    <a:pt x="481" y="269"/>
                  </a:cubicBezTo>
                  <a:cubicBezTo>
                    <a:pt x="481" y="270"/>
                    <a:pt x="481" y="270"/>
                    <a:pt x="481" y="271"/>
                  </a:cubicBezTo>
                  <a:cubicBezTo>
                    <a:pt x="481" y="273"/>
                    <a:pt x="479" y="273"/>
                    <a:pt x="476" y="273"/>
                  </a:cubicBezTo>
                  <a:cubicBezTo>
                    <a:pt x="474" y="273"/>
                    <a:pt x="469" y="273"/>
                    <a:pt x="467" y="273"/>
                  </a:cubicBezTo>
                  <a:cubicBezTo>
                    <a:pt x="462" y="273"/>
                    <a:pt x="462" y="272"/>
                    <a:pt x="462" y="270"/>
                  </a:cubicBezTo>
                  <a:cubicBezTo>
                    <a:pt x="462" y="270"/>
                    <a:pt x="462" y="269"/>
                    <a:pt x="462" y="269"/>
                  </a:cubicBezTo>
                  <a:cubicBezTo>
                    <a:pt x="461" y="268"/>
                    <a:pt x="460" y="268"/>
                    <a:pt x="459" y="269"/>
                  </a:cubicBezTo>
                  <a:moveTo>
                    <a:pt x="419" y="388"/>
                  </a:moveTo>
                  <a:cubicBezTo>
                    <a:pt x="419" y="388"/>
                    <a:pt x="416" y="389"/>
                    <a:pt x="412" y="392"/>
                  </a:cubicBezTo>
                  <a:cubicBezTo>
                    <a:pt x="409" y="396"/>
                    <a:pt x="409" y="401"/>
                    <a:pt x="412" y="404"/>
                  </a:cubicBezTo>
                  <a:cubicBezTo>
                    <a:pt x="416" y="407"/>
                    <a:pt x="419" y="405"/>
                    <a:pt x="422" y="404"/>
                  </a:cubicBezTo>
                  <a:cubicBezTo>
                    <a:pt x="426" y="402"/>
                    <a:pt x="428" y="402"/>
                    <a:pt x="429" y="403"/>
                  </a:cubicBezTo>
                  <a:cubicBezTo>
                    <a:pt x="430" y="404"/>
                    <a:pt x="432" y="406"/>
                    <a:pt x="429" y="409"/>
                  </a:cubicBezTo>
                  <a:cubicBezTo>
                    <a:pt x="426" y="412"/>
                    <a:pt x="423" y="410"/>
                    <a:pt x="422" y="409"/>
                  </a:cubicBezTo>
                  <a:cubicBezTo>
                    <a:pt x="422" y="410"/>
                    <a:pt x="421" y="410"/>
                    <a:pt x="421" y="411"/>
                  </a:cubicBezTo>
                  <a:cubicBezTo>
                    <a:pt x="422" y="412"/>
                    <a:pt x="425" y="414"/>
                    <a:pt x="426" y="414"/>
                  </a:cubicBezTo>
                  <a:cubicBezTo>
                    <a:pt x="427" y="414"/>
                    <a:pt x="429" y="412"/>
                    <a:pt x="431" y="410"/>
                  </a:cubicBezTo>
                  <a:cubicBezTo>
                    <a:pt x="437" y="404"/>
                    <a:pt x="433" y="399"/>
                    <a:pt x="430" y="398"/>
                  </a:cubicBezTo>
                  <a:cubicBezTo>
                    <a:pt x="428" y="397"/>
                    <a:pt x="426" y="397"/>
                    <a:pt x="421" y="399"/>
                  </a:cubicBezTo>
                  <a:cubicBezTo>
                    <a:pt x="418" y="401"/>
                    <a:pt x="416" y="401"/>
                    <a:pt x="414" y="399"/>
                  </a:cubicBezTo>
                  <a:cubicBezTo>
                    <a:pt x="413" y="398"/>
                    <a:pt x="412" y="396"/>
                    <a:pt x="414" y="394"/>
                  </a:cubicBezTo>
                  <a:cubicBezTo>
                    <a:pt x="417" y="390"/>
                    <a:pt x="420" y="392"/>
                    <a:pt x="423" y="393"/>
                  </a:cubicBezTo>
                  <a:cubicBezTo>
                    <a:pt x="423" y="393"/>
                    <a:pt x="424" y="392"/>
                    <a:pt x="424" y="391"/>
                  </a:cubicBezTo>
                  <a:cubicBezTo>
                    <a:pt x="423" y="390"/>
                    <a:pt x="421" y="389"/>
                    <a:pt x="419" y="388"/>
                  </a:cubicBezTo>
                  <a:moveTo>
                    <a:pt x="266" y="458"/>
                  </a:moveTo>
                  <a:cubicBezTo>
                    <a:pt x="266" y="458"/>
                    <a:pt x="263" y="457"/>
                    <a:pt x="258" y="456"/>
                  </a:cubicBezTo>
                  <a:cubicBezTo>
                    <a:pt x="253" y="456"/>
                    <a:pt x="249" y="459"/>
                    <a:pt x="249" y="463"/>
                  </a:cubicBezTo>
                  <a:cubicBezTo>
                    <a:pt x="249" y="468"/>
                    <a:pt x="252" y="470"/>
                    <a:pt x="255" y="471"/>
                  </a:cubicBezTo>
                  <a:cubicBezTo>
                    <a:pt x="259" y="473"/>
                    <a:pt x="260" y="474"/>
                    <a:pt x="260" y="476"/>
                  </a:cubicBezTo>
                  <a:cubicBezTo>
                    <a:pt x="260" y="477"/>
                    <a:pt x="259" y="480"/>
                    <a:pt x="255" y="480"/>
                  </a:cubicBezTo>
                  <a:cubicBezTo>
                    <a:pt x="251" y="479"/>
                    <a:pt x="251" y="475"/>
                    <a:pt x="251" y="475"/>
                  </a:cubicBezTo>
                  <a:cubicBezTo>
                    <a:pt x="250" y="474"/>
                    <a:pt x="249" y="474"/>
                    <a:pt x="249" y="475"/>
                  </a:cubicBezTo>
                  <a:cubicBezTo>
                    <a:pt x="249" y="476"/>
                    <a:pt x="249" y="480"/>
                    <a:pt x="249" y="480"/>
                  </a:cubicBezTo>
                  <a:cubicBezTo>
                    <a:pt x="250" y="481"/>
                    <a:pt x="252" y="481"/>
                    <a:pt x="256" y="482"/>
                  </a:cubicBezTo>
                  <a:cubicBezTo>
                    <a:pt x="264" y="482"/>
                    <a:pt x="265" y="477"/>
                    <a:pt x="265" y="474"/>
                  </a:cubicBezTo>
                  <a:cubicBezTo>
                    <a:pt x="265" y="472"/>
                    <a:pt x="263" y="470"/>
                    <a:pt x="258" y="467"/>
                  </a:cubicBezTo>
                  <a:cubicBezTo>
                    <a:pt x="255" y="466"/>
                    <a:pt x="253" y="464"/>
                    <a:pt x="254" y="462"/>
                  </a:cubicBezTo>
                  <a:cubicBezTo>
                    <a:pt x="254" y="460"/>
                    <a:pt x="255" y="458"/>
                    <a:pt x="258" y="459"/>
                  </a:cubicBezTo>
                  <a:cubicBezTo>
                    <a:pt x="263" y="459"/>
                    <a:pt x="263" y="463"/>
                    <a:pt x="264" y="465"/>
                  </a:cubicBezTo>
                  <a:cubicBezTo>
                    <a:pt x="265" y="465"/>
                    <a:pt x="266" y="465"/>
                    <a:pt x="266" y="465"/>
                  </a:cubicBezTo>
                  <a:cubicBezTo>
                    <a:pt x="266" y="463"/>
                    <a:pt x="266" y="461"/>
                    <a:pt x="266" y="458"/>
                  </a:cubicBezTo>
                  <a:moveTo>
                    <a:pt x="82" y="270"/>
                  </a:moveTo>
                  <a:cubicBezTo>
                    <a:pt x="82" y="270"/>
                    <a:pt x="83" y="268"/>
                    <a:pt x="84" y="263"/>
                  </a:cubicBezTo>
                  <a:cubicBezTo>
                    <a:pt x="84" y="258"/>
                    <a:pt x="81" y="254"/>
                    <a:pt x="77" y="254"/>
                  </a:cubicBezTo>
                  <a:cubicBezTo>
                    <a:pt x="72" y="254"/>
                    <a:pt x="70" y="257"/>
                    <a:pt x="69" y="261"/>
                  </a:cubicBezTo>
                  <a:cubicBezTo>
                    <a:pt x="67" y="264"/>
                    <a:pt x="66" y="266"/>
                    <a:pt x="64" y="266"/>
                  </a:cubicBezTo>
                  <a:cubicBezTo>
                    <a:pt x="63" y="266"/>
                    <a:pt x="60" y="265"/>
                    <a:pt x="60" y="261"/>
                  </a:cubicBezTo>
                  <a:cubicBezTo>
                    <a:pt x="61" y="257"/>
                    <a:pt x="64" y="256"/>
                    <a:pt x="65" y="256"/>
                  </a:cubicBezTo>
                  <a:cubicBezTo>
                    <a:pt x="65" y="256"/>
                    <a:pt x="65" y="255"/>
                    <a:pt x="65" y="254"/>
                  </a:cubicBezTo>
                  <a:cubicBezTo>
                    <a:pt x="63" y="254"/>
                    <a:pt x="60" y="254"/>
                    <a:pt x="59" y="255"/>
                  </a:cubicBezTo>
                  <a:cubicBezTo>
                    <a:pt x="59" y="256"/>
                    <a:pt x="58" y="258"/>
                    <a:pt x="58" y="262"/>
                  </a:cubicBezTo>
                  <a:cubicBezTo>
                    <a:pt x="58" y="270"/>
                    <a:pt x="63" y="271"/>
                    <a:pt x="66" y="270"/>
                  </a:cubicBezTo>
                  <a:cubicBezTo>
                    <a:pt x="68" y="270"/>
                    <a:pt x="70" y="269"/>
                    <a:pt x="72" y="264"/>
                  </a:cubicBezTo>
                  <a:cubicBezTo>
                    <a:pt x="74" y="260"/>
                    <a:pt x="76" y="258"/>
                    <a:pt x="78" y="259"/>
                  </a:cubicBezTo>
                  <a:cubicBezTo>
                    <a:pt x="80" y="259"/>
                    <a:pt x="81" y="260"/>
                    <a:pt x="81" y="263"/>
                  </a:cubicBezTo>
                  <a:cubicBezTo>
                    <a:pt x="81" y="268"/>
                    <a:pt x="78" y="268"/>
                    <a:pt x="75" y="269"/>
                  </a:cubicBezTo>
                  <a:cubicBezTo>
                    <a:pt x="75" y="270"/>
                    <a:pt x="75" y="271"/>
                    <a:pt x="76" y="271"/>
                  </a:cubicBezTo>
                  <a:cubicBezTo>
                    <a:pt x="77" y="271"/>
                    <a:pt x="79" y="271"/>
                    <a:pt x="82" y="270"/>
                  </a:cubicBezTo>
                  <a:moveTo>
                    <a:pt x="89" y="216"/>
                  </a:moveTo>
                  <a:cubicBezTo>
                    <a:pt x="89" y="216"/>
                    <a:pt x="91" y="214"/>
                    <a:pt x="93" y="210"/>
                  </a:cubicBezTo>
                  <a:cubicBezTo>
                    <a:pt x="94" y="205"/>
                    <a:pt x="92" y="200"/>
                    <a:pt x="88" y="199"/>
                  </a:cubicBezTo>
                  <a:cubicBezTo>
                    <a:pt x="84" y="198"/>
                    <a:pt x="81" y="201"/>
                    <a:pt x="79" y="203"/>
                  </a:cubicBezTo>
                  <a:cubicBezTo>
                    <a:pt x="76" y="206"/>
                    <a:pt x="75" y="208"/>
                    <a:pt x="73" y="207"/>
                  </a:cubicBezTo>
                  <a:cubicBezTo>
                    <a:pt x="72" y="207"/>
                    <a:pt x="70" y="205"/>
                    <a:pt x="71" y="202"/>
                  </a:cubicBezTo>
                  <a:cubicBezTo>
                    <a:pt x="72" y="198"/>
                    <a:pt x="76" y="198"/>
                    <a:pt x="77" y="198"/>
                  </a:cubicBezTo>
                  <a:cubicBezTo>
                    <a:pt x="77" y="198"/>
                    <a:pt x="77" y="197"/>
                    <a:pt x="77" y="196"/>
                  </a:cubicBezTo>
                  <a:cubicBezTo>
                    <a:pt x="76" y="196"/>
                    <a:pt x="72" y="195"/>
                    <a:pt x="71" y="195"/>
                  </a:cubicBezTo>
                  <a:cubicBezTo>
                    <a:pt x="71" y="196"/>
                    <a:pt x="70" y="198"/>
                    <a:pt x="69" y="202"/>
                  </a:cubicBezTo>
                  <a:cubicBezTo>
                    <a:pt x="66" y="209"/>
                    <a:pt x="71" y="212"/>
                    <a:pt x="74" y="212"/>
                  </a:cubicBezTo>
                  <a:cubicBezTo>
                    <a:pt x="76" y="212"/>
                    <a:pt x="78" y="212"/>
                    <a:pt x="82" y="207"/>
                  </a:cubicBezTo>
                  <a:cubicBezTo>
                    <a:pt x="85" y="204"/>
                    <a:pt x="86" y="203"/>
                    <a:pt x="89" y="204"/>
                  </a:cubicBezTo>
                  <a:cubicBezTo>
                    <a:pt x="90" y="205"/>
                    <a:pt x="91" y="206"/>
                    <a:pt x="91" y="209"/>
                  </a:cubicBezTo>
                  <a:cubicBezTo>
                    <a:pt x="89" y="214"/>
                    <a:pt x="86" y="213"/>
                    <a:pt x="83" y="213"/>
                  </a:cubicBezTo>
                  <a:cubicBezTo>
                    <a:pt x="83" y="214"/>
                    <a:pt x="83" y="215"/>
                    <a:pt x="83" y="216"/>
                  </a:cubicBezTo>
                  <a:cubicBezTo>
                    <a:pt x="84" y="216"/>
                    <a:pt x="86" y="217"/>
                    <a:pt x="89" y="216"/>
                  </a:cubicBezTo>
                  <a:moveTo>
                    <a:pt x="454" y="208"/>
                  </a:moveTo>
                  <a:cubicBezTo>
                    <a:pt x="460" y="203"/>
                    <a:pt x="461" y="202"/>
                    <a:pt x="466" y="198"/>
                  </a:cubicBezTo>
                  <a:cubicBezTo>
                    <a:pt x="468" y="197"/>
                    <a:pt x="468" y="197"/>
                    <a:pt x="469" y="198"/>
                  </a:cubicBezTo>
                  <a:cubicBezTo>
                    <a:pt x="469" y="199"/>
                    <a:pt x="469" y="199"/>
                    <a:pt x="469" y="199"/>
                  </a:cubicBezTo>
                  <a:cubicBezTo>
                    <a:pt x="470" y="199"/>
                    <a:pt x="471" y="199"/>
                    <a:pt x="471" y="198"/>
                  </a:cubicBezTo>
                  <a:cubicBezTo>
                    <a:pt x="470" y="195"/>
                    <a:pt x="469" y="191"/>
                    <a:pt x="467" y="188"/>
                  </a:cubicBezTo>
                  <a:cubicBezTo>
                    <a:pt x="466" y="187"/>
                    <a:pt x="465" y="188"/>
                    <a:pt x="465" y="188"/>
                  </a:cubicBezTo>
                  <a:cubicBezTo>
                    <a:pt x="465" y="189"/>
                    <a:pt x="466" y="189"/>
                    <a:pt x="466" y="190"/>
                  </a:cubicBezTo>
                  <a:cubicBezTo>
                    <a:pt x="466" y="192"/>
                    <a:pt x="466" y="192"/>
                    <a:pt x="463" y="194"/>
                  </a:cubicBezTo>
                  <a:cubicBezTo>
                    <a:pt x="462" y="195"/>
                    <a:pt x="448" y="206"/>
                    <a:pt x="448" y="207"/>
                  </a:cubicBezTo>
                  <a:cubicBezTo>
                    <a:pt x="448" y="207"/>
                    <a:pt x="448" y="207"/>
                    <a:pt x="448" y="207"/>
                  </a:cubicBezTo>
                  <a:cubicBezTo>
                    <a:pt x="448" y="208"/>
                    <a:pt x="450" y="210"/>
                    <a:pt x="450" y="210"/>
                  </a:cubicBezTo>
                  <a:cubicBezTo>
                    <a:pt x="457" y="211"/>
                    <a:pt x="466" y="211"/>
                    <a:pt x="469" y="212"/>
                  </a:cubicBezTo>
                  <a:cubicBezTo>
                    <a:pt x="473" y="212"/>
                    <a:pt x="474" y="213"/>
                    <a:pt x="474" y="214"/>
                  </a:cubicBezTo>
                  <a:cubicBezTo>
                    <a:pt x="474" y="214"/>
                    <a:pt x="474" y="215"/>
                    <a:pt x="474" y="215"/>
                  </a:cubicBezTo>
                  <a:cubicBezTo>
                    <a:pt x="475" y="215"/>
                    <a:pt x="476" y="215"/>
                    <a:pt x="476" y="215"/>
                  </a:cubicBezTo>
                  <a:cubicBezTo>
                    <a:pt x="476" y="212"/>
                    <a:pt x="474" y="208"/>
                    <a:pt x="474" y="205"/>
                  </a:cubicBezTo>
                  <a:cubicBezTo>
                    <a:pt x="473" y="205"/>
                    <a:pt x="472" y="205"/>
                    <a:pt x="472" y="206"/>
                  </a:cubicBezTo>
                  <a:cubicBezTo>
                    <a:pt x="472" y="206"/>
                    <a:pt x="472" y="207"/>
                    <a:pt x="472" y="207"/>
                  </a:cubicBezTo>
                  <a:cubicBezTo>
                    <a:pt x="472" y="208"/>
                    <a:pt x="472" y="209"/>
                    <a:pt x="469" y="209"/>
                  </a:cubicBezTo>
                  <a:cubicBezTo>
                    <a:pt x="464" y="209"/>
                    <a:pt x="459" y="208"/>
                    <a:pt x="454" y="208"/>
                  </a:cubicBezTo>
                  <a:moveTo>
                    <a:pt x="460" y="306"/>
                  </a:moveTo>
                  <a:cubicBezTo>
                    <a:pt x="468" y="304"/>
                    <a:pt x="469" y="304"/>
                    <a:pt x="475" y="303"/>
                  </a:cubicBezTo>
                  <a:cubicBezTo>
                    <a:pt x="478" y="303"/>
                    <a:pt x="478" y="303"/>
                    <a:pt x="478" y="304"/>
                  </a:cubicBezTo>
                  <a:cubicBezTo>
                    <a:pt x="478" y="305"/>
                    <a:pt x="478" y="305"/>
                    <a:pt x="478" y="305"/>
                  </a:cubicBezTo>
                  <a:cubicBezTo>
                    <a:pt x="479" y="306"/>
                    <a:pt x="480" y="306"/>
                    <a:pt x="480" y="306"/>
                  </a:cubicBezTo>
                  <a:cubicBezTo>
                    <a:pt x="481" y="302"/>
                    <a:pt x="481" y="299"/>
                    <a:pt x="482" y="294"/>
                  </a:cubicBezTo>
                  <a:cubicBezTo>
                    <a:pt x="481" y="294"/>
                    <a:pt x="480" y="294"/>
                    <a:pt x="480" y="294"/>
                  </a:cubicBezTo>
                  <a:cubicBezTo>
                    <a:pt x="480" y="295"/>
                    <a:pt x="480" y="295"/>
                    <a:pt x="480" y="295"/>
                  </a:cubicBezTo>
                  <a:cubicBezTo>
                    <a:pt x="479" y="297"/>
                    <a:pt x="478" y="298"/>
                    <a:pt x="475" y="298"/>
                  </a:cubicBezTo>
                  <a:cubicBezTo>
                    <a:pt x="474" y="299"/>
                    <a:pt x="456" y="301"/>
                    <a:pt x="456" y="302"/>
                  </a:cubicBezTo>
                  <a:cubicBezTo>
                    <a:pt x="455" y="302"/>
                    <a:pt x="455" y="302"/>
                    <a:pt x="455" y="302"/>
                  </a:cubicBezTo>
                  <a:cubicBezTo>
                    <a:pt x="455" y="302"/>
                    <a:pt x="456" y="305"/>
                    <a:pt x="456" y="306"/>
                  </a:cubicBezTo>
                  <a:cubicBezTo>
                    <a:pt x="461" y="309"/>
                    <a:pt x="469" y="314"/>
                    <a:pt x="472" y="316"/>
                  </a:cubicBezTo>
                  <a:cubicBezTo>
                    <a:pt x="475" y="318"/>
                    <a:pt x="475" y="319"/>
                    <a:pt x="475" y="320"/>
                  </a:cubicBezTo>
                  <a:cubicBezTo>
                    <a:pt x="475" y="321"/>
                    <a:pt x="475" y="321"/>
                    <a:pt x="475" y="322"/>
                  </a:cubicBezTo>
                  <a:cubicBezTo>
                    <a:pt x="475" y="322"/>
                    <a:pt x="476" y="323"/>
                    <a:pt x="477" y="322"/>
                  </a:cubicBezTo>
                  <a:cubicBezTo>
                    <a:pt x="477" y="319"/>
                    <a:pt x="478" y="316"/>
                    <a:pt x="479" y="313"/>
                  </a:cubicBezTo>
                  <a:cubicBezTo>
                    <a:pt x="479" y="312"/>
                    <a:pt x="477" y="312"/>
                    <a:pt x="477" y="312"/>
                  </a:cubicBezTo>
                  <a:cubicBezTo>
                    <a:pt x="477" y="313"/>
                    <a:pt x="477" y="313"/>
                    <a:pt x="477" y="313"/>
                  </a:cubicBezTo>
                  <a:cubicBezTo>
                    <a:pt x="476" y="315"/>
                    <a:pt x="476" y="315"/>
                    <a:pt x="473" y="314"/>
                  </a:cubicBezTo>
                  <a:cubicBezTo>
                    <a:pt x="469" y="311"/>
                    <a:pt x="464" y="308"/>
                    <a:pt x="460" y="306"/>
                  </a:cubicBezTo>
                  <a:moveTo>
                    <a:pt x="453" y="374"/>
                  </a:moveTo>
                  <a:cubicBezTo>
                    <a:pt x="453" y="375"/>
                    <a:pt x="452" y="377"/>
                    <a:pt x="451" y="378"/>
                  </a:cubicBezTo>
                  <a:cubicBezTo>
                    <a:pt x="451" y="378"/>
                    <a:pt x="450" y="379"/>
                    <a:pt x="448" y="380"/>
                  </a:cubicBezTo>
                  <a:cubicBezTo>
                    <a:pt x="447" y="380"/>
                    <a:pt x="445" y="380"/>
                    <a:pt x="445" y="379"/>
                  </a:cubicBezTo>
                  <a:cubicBezTo>
                    <a:pt x="444" y="379"/>
                    <a:pt x="443" y="378"/>
                    <a:pt x="442" y="377"/>
                  </a:cubicBezTo>
                  <a:cubicBezTo>
                    <a:pt x="441" y="375"/>
                    <a:pt x="442" y="374"/>
                    <a:pt x="443" y="372"/>
                  </a:cubicBezTo>
                  <a:cubicBezTo>
                    <a:pt x="442" y="371"/>
                    <a:pt x="442" y="371"/>
                    <a:pt x="442" y="371"/>
                  </a:cubicBezTo>
                  <a:cubicBezTo>
                    <a:pt x="440" y="372"/>
                    <a:pt x="430" y="373"/>
                    <a:pt x="428" y="373"/>
                  </a:cubicBezTo>
                  <a:cubicBezTo>
                    <a:pt x="427" y="376"/>
                    <a:pt x="425" y="378"/>
                    <a:pt x="424" y="379"/>
                  </a:cubicBezTo>
                  <a:cubicBezTo>
                    <a:pt x="424" y="379"/>
                    <a:pt x="425" y="380"/>
                    <a:pt x="426" y="380"/>
                  </a:cubicBezTo>
                  <a:cubicBezTo>
                    <a:pt x="426" y="380"/>
                    <a:pt x="427" y="379"/>
                    <a:pt x="427" y="379"/>
                  </a:cubicBezTo>
                  <a:cubicBezTo>
                    <a:pt x="428" y="378"/>
                    <a:pt x="429" y="378"/>
                    <a:pt x="431" y="377"/>
                  </a:cubicBezTo>
                  <a:cubicBezTo>
                    <a:pt x="434" y="376"/>
                    <a:pt x="437" y="376"/>
                    <a:pt x="439" y="376"/>
                  </a:cubicBezTo>
                  <a:cubicBezTo>
                    <a:pt x="439" y="379"/>
                    <a:pt x="439" y="382"/>
                    <a:pt x="442" y="384"/>
                  </a:cubicBezTo>
                  <a:cubicBezTo>
                    <a:pt x="446" y="387"/>
                    <a:pt x="450" y="384"/>
                    <a:pt x="451" y="381"/>
                  </a:cubicBezTo>
                  <a:cubicBezTo>
                    <a:pt x="452" y="380"/>
                    <a:pt x="453" y="379"/>
                    <a:pt x="453" y="378"/>
                  </a:cubicBezTo>
                  <a:cubicBezTo>
                    <a:pt x="454" y="377"/>
                    <a:pt x="456" y="374"/>
                    <a:pt x="459" y="368"/>
                  </a:cubicBezTo>
                  <a:cubicBezTo>
                    <a:pt x="459" y="367"/>
                    <a:pt x="458" y="367"/>
                    <a:pt x="457" y="367"/>
                  </a:cubicBezTo>
                  <a:cubicBezTo>
                    <a:pt x="457" y="367"/>
                    <a:pt x="457" y="367"/>
                    <a:pt x="457" y="368"/>
                  </a:cubicBezTo>
                  <a:cubicBezTo>
                    <a:pt x="455" y="370"/>
                    <a:pt x="455" y="370"/>
                    <a:pt x="451" y="368"/>
                  </a:cubicBezTo>
                  <a:cubicBezTo>
                    <a:pt x="450" y="367"/>
                    <a:pt x="445" y="364"/>
                    <a:pt x="443" y="363"/>
                  </a:cubicBezTo>
                  <a:cubicBezTo>
                    <a:pt x="439" y="361"/>
                    <a:pt x="439" y="360"/>
                    <a:pt x="439" y="358"/>
                  </a:cubicBezTo>
                  <a:cubicBezTo>
                    <a:pt x="439" y="358"/>
                    <a:pt x="440" y="358"/>
                    <a:pt x="440" y="357"/>
                  </a:cubicBezTo>
                  <a:cubicBezTo>
                    <a:pt x="440" y="357"/>
                    <a:pt x="439" y="356"/>
                    <a:pt x="438" y="356"/>
                  </a:cubicBezTo>
                  <a:cubicBezTo>
                    <a:pt x="437" y="359"/>
                    <a:pt x="434" y="363"/>
                    <a:pt x="432" y="366"/>
                  </a:cubicBezTo>
                  <a:cubicBezTo>
                    <a:pt x="433" y="367"/>
                    <a:pt x="434" y="367"/>
                    <a:pt x="434" y="367"/>
                  </a:cubicBezTo>
                  <a:cubicBezTo>
                    <a:pt x="435" y="367"/>
                    <a:pt x="435" y="367"/>
                    <a:pt x="435" y="366"/>
                  </a:cubicBezTo>
                  <a:cubicBezTo>
                    <a:pt x="436" y="365"/>
                    <a:pt x="437" y="365"/>
                    <a:pt x="440" y="367"/>
                  </a:cubicBezTo>
                  <a:cubicBezTo>
                    <a:pt x="442" y="368"/>
                    <a:pt x="449" y="372"/>
                    <a:pt x="453" y="374"/>
                  </a:cubicBezTo>
                  <a:moveTo>
                    <a:pt x="347" y="441"/>
                  </a:moveTo>
                  <a:cubicBezTo>
                    <a:pt x="348" y="441"/>
                    <a:pt x="353" y="439"/>
                    <a:pt x="355" y="438"/>
                  </a:cubicBezTo>
                  <a:cubicBezTo>
                    <a:pt x="356" y="438"/>
                    <a:pt x="356" y="439"/>
                    <a:pt x="356" y="440"/>
                  </a:cubicBezTo>
                  <a:cubicBezTo>
                    <a:pt x="356" y="440"/>
                    <a:pt x="356" y="440"/>
                    <a:pt x="355" y="440"/>
                  </a:cubicBezTo>
                  <a:cubicBezTo>
                    <a:pt x="354" y="441"/>
                    <a:pt x="354" y="441"/>
                    <a:pt x="354" y="445"/>
                  </a:cubicBezTo>
                  <a:cubicBezTo>
                    <a:pt x="354" y="449"/>
                    <a:pt x="354" y="463"/>
                    <a:pt x="354" y="465"/>
                  </a:cubicBezTo>
                  <a:cubicBezTo>
                    <a:pt x="354" y="465"/>
                    <a:pt x="352" y="467"/>
                    <a:pt x="352" y="467"/>
                  </a:cubicBezTo>
                  <a:cubicBezTo>
                    <a:pt x="351" y="467"/>
                    <a:pt x="351" y="467"/>
                    <a:pt x="351" y="467"/>
                  </a:cubicBezTo>
                  <a:cubicBezTo>
                    <a:pt x="351" y="467"/>
                    <a:pt x="339" y="453"/>
                    <a:pt x="337" y="452"/>
                  </a:cubicBezTo>
                  <a:cubicBezTo>
                    <a:pt x="337" y="451"/>
                    <a:pt x="335" y="449"/>
                    <a:pt x="333" y="449"/>
                  </a:cubicBezTo>
                  <a:cubicBezTo>
                    <a:pt x="332" y="450"/>
                    <a:pt x="332" y="450"/>
                    <a:pt x="332" y="450"/>
                  </a:cubicBezTo>
                  <a:cubicBezTo>
                    <a:pt x="331" y="450"/>
                    <a:pt x="331" y="449"/>
                    <a:pt x="331" y="448"/>
                  </a:cubicBezTo>
                  <a:cubicBezTo>
                    <a:pt x="336" y="446"/>
                    <a:pt x="339" y="445"/>
                    <a:pt x="341" y="444"/>
                  </a:cubicBezTo>
                  <a:cubicBezTo>
                    <a:pt x="341" y="444"/>
                    <a:pt x="342" y="445"/>
                    <a:pt x="341" y="446"/>
                  </a:cubicBezTo>
                  <a:cubicBezTo>
                    <a:pt x="341" y="446"/>
                    <a:pt x="341" y="446"/>
                    <a:pt x="341" y="446"/>
                  </a:cubicBezTo>
                  <a:cubicBezTo>
                    <a:pt x="339" y="447"/>
                    <a:pt x="340" y="448"/>
                    <a:pt x="341" y="450"/>
                  </a:cubicBezTo>
                  <a:cubicBezTo>
                    <a:pt x="342" y="451"/>
                    <a:pt x="342" y="451"/>
                    <a:pt x="343" y="452"/>
                  </a:cubicBezTo>
                  <a:cubicBezTo>
                    <a:pt x="344" y="451"/>
                    <a:pt x="350" y="449"/>
                    <a:pt x="351" y="448"/>
                  </a:cubicBezTo>
                  <a:cubicBezTo>
                    <a:pt x="351" y="448"/>
                    <a:pt x="351" y="447"/>
                    <a:pt x="351" y="446"/>
                  </a:cubicBezTo>
                  <a:cubicBezTo>
                    <a:pt x="351" y="443"/>
                    <a:pt x="351" y="442"/>
                    <a:pt x="349" y="443"/>
                  </a:cubicBezTo>
                  <a:cubicBezTo>
                    <a:pt x="348" y="443"/>
                    <a:pt x="348" y="443"/>
                    <a:pt x="348" y="443"/>
                  </a:cubicBezTo>
                  <a:cubicBezTo>
                    <a:pt x="348" y="443"/>
                    <a:pt x="347" y="442"/>
                    <a:pt x="347" y="441"/>
                  </a:cubicBezTo>
                  <a:moveTo>
                    <a:pt x="351" y="461"/>
                  </a:moveTo>
                  <a:cubicBezTo>
                    <a:pt x="351" y="450"/>
                    <a:pt x="351" y="450"/>
                    <a:pt x="351" y="450"/>
                  </a:cubicBezTo>
                  <a:cubicBezTo>
                    <a:pt x="344" y="453"/>
                    <a:pt x="344" y="453"/>
                    <a:pt x="344" y="453"/>
                  </a:cubicBezTo>
                  <a:cubicBezTo>
                    <a:pt x="351" y="461"/>
                    <a:pt x="351" y="461"/>
                    <a:pt x="351" y="461"/>
                  </a:cubicBezTo>
                  <a:moveTo>
                    <a:pt x="174" y="431"/>
                  </a:moveTo>
                  <a:cubicBezTo>
                    <a:pt x="176" y="432"/>
                    <a:pt x="179" y="434"/>
                    <a:pt x="182" y="435"/>
                  </a:cubicBezTo>
                  <a:cubicBezTo>
                    <a:pt x="182" y="436"/>
                    <a:pt x="182" y="437"/>
                    <a:pt x="181" y="437"/>
                  </a:cubicBezTo>
                  <a:cubicBezTo>
                    <a:pt x="181" y="437"/>
                    <a:pt x="180" y="437"/>
                    <a:pt x="180" y="437"/>
                  </a:cubicBezTo>
                  <a:cubicBezTo>
                    <a:pt x="179" y="436"/>
                    <a:pt x="178" y="436"/>
                    <a:pt x="175" y="438"/>
                  </a:cubicBezTo>
                  <a:cubicBezTo>
                    <a:pt x="172" y="441"/>
                    <a:pt x="160" y="449"/>
                    <a:pt x="159" y="450"/>
                  </a:cubicBezTo>
                  <a:cubicBezTo>
                    <a:pt x="159" y="450"/>
                    <a:pt x="156" y="449"/>
                    <a:pt x="156" y="449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56" y="448"/>
                    <a:pt x="160" y="431"/>
                    <a:pt x="160" y="429"/>
                  </a:cubicBezTo>
                  <a:cubicBezTo>
                    <a:pt x="160" y="428"/>
                    <a:pt x="161" y="425"/>
                    <a:pt x="159" y="424"/>
                  </a:cubicBezTo>
                  <a:cubicBezTo>
                    <a:pt x="159" y="423"/>
                    <a:pt x="159" y="423"/>
                    <a:pt x="158" y="423"/>
                  </a:cubicBezTo>
                  <a:cubicBezTo>
                    <a:pt x="158" y="422"/>
                    <a:pt x="159" y="421"/>
                    <a:pt x="160" y="421"/>
                  </a:cubicBezTo>
                  <a:cubicBezTo>
                    <a:pt x="164" y="424"/>
                    <a:pt x="167" y="426"/>
                    <a:pt x="168" y="427"/>
                  </a:cubicBezTo>
                  <a:cubicBezTo>
                    <a:pt x="168" y="428"/>
                    <a:pt x="168" y="429"/>
                    <a:pt x="167" y="429"/>
                  </a:cubicBezTo>
                  <a:cubicBezTo>
                    <a:pt x="167" y="429"/>
                    <a:pt x="167" y="429"/>
                    <a:pt x="166" y="428"/>
                  </a:cubicBezTo>
                  <a:cubicBezTo>
                    <a:pt x="165" y="427"/>
                    <a:pt x="164" y="429"/>
                    <a:pt x="164" y="431"/>
                  </a:cubicBezTo>
                  <a:cubicBezTo>
                    <a:pt x="164" y="432"/>
                    <a:pt x="164" y="432"/>
                    <a:pt x="163" y="433"/>
                  </a:cubicBezTo>
                  <a:cubicBezTo>
                    <a:pt x="164" y="434"/>
                    <a:pt x="170" y="437"/>
                    <a:pt x="171" y="438"/>
                  </a:cubicBezTo>
                  <a:cubicBezTo>
                    <a:pt x="171" y="438"/>
                    <a:pt x="172" y="437"/>
                    <a:pt x="173" y="436"/>
                  </a:cubicBezTo>
                  <a:cubicBezTo>
                    <a:pt x="175" y="435"/>
                    <a:pt x="176" y="434"/>
                    <a:pt x="174" y="433"/>
                  </a:cubicBezTo>
                  <a:cubicBezTo>
                    <a:pt x="174" y="433"/>
                    <a:pt x="174" y="433"/>
                    <a:pt x="173" y="433"/>
                  </a:cubicBezTo>
                  <a:cubicBezTo>
                    <a:pt x="173" y="432"/>
                    <a:pt x="174" y="431"/>
                    <a:pt x="174" y="431"/>
                  </a:cubicBezTo>
                  <a:moveTo>
                    <a:pt x="161" y="445"/>
                  </a:moveTo>
                  <a:cubicBezTo>
                    <a:pt x="169" y="439"/>
                    <a:pt x="169" y="439"/>
                    <a:pt x="169" y="439"/>
                  </a:cubicBezTo>
                  <a:cubicBezTo>
                    <a:pt x="163" y="435"/>
                    <a:pt x="163" y="435"/>
                    <a:pt x="163" y="435"/>
                  </a:cubicBezTo>
                  <a:cubicBezTo>
                    <a:pt x="161" y="445"/>
                    <a:pt x="161" y="445"/>
                    <a:pt x="161" y="445"/>
                  </a:cubicBezTo>
                  <a:moveTo>
                    <a:pt x="389" y="437"/>
                  </a:moveTo>
                  <a:cubicBezTo>
                    <a:pt x="389" y="438"/>
                    <a:pt x="390" y="439"/>
                    <a:pt x="390" y="440"/>
                  </a:cubicBezTo>
                  <a:cubicBezTo>
                    <a:pt x="390" y="441"/>
                    <a:pt x="389" y="442"/>
                    <a:pt x="387" y="444"/>
                  </a:cubicBezTo>
                  <a:cubicBezTo>
                    <a:pt x="387" y="444"/>
                    <a:pt x="386" y="445"/>
                    <a:pt x="385" y="445"/>
                  </a:cubicBezTo>
                  <a:cubicBezTo>
                    <a:pt x="385" y="445"/>
                    <a:pt x="378" y="436"/>
                    <a:pt x="377" y="433"/>
                  </a:cubicBezTo>
                  <a:cubicBezTo>
                    <a:pt x="375" y="430"/>
                    <a:pt x="375" y="429"/>
                    <a:pt x="376" y="428"/>
                  </a:cubicBezTo>
                  <a:cubicBezTo>
                    <a:pt x="377" y="428"/>
                    <a:pt x="377" y="428"/>
                    <a:pt x="377" y="427"/>
                  </a:cubicBezTo>
                  <a:cubicBezTo>
                    <a:pt x="377" y="427"/>
                    <a:pt x="377" y="426"/>
                    <a:pt x="376" y="426"/>
                  </a:cubicBezTo>
                  <a:cubicBezTo>
                    <a:pt x="373" y="428"/>
                    <a:pt x="370" y="430"/>
                    <a:pt x="366" y="432"/>
                  </a:cubicBezTo>
                  <a:cubicBezTo>
                    <a:pt x="366" y="432"/>
                    <a:pt x="367" y="433"/>
                    <a:pt x="367" y="434"/>
                  </a:cubicBezTo>
                  <a:cubicBezTo>
                    <a:pt x="368" y="433"/>
                    <a:pt x="368" y="433"/>
                    <a:pt x="368" y="433"/>
                  </a:cubicBezTo>
                  <a:cubicBezTo>
                    <a:pt x="370" y="432"/>
                    <a:pt x="371" y="433"/>
                    <a:pt x="373" y="436"/>
                  </a:cubicBezTo>
                  <a:cubicBezTo>
                    <a:pt x="374" y="438"/>
                    <a:pt x="374" y="438"/>
                    <a:pt x="380" y="448"/>
                  </a:cubicBezTo>
                  <a:cubicBezTo>
                    <a:pt x="379" y="449"/>
                    <a:pt x="377" y="450"/>
                    <a:pt x="377" y="450"/>
                  </a:cubicBezTo>
                  <a:cubicBezTo>
                    <a:pt x="375" y="451"/>
                    <a:pt x="373" y="450"/>
                    <a:pt x="373" y="450"/>
                  </a:cubicBezTo>
                  <a:cubicBezTo>
                    <a:pt x="373" y="449"/>
                    <a:pt x="372" y="449"/>
                    <a:pt x="372" y="448"/>
                  </a:cubicBezTo>
                  <a:cubicBezTo>
                    <a:pt x="371" y="448"/>
                    <a:pt x="370" y="449"/>
                    <a:pt x="370" y="449"/>
                  </a:cubicBezTo>
                  <a:cubicBezTo>
                    <a:pt x="370" y="450"/>
                    <a:pt x="373" y="454"/>
                    <a:pt x="374" y="455"/>
                  </a:cubicBezTo>
                  <a:cubicBezTo>
                    <a:pt x="382" y="451"/>
                    <a:pt x="386" y="448"/>
                    <a:pt x="393" y="443"/>
                  </a:cubicBezTo>
                  <a:cubicBezTo>
                    <a:pt x="393" y="442"/>
                    <a:pt x="391" y="437"/>
                    <a:pt x="391" y="437"/>
                  </a:cubicBezTo>
                  <a:cubicBezTo>
                    <a:pt x="390" y="436"/>
                    <a:pt x="389" y="437"/>
                    <a:pt x="389" y="437"/>
                  </a:cubicBezTo>
                  <a:moveTo>
                    <a:pt x="328" y="467"/>
                  </a:moveTo>
                  <a:cubicBezTo>
                    <a:pt x="328" y="467"/>
                    <a:pt x="328" y="468"/>
                    <a:pt x="327" y="469"/>
                  </a:cubicBezTo>
                  <a:cubicBezTo>
                    <a:pt x="327" y="470"/>
                    <a:pt x="326" y="471"/>
                    <a:pt x="324" y="472"/>
                  </a:cubicBezTo>
                  <a:cubicBezTo>
                    <a:pt x="324" y="472"/>
                    <a:pt x="322" y="473"/>
                    <a:pt x="321" y="473"/>
                  </a:cubicBezTo>
                  <a:cubicBezTo>
                    <a:pt x="321" y="473"/>
                    <a:pt x="318" y="462"/>
                    <a:pt x="318" y="459"/>
                  </a:cubicBezTo>
                  <a:cubicBezTo>
                    <a:pt x="317" y="455"/>
                    <a:pt x="317" y="454"/>
                    <a:pt x="319" y="454"/>
                  </a:cubicBezTo>
                  <a:cubicBezTo>
                    <a:pt x="319" y="454"/>
                    <a:pt x="320" y="453"/>
                    <a:pt x="320" y="453"/>
                  </a:cubicBezTo>
                  <a:cubicBezTo>
                    <a:pt x="320" y="453"/>
                    <a:pt x="320" y="452"/>
                    <a:pt x="319" y="451"/>
                  </a:cubicBezTo>
                  <a:cubicBezTo>
                    <a:pt x="316" y="452"/>
                    <a:pt x="312" y="453"/>
                    <a:pt x="308" y="454"/>
                  </a:cubicBezTo>
                  <a:cubicBezTo>
                    <a:pt x="308" y="454"/>
                    <a:pt x="308" y="456"/>
                    <a:pt x="308" y="456"/>
                  </a:cubicBezTo>
                  <a:cubicBezTo>
                    <a:pt x="309" y="456"/>
                    <a:pt x="309" y="456"/>
                    <a:pt x="310" y="456"/>
                  </a:cubicBezTo>
                  <a:cubicBezTo>
                    <a:pt x="312" y="456"/>
                    <a:pt x="312" y="457"/>
                    <a:pt x="313" y="460"/>
                  </a:cubicBezTo>
                  <a:cubicBezTo>
                    <a:pt x="314" y="462"/>
                    <a:pt x="314" y="462"/>
                    <a:pt x="316" y="474"/>
                  </a:cubicBezTo>
                  <a:cubicBezTo>
                    <a:pt x="315" y="474"/>
                    <a:pt x="313" y="475"/>
                    <a:pt x="312" y="475"/>
                  </a:cubicBezTo>
                  <a:cubicBezTo>
                    <a:pt x="310" y="475"/>
                    <a:pt x="309" y="474"/>
                    <a:pt x="309" y="473"/>
                  </a:cubicBezTo>
                  <a:cubicBezTo>
                    <a:pt x="308" y="473"/>
                    <a:pt x="308" y="472"/>
                    <a:pt x="308" y="471"/>
                  </a:cubicBezTo>
                  <a:cubicBezTo>
                    <a:pt x="307" y="471"/>
                    <a:pt x="306" y="471"/>
                    <a:pt x="306" y="472"/>
                  </a:cubicBezTo>
                  <a:cubicBezTo>
                    <a:pt x="306" y="473"/>
                    <a:pt x="307" y="477"/>
                    <a:pt x="307" y="478"/>
                  </a:cubicBezTo>
                  <a:cubicBezTo>
                    <a:pt x="316" y="477"/>
                    <a:pt x="322" y="476"/>
                    <a:pt x="330" y="473"/>
                  </a:cubicBezTo>
                  <a:cubicBezTo>
                    <a:pt x="330" y="473"/>
                    <a:pt x="330" y="467"/>
                    <a:pt x="330" y="467"/>
                  </a:cubicBezTo>
                  <a:cubicBezTo>
                    <a:pt x="329" y="466"/>
                    <a:pt x="328" y="466"/>
                    <a:pt x="328" y="467"/>
                  </a:cubicBezTo>
                  <a:moveTo>
                    <a:pt x="455" y="229"/>
                  </a:moveTo>
                  <a:cubicBezTo>
                    <a:pt x="456" y="231"/>
                    <a:pt x="457" y="236"/>
                    <a:pt x="457" y="238"/>
                  </a:cubicBezTo>
                  <a:cubicBezTo>
                    <a:pt x="458" y="239"/>
                    <a:pt x="458" y="239"/>
                    <a:pt x="459" y="238"/>
                  </a:cubicBezTo>
                  <a:cubicBezTo>
                    <a:pt x="459" y="238"/>
                    <a:pt x="459" y="238"/>
                    <a:pt x="459" y="237"/>
                  </a:cubicBezTo>
                  <a:cubicBezTo>
                    <a:pt x="459" y="235"/>
                    <a:pt x="460" y="235"/>
                    <a:pt x="463" y="234"/>
                  </a:cubicBezTo>
                  <a:cubicBezTo>
                    <a:pt x="466" y="233"/>
                    <a:pt x="474" y="232"/>
                    <a:pt x="475" y="231"/>
                  </a:cubicBezTo>
                  <a:cubicBezTo>
                    <a:pt x="474" y="233"/>
                    <a:pt x="471" y="236"/>
                    <a:pt x="468" y="240"/>
                  </a:cubicBezTo>
                  <a:cubicBezTo>
                    <a:pt x="464" y="244"/>
                    <a:pt x="461" y="249"/>
                    <a:pt x="458" y="252"/>
                  </a:cubicBezTo>
                  <a:cubicBezTo>
                    <a:pt x="458" y="253"/>
                    <a:pt x="458" y="253"/>
                    <a:pt x="459" y="254"/>
                  </a:cubicBezTo>
                  <a:cubicBezTo>
                    <a:pt x="460" y="253"/>
                    <a:pt x="473" y="253"/>
                    <a:pt x="476" y="252"/>
                  </a:cubicBezTo>
                  <a:cubicBezTo>
                    <a:pt x="480" y="252"/>
                    <a:pt x="480" y="252"/>
                    <a:pt x="481" y="254"/>
                  </a:cubicBezTo>
                  <a:cubicBezTo>
                    <a:pt x="481" y="254"/>
                    <a:pt x="481" y="255"/>
                    <a:pt x="481" y="255"/>
                  </a:cubicBezTo>
                  <a:cubicBezTo>
                    <a:pt x="481" y="255"/>
                    <a:pt x="483" y="255"/>
                    <a:pt x="483" y="255"/>
                  </a:cubicBezTo>
                  <a:cubicBezTo>
                    <a:pt x="483" y="252"/>
                    <a:pt x="482" y="248"/>
                    <a:pt x="482" y="245"/>
                  </a:cubicBezTo>
                  <a:cubicBezTo>
                    <a:pt x="482" y="245"/>
                    <a:pt x="481" y="245"/>
                    <a:pt x="480" y="245"/>
                  </a:cubicBezTo>
                  <a:cubicBezTo>
                    <a:pt x="480" y="246"/>
                    <a:pt x="480" y="246"/>
                    <a:pt x="480" y="247"/>
                  </a:cubicBezTo>
                  <a:cubicBezTo>
                    <a:pt x="480" y="249"/>
                    <a:pt x="479" y="249"/>
                    <a:pt x="476" y="250"/>
                  </a:cubicBezTo>
                  <a:cubicBezTo>
                    <a:pt x="474" y="250"/>
                    <a:pt x="467" y="250"/>
                    <a:pt x="465" y="250"/>
                  </a:cubicBezTo>
                  <a:cubicBezTo>
                    <a:pt x="466" y="249"/>
                    <a:pt x="468" y="247"/>
                    <a:pt x="472" y="242"/>
                  </a:cubicBezTo>
                  <a:cubicBezTo>
                    <a:pt x="475" y="238"/>
                    <a:pt x="478" y="236"/>
                    <a:pt x="479" y="235"/>
                  </a:cubicBezTo>
                  <a:cubicBezTo>
                    <a:pt x="480" y="234"/>
                    <a:pt x="480" y="233"/>
                    <a:pt x="481" y="233"/>
                  </a:cubicBezTo>
                  <a:cubicBezTo>
                    <a:pt x="480" y="233"/>
                    <a:pt x="480" y="232"/>
                    <a:pt x="480" y="232"/>
                  </a:cubicBezTo>
                  <a:cubicBezTo>
                    <a:pt x="480" y="230"/>
                    <a:pt x="479" y="226"/>
                    <a:pt x="479" y="225"/>
                  </a:cubicBezTo>
                  <a:cubicBezTo>
                    <a:pt x="478" y="224"/>
                    <a:pt x="477" y="225"/>
                    <a:pt x="477" y="225"/>
                  </a:cubicBezTo>
                  <a:cubicBezTo>
                    <a:pt x="477" y="226"/>
                    <a:pt x="477" y="226"/>
                    <a:pt x="477" y="226"/>
                  </a:cubicBezTo>
                  <a:cubicBezTo>
                    <a:pt x="477" y="229"/>
                    <a:pt x="475" y="229"/>
                    <a:pt x="473" y="229"/>
                  </a:cubicBezTo>
                  <a:cubicBezTo>
                    <a:pt x="470" y="230"/>
                    <a:pt x="466" y="231"/>
                    <a:pt x="463" y="231"/>
                  </a:cubicBezTo>
                  <a:cubicBezTo>
                    <a:pt x="459" y="232"/>
                    <a:pt x="458" y="231"/>
                    <a:pt x="457" y="230"/>
                  </a:cubicBezTo>
                  <a:cubicBezTo>
                    <a:pt x="457" y="229"/>
                    <a:pt x="457" y="229"/>
                    <a:pt x="457" y="229"/>
                  </a:cubicBezTo>
                  <a:cubicBezTo>
                    <a:pt x="457" y="228"/>
                    <a:pt x="456" y="228"/>
                    <a:pt x="455" y="229"/>
                  </a:cubicBezTo>
                  <a:moveTo>
                    <a:pt x="206" y="446"/>
                  </a:moveTo>
                  <a:cubicBezTo>
                    <a:pt x="205" y="446"/>
                    <a:pt x="205" y="447"/>
                    <a:pt x="205" y="448"/>
                  </a:cubicBezTo>
                  <a:cubicBezTo>
                    <a:pt x="206" y="448"/>
                    <a:pt x="206" y="448"/>
                    <a:pt x="206" y="449"/>
                  </a:cubicBezTo>
                  <a:cubicBezTo>
                    <a:pt x="208" y="450"/>
                    <a:pt x="208" y="451"/>
                    <a:pt x="207" y="454"/>
                  </a:cubicBezTo>
                  <a:cubicBezTo>
                    <a:pt x="207" y="455"/>
                    <a:pt x="206" y="456"/>
                    <a:pt x="206" y="458"/>
                  </a:cubicBezTo>
                  <a:cubicBezTo>
                    <a:pt x="206" y="458"/>
                    <a:pt x="202" y="457"/>
                    <a:pt x="200" y="456"/>
                  </a:cubicBezTo>
                  <a:cubicBezTo>
                    <a:pt x="197" y="455"/>
                    <a:pt x="194" y="453"/>
                    <a:pt x="194" y="453"/>
                  </a:cubicBezTo>
                  <a:cubicBezTo>
                    <a:pt x="194" y="452"/>
                    <a:pt x="195" y="450"/>
                    <a:pt x="195" y="449"/>
                  </a:cubicBezTo>
                  <a:cubicBezTo>
                    <a:pt x="197" y="446"/>
                    <a:pt x="197" y="445"/>
                    <a:pt x="200" y="446"/>
                  </a:cubicBezTo>
                  <a:cubicBezTo>
                    <a:pt x="200" y="446"/>
                    <a:pt x="200" y="446"/>
                    <a:pt x="201" y="446"/>
                  </a:cubicBezTo>
                  <a:cubicBezTo>
                    <a:pt x="201" y="446"/>
                    <a:pt x="201" y="445"/>
                    <a:pt x="201" y="444"/>
                  </a:cubicBezTo>
                  <a:cubicBezTo>
                    <a:pt x="198" y="443"/>
                    <a:pt x="194" y="441"/>
                    <a:pt x="191" y="440"/>
                  </a:cubicBezTo>
                  <a:cubicBezTo>
                    <a:pt x="190" y="440"/>
                    <a:pt x="190" y="441"/>
                    <a:pt x="190" y="442"/>
                  </a:cubicBezTo>
                  <a:cubicBezTo>
                    <a:pt x="190" y="442"/>
                    <a:pt x="191" y="442"/>
                    <a:pt x="191" y="442"/>
                  </a:cubicBezTo>
                  <a:cubicBezTo>
                    <a:pt x="193" y="443"/>
                    <a:pt x="193" y="444"/>
                    <a:pt x="191" y="448"/>
                  </a:cubicBezTo>
                  <a:cubicBezTo>
                    <a:pt x="190" y="449"/>
                    <a:pt x="189" y="453"/>
                    <a:pt x="187" y="457"/>
                  </a:cubicBezTo>
                  <a:cubicBezTo>
                    <a:pt x="186" y="459"/>
                    <a:pt x="185" y="461"/>
                    <a:pt x="183" y="460"/>
                  </a:cubicBezTo>
                  <a:cubicBezTo>
                    <a:pt x="183" y="460"/>
                    <a:pt x="182" y="460"/>
                    <a:pt x="182" y="460"/>
                  </a:cubicBezTo>
                  <a:cubicBezTo>
                    <a:pt x="181" y="460"/>
                    <a:pt x="181" y="461"/>
                    <a:pt x="181" y="462"/>
                  </a:cubicBezTo>
                  <a:cubicBezTo>
                    <a:pt x="183" y="463"/>
                    <a:pt x="188" y="465"/>
                    <a:pt x="192" y="466"/>
                  </a:cubicBezTo>
                  <a:cubicBezTo>
                    <a:pt x="192" y="466"/>
                    <a:pt x="193" y="465"/>
                    <a:pt x="193" y="4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190" y="463"/>
                    <a:pt x="190" y="461"/>
                    <a:pt x="191" y="459"/>
                  </a:cubicBezTo>
                  <a:cubicBezTo>
                    <a:pt x="192" y="458"/>
                    <a:pt x="192" y="457"/>
                    <a:pt x="193" y="455"/>
                  </a:cubicBezTo>
                  <a:cubicBezTo>
                    <a:pt x="193" y="455"/>
                    <a:pt x="196" y="457"/>
                    <a:pt x="199" y="458"/>
                  </a:cubicBezTo>
                  <a:cubicBezTo>
                    <a:pt x="201" y="459"/>
                    <a:pt x="205" y="460"/>
                    <a:pt x="205" y="460"/>
                  </a:cubicBezTo>
                  <a:cubicBezTo>
                    <a:pt x="205" y="461"/>
                    <a:pt x="204" y="462"/>
                    <a:pt x="204" y="463"/>
                  </a:cubicBezTo>
                  <a:cubicBezTo>
                    <a:pt x="203" y="466"/>
                    <a:pt x="202" y="468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8" y="467"/>
                    <a:pt x="198" y="468"/>
                    <a:pt x="198" y="469"/>
                  </a:cubicBezTo>
                  <a:cubicBezTo>
                    <a:pt x="201" y="470"/>
                    <a:pt x="205" y="471"/>
                    <a:pt x="209" y="472"/>
                  </a:cubicBezTo>
                  <a:cubicBezTo>
                    <a:pt x="210" y="472"/>
                    <a:pt x="210" y="471"/>
                    <a:pt x="210" y="470"/>
                  </a:cubicBezTo>
                  <a:cubicBezTo>
                    <a:pt x="210" y="470"/>
                    <a:pt x="210" y="470"/>
                    <a:pt x="209" y="470"/>
                  </a:cubicBezTo>
                  <a:cubicBezTo>
                    <a:pt x="207" y="469"/>
                    <a:pt x="207" y="468"/>
                    <a:pt x="208" y="465"/>
                  </a:cubicBezTo>
                  <a:cubicBezTo>
                    <a:pt x="209" y="463"/>
                    <a:pt x="210" y="458"/>
                    <a:pt x="211" y="455"/>
                  </a:cubicBezTo>
                  <a:cubicBezTo>
                    <a:pt x="212" y="452"/>
                    <a:pt x="213" y="451"/>
                    <a:pt x="215" y="451"/>
                  </a:cubicBezTo>
                  <a:cubicBezTo>
                    <a:pt x="215" y="451"/>
                    <a:pt x="216" y="452"/>
                    <a:pt x="216" y="452"/>
                  </a:cubicBezTo>
                  <a:cubicBezTo>
                    <a:pt x="217" y="451"/>
                    <a:pt x="217" y="450"/>
                    <a:pt x="217" y="450"/>
                  </a:cubicBezTo>
                  <a:cubicBezTo>
                    <a:pt x="213" y="449"/>
                    <a:pt x="209" y="447"/>
                    <a:pt x="206" y="446"/>
                  </a:cubicBezTo>
                  <a:moveTo>
                    <a:pt x="451" y="326"/>
                  </a:moveTo>
                  <a:cubicBezTo>
                    <a:pt x="449" y="332"/>
                    <a:pt x="446" y="339"/>
                    <a:pt x="444" y="344"/>
                  </a:cubicBezTo>
                  <a:cubicBezTo>
                    <a:pt x="445" y="345"/>
                    <a:pt x="449" y="347"/>
                    <a:pt x="450" y="348"/>
                  </a:cubicBezTo>
                  <a:cubicBezTo>
                    <a:pt x="451" y="348"/>
                    <a:pt x="451" y="347"/>
                    <a:pt x="451" y="346"/>
                  </a:cubicBezTo>
                  <a:cubicBezTo>
                    <a:pt x="451" y="346"/>
                    <a:pt x="451" y="345"/>
                    <a:pt x="450" y="345"/>
                  </a:cubicBezTo>
                  <a:cubicBezTo>
                    <a:pt x="448" y="343"/>
                    <a:pt x="448" y="342"/>
                    <a:pt x="448" y="340"/>
                  </a:cubicBezTo>
                  <a:cubicBezTo>
                    <a:pt x="449" y="339"/>
                    <a:pt x="449" y="338"/>
                    <a:pt x="449" y="337"/>
                  </a:cubicBezTo>
                  <a:cubicBezTo>
                    <a:pt x="450" y="335"/>
                    <a:pt x="451" y="334"/>
                    <a:pt x="454" y="335"/>
                  </a:cubicBezTo>
                  <a:cubicBezTo>
                    <a:pt x="455" y="336"/>
                    <a:pt x="459" y="337"/>
                    <a:pt x="459" y="337"/>
                  </a:cubicBezTo>
                  <a:cubicBezTo>
                    <a:pt x="459" y="337"/>
                    <a:pt x="456" y="344"/>
                    <a:pt x="456" y="344"/>
                  </a:cubicBezTo>
                  <a:cubicBezTo>
                    <a:pt x="457" y="344"/>
                    <a:pt x="458" y="344"/>
                    <a:pt x="458" y="344"/>
                  </a:cubicBezTo>
                  <a:cubicBezTo>
                    <a:pt x="458" y="344"/>
                    <a:pt x="459" y="343"/>
                    <a:pt x="461" y="338"/>
                  </a:cubicBezTo>
                  <a:cubicBezTo>
                    <a:pt x="462" y="338"/>
                    <a:pt x="467" y="340"/>
                    <a:pt x="468" y="340"/>
                  </a:cubicBezTo>
                  <a:cubicBezTo>
                    <a:pt x="468" y="340"/>
                    <a:pt x="468" y="341"/>
                    <a:pt x="468" y="342"/>
                  </a:cubicBezTo>
                  <a:cubicBezTo>
                    <a:pt x="468" y="343"/>
                    <a:pt x="467" y="346"/>
                    <a:pt x="466" y="347"/>
                  </a:cubicBezTo>
                  <a:cubicBezTo>
                    <a:pt x="465" y="349"/>
                    <a:pt x="464" y="350"/>
                    <a:pt x="463" y="350"/>
                  </a:cubicBezTo>
                  <a:cubicBezTo>
                    <a:pt x="462" y="350"/>
                    <a:pt x="461" y="350"/>
                    <a:pt x="460" y="349"/>
                  </a:cubicBezTo>
                  <a:cubicBezTo>
                    <a:pt x="460" y="350"/>
                    <a:pt x="459" y="351"/>
                    <a:pt x="460" y="352"/>
                  </a:cubicBezTo>
                  <a:cubicBezTo>
                    <a:pt x="461" y="352"/>
                    <a:pt x="464" y="353"/>
                    <a:pt x="466" y="354"/>
                  </a:cubicBezTo>
                  <a:cubicBezTo>
                    <a:pt x="469" y="346"/>
                    <a:pt x="472" y="339"/>
                    <a:pt x="473" y="334"/>
                  </a:cubicBezTo>
                  <a:cubicBezTo>
                    <a:pt x="473" y="333"/>
                    <a:pt x="472" y="333"/>
                    <a:pt x="471" y="333"/>
                  </a:cubicBezTo>
                  <a:cubicBezTo>
                    <a:pt x="471" y="333"/>
                    <a:pt x="471" y="333"/>
                    <a:pt x="471" y="334"/>
                  </a:cubicBezTo>
                  <a:cubicBezTo>
                    <a:pt x="470" y="336"/>
                    <a:pt x="469" y="336"/>
                    <a:pt x="466" y="335"/>
                  </a:cubicBezTo>
                  <a:cubicBezTo>
                    <a:pt x="463" y="334"/>
                    <a:pt x="460" y="333"/>
                    <a:pt x="456" y="332"/>
                  </a:cubicBezTo>
                  <a:cubicBezTo>
                    <a:pt x="452" y="330"/>
                    <a:pt x="452" y="329"/>
                    <a:pt x="452" y="327"/>
                  </a:cubicBezTo>
                  <a:cubicBezTo>
                    <a:pt x="453" y="327"/>
                    <a:pt x="453" y="327"/>
                    <a:pt x="453" y="326"/>
                  </a:cubicBezTo>
                  <a:cubicBezTo>
                    <a:pt x="452" y="326"/>
                    <a:pt x="451" y="326"/>
                    <a:pt x="451" y="326"/>
                  </a:cubicBezTo>
                  <a:moveTo>
                    <a:pt x="97" y="341"/>
                  </a:moveTo>
                  <a:cubicBezTo>
                    <a:pt x="94" y="335"/>
                    <a:pt x="92" y="328"/>
                    <a:pt x="90" y="322"/>
                  </a:cubicBezTo>
                  <a:cubicBezTo>
                    <a:pt x="89" y="322"/>
                    <a:pt x="84" y="323"/>
                    <a:pt x="83" y="323"/>
                  </a:cubicBezTo>
                  <a:cubicBezTo>
                    <a:pt x="83" y="324"/>
                    <a:pt x="83" y="325"/>
                    <a:pt x="84" y="326"/>
                  </a:cubicBezTo>
                  <a:cubicBezTo>
                    <a:pt x="84" y="326"/>
                    <a:pt x="84" y="326"/>
                    <a:pt x="85" y="326"/>
                  </a:cubicBezTo>
                  <a:cubicBezTo>
                    <a:pt x="87" y="326"/>
                    <a:pt x="89" y="327"/>
                    <a:pt x="89" y="329"/>
                  </a:cubicBezTo>
                  <a:cubicBezTo>
                    <a:pt x="90" y="329"/>
                    <a:pt x="90" y="330"/>
                    <a:pt x="90" y="331"/>
                  </a:cubicBezTo>
                  <a:cubicBezTo>
                    <a:pt x="91" y="334"/>
                    <a:pt x="91" y="334"/>
                    <a:pt x="88" y="336"/>
                  </a:cubicBezTo>
                  <a:cubicBezTo>
                    <a:pt x="87" y="336"/>
                    <a:pt x="83" y="337"/>
                    <a:pt x="83" y="337"/>
                  </a:cubicBezTo>
                  <a:cubicBezTo>
                    <a:pt x="83" y="337"/>
                    <a:pt x="81" y="331"/>
                    <a:pt x="81" y="331"/>
                  </a:cubicBezTo>
                  <a:cubicBezTo>
                    <a:pt x="80" y="331"/>
                    <a:pt x="79" y="331"/>
                    <a:pt x="79" y="331"/>
                  </a:cubicBezTo>
                  <a:cubicBezTo>
                    <a:pt x="79" y="331"/>
                    <a:pt x="79" y="333"/>
                    <a:pt x="81" y="338"/>
                  </a:cubicBezTo>
                  <a:cubicBezTo>
                    <a:pt x="80" y="338"/>
                    <a:pt x="75" y="340"/>
                    <a:pt x="75" y="340"/>
                  </a:cubicBezTo>
                  <a:cubicBezTo>
                    <a:pt x="74" y="341"/>
                    <a:pt x="73" y="341"/>
                    <a:pt x="73" y="340"/>
                  </a:cubicBezTo>
                  <a:cubicBezTo>
                    <a:pt x="73" y="339"/>
                    <a:pt x="72" y="336"/>
                    <a:pt x="71" y="334"/>
                  </a:cubicBezTo>
                  <a:cubicBezTo>
                    <a:pt x="71" y="332"/>
                    <a:pt x="72" y="331"/>
                    <a:pt x="72" y="330"/>
                  </a:cubicBezTo>
                  <a:cubicBezTo>
                    <a:pt x="73" y="329"/>
                    <a:pt x="74" y="329"/>
                    <a:pt x="74" y="329"/>
                  </a:cubicBezTo>
                  <a:cubicBezTo>
                    <a:pt x="74" y="328"/>
                    <a:pt x="74" y="327"/>
                    <a:pt x="73" y="327"/>
                  </a:cubicBezTo>
                  <a:cubicBezTo>
                    <a:pt x="72" y="327"/>
                    <a:pt x="69" y="328"/>
                    <a:pt x="67" y="329"/>
                  </a:cubicBezTo>
                  <a:cubicBezTo>
                    <a:pt x="69" y="337"/>
                    <a:pt x="72" y="345"/>
                    <a:pt x="74" y="349"/>
                  </a:cubicBezTo>
                  <a:cubicBezTo>
                    <a:pt x="75" y="349"/>
                    <a:pt x="76" y="349"/>
                    <a:pt x="76" y="349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5" y="345"/>
                    <a:pt x="77" y="345"/>
                    <a:pt x="79" y="344"/>
                  </a:cubicBezTo>
                  <a:cubicBezTo>
                    <a:pt x="82" y="343"/>
                    <a:pt x="85" y="341"/>
                    <a:pt x="89" y="340"/>
                  </a:cubicBezTo>
                  <a:cubicBezTo>
                    <a:pt x="93" y="338"/>
                    <a:pt x="93" y="339"/>
                    <a:pt x="94" y="341"/>
                  </a:cubicBezTo>
                  <a:cubicBezTo>
                    <a:pt x="95" y="341"/>
                    <a:pt x="95" y="341"/>
                    <a:pt x="95" y="342"/>
                  </a:cubicBezTo>
                  <a:cubicBezTo>
                    <a:pt x="95" y="342"/>
                    <a:pt x="96" y="341"/>
                    <a:pt x="97" y="341"/>
                  </a:cubicBezTo>
                  <a:moveTo>
                    <a:pt x="130" y="394"/>
                  </a:moveTo>
                  <a:cubicBezTo>
                    <a:pt x="129" y="393"/>
                    <a:pt x="125" y="389"/>
                    <a:pt x="124" y="387"/>
                  </a:cubicBezTo>
                  <a:cubicBezTo>
                    <a:pt x="123" y="387"/>
                    <a:pt x="122" y="387"/>
                    <a:pt x="122" y="388"/>
                  </a:cubicBezTo>
                  <a:cubicBezTo>
                    <a:pt x="122" y="388"/>
                    <a:pt x="122" y="388"/>
                    <a:pt x="123" y="389"/>
                  </a:cubicBezTo>
                  <a:cubicBezTo>
                    <a:pt x="124" y="390"/>
                    <a:pt x="123" y="391"/>
                    <a:pt x="121" y="394"/>
                  </a:cubicBezTo>
                  <a:cubicBezTo>
                    <a:pt x="119" y="396"/>
                    <a:pt x="113" y="401"/>
                    <a:pt x="111" y="402"/>
                  </a:cubicBezTo>
                  <a:cubicBezTo>
                    <a:pt x="112" y="399"/>
                    <a:pt x="113" y="396"/>
                    <a:pt x="114" y="391"/>
                  </a:cubicBezTo>
                  <a:cubicBezTo>
                    <a:pt x="115" y="386"/>
                    <a:pt x="116" y="380"/>
                    <a:pt x="116" y="375"/>
                  </a:cubicBezTo>
                  <a:cubicBezTo>
                    <a:pt x="116" y="375"/>
                    <a:pt x="115" y="374"/>
                    <a:pt x="115" y="374"/>
                  </a:cubicBezTo>
                  <a:cubicBezTo>
                    <a:pt x="114" y="375"/>
                    <a:pt x="103" y="382"/>
                    <a:pt x="101" y="384"/>
                  </a:cubicBezTo>
                  <a:cubicBezTo>
                    <a:pt x="97" y="386"/>
                    <a:pt x="97" y="386"/>
                    <a:pt x="95" y="385"/>
                  </a:cubicBezTo>
                  <a:cubicBezTo>
                    <a:pt x="95" y="385"/>
                    <a:pt x="95" y="384"/>
                    <a:pt x="95" y="384"/>
                  </a:cubicBezTo>
                  <a:cubicBezTo>
                    <a:pt x="94" y="384"/>
                    <a:pt x="93" y="384"/>
                    <a:pt x="93" y="385"/>
                  </a:cubicBezTo>
                  <a:cubicBezTo>
                    <a:pt x="94" y="387"/>
                    <a:pt x="97" y="390"/>
                    <a:pt x="99" y="393"/>
                  </a:cubicBezTo>
                  <a:cubicBezTo>
                    <a:pt x="99" y="393"/>
                    <a:pt x="100" y="393"/>
                    <a:pt x="100" y="392"/>
                  </a:cubicBezTo>
                  <a:cubicBezTo>
                    <a:pt x="100" y="392"/>
                    <a:pt x="100" y="391"/>
                    <a:pt x="100" y="391"/>
                  </a:cubicBezTo>
                  <a:cubicBezTo>
                    <a:pt x="98" y="389"/>
                    <a:pt x="99" y="388"/>
                    <a:pt x="102" y="386"/>
                  </a:cubicBezTo>
                  <a:cubicBezTo>
                    <a:pt x="103" y="385"/>
                    <a:pt x="109" y="381"/>
                    <a:pt x="111" y="380"/>
                  </a:cubicBezTo>
                  <a:cubicBezTo>
                    <a:pt x="111" y="382"/>
                    <a:pt x="110" y="385"/>
                    <a:pt x="109" y="391"/>
                  </a:cubicBezTo>
                  <a:cubicBezTo>
                    <a:pt x="108" y="396"/>
                    <a:pt x="107" y="399"/>
                    <a:pt x="107" y="401"/>
                  </a:cubicBezTo>
                  <a:cubicBezTo>
                    <a:pt x="106" y="402"/>
                    <a:pt x="106" y="402"/>
                    <a:pt x="106" y="403"/>
                  </a:cubicBezTo>
                  <a:cubicBezTo>
                    <a:pt x="106" y="403"/>
                    <a:pt x="107" y="403"/>
                    <a:pt x="107" y="404"/>
                  </a:cubicBezTo>
                  <a:cubicBezTo>
                    <a:pt x="108" y="405"/>
                    <a:pt x="110" y="408"/>
                    <a:pt x="111" y="409"/>
                  </a:cubicBezTo>
                  <a:cubicBezTo>
                    <a:pt x="112" y="409"/>
                    <a:pt x="113" y="409"/>
                    <a:pt x="113" y="408"/>
                  </a:cubicBezTo>
                  <a:cubicBezTo>
                    <a:pt x="113" y="408"/>
                    <a:pt x="112" y="407"/>
                    <a:pt x="112" y="407"/>
                  </a:cubicBezTo>
                  <a:cubicBezTo>
                    <a:pt x="111" y="405"/>
                    <a:pt x="113" y="404"/>
                    <a:pt x="115" y="402"/>
                  </a:cubicBezTo>
                  <a:cubicBezTo>
                    <a:pt x="117" y="401"/>
                    <a:pt x="120" y="398"/>
                    <a:pt x="122" y="396"/>
                  </a:cubicBezTo>
                  <a:cubicBezTo>
                    <a:pt x="125" y="394"/>
                    <a:pt x="126" y="393"/>
                    <a:pt x="128" y="395"/>
                  </a:cubicBezTo>
                  <a:cubicBezTo>
                    <a:pt x="128" y="395"/>
                    <a:pt x="128" y="395"/>
                    <a:pt x="128" y="395"/>
                  </a:cubicBezTo>
                  <a:cubicBezTo>
                    <a:pt x="129" y="395"/>
                    <a:pt x="130" y="395"/>
                    <a:pt x="130" y="394"/>
                  </a:cubicBezTo>
                  <a:moveTo>
                    <a:pt x="87" y="310"/>
                  </a:moveTo>
                  <a:cubicBezTo>
                    <a:pt x="87" y="308"/>
                    <a:pt x="86" y="303"/>
                    <a:pt x="85" y="300"/>
                  </a:cubicBezTo>
                  <a:cubicBezTo>
                    <a:pt x="85" y="300"/>
                    <a:pt x="84" y="300"/>
                    <a:pt x="83" y="301"/>
                  </a:cubicBezTo>
                  <a:cubicBezTo>
                    <a:pt x="83" y="301"/>
                    <a:pt x="83" y="301"/>
                    <a:pt x="83" y="302"/>
                  </a:cubicBezTo>
                  <a:cubicBezTo>
                    <a:pt x="83" y="304"/>
                    <a:pt x="83" y="304"/>
                    <a:pt x="79" y="305"/>
                  </a:cubicBezTo>
                  <a:cubicBezTo>
                    <a:pt x="76" y="306"/>
                    <a:pt x="69" y="307"/>
                    <a:pt x="67" y="307"/>
                  </a:cubicBezTo>
                  <a:cubicBezTo>
                    <a:pt x="69" y="306"/>
                    <a:pt x="71" y="303"/>
                    <a:pt x="74" y="299"/>
                  </a:cubicBezTo>
                  <a:cubicBezTo>
                    <a:pt x="78" y="295"/>
                    <a:pt x="81" y="290"/>
                    <a:pt x="84" y="287"/>
                  </a:cubicBezTo>
                  <a:cubicBezTo>
                    <a:pt x="84" y="286"/>
                    <a:pt x="84" y="285"/>
                    <a:pt x="83" y="285"/>
                  </a:cubicBezTo>
                  <a:cubicBezTo>
                    <a:pt x="82" y="286"/>
                    <a:pt x="69" y="286"/>
                    <a:pt x="66" y="287"/>
                  </a:cubicBezTo>
                  <a:cubicBezTo>
                    <a:pt x="62" y="287"/>
                    <a:pt x="62" y="287"/>
                    <a:pt x="61" y="285"/>
                  </a:cubicBezTo>
                  <a:cubicBezTo>
                    <a:pt x="61" y="285"/>
                    <a:pt x="61" y="284"/>
                    <a:pt x="61" y="284"/>
                  </a:cubicBezTo>
                  <a:cubicBezTo>
                    <a:pt x="61" y="284"/>
                    <a:pt x="59" y="283"/>
                    <a:pt x="59" y="284"/>
                  </a:cubicBezTo>
                  <a:cubicBezTo>
                    <a:pt x="59" y="287"/>
                    <a:pt x="60" y="290"/>
                    <a:pt x="60" y="294"/>
                  </a:cubicBezTo>
                  <a:cubicBezTo>
                    <a:pt x="61" y="294"/>
                    <a:pt x="62" y="294"/>
                    <a:pt x="62" y="294"/>
                  </a:cubicBezTo>
                  <a:cubicBezTo>
                    <a:pt x="62" y="293"/>
                    <a:pt x="62" y="293"/>
                    <a:pt x="62" y="292"/>
                  </a:cubicBezTo>
                  <a:cubicBezTo>
                    <a:pt x="62" y="290"/>
                    <a:pt x="63" y="290"/>
                    <a:pt x="66" y="289"/>
                  </a:cubicBezTo>
                  <a:cubicBezTo>
                    <a:pt x="68" y="289"/>
                    <a:pt x="75" y="289"/>
                    <a:pt x="77" y="288"/>
                  </a:cubicBezTo>
                  <a:cubicBezTo>
                    <a:pt x="76" y="289"/>
                    <a:pt x="74" y="292"/>
                    <a:pt x="70" y="297"/>
                  </a:cubicBezTo>
                  <a:cubicBezTo>
                    <a:pt x="67" y="301"/>
                    <a:pt x="65" y="303"/>
                    <a:pt x="64" y="304"/>
                  </a:cubicBezTo>
                  <a:cubicBezTo>
                    <a:pt x="63" y="305"/>
                    <a:pt x="62" y="306"/>
                    <a:pt x="62" y="306"/>
                  </a:cubicBezTo>
                  <a:cubicBezTo>
                    <a:pt x="62" y="306"/>
                    <a:pt x="62" y="307"/>
                    <a:pt x="62" y="307"/>
                  </a:cubicBezTo>
                  <a:cubicBezTo>
                    <a:pt x="62" y="309"/>
                    <a:pt x="63" y="313"/>
                    <a:pt x="63" y="314"/>
                  </a:cubicBezTo>
                  <a:cubicBezTo>
                    <a:pt x="64" y="314"/>
                    <a:pt x="65" y="314"/>
                    <a:pt x="65" y="314"/>
                  </a:cubicBezTo>
                  <a:cubicBezTo>
                    <a:pt x="65" y="313"/>
                    <a:pt x="65" y="313"/>
                    <a:pt x="65" y="313"/>
                  </a:cubicBezTo>
                  <a:cubicBezTo>
                    <a:pt x="65" y="310"/>
                    <a:pt x="67" y="310"/>
                    <a:pt x="70" y="310"/>
                  </a:cubicBezTo>
                  <a:cubicBezTo>
                    <a:pt x="72" y="309"/>
                    <a:pt x="76" y="308"/>
                    <a:pt x="79" y="308"/>
                  </a:cubicBezTo>
                  <a:cubicBezTo>
                    <a:pt x="83" y="307"/>
                    <a:pt x="84" y="307"/>
                    <a:pt x="85" y="309"/>
                  </a:cubicBezTo>
                  <a:cubicBezTo>
                    <a:pt x="85" y="309"/>
                    <a:pt x="85" y="310"/>
                    <a:pt x="85" y="310"/>
                  </a:cubicBezTo>
                  <a:cubicBezTo>
                    <a:pt x="86" y="311"/>
                    <a:pt x="87" y="311"/>
                    <a:pt x="87" y="310"/>
                  </a:cubicBezTo>
                  <a:moveTo>
                    <a:pt x="141" y="408"/>
                  </a:moveTo>
                  <a:cubicBezTo>
                    <a:pt x="141" y="409"/>
                    <a:pt x="142" y="409"/>
                    <a:pt x="142" y="409"/>
                  </a:cubicBezTo>
                  <a:cubicBezTo>
                    <a:pt x="143" y="411"/>
                    <a:pt x="144" y="412"/>
                    <a:pt x="142" y="414"/>
                  </a:cubicBezTo>
                  <a:cubicBezTo>
                    <a:pt x="141" y="415"/>
                    <a:pt x="139" y="417"/>
                    <a:pt x="139" y="418"/>
                  </a:cubicBezTo>
                  <a:cubicBezTo>
                    <a:pt x="137" y="416"/>
                    <a:pt x="136" y="415"/>
                    <a:pt x="134" y="413"/>
                  </a:cubicBezTo>
                  <a:cubicBezTo>
                    <a:pt x="133" y="413"/>
                    <a:pt x="132" y="414"/>
                    <a:pt x="132" y="415"/>
                  </a:cubicBezTo>
                  <a:cubicBezTo>
                    <a:pt x="134" y="417"/>
                    <a:pt x="135" y="418"/>
                    <a:pt x="137" y="420"/>
                  </a:cubicBezTo>
                  <a:cubicBezTo>
                    <a:pt x="137" y="420"/>
                    <a:pt x="133" y="425"/>
                    <a:pt x="132" y="425"/>
                  </a:cubicBezTo>
                  <a:cubicBezTo>
                    <a:pt x="132" y="426"/>
                    <a:pt x="131" y="426"/>
                    <a:pt x="130" y="425"/>
                  </a:cubicBezTo>
                  <a:cubicBezTo>
                    <a:pt x="130" y="425"/>
                    <a:pt x="128" y="424"/>
                    <a:pt x="127" y="422"/>
                  </a:cubicBezTo>
                  <a:cubicBezTo>
                    <a:pt x="124" y="419"/>
                    <a:pt x="127" y="415"/>
                    <a:pt x="128" y="414"/>
                  </a:cubicBezTo>
                  <a:cubicBezTo>
                    <a:pt x="127" y="413"/>
                    <a:pt x="127" y="413"/>
                    <a:pt x="126" y="413"/>
                  </a:cubicBezTo>
                  <a:cubicBezTo>
                    <a:pt x="124" y="414"/>
                    <a:pt x="122" y="418"/>
                    <a:pt x="121" y="419"/>
                  </a:cubicBezTo>
                  <a:cubicBezTo>
                    <a:pt x="127" y="426"/>
                    <a:pt x="131" y="429"/>
                    <a:pt x="136" y="433"/>
                  </a:cubicBezTo>
                  <a:cubicBezTo>
                    <a:pt x="137" y="433"/>
                    <a:pt x="137" y="432"/>
                    <a:pt x="137" y="432"/>
                  </a:cubicBezTo>
                  <a:cubicBezTo>
                    <a:pt x="137" y="431"/>
                    <a:pt x="137" y="431"/>
                    <a:pt x="137" y="431"/>
                  </a:cubicBezTo>
                  <a:cubicBezTo>
                    <a:pt x="135" y="429"/>
                    <a:pt x="136" y="428"/>
                    <a:pt x="138" y="426"/>
                  </a:cubicBezTo>
                  <a:cubicBezTo>
                    <a:pt x="139" y="424"/>
                    <a:pt x="142" y="421"/>
                    <a:pt x="144" y="418"/>
                  </a:cubicBezTo>
                  <a:cubicBezTo>
                    <a:pt x="147" y="415"/>
                    <a:pt x="148" y="415"/>
                    <a:pt x="150" y="416"/>
                  </a:cubicBezTo>
                  <a:cubicBezTo>
                    <a:pt x="150" y="416"/>
                    <a:pt x="150" y="416"/>
                    <a:pt x="150" y="417"/>
                  </a:cubicBezTo>
                  <a:cubicBezTo>
                    <a:pt x="151" y="416"/>
                    <a:pt x="152" y="415"/>
                    <a:pt x="152" y="415"/>
                  </a:cubicBezTo>
                  <a:cubicBezTo>
                    <a:pt x="149" y="412"/>
                    <a:pt x="145" y="410"/>
                    <a:pt x="143" y="407"/>
                  </a:cubicBezTo>
                  <a:cubicBezTo>
                    <a:pt x="142" y="407"/>
                    <a:pt x="141" y="408"/>
                    <a:pt x="141" y="408"/>
                  </a:cubicBezTo>
                  <a:moveTo>
                    <a:pt x="45" y="213"/>
                  </a:moveTo>
                  <a:cubicBezTo>
                    <a:pt x="47" y="203"/>
                    <a:pt x="51" y="192"/>
                    <a:pt x="54" y="184"/>
                  </a:cubicBezTo>
                  <a:cubicBezTo>
                    <a:pt x="52" y="182"/>
                    <a:pt x="45" y="179"/>
                    <a:pt x="44" y="178"/>
                  </a:cubicBezTo>
                  <a:cubicBezTo>
                    <a:pt x="43" y="179"/>
                    <a:pt x="42" y="180"/>
                    <a:pt x="42" y="181"/>
                  </a:cubicBezTo>
                  <a:cubicBezTo>
                    <a:pt x="43" y="182"/>
                    <a:pt x="43" y="182"/>
                    <a:pt x="44" y="183"/>
                  </a:cubicBezTo>
                  <a:cubicBezTo>
                    <a:pt x="47" y="185"/>
                    <a:pt x="48" y="187"/>
                    <a:pt x="47" y="191"/>
                  </a:cubicBezTo>
                  <a:cubicBezTo>
                    <a:pt x="47" y="192"/>
                    <a:pt x="46" y="193"/>
                    <a:pt x="46" y="194"/>
                  </a:cubicBezTo>
                  <a:cubicBezTo>
                    <a:pt x="44" y="199"/>
                    <a:pt x="44" y="200"/>
                    <a:pt x="38" y="198"/>
                  </a:cubicBezTo>
                  <a:cubicBezTo>
                    <a:pt x="37" y="198"/>
                    <a:pt x="31" y="196"/>
                    <a:pt x="31" y="196"/>
                  </a:cubicBezTo>
                  <a:cubicBezTo>
                    <a:pt x="31" y="196"/>
                    <a:pt x="34" y="185"/>
                    <a:pt x="34" y="185"/>
                  </a:cubicBezTo>
                  <a:cubicBezTo>
                    <a:pt x="34" y="184"/>
                    <a:pt x="32" y="184"/>
                    <a:pt x="31" y="184"/>
                  </a:cubicBezTo>
                  <a:cubicBezTo>
                    <a:pt x="31" y="184"/>
                    <a:pt x="30" y="186"/>
                    <a:pt x="27" y="195"/>
                  </a:cubicBezTo>
                  <a:cubicBezTo>
                    <a:pt x="26" y="194"/>
                    <a:pt x="18" y="192"/>
                    <a:pt x="17" y="192"/>
                  </a:cubicBezTo>
                  <a:cubicBezTo>
                    <a:pt x="16" y="191"/>
                    <a:pt x="15" y="191"/>
                    <a:pt x="16" y="189"/>
                  </a:cubicBezTo>
                  <a:cubicBezTo>
                    <a:pt x="16" y="187"/>
                    <a:pt x="17" y="183"/>
                    <a:pt x="19" y="180"/>
                  </a:cubicBezTo>
                  <a:cubicBezTo>
                    <a:pt x="20" y="177"/>
                    <a:pt x="22" y="176"/>
                    <a:pt x="24" y="176"/>
                  </a:cubicBezTo>
                  <a:cubicBezTo>
                    <a:pt x="25" y="176"/>
                    <a:pt x="27" y="176"/>
                    <a:pt x="28" y="176"/>
                  </a:cubicBezTo>
                  <a:cubicBezTo>
                    <a:pt x="28" y="176"/>
                    <a:pt x="29" y="174"/>
                    <a:pt x="28" y="173"/>
                  </a:cubicBezTo>
                  <a:cubicBezTo>
                    <a:pt x="26" y="172"/>
                    <a:pt x="21" y="171"/>
                    <a:pt x="18" y="170"/>
                  </a:cubicBezTo>
                  <a:cubicBezTo>
                    <a:pt x="14" y="182"/>
                    <a:pt x="10" y="195"/>
                    <a:pt x="8" y="202"/>
                  </a:cubicBezTo>
                  <a:cubicBezTo>
                    <a:pt x="8" y="203"/>
                    <a:pt x="10" y="204"/>
                    <a:pt x="11" y="203"/>
                  </a:cubicBezTo>
                  <a:cubicBezTo>
                    <a:pt x="11" y="203"/>
                    <a:pt x="11" y="203"/>
                    <a:pt x="11" y="202"/>
                  </a:cubicBezTo>
                  <a:cubicBezTo>
                    <a:pt x="13" y="198"/>
                    <a:pt x="15" y="199"/>
                    <a:pt x="20" y="200"/>
                  </a:cubicBezTo>
                  <a:cubicBezTo>
                    <a:pt x="24" y="201"/>
                    <a:pt x="30" y="203"/>
                    <a:pt x="35" y="205"/>
                  </a:cubicBezTo>
                  <a:cubicBezTo>
                    <a:pt x="42" y="206"/>
                    <a:pt x="42" y="208"/>
                    <a:pt x="42" y="211"/>
                  </a:cubicBezTo>
                  <a:cubicBezTo>
                    <a:pt x="42" y="212"/>
                    <a:pt x="42" y="212"/>
                    <a:pt x="41" y="212"/>
                  </a:cubicBezTo>
                  <a:cubicBezTo>
                    <a:pt x="42" y="213"/>
                    <a:pt x="44" y="214"/>
                    <a:pt x="45" y="213"/>
                  </a:cubicBezTo>
                  <a:moveTo>
                    <a:pt x="156" y="68"/>
                  </a:moveTo>
                  <a:cubicBezTo>
                    <a:pt x="161" y="64"/>
                    <a:pt x="166" y="60"/>
                    <a:pt x="167" y="59"/>
                  </a:cubicBezTo>
                  <a:cubicBezTo>
                    <a:pt x="166" y="55"/>
                    <a:pt x="164" y="51"/>
                    <a:pt x="163" y="48"/>
                  </a:cubicBezTo>
                  <a:cubicBezTo>
                    <a:pt x="162" y="48"/>
                    <a:pt x="160" y="49"/>
                    <a:pt x="159" y="50"/>
                  </a:cubicBezTo>
                  <a:cubicBezTo>
                    <a:pt x="160" y="51"/>
                    <a:pt x="161" y="54"/>
                    <a:pt x="160" y="56"/>
                  </a:cubicBezTo>
                  <a:cubicBezTo>
                    <a:pt x="160" y="59"/>
                    <a:pt x="157" y="62"/>
                    <a:pt x="154" y="64"/>
                  </a:cubicBezTo>
                  <a:cubicBezTo>
                    <a:pt x="151" y="66"/>
                    <a:pt x="142" y="70"/>
                    <a:pt x="134" y="58"/>
                  </a:cubicBezTo>
                  <a:cubicBezTo>
                    <a:pt x="126" y="46"/>
                    <a:pt x="133" y="38"/>
                    <a:pt x="138" y="36"/>
                  </a:cubicBezTo>
                  <a:cubicBezTo>
                    <a:pt x="141" y="33"/>
                    <a:pt x="145" y="33"/>
                    <a:pt x="147" y="34"/>
                  </a:cubicBezTo>
                  <a:cubicBezTo>
                    <a:pt x="150" y="35"/>
                    <a:pt x="151" y="37"/>
                    <a:pt x="152" y="38"/>
                  </a:cubicBezTo>
                  <a:cubicBezTo>
                    <a:pt x="153" y="38"/>
                    <a:pt x="155" y="37"/>
                    <a:pt x="155" y="36"/>
                  </a:cubicBezTo>
                  <a:cubicBezTo>
                    <a:pt x="153" y="33"/>
                    <a:pt x="151" y="30"/>
                    <a:pt x="149" y="27"/>
                  </a:cubicBezTo>
                  <a:cubicBezTo>
                    <a:pt x="147" y="28"/>
                    <a:pt x="140" y="30"/>
                    <a:pt x="135" y="33"/>
                  </a:cubicBezTo>
                  <a:cubicBezTo>
                    <a:pt x="129" y="37"/>
                    <a:pt x="123" y="43"/>
                    <a:pt x="123" y="51"/>
                  </a:cubicBezTo>
                  <a:cubicBezTo>
                    <a:pt x="123" y="58"/>
                    <a:pt x="127" y="66"/>
                    <a:pt x="135" y="70"/>
                  </a:cubicBezTo>
                  <a:cubicBezTo>
                    <a:pt x="143" y="74"/>
                    <a:pt x="150" y="71"/>
                    <a:pt x="156" y="68"/>
                  </a:cubicBezTo>
                  <a:moveTo>
                    <a:pt x="188" y="11"/>
                  </a:moveTo>
                  <a:cubicBezTo>
                    <a:pt x="194" y="9"/>
                    <a:pt x="197" y="8"/>
                    <a:pt x="203" y="6"/>
                  </a:cubicBezTo>
                  <a:cubicBezTo>
                    <a:pt x="210" y="5"/>
                    <a:pt x="218" y="3"/>
                    <a:pt x="226" y="2"/>
                  </a:cubicBezTo>
                  <a:cubicBezTo>
                    <a:pt x="227" y="4"/>
                    <a:pt x="229" y="9"/>
                    <a:pt x="230" y="11"/>
                  </a:cubicBezTo>
                  <a:cubicBezTo>
                    <a:pt x="230" y="11"/>
                    <a:pt x="228" y="13"/>
                    <a:pt x="226" y="12"/>
                  </a:cubicBezTo>
                  <a:cubicBezTo>
                    <a:pt x="225" y="11"/>
                    <a:pt x="225" y="10"/>
                    <a:pt x="224" y="9"/>
                  </a:cubicBezTo>
                  <a:cubicBezTo>
                    <a:pt x="223" y="8"/>
                    <a:pt x="222" y="6"/>
                    <a:pt x="217" y="7"/>
                  </a:cubicBezTo>
                  <a:cubicBezTo>
                    <a:pt x="214" y="8"/>
                    <a:pt x="211" y="8"/>
                    <a:pt x="210" y="9"/>
                  </a:cubicBezTo>
                  <a:cubicBezTo>
                    <a:pt x="209" y="9"/>
                    <a:pt x="208" y="9"/>
                    <a:pt x="209" y="10"/>
                  </a:cubicBezTo>
                  <a:cubicBezTo>
                    <a:pt x="210" y="12"/>
                    <a:pt x="213" y="19"/>
                    <a:pt x="213" y="21"/>
                  </a:cubicBezTo>
                  <a:cubicBezTo>
                    <a:pt x="215" y="20"/>
                    <a:pt x="222" y="19"/>
                    <a:pt x="223" y="19"/>
                  </a:cubicBezTo>
                  <a:cubicBezTo>
                    <a:pt x="224" y="20"/>
                    <a:pt x="225" y="21"/>
                    <a:pt x="225" y="22"/>
                  </a:cubicBezTo>
                  <a:cubicBezTo>
                    <a:pt x="223" y="23"/>
                    <a:pt x="216" y="24"/>
                    <a:pt x="214" y="25"/>
                  </a:cubicBezTo>
                  <a:cubicBezTo>
                    <a:pt x="215" y="26"/>
                    <a:pt x="216" y="30"/>
                    <a:pt x="217" y="33"/>
                  </a:cubicBezTo>
                  <a:cubicBezTo>
                    <a:pt x="219" y="36"/>
                    <a:pt x="220" y="38"/>
                    <a:pt x="223" y="37"/>
                  </a:cubicBezTo>
                  <a:cubicBezTo>
                    <a:pt x="226" y="37"/>
                    <a:pt x="226" y="37"/>
                    <a:pt x="228" y="36"/>
                  </a:cubicBezTo>
                  <a:cubicBezTo>
                    <a:pt x="231" y="35"/>
                    <a:pt x="233" y="34"/>
                    <a:pt x="233" y="29"/>
                  </a:cubicBezTo>
                  <a:cubicBezTo>
                    <a:pt x="233" y="29"/>
                    <a:pt x="233" y="28"/>
                    <a:pt x="233" y="27"/>
                  </a:cubicBezTo>
                  <a:cubicBezTo>
                    <a:pt x="234" y="26"/>
                    <a:pt x="236" y="26"/>
                    <a:pt x="237" y="27"/>
                  </a:cubicBezTo>
                  <a:cubicBezTo>
                    <a:pt x="237" y="28"/>
                    <a:pt x="238" y="33"/>
                    <a:pt x="238" y="38"/>
                  </a:cubicBezTo>
                  <a:cubicBezTo>
                    <a:pt x="226" y="40"/>
                    <a:pt x="218" y="42"/>
                    <a:pt x="208" y="45"/>
                  </a:cubicBezTo>
                  <a:cubicBezTo>
                    <a:pt x="207" y="44"/>
                    <a:pt x="206" y="43"/>
                    <a:pt x="207" y="42"/>
                  </a:cubicBezTo>
                  <a:cubicBezTo>
                    <a:pt x="208" y="41"/>
                    <a:pt x="209" y="41"/>
                    <a:pt x="209" y="41"/>
                  </a:cubicBezTo>
                  <a:cubicBezTo>
                    <a:pt x="210" y="40"/>
                    <a:pt x="212" y="39"/>
                    <a:pt x="211" y="36"/>
                  </a:cubicBezTo>
                  <a:cubicBezTo>
                    <a:pt x="210" y="34"/>
                    <a:pt x="208" y="29"/>
                    <a:pt x="208" y="29"/>
                  </a:cubicBezTo>
                  <a:cubicBezTo>
                    <a:pt x="207" y="30"/>
                    <a:pt x="197" y="32"/>
                    <a:pt x="196" y="33"/>
                  </a:cubicBezTo>
                  <a:cubicBezTo>
                    <a:pt x="195" y="35"/>
                    <a:pt x="195" y="40"/>
                    <a:pt x="195" y="42"/>
                  </a:cubicBezTo>
                  <a:cubicBezTo>
                    <a:pt x="194" y="43"/>
                    <a:pt x="195" y="45"/>
                    <a:pt x="196" y="45"/>
                  </a:cubicBezTo>
                  <a:cubicBezTo>
                    <a:pt x="197" y="44"/>
                    <a:pt x="198" y="44"/>
                    <a:pt x="198" y="44"/>
                  </a:cubicBezTo>
                  <a:cubicBezTo>
                    <a:pt x="200" y="45"/>
                    <a:pt x="200" y="46"/>
                    <a:pt x="199" y="47"/>
                  </a:cubicBezTo>
                  <a:cubicBezTo>
                    <a:pt x="194" y="49"/>
                    <a:pt x="189" y="51"/>
                    <a:pt x="186" y="52"/>
                  </a:cubicBezTo>
                  <a:cubicBezTo>
                    <a:pt x="185" y="52"/>
                    <a:pt x="184" y="50"/>
                    <a:pt x="185" y="49"/>
                  </a:cubicBezTo>
                  <a:cubicBezTo>
                    <a:pt x="185" y="48"/>
                    <a:pt x="186" y="48"/>
                    <a:pt x="187" y="48"/>
                  </a:cubicBezTo>
                  <a:cubicBezTo>
                    <a:pt x="187" y="47"/>
                    <a:pt x="189" y="47"/>
                    <a:pt x="190" y="43"/>
                  </a:cubicBezTo>
                  <a:cubicBezTo>
                    <a:pt x="190" y="39"/>
                    <a:pt x="193" y="19"/>
                    <a:pt x="193" y="18"/>
                  </a:cubicBezTo>
                  <a:cubicBezTo>
                    <a:pt x="193" y="15"/>
                    <a:pt x="193" y="15"/>
                    <a:pt x="192" y="14"/>
                  </a:cubicBezTo>
                  <a:cubicBezTo>
                    <a:pt x="192" y="13"/>
                    <a:pt x="190" y="14"/>
                    <a:pt x="189" y="14"/>
                  </a:cubicBezTo>
                  <a:cubicBezTo>
                    <a:pt x="188" y="13"/>
                    <a:pt x="187" y="12"/>
                    <a:pt x="188" y="11"/>
                  </a:cubicBezTo>
                  <a:moveTo>
                    <a:pt x="200" y="11"/>
                  </a:moveTo>
                  <a:cubicBezTo>
                    <a:pt x="199" y="11"/>
                    <a:pt x="199" y="12"/>
                    <a:pt x="198" y="13"/>
                  </a:cubicBezTo>
                  <a:cubicBezTo>
                    <a:pt x="198" y="14"/>
                    <a:pt x="197" y="25"/>
                    <a:pt x="196" y="29"/>
                  </a:cubicBezTo>
                  <a:cubicBezTo>
                    <a:pt x="198" y="29"/>
                    <a:pt x="205" y="27"/>
                    <a:pt x="207" y="26"/>
                  </a:cubicBezTo>
                  <a:cubicBezTo>
                    <a:pt x="206" y="24"/>
                    <a:pt x="203" y="14"/>
                    <a:pt x="202" y="12"/>
                  </a:cubicBezTo>
                  <a:cubicBezTo>
                    <a:pt x="202" y="11"/>
                    <a:pt x="201" y="11"/>
                    <a:pt x="200" y="11"/>
                  </a:cubicBezTo>
                  <a:moveTo>
                    <a:pt x="105" y="106"/>
                  </a:moveTo>
                  <a:cubicBezTo>
                    <a:pt x="109" y="102"/>
                    <a:pt x="113" y="98"/>
                    <a:pt x="118" y="93"/>
                  </a:cubicBezTo>
                  <a:cubicBezTo>
                    <a:pt x="118" y="92"/>
                    <a:pt x="117" y="90"/>
                    <a:pt x="116" y="90"/>
                  </a:cubicBezTo>
                  <a:cubicBezTo>
                    <a:pt x="116" y="91"/>
                    <a:pt x="115" y="91"/>
                    <a:pt x="115" y="91"/>
                  </a:cubicBezTo>
                  <a:cubicBezTo>
                    <a:pt x="112" y="93"/>
                    <a:pt x="110" y="92"/>
                    <a:pt x="107" y="88"/>
                  </a:cubicBezTo>
                  <a:cubicBezTo>
                    <a:pt x="104" y="86"/>
                    <a:pt x="100" y="81"/>
                    <a:pt x="96" y="77"/>
                  </a:cubicBezTo>
                  <a:cubicBezTo>
                    <a:pt x="93" y="74"/>
                    <a:pt x="91" y="71"/>
                    <a:pt x="94" y="68"/>
                  </a:cubicBezTo>
                  <a:cubicBezTo>
                    <a:pt x="94" y="68"/>
                    <a:pt x="95" y="67"/>
                    <a:pt x="95" y="67"/>
                  </a:cubicBezTo>
                  <a:cubicBezTo>
                    <a:pt x="95" y="66"/>
                    <a:pt x="94" y="64"/>
                    <a:pt x="93" y="64"/>
                  </a:cubicBezTo>
                  <a:cubicBezTo>
                    <a:pt x="89" y="68"/>
                    <a:pt x="83" y="73"/>
                    <a:pt x="78" y="78"/>
                  </a:cubicBezTo>
                  <a:cubicBezTo>
                    <a:pt x="78" y="79"/>
                    <a:pt x="80" y="80"/>
                    <a:pt x="81" y="80"/>
                  </a:cubicBezTo>
                  <a:cubicBezTo>
                    <a:pt x="81" y="80"/>
                    <a:pt x="82" y="79"/>
                    <a:pt x="82" y="79"/>
                  </a:cubicBezTo>
                  <a:cubicBezTo>
                    <a:pt x="85" y="76"/>
                    <a:pt x="88" y="80"/>
                    <a:pt x="90" y="82"/>
                  </a:cubicBezTo>
                  <a:cubicBezTo>
                    <a:pt x="92" y="84"/>
                    <a:pt x="98" y="90"/>
                    <a:pt x="101" y="93"/>
                  </a:cubicBezTo>
                  <a:cubicBezTo>
                    <a:pt x="106" y="98"/>
                    <a:pt x="106" y="99"/>
                    <a:pt x="104" y="102"/>
                  </a:cubicBezTo>
                  <a:cubicBezTo>
                    <a:pt x="103" y="102"/>
                    <a:pt x="103" y="103"/>
                    <a:pt x="102" y="103"/>
                  </a:cubicBezTo>
                  <a:cubicBezTo>
                    <a:pt x="103" y="104"/>
                    <a:pt x="104" y="105"/>
                    <a:pt x="105" y="106"/>
                  </a:cubicBezTo>
                  <a:moveTo>
                    <a:pt x="37" y="138"/>
                  </a:moveTo>
                  <a:cubicBezTo>
                    <a:pt x="36" y="139"/>
                    <a:pt x="34" y="138"/>
                    <a:pt x="34" y="137"/>
                  </a:cubicBezTo>
                  <a:cubicBezTo>
                    <a:pt x="38" y="129"/>
                    <a:pt x="41" y="125"/>
                    <a:pt x="43" y="122"/>
                  </a:cubicBezTo>
                  <a:cubicBezTo>
                    <a:pt x="48" y="114"/>
                    <a:pt x="59" y="101"/>
                    <a:pt x="74" y="112"/>
                  </a:cubicBezTo>
                  <a:cubicBezTo>
                    <a:pt x="86" y="121"/>
                    <a:pt x="82" y="133"/>
                    <a:pt x="77" y="14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66" y="157"/>
                    <a:pt x="64" y="156"/>
                    <a:pt x="64" y="155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66" y="150"/>
                    <a:pt x="66" y="150"/>
                    <a:pt x="61" y="147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1" y="135"/>
                    <a:pt x="40" y="135"/>
                    <a:pt x="38" y="137"/>
                  </a:cubicBezTo>
                  <a:cubicBezTo>
                    <a:pt x="37" y="137"/>
                    <a:pt x="37" y="138"/>
                    <a:pt x="37" y="138"/>
                  </a:cubicBezTo>
                  <a:moveTo>
                    <a:pt x="45" y="126"/>
                  </a:moveTo>
                  <a:cubicBezTo>
                    <a:pt x="44" y="128"/>
                    <a:pt x="45" y="128"/>
                    <a:pt x="46" y="128"/>
                  </a:cubicBezTo>
                  <a:cubicBezTo>
                    <a:pt x="46" y="129"/>
                    <a:pt x="64" y="140"/>
                    <a:pt x="64" y="140"/>
                  </a:cubicBezTo>
                  <a:cubicBezTo>
                    <a:pt x="66" y="142"/>
                    <a:pt x="68" y="142"/>
                    <a:pt x="70" y="142"/>
                  </a:cubicBezTo>
                  <a:cubicBezTo>
                    <a:pt x="71" y="142"/>
                    <a:pt x="72" y="141"/>
                    <a:pt x="74" y="138"/>
                  </a:cubicBezTo>
                  <a:cubicBezTo>
                    <a:pt x="75" y="136"/>
                    <a:pt x="76" y="133"/>
                    <a:pt x="76" y="130"/>
                  </a:cubicBezTo>
                  <a:cubicBezTo>
                    <a:pt x="76" y="126"/>
                    <a:pt x="75" y="122"/>
                    <a:pt x="68" y="117"/>
                  </a:cubicBezTo>
                  <a:cubicBezTo>
                    <a:pt x="60" y="112"/>
                    <a:pt x="51" y="115"/>
                    <a:pt x="46" y="123"/>
                  </a:cubicBezTo>
                  <a:cubicBezTo>
                    <a:pt x="46" y="125"/>
                    <a:pt x="45" y="125"/>
                    <a:pt x="45" y="126"/>
                  </a:cubicBezTo>
                  <a:moveTo>
                    <a:pt x="35" y="276"/>
                  </a:moveTo>
                  <a:cubicBezTo>
                    <a:pt x="35" y="278"/>
                    <a:pt x="35" y="278"/>
                    <a:pt x="35" y="278"/>
                  </a:cubicBezTo>
                  <a:cubicBezTo>
                    <a:pt x="35" y="281"/>
                    <a:pt x="31" y="281"/>
                    <a:pt x="27" y="281"/>
                  </a:cubicBezTo>
                  <a:cubicBezTo>
                    <a:pt x="23" y="281"/>
                    <a:pt x="12" y="280"/>
                    <a:pt x="7" y="280"/>
                  </a:cubicBezTo>
                  <a:cubicBezTo>
                    <a:pt x="10" y="279"/>
                    <a:pt x="23" y="274"/>
                    <a:pt x="28" y="271"/>
                  </a:cubicBezTo>
                  <a:cubicBezTo>
                    <a:pt x="33" y="269"/>
                    <a:pt x="37" y="267"/>
                    <a:pt x="38" y="267"/>
                  </a:cubicBezTo>
                  <a:cubicBezTo>
                    <a:pt x="39" y="266"/>
                    <a:pt x="39" y="265"/>
                    <a:pt x="38" y="265"/>
                  </a:cubicBezTo>
                  <a:cubicBezTo>
                    <a:pt x="36" y="264"/>
                    <a:pt x="34" y="263"/>
                    <a:pt x="28" y="260"/>
                  </a:cubicBezTo>
                  <a:cubicBezTo>
                    <a:pt x="22" y="257"/>
                    <a:pt x="11" y="252"/>
                    <a:pt x="8" y="249"/>
                  </a:cubicBezTo>
                  <a:cubicBezTo>
                    <a:pt x="11" y="249"/>
                    <a:pt x="23" y="249"/>
                    <a:pt x="29" y="249"/>
                  </a:cubicBezTo>
                  <a:cubicBezTo>
                    <a:pt x="35" y="249"/>
                    <a:pt x="35" y="251"/>
                    <a:pt x="35" y="253"/>
                  </a:cubicBezTo>
                  <a:cubicBezTo>
                    <a:pt x="35" y="253"/>
                    <a:pt x="35" y="254"/>
                    <a:pt x="35" y="254"/>
                  </a:cubicBezTo>
                  <a:cubicBezTo>
                    <a:pt x="36" y="255"/>
                    <a:pt x="38" y="255"/>
                    <a:pt x="38" y="254"/>
                  </a:cubicBezTo>
                  <a:cubicBezTo>
                    <a:pt x="39" y="249"/>
                    <a:pt x="39" y="246"/>
                    <a:pt x="40" y="237"/>
                  </a:cubicBezTo>
                  <a:cubicBezTo>
                    <a:pt x="39" y="237"/>
                    <a:pt x="38" y="236"/>
                    <a:pt x="37" y="237"/>
                  </a:cubicBezTo>
                  <a:cubicBezTo>
                    <a:pt x="37" y="238"/>
                    <a:pt x="37" y="238"/>
                    <a:pt x="36" y="239"/>
                  </a:cubicBezTo>
                  <a:cubicBezTo>
                    <a:pt x="36" y="242"/>
                    <a:pt x="34" y="242"/>
                    <a:pt x="28" y="242"/>
                  </a:cubicBezTo>
                  <a:cubicBezTo>
                    <a:pt x="23" y="243"/>
                    <a:pt x="15" y="242"/>
                    <a:pt x="10" y="242"/>
                  </a:cubicBezTo>
                  <a:cubicBezTo>
                    <a:pt x="5" y="242"/>
                    <a:pt x="5" y="241"/>
                    <a:pt x="5" y="239"/>
                  </a:cubicBezTo>
                  <a:cubicBezTo>
                    <a:pt x="5" y="238"/>
                    <a:pt x="5" y="238"/>
                    <a:pt x="5" y="237"/>
                  </a:cubicBezTo>
                  <a:cubicBezTo>
                    <a:pt x="4" y="236"/>
                    <a:pt x="2" y="236"/>
                    <a:pt x="2" y="237"/>
                  </a:cubicBezTo>
                  <a:cubicBezTo>
                    <a:pt x="1" y="241"/>
                    <a:pt x="0" y="247"/>
                    <a:pt x="0" y="251"/>
                  </a:cubicBezTo>
                  <a:cubicBezTo>
                    <a:pt x="3" y="251"/>
                    <a:pt x="6" y="253"/>
                    <a:pt x="8" y="254"/>
                  </a:cubicBezTo>
                  <a:cubicBezTo>
                    <a:pt x="9" y="255"/>
                    <a:pt x="24" y="262"/>
                    <a:pt x="27" y="264"/>
                  </a:cubicBezTo>
                  <a:cubicBezTo>
                    <a:pt x="22" y="266"/>
                    <a:pt x="11" y="271"/>
                    <a:pt x="7" y="273"/>
                  </a:cubicBezTo>
                  <a:cubicBezTo>
                    <a:pt x="4" y="275"/>
                    <a:pt x="2" y="275"/>
                    <a:pt x="0" y="275"/>
                  </a:cubicBezTo>
                  <a:cubicBezTo>
                    <a:pt x="0" y="281"/>
                    <a:pt x="0" y="284"/>
                    <a:pt x="0" y="290"/>
                  </a:cubicBezTo>
                  <a:cubicBezTo>
                    <a:pt x="1" y="290"/>
                    <a:pt x="3" y="290"/>
                    <a:pt x="4" y="289"/>
                  </a:cubicBezTo>
                  <a:cubicBezTo>
                    <a:pt x="4" y="289"/>
                    <a:pt x="4" y="289"/>
                    <a:pt x="4" y="288"/>
                  </a:cubicBezTo>
                  <a:cubicBezTo>
                    <a:pt x="3" y="284"/>
                    <a:pt x="7" y="284"/>
                    <a:pt x="11" y="284"/>
                  </a:cubicBezTo>
                  <a:cubicBezTo>
                    <a:pt x="13" y="284"/>
                    <a:pt x="24" y="285"/>
                    <a:pt x="28" y="285"/>
                  </a:cubicBezTo>
                  <a:cubicBezTo>
                    <a:pt x="35" y="286"/>
                    <a:pt x="35" y="287"/>
                    <a:pt x="35" y="289"/>
                  </a:cubicBezTo>
                  <a:cubicBezTo>
                    <a:pt x="36" y="290"/>
                    <a:pt x="35" y="290"/>
                    <a:pt x="36" y="291"/>
                  </a:cubicBezTo>
                  <a:cubicBezTo>
                    <a:pt x="37" y="292"/>
                    <a:pt x="38" y="291"/>
                    <a:pt x="39" y="291"/>
                  </a:cubicBezTo>
                  <a:cubicBezTo>
                    <a:pt x="38" y="285"/>
                    <a:pt x="38" y="282"/>
                    <a:pt x="38" y="276"/>
                  </a:cubicBezTo>
                  <a:cubicBezTo>
                    <a:pt x="37" y="275"/>
                    <a:pt x="35" y="275"/>
                    <a:pt x="35" y="276"/>
                  </a:cubicBezTo>
                  <a:moveTo>
                    <a:pt x="501" y="233"/>
                  </a:moveTo>
                  <a:cubicBezTo>
                    <a:pt x="506" y="234"/>
                    <a:pt x="511" y="234"/>
                    <a:pt x="513" y="234"/>
                  </a:cubicBezTo>
                  <a:cubicBezTo>
                    <a:pt x="514" y="232"/>
                    <a:pt x="514" y="231"/>
                    <a:pt x="513" y="231"/>
                  </a:cubicBezTo>
                  <a:cubicBezTo>
                    <a:pt x="512" y="231"/>
                    <a:pt x="511" y="230"/>
                    <a:pt x="510" y="230"/>
                  </a:cubicBezTo>
                  <a:cubicBezTo>
                    <a:pt x="509" y="230"/>
                    <a:pt x="507" y="229"/>
                    <a:pt x="505" y="228"/>
                  </a:cubicBezTo>
                  <a:cubicBezTo>
                    <a:pt x="504" y="226"/>
                    <a:pt x="504" y="224"/>
                    <a:pt x="503" y="222"/>
                  </a:cubicBezTo>
                  <a:cubicBezTo>
                    <a:pt x="503" y="221"/>
                    <a:pt x="503" y="219"/>
                    <a:pt x="503" y="218"/>
                  </a:cubicBezTo>
                  <a:cubicBezTo>
                    <a:pt x="502" y="215"/>
                    <a:pt x="503" y="214"/>
                    <a:pt x="509" y="213"/>
                  </a:cubicBezTo>
                  <a:cubicBezTo>
                    <a:pt x="514" y="212"/>
                    <a:pt x="519" y="211"/>
                    <a:pt x="524" y="209"/>
                  </a:cubicBezTo>
                  <a:cubicBezTo>
                    <a:pt x="528" y="209"/>
                    <a:pt x="532" y="208"/>
                    <a:pt x="533" y="211"/>
                  </a:cubicBezTo>
                  <a:cubicBezTo>
                    <a:pt x="533" y="212"/>
                    <a:pt x="533" y="212"/>
                    <a:pt x="533" y="213"/>
                  </a:cubicBezTo>
                  <a:cubicBezTo>
                    <a:pt x="534" y="213"/>
                    <a:pt x="536" y="213"/>
                    <a:pt x="536" y="212"/>
                  </a:cubicBezTo>
                  <a:cubicBezTo>
                    <a:pt x="535" y="208"/>
                    <a:pt x="534" y="201"/>
                    <a:pt x="532" y="194"/>
                  </a:cubicBezTo>
                  <a:cubicBezTo>
                    <a:pt x="531" y="194"/>
                    <a:pt x="529" y="194"/>
                    <a:pt x="529" y="195"/>
                  </a:cubicBezTo>
                  <a:cubicBezTo>
                    <a:pt x="529" y="196"/>
                    <a:pt x="529" y="196"/>
                    <a:pt x="529" y="197"/>
                  </a:cubicBezTo>
                  <a:cubicBezTo>
                    <a:pt x="530" y="201"/>
                    <a:pt x="526" y="201"/>
                    <a:pt x="522" y="202"/>
                  </a:cubicBezTo>
                  <a:cubicBezTo>
                    <a:pt x="520" y="203"/>
                    <a:pt x="511" y="205"/>
                    <a:pt x="507" y="206"/>
                  </a:cubicBezTo>
                  <a:cubicBezTo>
                    <a:pt x="501" y="208"/>
                    <a:pt x="500" y="207"/>
                    <a:pt x="499" y="204"/>
                  </a:cubicBezTo>
                  <a:cubicBezTo>
                    <a:pt x="498" y="204"/>
                    <a:pt x="498" y="203"/>
                    <a:pt x="498" y="203"/>
                  </a:cubicBezTo>
                  <a:cubicBezTo>
                    <a:pt x="497" y="202"/>
                    <a:pt x="496" y="203"/>
                    <a:pt x="495" y="204"/>
                  </a:cubicBezTo>
                  <a:cubicBezTo>
                    <a:pt x="496" y="209"/>
                    <a:pt x="500" y="222"/>
                    <a:pt x="501" y="233"/>
                  </a:cubicBezTo>
                  <a:moveTo>
                    <a:pt x="429" y="90"/>
                  </a:moveTo>
                  <a:cubicBezTo>
                    <a:pt x="430" y="89"/>
                    <a:pt x="430" y="89"/>
                    <a:pt x="432" y="87"/>
                  </a:cubicBezTo>
                  <a:cubicBezTo>
                    <a:pt x="434" y="84"/>
                    <a:pt x="435" y="85"/>
                    <a:pt x="436" y="85"/>
                  </a:cubicBezTo>
                  <a:cubicBezTo>
                    <a:pt x="437" y="86"/>
                    <a:pt x="437" y="86"/>
                    <a:pt x="438" y="86"/>
                  </a:cubicBezTo>
                  <a:cubicBezTo>
                    <a:pt x="439" y="86"/>
                    <a:pt x="440" y="84"/>
                    <a:pt x="440" y="83"/>
                  </a:cubicBezTo>
                  <a:cubicBezTo>
                    <a:pt x="436" y="81"/>
                    <a:pt x="431" y="77"/>
                    <a:pt x="426" y="73"/>
                  </a:cubicBezTo>
                  <a:cubicBezTo>
                    <a:pt x="425" y="73"/>
                    <a:pt x="424" y="74"/>
                    <a:pt x="424" y="75"/>
                  </a:cubicBezTo>
                  <a:cubicBezTo>
                    <a:pt x="424" y="76"/>
                    <a:pt x="425" y="76"/>
                    <a:pt x="426" y="77"/>
                  </a:cubicBezTo>
                  <a:cubicBezTo>
                    <a:pt x="428" y="80"/>
                    <a:pt x="428" y="80"/>
                    <a:pt x="426" y="82"/>
                  </a:cubicBezTo>
                  <a:cubicBezTo>
                    <a:pt x="425" y="84"/>
                    <a:pt x="425" y="84"/>
                    <a:pt x="424" y="85"/>
                  </a:cubicBezTo>
                  <a:cubicBezTo>
                    <a:pt x="422" y="87"/>
                    <a:pt x="421" y="87"/>
                    <a:pt x="419" y="85"/>
                  </a:cubicBezTo>
                  <a:cubicBezTo>
                    <a:pt x="418" y="85"/>
                    <a:pt x="417" y="84"/>
                    <a:pt x="416" y="83"/>
                  </a:cubicBezTo>
                  <a:cubicBezTo>
                    <a:pt x="414" y="81"/>
                    <a:pt x="407" y="74"/>
                    <a:pt x="414" y="63"/>
                  </a:cubicBezTo>
                  <a:cubicBezTo>
                    <a:pt x="422" y="51"/>
                    <a:pt x="433" y="54"/>
                    <a:pt x="437" y="57"/>
                  </a:cubicBezTo>
                  <a:cubicBezTo>
                    <a:pt x="440" y="60"/>
                    <a:pt x="441" y="62"/>
                    <a:pt x="441" y="65"/>
                  </a:cubicBezTo>
                  <a:cubicBezTo>
                    <a:pt x="442" y="68"/>
                    <a:pt x="440" y="70"/>
                    <a:pt x="440" y="72"/>
                  </a:cubicBezTo>
                  <a:cubicBezTo>
                    <a:pt x="440" y="72"/>
                    <a:pt x="442" y="73"/>
                    <a:pt x="443" y="73"/>
                  </a:cubicBezTo>
                  <a:cubicBezTo>
                    <a:pt x="445" y="70"/>
                    <a:pt x="447" y="67"/>
                    <a:pt x="449" y="64"/>
                  </a:cubicBezTo>
                  <a:cubicBezTo>
                    <a:pt x="448" y="63"/>
                    <a:pt x="446" y="60"/>
                    <a:pt x="439" y="54"/>
                  </a:cubicBezTo>
                  <a:cubicBezTo>
                    <a:pt x="433" y="50"/>
                    <a:pt x="425" y="46"/>
                    <a:pt x="416" y="50"/>
                  </a:cubicBezTo>
                  <a:cubicBezTo>
                    <a:pt x="410" y="52"/>
                    <a:pt x="404" y="59"/>
                    <a:pt x="404" y="67"/>
                  </a:cubicBezTo>
                  <a:cubicBezTo>
                    <a:pt x="404" y="77"/>
                    <a:pt x="409" y="82"/>
                    <a:pt x="414" y="86"/>
                  </a:cubicBezTo>
                  <a:cubicBezTo>
                    <a:pt x="419" y="90"/>
                    <a:pt x="424" y="92"/>
                    <a:pt x="427" y="94"/>
                  </a:cubicBezTo>
                  <a:cubicBezTo>
                    <a:pt x="427" y="92"/>
                    <a:pt x="428" y="91"/>
                    <a:pt x="429" y="90"/>
                  </a:cubicBezTo>
                  <a:moveTo>
                    <a:pt x="307" y="506"/>
                  </a:moveTo>
                  <a:cubicBezTo>
                    <a:pt x="313" y="517"/>
                    <a:pt x="314" y="519"/>
                    <a:pt x="319" y="528"/>
                  </a:cubicBezTo>
                  <a:cubicBezTo>
                    <a:pt x="321" y="531"/>
                    <a:pt x="321" y="532"/>
                    <a:pt x="318" y="533"/>
                  </a:cubicBezTo>
                  <a:cubicBezTo>
                    <a:pt x="318" y="533"/>
                    <a:pt x="317" y="533"/>
                    <a:pt x="317" y="533"/>
                  </a:cubicBezTo>
                  <a:cubicBezTo>
                    <a:pt x="316" y="534"/>
                    <a:pt x="317" y="536"/>
                    <a:pt x="317" y="537"/>
                  </a:cubicBezTo>
                  <a:cubicBezTo>
                    <a:pt x="323" y="536"/>
                    <a:pt x="329" y="534"/>
                    <a:pt x="335" y="533"/>
                  </a:cubicBezTo>
                  <a:cubicBezTo>
                    <a:pt x="336" y="532"/>
                    <a:pt x="335" y="530"/>
                    <a:pt x="335" y="530"/>
                  </a:cubicBezTo>
                  <a:cubicBezTo>
                    <a:pt x="334" y="530"/>
                    <a:pt x="333" y="530"/>
                    <a:pt x="333" y="530"/>
                  </a:cubicBezTo>
                  <a:cubicBezTo>
                    <a:pt x="330" y="530"/>
                    <a:pt x="329" y="529"/>
                    <a:pt x="326" y="525"/>
                  </a:cubicBezTo>
                  <a:cubicBezTo>
                    <a:pt x="325" y="523"/>
                    <a:pt x="311" y="498"/>
                    <a:pt x="311" y="498"/>
                  </a:cubicBezTo>
                  <a:cubicBezTo>
                    <a:pt x="310" y="497"/>
                    <a:pt x="310" y="497"/>
                    <a:pt x="310" y="497"/>
                  </a:cubicBezTo>
                  <a:cubicBezTo>
                    <a:pt x="309" y="497"/>
                    <a:pt x="306" y="499"/>
                    <a:pt x="304" y="500"/>
                  </a:cubicBezTo>
                  <a:cubicBezTo>
                    <a:pt x="302" y="510"/>
                    <a:pt x="298" y="524"/>
                    <a:pt x="297" y="530"/>
                  </a:cubicBezTo>
                  <a:cubicBezTo>
                    <a:pt x="295" y="535"/>
                    <a:pt x="294" y="536"/>
                    <a:pt x="293" y="536"/>
                  </a:cubicBezTo>
                  <a:cubicBezTo>
                    <a:pt x="292" y="537"/>
                    <a:pt x="291" y="537"/>
                    <a:pt x="291" y="537"/>
                  </a:cubicBezTo>
                  <a:cubicBezTo>
                    <a:pt x="290" y="538"/>
                    <a:pt x="290" y="539"/>
                    <a:pt x="291" y="540"/>
                  </a:cubicBezTo>
                  <a:cubicBezTo>
                    <a:pt x="295" y="540"/>
                    <a:pt x="302" y="539"/>
                    <a:pt x="306" y="538"/>
                  </a:cubicBezTo>
                  <a:cubicBezTo>
                    <a:pt x="307" y="538"/>
                    <a:pt x="306" y="536"/>
                    <a:pt x="305" y="535"/>
                  </a:cubicBezTo>
                  <a:cubicBezTo>
                    <a:pt x="305" y="535"/>
                    <a:pt x="304" y="535"/>
                    <a:pt x="304" y="535"/>
                  </a:cubicBezTo>
                  <a:cubicBezTo>
                    <a:pt x="302" y="535"/>
                    <a:pt x="301" y="535"/>
                    <a:pt x="301" y="530"/>
                  </a:cubicBezTo>
                  <a:cubicBezTo>
                    <a:pt x="303" y="523"/>
                    <a:pt x="305" y="514"/>
                    <a:pt x="307" y="506"/>
                  </a:cubicBezTo>
                  <a:moveTo>
                    <a:pt x="511" y="271"/>
                  </a:moveTo>
                  <a:cubicBezTo>
                    <a:pt x="523" y="267"/>
                    <a:pt x="524" y="266"/>
                    <a:pt x="534" y="263"/>
                  </a:cubicBezTo>
                  <a:cubicBezTo>
                    <a:pt x="537" y="262"/>
                    <a:pt x="539" y="261"/>
                    <a:pt x="539" y="264"/>
                  </a:cubicBezTo>
                  <a:cubicBezTo>
                    <a:pt x="539" y="265"/>
                    <a:pt x="539" y="266"/>
                    <a:pt x="539" y="266"/>
                  </a:cubicBezTo>
                  <a:cubicBezTo>
                    <a:pt x="540" y="267"/>
                    <a:pt x="542" y="267"/>
                    <a:pt x="542" y="266"/>
                  </a:cubicBezTo>
                  <a:cubicBezTo>
                    <a:pt x="542" y="260"/>
                    <a:pt x="542" y="254"/>
                    <a:pt x="542" y="248"/>
                  </a:cubicBezTo>
                  <a:cubicBezTo>
                    <a:pt x="541" y="247"/>
                    <a:pt x="539" y="247"/>
                    <a:pt x="538" y="248"/>
                  </a:cubicBezTo>
                  <a:cubicBezTo>
                    <a:pt x="538" y="248"/>
                    <a:pt x="538" y="249"/>
                    <a:pt x="538" y="250"/>
                  </a:cubicBezTo>
                  <a:cubicBezTo>
                    <a:pt x="538" y="253"/>
                    <a:pt x="537" y="254"/>
                    <a:pt x="532" y="255"/>
                  </a:cubicBezTo>
                  <a:cubicBezTo>
                    <a:pt x="530" y="256"/>
                    <a:pt x="503" y="266"/>
                    <a:pt x="503" y="266"/>
                  </a:cubicBezTo>
                  <a:cubicBezTo>
                    <a:pt x="502" y="267"/>
                    <a:pt x="502" y="267"/>
                    <a:pt x="502" y="268"/>
                  </a:cubicBezTo>
                  <a:cubicBezTo>
                    <a:pt x="502" y="268"/>
                    <a:pt x="503" y="272"/>
                    <a:pt x="504" y="273"/>
                  </a:cubicBezTo>
                  <a:cubicBezTo>
                    <a:pt x="513" y="277"/>
                    <a:pt x="527" y="283"/>
                    <a:pt x="532" y="285"/>
                  </a:cubicBezTo>
                  <a:cubicBezTo>
                    <a:pt x="538" y="287"/>
                    <a:pt x="538" y="289"/>
                    <a:pt x="538" y="290"/>
                  </a:cubicBezTo>
                  <a:cubicBezTo>
                    <a:pt x="538" y="291"/>
                    <a:pt x="538" y="292"/>
                    <a:pt x="538" y="293"/>
                  </a:cubicBezTo>
                  <a:cubicBezTo>
                    <a:pt x="539" y="293"/>
                    <a:pt x="541" y="294"/>
                    <a:pt x="541" y="293"/>
                  </a:cubicBezTo>
                  <a:cubicBezTo>
                    <a:pt x="542" y="288"/>
                    <a:pt x="542" y="282"/>
                    <a:pt x="542" y="278"/>
                  </a:cubicBezTo>
                  <a:cubicBezTo>
                    <a:pt x="542" y="277"/>
                    <a:pt x="540" y="277"/>
                    <a:pt x="539" y="277"/>
                  </a:cubicBezTo>
                  <a:cubicBezTo>
                    <a:pt x="539" y="278"/>
                    <a:pt x="539" y="279"/>
                    <a:pt x="539" y="279"/>
                  </a:cubicBezTo>
                  <a:cubicBezTo>
                    <a:pt x="539" y="281"/>
                    <a:pt x="538" y="282"/>
                    <a:pt x="534" y="281"/>
                  </a:cubicBezTo>
                  <a:cubicBezTo>
                    <a:pt x="527" y="278"/>
                    <a:pt x="518" y="274"/>
                    <a:pt x="511" y="271"/>
                  </a:cubicBezTo>
                  <a:moveTo>
                    <a:pt x="236" y="500"/>
                  </a:moveTo>
                  <a:cubicBezTo>
                    <a:pt x="234" y="504"/>
                    <a:pt x="233" y="508"/>
                    <a:pt x="232" y="511"/>
                  </a:cubicBezTo>
                  <a:cubicBezTo>
                    <a:pt x="233" y="512"/>
                    <a:pt x="234" y="512"/>
                    <a:pt x="235" y="512"/>
                  </a:cubicBezTo>
                  <a:cubicBezTo>
                    <a:pt x="235" y="511"/>
                    <a:pt x="236" y="509"/>
                    <a:pt x="236" y="509"/>
                  </a:cubicBezTo>
                  <a:cubicBezTo>
                    <a:pt x="237" y="508"/>
                    <a:pt x="238" y="506"/>
                    <a:pt x="240" y="505"/>
                  </a:cubicBezTo>
                  <a:cubicBezTo>
                    <a:pt x="242" y="504"/>
                    <a:pt x="244" y="505"/>
                    <a:pt x="246" y="505"/>
                  </a:cubicBezTo>
                  <a:cubicBezTo>
                    <a:pt x="248" y="505"/>
                    <a:pt x="249" y="505"/>
                    <a:pt x="250" y="505"/>
                  </a:cubicBezTo>
                  <a:cubicBezTo>
                    <a:pt x="253" y="506"/>
                    <a:pt x="253" y="507"/>
                    <a:pt x="253" y="513"/>
                  </a:cubicBezTo>
                  <a:cubicBezTo>
                    <a:pt x="252" y="518"/>
                    <a:pt x="252" y="523"/>
                    <a:pt x="252" y="529"/>
                  </a:cubicBezTo>
                  <a:cubicBezTo>
                    <a:pt x="251" y="532"/>
                    <a:pt x="251" y="536"/>
                    <a:pt x="247" y="536"/>
                  </a:cubicBezTo>
                  <a:cubicBezTo>
                    <a:pt x="247" y="536"/>
                    <a:pt x="247" y="536"/>
                    <a:pt x="246" y="536"/>
                  </a:cubicBezTo>
                  <a:cubicBezTo>
                    <a:pt x="245" y="537"/>
                    <a:pt x="245" y="539"/>
                    <a:pt x="246" y="539"/>
                  </a:cubicBezTo>
                  <a:cubicBezTo>
                    <a:pt x="250" y="540"/>
                    <a:pt x="257" y="540"/>
                    <a:pt x="264" y="540"/>
                  </a:cubicBezTo>
                  <a:cubicBezTo>
                    <a:pt x="265" y="540"/>
                    <a:pt x="265" y="538"/>
                    <a:pt x="264" y="537"/>
                  </a:cubicBezTo>
                  <a:cubicBezTo>
                    <a:pt x="263" y="537"/>
                    <a:pt x="263" y="537"/>
                    <a:pt x="262" y="537"/>
                  </a:cubicBezTo>
                  <a:cubicBezTo>
                    <a:pt x="258" y="536"/>
                    <a:pt x="259" y="532"/>
                    <a:pt x="259" y="529"/>
                  </a:cubicBezTo>
                  <a:cubicBezTo>
                    <a:pt x="259" y="526"/>
                    <a:pt x="260" y="518"/>
                    <a:pt x="260" y="513"/>
                  </a:cubicBezTo>
                  <a:cubicBezTo>
                    <a:pt x="261" y="507"/>
                    <a:pt x="261" y="506"/>
                    <a:pt x="264" y="506"/>
                  </a:cubicBezTo>
                  <a:cubicBezTo>
                    <a:pt x="265" y="506"/>
                    <a:pt x="265" y="506"/>
                    <a:pt x="266" y="506"/>
                  </a:cubicBezTo>
                  <a:cubicBezTo>
                    <a:pt x="267" y="505"/>
                    <a:pt x="267" y="503"/>
                    <a:pt x="266" y="502"/>
                  </a:cubicBezTo>
                  <a:cubicBezTo>
                    <a:pt x="261" y="502"/>
                    <a:pt x="248" y="502"/>
                    <a:pt x="236" y="500"/>
                  </a:cubicBezTo>
                  <a:moveTo>
                    <a:pt x="501" y="323"/>
                  </a:moveTo>
                  <a:cubicBezTo>
                    <a:pt x="502" y="321"/>
                    <a:pt x="502" y="321"/>
                    <a:pt x="502" y="321"/>
                  </a:cubicBezTo>
                  <a:cubicBezTo>
                    <a:pt x="502" y="318"/>
                    <a:pt x="506" y="319"/>
                    <a:pt x="510" y="321"/>
                  </a:cubicBezTo>
                  <a:cubicBezTo>
                    <a:pt x="513" y="322"/>
                    <a:pt x="524" y="325"/>
                    <a:pt x="529" y="326"/>
                  </a:cubicBezTo>
                  <a:cubicBezTo>
                    <a:pt x="526" y="327"/>
                    <a:pt x="512" y="328"/>
                    <a:pt x="506" y="329"/>
                  </a:cubicBezTo>
                  <a:cubicBezTo>
                    <a:pt x="501" y="331"/>
                    <a:pt x="497" y="331"/>
                    <a:pt x="496" y="331"/>
                  </a:cubicBezTo>
                  <a:cubicBezTo>
                    <a:pt x="495" y="331"/>
                    <a:pt x="495" y="332"/>
                    <a:pt x="495" y="333"/>
                  </a:cubicBezTo>
                  <a:cubicBezTo>
                    <a:pt x="497" y="335"/>
                    <a:pt x="498" y="336"/>
                    <a:pt x="503" y="340"/>
                  </a:cubicBezTo>
                  <a:cubicBezTo>
                    <a:pt x="508" y="345"/>
                    <a:pt x="518" y="353"/>
                    <a:pt x="520" y="356"/>
                  </a:cubicBezTo>
                  <a:cubicBezTo>
                    <a:pt x="517" y="355"/>
                    <a:pt x="505" y="352"/>
                    <a:pt x="500" y="350"/>
                  </a:cubicBezTo>
                  <a:cubicBezTo>
                    <a:pt x="494" y="349"/>
                    <a:pt x="494" y="348"/>
                    <a:pt x="495" y="346"/>
                  </a:cubicBezTo>
                  <a:cubicBezTo>
                    <a:pt x="495" y="345"/>
                    <a:pt x="495" y="345"/>
                    <a:pt x="495" y="344"/>
                  </a:cubicBezTo>
                  <a:cubicBezTo>
                    <a:pt x="495" y="343"/>
                    <a:pt x="493" y="343"/>
                    <a:pt x="492" y="343"/>
                  </a:cubicBezTo>
                  <a:cubicBezTo>
                    <a:pt x="491" y="348"/>
                    <a:pt x="490" y="351"/>
                    <a:pt x="486" y="359"/>
                  </a:cubicBezTo>
                  <a:cubicBezTo>
                    <a:pt x="487" y="360"/>
                    <a:pt x="488" y="361"/>
                    <a:pt x="489" y="360"/>
                  </a:cubicBezTo>
                  <a:cubicBezTo>
                    <a:pt x="490" y="359"/>
                    <a:pt x="490" y="359"/>
                    <a:pt x="490" y="358"/>
                  </a:cubicBezTo>
                  <a:cubicBezTo>
                    <a:pt x="491" y="356"/>
                    <a:pt x="494" y="356"/>
                    <a:pt x="499" y="357"/>
                  </a:cubicBezTo>
                  <a:cubicBezTo>
                    <a:pt x="504" y="358"/>
                    <a:pt x="511" y="361"/>
                    <a:pt x="517" y="362"/>
                  </a:cubicBezTo>
                  <a:cubicBezTo>
                    <a:pt x="521" y="363"/>
                    <a:pt x="521" y="365"/>
                    <a:pt x="521" y="367"/>
                  </a:cubicBezTo>
                  <a:cubicBezTo>
                    <a:pt x="520" y="368"/>
                    <a:pt x="520" y="368"/>
                    <a:pt x="520" y="368"/>
                  </a:cubicBezTo>
                  <a:cubicBezTo>
                    <a:pt x="521" y="370"/>
                    <a:pt x="522" y="370"/>
                    <a:pt x="523" y="370"/>
                  </a:cubicBezTo>
                  <a:cubicBezTo>
                    <a:pt x="525" y="366"/>
                    <a:pt x="527" y="360"/>
                    <a:pt x="528" y="356"/>
                  </a:cubicBezTo>
                  <a:cubicBezTo>
                    <a:pt x="526" y="355"/>
                    <a:pt x="523" y="353"/>
                    <a:pt x="521" y="351"/>
                  </a:cubicBezTo>
                  <a:cubicBezTo>
                    <a:pt x="521" y="350"/>
                    <a:pt x="508" y="339"/>
                    <a:pt x="505" y="337"/>
                  </a:cubicBezTo>
                  <a:cubicBezTo>
                    <a:pt x="511" y="336"/>
                    <a:pt x="523" y="334"/>
                    <a:pt x="527" y="333"/>
                  </a:cubicBezTo>
                  <a:cubicBezTo>
                    <a:pt x="531" y="332"/>
                    <a:pt x="533" y="332"/>
                    <a:pt x="535" y="333"/>
                  </a:cubicBezTo>
                  <a:cubicBezTo>
                    <a:pt x="536" y="328"/>
                    <a:pt x="537" y="324"/>
                    <a:pt x="538" y="319"/>
                  </a:cubicBezTo>
                  <a:cubicBezTo>
                    <a:pt x="537" y="318"/>
                    <a:pt x="536" y="317"/>
                    <a:pt x="535" y="318"/>
                  </a:cubicBezTo>
                  <a:cubicBezTo>
                    <a:pt x="535" y="319"/>
                    <a:pt x="535" y="319"/>
                    <a:pt x="534" y="320"/>
                  </a:cubicBezTo>
                  <a:cubicBezTo>
                    <a:pt x="533" y="324"/>
                    <a:pt x="530" y="322"/>
                    <a:pt x="526" y="321"/>
                  </a:cubicBezTo>
                  <a:cubicBezTo>
                    <a:pt x="524" y="321"/>
                    <a:pt x="513" y="317"/>
                    <a:pt x="510" y="316"/>
                  </a:cubicBezTo>
                  <a:cubicBezTo>
                    <a:pt x="504" y="314"/>
                    <a:pt x="504" y="312"/>
                    <a:pt x="504" y="310"/>
                  </a:cubicBezTo>
                  <a:cubicBezTo>
                    <a:pt x="504" y="309"/>
                    <a:pt x="504" y="309"/>
                    <a:pt x="504" y="308"/>
                  </a:cubicBezTo>
                  <a:cubicBezTo>
                    <a:pt x="503" y="307"/>
                    <a:pt x="502" y="307"/>
                    <a:pt x="501" y="308"/>
                  </a:cubicBezTo>
                  <a:cubicBezTo>
                    <a:pt x="500" y="313"/>
                    <a:pt x="499" y="316"/>
                    <a:pt x="498" y="323"/>
                  </a:cubicBezTo>
                  <a:cubicBezTo>
                    <a:pt x="499" y="324"/>
                    <a:pt x="500" y="324"/>
                    <a:pt x="501" y="323"/>
                  </a:cubicBezTo>
                  <a:moveTo>
                    <a:pt x="277" y="16"/>
                  </a:moveTo>
                  <a:cubicBezTo>
                    <a:pt x="277" y="13"/>
                    <a:pt x="274" y="10"/>
                    <a:pt x="271" y="10"/>
                  </a:cubicBezTo>
                  <a:cubicBezTo>
                    <a:pt x="268" y="10"/>
                    <a:pt x="265" y="13"/>
                    <a:pt x="265" y="16"/>
                  </a:cubicBezTo>
                  <a:cubicBezTo>
                    <a:pt x="265" y="20"/>
                    <a:pt x="268" y="22"/>
                    <a:pt x="271" y="22"/>
                  </a:cubicBezTo>
                  <a:cubicBezTo>
                    <a:pt x="274" y="22"/>
                    <a:pt x="277" y="20"/>
                    <a:pt x="277" y="16"/>
                  </a:cubicBezTo>
                  <a:moveTo>
                    <a:pt x="208" y="522"/>
                  </a:moveTo>
                  <a:cubicBezTo>
                    <a:pt x="208" y="523"/>
                    <a:pt x="207" y="524"/>
                    <a:pt x="206" y="525"/>
                  </a:cubicBezTo>
                  <a:cubicBezTo>
                    <a:pt x="205" y="526"/>
                    <a:pt x="203" y="527"/>
                    <a:pt x="199" y="526"/>
                  </a:cubicBezTo>
                  <a:cubicBezTo>
                    <a:pt x="198" y="526"/>
                    <a:pt x="196" y="526"/>
                    <a:pt x="194" y="525"/>
                  </a:cubicBezTo>
                  <a:cubicBezTo>
                    <a:pt x="194" y="525"/>
                    <a:pt x="199" y="507"/>
                    <a:pt x="201" y="503"/>
                  </a:cubicBezTo>
                  <a:cubicBezTo>
                    <a:pt x="203" y="497"/>
                    <a:pt x="203" y="496"/>
                    <a:pt x="207" y="497"/>
                  </a:cubicBezTo>
                  <a:cubicBezTo>
                    <a:pt x="207" y="497"/>
                    <a:pt x="208" y="497"/>
                    <a:pt x="208" y="497"/>
                  </a:cubicBezTo>
                  <a:cubicBezTo>
                    <a:pt x="209" y="497"/>
                    <a:pt x="209" y="495"/>
                    <a:pt x="209" y="494"/>
                  </a:cubicBezTo>
                  <a:cubicBezTo>
                    <a:pt x="204" y="493"/>
                    <a:pt x="197" y="490"/>
                    <a:pt x="192" y="488"/>
                  </a:cubicBezTo>
                  <a:cubicBezTo>
                    <a:pt x="191" y="489"/>
                    <a:pt x="190" y="491"/>
                    <a:pt x="191" y="491"/>
                  </a:cubicBezTo>
                  <a:cubicBezTo>
                    <a:pt x="191" y="492"/>
                    <a:pt x="192" y="492"/>
                    <a:pt x="192" y="492"/>
                  </a:cubicBezTo>
                  <a:cubicBezTo>
                    <a:pt x="195" y="494"/>
                    <a:pt x="195" y="496"/>
                    <a:pt x="193" y="501"/>
                  </a:cubicBezTo>
                  <a:cubicBezTo>
                    <a:pt x="193" y="504"/>
                    <a:pt x="193" y="504"/>
                    <a:pt x="186" y="522"/>
                  </a:cubicBezTo>
                  <a:cubicBezTo>
                    <a:pt x="184" y="522"/>
                    <a:pt x="181" y="521"/>
                    <a:pt x="180" y="520"/>
                  </a:cubicBezTo>
                  <a:cubicBezTo>
                    <a:pt x="177" y="519"/>
                    <a:pt x="177" y="516"/>
                    <a:pt x="177" y="515"/>
                  </a:cubicBezTo>
                  <a:cubicBezTo>
                    <a:pt x="177" y="514"/>
                    <a:pt x="177" y="513"/>
                    <a:pt x="177" y="512"/>
                  </a:cubicBezTo>
                  <a:cubicBezTo>
                    <a:pt x="177" y="511"/>
                    <a:pt x="175" y="510"/>
                    <a:pt x="174" y="511"/>
                  </a:cubicBezTo>
                  <a:cubicBezTo>
                    <a:pt x="173" y="512"/>
                    <a:pt x="171" y="519"/>
                    <a:pt x="171" y="521"/>
                  </a:cubicBezTo>
                  <a:cubicBezTo>
                    <a:pt x="185" y="527"/>
                    <a:pt x="193" y="529"/>
                    <a:pt x="206" y="533"/>
                  </a:cubicBezTo>
                  <a:cubicBezTo>
                    <a:pt x="207" y="532"/>
                    <a:pt x="211" y="525"/>
                    <a:pt x="211" y="524"/>
                  </a:cubicBezTo>
                  <a:cubicBezTo>
                    <a:pt x="211" y="523"/>
                    <a:pt x="209" y="522"/>
                    <a:pt x="208" y="522"/>
                  </a:cubicBezTo>
                  <a:moveTo>
                    <a:pt x="101" y="467"/>
                  </a:moveTo>
                  <a:cubicBezTo>
                    <a:pt x="100" y="467"/>
                    <a:pt x="99" y="468"/>
                    <a:pt x="97" y="468"/>
                  </a:cubicBezTo>
                  <a:cubicBezTo>
                    <a:pt x="96" y="469"/>
                    <a:pt x="93" y="469"/>
                    <a:pt x="91" y="466"/>
                  </a:cubicBezTo>
                  <a:cubicBezTo>
                    <a:pt x="90" y="466"/>
                    <a:pt x="89" y="464"/>
                    <a:pt x="87" y="463"/>
                  </a:cubicBezTo>
                  <a:cubicBezTo>
                    <a:pt x="87" y="463"/>
                    <a:pt x="100" y="450"/>
                    <a:pt x="103" y="446"/>
                  </a:cubicBezTo>
                  <a:cubicBezTo>
                    <a:pt x="107" y="442"/>
                    <a:pt x="108" y="441"/>
                    <a:pt x="111" y="443"/>
                  </a:cubicBezTo>
                  <a:cubicBezTo>
                    <a:pt x="111" y="444"/>
                    <a:pt x="112" y="444"/>
                    <a:pt x="112" y="444"/>
                  </a:cubicBezTo>
                  <a:cubicBezTo>
                    <a:pt x="113" y="444"/>
                    <a:pt x="114" y="443"/>
                    <a:pt x="114" y="442"/>
                  </a:cubicBezTo>
                  <a:cubicBezTo>
                    <a:pt x="110" y="438"/>
                    <a:pt x="105" y="433"/>
                    <a:pt x="101" y="429"/>
                  </a:cubicBezTo>
                  <a:cubicBezTo>
                    <a:pt x="100" y="429"/>
                    <a:pt x="99" y="430"/>
                    <a:pt x="99" y="431"/>
                  </a:cubicBezTo>
                  <a:cubicBezTo>
                    <a:pt x="99" y="432"/>
                    <a:pt x="100" y="432"/>
                    <a:pt x="100" y="433"/>
                  </a:cubicBezTo>
                  <a:cubicBezTo>
                    <a:pt x="102" y="436"/>
                    <a:pt x="101" y="437"/>
                    <a:pt x="97" y="441"/>
                  </a:cubicBezTo>
                  <a:cubicBezTo>
                    <a:pt x="95" y="443"/>
                    <a:pt x="95" y="443"/>
                    <a:pt x="81" y="457"/>
                  </a:cubicBezTo>
                  <a:cubicBezTo>
                    <a:pt x="79" y="455"/>
                    <a:pt x="77" y="453"/>
                    <a:pt x="76" y="452"/>
                  </a:cubicBezTo>
                  <a:cubicBezTo>
                    <a:pt x="74" y="449"/>
                    <a:pt x="76" y="447"/>
                    <a:pt x="76" y="446"/>
                  </a:cubicBezTo>
                  <a:cubicBezTo>
                    <a:pt x="76" y="445"/>
                    <a:pt x="77" y="444"/>
                    <a:pt x="78" y="443"/>
                  </a:cubicBezTo>
                  <a:cubicBezTo>
                    <a:pt x="78" y="442"/>
                    <a:pt x="76" y="441"/>
                    <a:pt x="75" y="441"/>
                  </a:cubicBezTo>
                  <a:cubicBezTo>
                    <a:pt x="74" y="442"/>
                    <a:pt x="69" y="448"/>
                    <a:pt x="68" y="449"/>
                  </a:cubicBezTo>
                  <a:cubicBezTo>
                    <a:pt x="78" y="460"/>
                    <a:pt x="84" y="466"/>
                    <a:pt x="94" y="475"/>
                  </a:cubicBezTo>
                  <a:cubicBezTo>
                    <a:pt x="95" y="475"/>
                    <a:pt x="102" y="470"/>
                    <a:pt x="103" y="469"/>
                  </a:cubicBezTo>
                  <a:cubicBezTo>
                    <a:pt x="103" y="468"/>
                    <a:pt x="102" y="467"/>
                    <a:pt x="101" y="467"/>
                  </a:cubicBezTo>
                  <a:moveTo>
                    <a:pt x="452" y="421"/>
                  </a:moveTo>
                  <a:cubicBezTo>
                    <a:pt x="453" y="420"/>
                    <a:pt x="453" y="420"/>
                    <a:pt x="454" y="419"/>
                  </a:cubicBezTo>
                  <a:cubicBezTo>
                    <a:pt x="456" y="417"/>
                    <a:pt x="458" y="416"/>
                    <a:pt x="462" y="419"/>
                  </a:cubicBezTo>
                  <a:cubicBezTo>
                    <a:pt x="463" y="420"/>
                    <a:pt x="466" y="423"/>
                    <a:pt x="467" y="424"/>
                  </a:cubicBezTo>
                  <a:cubicBezTo>
                    <a:pt x="465" y="427"/>
                    <a:pt x="463" y="429"/>
                    <a:pt x="461" y="432"/>
                  </a:cubicBezTo>
                  <a:cubicBezTo>
                    <a:pt x="461" y="433"/>
                    <a:pt x="462" y="434"/>
                    <a:pt x="464" y="434"/>
                  </a:cubicBezTo>
                  <a:cubicBezTo>
                    <a:pt x="466" y="431"/>
                    <a:pt x="468" y="430"/>
                    <a:pt x="471" y="426"/>
                  </a:cubicBezTo>
                  <a:cubicBezTo>
                    <a:pt x="472" y="427"/>
                    <a:pt x="479" y="433"/>
                    <a:pt x="480" y="433"/>
                  </a:cubicBezTo>
                  <a:cubicBezTo>
                    <a:pt x="481" y="434"/>
                    <a:pt x="481" y="435"/>
                    <a:pt x="480" y="436"/>
                  </a:cubicBezTo>
                  <a:cubicBezTo>
                    <a:pt x="479" y="438"/>
                    <a:pt x="478" y="440"/>
                    <a:pt x="475" y="442"/>
                  </a:cubicBezTo>
                  <a:cubicBezTo>
                    <a:pt x="471" y="447"/>
                    <a:pt x="464" y="443"/>
                    <a:pt x="462" y="442"/>
                  </a:cubicBezTo>
                  <a:cubicBezTo>
                    <a:pt x="461" y="442"/>
                    <a:pt x="460" y="443"/>
                    <a:pt x="460" y="445"/>
                  </a:cubicBezTo>
                  <a:cubicBezTo>
                    <a:pt x="463" y="447"/>
                    <a:pt x="469" y="450"/>
                    <a:pt x="471" y="452"/>
                  </a:cubicBezTo>
                  <a:cubicBezTo>
                    <a:pt x="481" y="441"/>
                    <a:pt x="486" y="435"/>
                    <a:pt x="492" y="426"/>
                  </a:cubicBezTo>
                  <a:cubicBezTo>
                    <a:pt x="492" y="426"/>
                    <a:pt x="491" y="425"/>
                    <a:pt x="490" y="425"/>
                  </a:cubicBezTo>
                  <a:cubicBezTo>
                    <a:pt x="489" y="425"/>
                    <a:pt x="489" y="425"/>
                    <a:pt x="489" y="426"/>
                  </a:cubicBezTo>
                  <a:cubicBezTo>
                    <a:pt x="486" y="429"/>
                    <a:pt x="484" y="427"/>
                    <a:pt x="480" y="424"/>
                  </a:cubicBezTo>
                  <a:cubicBezTo>
                    <a:pt x="478" y="422"/>
                    <a:pt x="473" y="418"/>
                    <a:pt x="468" y="414"/>
                  </a:cubicBezTo>
                  <a:cubicBezTo>
                    <a:pt x="462" y="410"/>
                    <a:pt x="462" y="409"/>
                    <a:pt x="464" y="406"/>
                  </a:cubicBezTo>
                  <a:cubicBezTo>
                    <a:pt x="464" y="406"/>
                    <a:pt x="464" y="406"/>
                    <a:pt x="464" y="405"/>
                  </a:cubicBezTo>
                  <a:cubicBezTo>
                    <a:pt x="464" y="404"/>
                    <a:pt x="463" y="403"/>
                    <a:pt x="462" y="403"/>
                  </a:cubicBezTo>
                  <a:cubicBezTo>
                    <a:pt x="458" y="409"/>
                    <a:pt x="454" y="414"/>
                    <a:pt x="450" y="419"/>
                  </a:cubicBezTo>
                  <a:cubicBezTo>
                    <a:pt x="450" y="419"/>
                    <a:pt x="452" y="420"/>
                    <a:pt x="452" y="421"/>
                  </a:cubicBezTo>
                  <a:moveTo>
                    <a:pt x="358" y="53"/>
                  </a:moveTo>
                  <a:cubicBezTo>
                    <a:pt x="363" y="55"/>
                    <a:pt x="369" y="57"/>
                    <a:pt x="375" y="61"/>
                  </a:cubicBezTo>
                  <a:cubicBezTo>
                    <a:pt x="376" y="60"/>
                    <a:pt x="377" y="58"/>
                    <a:pt x="377" y="58"/>
                  </a:cubicBezTo>
                  <a:cubicBezTo>
                    <a:pt x="376" y="57"/>
                    <a:pt x="376" y="57"/>
                    <a:pt x="375" y="56"/>
                  </a:cubicBezTo>
                  <a:cubicBezTo>
                    <a:pt x="372" y="54"/>
                    <a:pt x="373" y="53"/>
                    <a:pt x="375" y="48"/>
                  </a:cubicBezTo>
                  <a:cubicBezTo>
                    <a:pt x="376" y="45"/>
                    <a:pt x="379" y="39"/>
                    <a:pt x="382" y="34"/>
                  </a:cubicBezTo>
                  <a:cubicBezTo>
                    <a:pt x="383" y="30"/>
                    <a:pt x="385" y="27"/>
                    <a:pt x="389" y="28"/>
                  </a:cubicBezTo>
                  <a:cubicBezTo>
                    <a:pt x="389" y="28"/>
                    <a:pt x="390" y="29"/>
                    <a:pt x="390" y="29"/>
                  </a:cubicBezTo>
                  <a:cubicBezTo>
                    <a:pt x="391" y="29"/>
                    <a:pt x="392" y="27"/>
                    <a:pt x="392" y="26"/>
                  </a:cubicBezTo>
                  <a:cubicBezTo>
                    <a:pt x="387" y="24"/>
                    <a:pt x="380" y="21"/>
                    <a:pt x="374" y="18"/>
                  </a:cubicBezTo>
                  <a:cubicBezTo>
                    <a:pt x="373" y="18"/>
                    <a:pt x="372" y="20"/>
                    <a:pt x="373" y="21"/>
                  </a:cubicBezTo>
                  <a:cubicBezTo>
                    <a:pt x="373" y="21"/>
                    <a:pt x="374" y="21"/>
                    <a:pt x="374" y="22"/>
                  </a:cubicBezTo>
                  <a:cubicBezTo>
                    <a:pt x="378" y="24"/>
                    <a:pt x="376" y="27"/>
                    <a:pt x="375" y="30"/>
                  </a:cubicBezTo>
                  <a:cubicBezTo>
                    <a:pt x="373" y="33"/>
                    <a:pt x="370" y="41"/>
                    <a:pt x="368" y="45"/>
                  </a:cubicBezTo>
                  <a:cubicBezTo>
                    <a:pt x="366" y="51"/>
                    <a:pt x="365" y="51"/>
                    <a:pt x="361" y="50"/>
                  </a:cubicBezTo>
                  <a:cubicBezTo>
                    <a:pt x="361" y="50"/>
                    <a:pt x="360" y="50"/>
                    <a:pt x="359" y="50"/>
                  </a:cubicBezTo>
                  <a:cubicBezTo>
                    <a:pt x="359" y="50"/>
                    <a:pt x="358" y="52"/>
                    <a:pt x="358" y="53"/>
                  </a:cubicBezTo>
                  <a:moveTo>
                    <a:pt x="82" y="405"/>
                  </a:moveTo>
                  <a:cubicBezTo>
                    <a:pt x="79" y="401"/>
                    <a:pt x="75" y="396"/>
                    <a:pt x="71" y="390"/>
                  </a:cubicBezTo>
                  <a:cubicBezTo>
                    <a:pt x="70" y="389"/>
                    <a:pt x="69" y="390"/>
                    <a:pt x="68" y="391"/>
                  </a:cubicBezTo>
                  <a:cubicBezTo>
                    <a:pt x="69" y="392"/>
                    <a:pt x="69" y="393"/>
                    <a:pt x="69" y="393"/>
                  </a:cubicBezTo>
                  <a:cubicBezTo>
                    <a:pt x="71" y="396"/>
                    <a:pt x="70" y="397"/>
                    <a:pt x="65" y="400"/>
                  </a:cubicBezTo>
                  <a:cubicBezTo>
                    <a:pt x="62" y="402"/>
                    <a:pt x="56" y="406"/>
                    <a:pt x="52" y="409"/>
                  </a:cubicBezTo>
                  <a:cubicBezTo>
                    <a:pt x="48" y="411"/>
                    <a:pt x="45" y="413"/>
                    <a:pt x="43" y="410"/>
                  </a:cubicBezTo>
                  <a:cubicBezTo>
                    <a:pt x="43" y="409"/>
                    <a:pt x="42" y="409"/>
                    <a:pt x="42" y="408"/>
                  </a:cubicBezTo>
                  <a:cubicBezTo>
                    <a:pt x="41" y="408"/>
                    <a:pt x="39" y="409"/>
                    <a:pt x="39" y="410"/>
                  </a:cubicBezTo>
                  <a:cubicBezTo>
                    <a:pt x="42" y="414"/>
                    <a:pt x="46" y="421"/>
                    <a:pt x="50" y="426"/>
                  </a:cubicBezTo>
                  <a:cubicBezTo>
                    <a:pt x="51" y="427"/>
                    <a:pt x="52" y="426"/>
                    <a:pt x="52" y="425"/>
                  </a:cubicBezTo>
                  <a:cubicBezTo>
                    <a:pt x="52" y="424"/>
                    <a:pt x="52" y="424"/>
                    <a:pt x="51" y="423"/>
                  </a:cubicBezTo>
                  <a:cubicBezTo>
                    <a:pt x="49" y="419"/>
                    <a:pt x="53" y="417"/>
                    <a:pt x="56" y="416"/>
                  </a:cubicBezTo>
                  <a:cubicBezTo>
                    <a:pt x="58" y="414"/>
                    <a:pt x="65" y="409"/>
                    <a:pt x="69" y="407"/>
                  </a:cubicBezTo>
                  <a:cubicBezTo>
                    <a:pt x="74" y="403"/>
                    <a:pt x="75" y="403"/>
                    <a:pt x="78" y="406"/>
                  </a:cubicBezTo>
                  <a:cubicBezTo>
                    <a:pt x="78" y="406"/>
                    <a:pt x="78" y="407"/>
                    <a:pt x="79" y="407"/>
                  </a:cubicBezTo>
                  <a:cubicBezTo>
                    <a:pt x="80" y="407"/>
                    <a:pt x="81" y="406"/>
                    <a:pt x="82" y="405"/>
                  </a:cubicBezTo>
                  <a:moveTo>
                    <a:pt x="487" y="180"/>
                  </a:moveTo>
                  <a:cubicBezTo>
                    <a:pt x="492" y="180"/>
                    <a:pt x="496" y="179"/>
                    <a:pt x="498" y="178"/>
                  </a:cubicBezTo>
                  <a:cubicBezTo>
                    <a:pt x="499" y="176"/>
                    <a:pt x="498" y="175"/>
                    <a:pt x="497" y="175"/>
                  </a:cubicBezTo>
                  <a:cubicBezTo>
                    <a:pt x="497" y="175"/>
                    <a:pt x="495" y="175"/>
                    <a:pt x="494" y="175"/>
                  </a:cubicBezTo>
                  <a:cubicBezTo>
                    <a:pt x="493" y="175"/>
                    <a:pt x="491" y="175"/>
                    <a:pt x="489" y="174"/>
                  </a:cubicBezTo>
                  <a:cubicBezTo>
                    <a:pt x="488" y="173"/>
                    <a:pt x="486" y="171"/>
                    <a:pt x="486" y="169"/>
                  </a:cubicBezTo>
                  <a:cubicBezTo>
                    <a:pt x="485" y="168"/>
                    <a:pt x="484" y="166"/>
                    <a:pt x="484" y="165"/>
                  </a:cubicBezTo>
                  <a:cubicBezTo>
                    <a:pt x="483" y="162"/>
                    <a:pt x="484" y="161"/>
                    <a:pt x="489" y="159"/>
                  </a:cubicBezTo>
                  <a:cubicBezTo>
                    <a:pt x="493" y="157"/>
                    <a:pt x="498" y="154"/>
                    <a:pt x="503" y="152"/>
                  </a:cubicBezTo>
                  <a:cubicBezTo>
                    <a:pt x="506" y="150"/>
                    <a:pt x="510" y="148"/>
                    <a:pt x="512" y="151"/>
                  </a:cubicBezTo>
                  <a:cubicBezTo>
                    <a:pt x="512" y="152"/>
                    <a:pt x="512" y="152"/>
                    <a:pt x="513" y="153"/>
                  </a:cubicBezTo>
                  <a:cubicBezTo>
                    <a:pt x="514" y="153"/>
                    <a:pt x="515" y="152"/>
                    <a:pt x="516" y="151"/>
                  </a:cubicBezTo>
                  <a:cubicBezTo>
                    <a:pt x="514" y="147"/>
                    <a:pt x="511" y="141"/>
                    <a:pt x="507" y="135"/>
                  </a:cubicBezTo>
                  <a:cubicBezTo>
                    <a:pt x="506" y="135"/>
                    <a:pt x="504" y="136"/>
                    <a:pt x="504" y="137"/>
                  </a:cubicBezTo>
                  <a:cubicBezTo>
                    <a:pt x="505" y="137"/>
                    <a:pt x="505" y="137"/>
                    <a:pt x="505" y="138"/>
                  </a:cubicBezTo>
                  <a:cubicBezTo>
                    <a:pt x="507" y="142"/>
                    <a:pt x="503" y="143"/>
                    <a:pt x="500" y="145"/>
                  </a:cubicBezTo>
                  <a:cubicBezTo>
                    <a:pt x="497" y="146"/>
                    <a:pt x="490" y="150"/>
                    <a:pt x="486" y="152"/>
                  </a:cubicBezTo>
                  <a:cubicBezTo>
                    <a:pt x="480" y="155"/>
                    <a:pt x="479" y="155"/>
                    <a:pt x="477" y="153"/>
                  </a:cubicBezTo>
                  <a:cubicBezTo>
                    <a:pt x="477" y="152"/>
                    <a:pt x="476" y="152"/>
                    <a:pt x="476" y="151"/>
                  </a:cubicBezTo>
                  <a:cubicBezTo>
                    <a:pt x="475" y="151"/>
                    <a:pt x="474" y="152"/>
                    <a:pt x="473" y="153"/>
                  </a:cubicBezTo>
                  <a:cubicBezTo>
                    <a:pt x="476" y="158"/>
                    <a:pt x="482" y="169"/>
                    <a:pt x="487" y="180"/>
                  </a:cubicBezTo>
                  <a:moveTo>
                    <a:pt x="445" y="114"/>
                  </a:moveTo>
                  <a:cubicBezTo>
                    <a:pt x="446" y="113"/>
                    <a:pt x="447" y="112"/>
                    <a:pt x="448" y="112"/>
                  </a:cubicBezTo>
                  <a:cubicBezTo>
                    <a:pt x="448" y="113"/>
                    <a:pt x="449" y="113"/>
                    <a:pt x="449" y="113"/>
                  </a:cubicBezTo>
                  <a:cubicBezTo>
                    <a:pt x="452" y="116"/>
                    <a:pt x="453" y="116"/>
                    <a:pt x="458" y="111"/>
                  </a:cubicBezTo>
                  <a:cubicBezTo>
                    <a:pt x="462" y="109"/>
                    <a:pt x="468" y="103"/>
                    <a:pt x="470" y="101"/>
                  </a:cubicBezTo>
                  <a:cubicBezTo>
                    <a:pt x="473" y="99"/>
                    <a:pt x="476" y="97"/>
                    <a:pt x="474" y="94"/>
                  </a:cubicBezTo>
                  <a:cubicBezTo>
                    <a:pt x="473" y="93"/>
                    <a:pt x="473" y="93"/>
                    <a:pt x="473" y="92"/>
                  </a:cubicBezTo>
                  <a:cubicBezTo>
                    <a:pt x="473" y="91"/>
                    <a:pt x="474" y="90"/>
                    <a:pt x="475" y="90"/>
                  </a:cubicBezTo>
                  <a:cubicBezTo>
                    <a:pt x="479" y="95"/>
                    <a:pt x="484" y="101"/>
                    <a:pt x="487" y="105"/>
                  </a:cubicBezTo>
                  <a:cubicBezTo>
                    <a:pt x="487" y="106"/>
                    <a:pt x="486" y="107"/>
                    <a:pt x="485" y="107"/>
                  </a:cubicBezTo>
                  <a:cubicBezTo>
                    <a:pt x="484" y="107"/>
                    <a:pt x="484" y="106"/>
                    <a:pt x="484" y="106"/>
                  </a:cubicBezTo>
                  <a:cubicBezTo>
                    <a:pt x="481" y="103"/>
                    <a:pt x="478" y="105"/>
                    <a:pt x="475" y="108"/>
                  </a:cubicBezTo>
                  <a:cubicBezTo>
                    <a:pt x="470" y="111"/>
                    <a:pt x="465" y="115"/>
                    <a:pt x="463" y="117"/>
                  </a:cubicBezTo>
                  <a:cubicBezTo>
                    <a:pt x="458" y="121"/>
                    <a:pt x="457" y="122"/>
                    <a:pt x="459" y="125"/>
                  </a:cubicBezTo>
                  <a:cubicBezTo>
                    <a:pt x="459" y="126"/>
                    <a:pt x="460" y="126"/>
                    <a:pt x="460" y="127"/>
                  </a:cubicBezTo>
                  <a:cubicBezTo>
                    <a:pt x="460" y="128"/>
                    <a:pt x="458" y="129"/>
                    <a:pt x="457" y="129"/>
                  </a:cubicBezTo>
                  <a:cubicBezTo>
                    <a:pt x="453" y="123"/>
                    <a:pt x="449" y="118"/>
                    <a:pt x="445" y="114"/>
                  </a:cubicBezTo>
                  <a:moveTo>
                    <a:pt x="362" y="483"/>
                  </a:moveTo>
                  <a:cubicBezTo>
                    <a:pt x="356" y="485"/>
                    <a:pt x="350" y="489"/>
                    <a:pt x="349" y="490"/>
                  </a:cubicBezTo>
                  <a:cubicBezTo>
                    <a:pt x="350" y="493"/>
                    <a:pt x="350" y="497"/>
                    <a:pt x="351" y="500"/>
                  </a:cubicBezTo>
                  <a:cubicBezTo>
                    <a:pt x="352" y="500"/>
                    <a:pt x="355" y="500"/>
                    <a:pt x="355" y="499"/>
                  </a:cubicBezTo>
                  <a:cubicBezTo>
                    <a:pt x="355" y="498"/>
                    <a:pt x="354" y="496"/>
                    <a:pt x="355" y="493"/>
                  </a:cubicBezTo>
                  <a:cubicBezTo>
                    <a:pt x="356" y="490"/>
                    <a:pt x="359" y="488"/>
                    <a:pt x="362" y="487"/>
                  </a:cubicBezTo>
                  <a:cubicBezTo>
                    <a:pt x="366" y="486"/>
                    <a:pt x="375" y="483"/>
                    <a:pt x="381" y="496"/>
                  </a:cubicBezTo>
                  <a:cubicBezTo>
                    <a:pt x="387" y="509"/>
                    <a:pt x="379" y="516"/>
                    <a:pt x="374" y="518"/>
                  </a:cubicBezTo>
                  <a:cubicBezTo>
                    <a:pt x="370" y="519"/>
                    <a:pt x="366" y="518"/>
                    <a:pt x="364" y="517"/>
                  </a:cubicBezTo>
                  <a:cubicBezTo>
                    <a:pt x="362" y="516"/>
                    <a:pt x="361" y="514"/>
                    <a:pt x="360" y="513"/>
                  </a:cubicBezTo>
                  <a:cubicBezTo>
                    <a:pt x="359" y="513"/>
                    <a:pt x="357" y="514"/>
                    <a:pt x="357" y="515"/>
                  </a:cubicBezTo>
                  <a:cubicBezTo>
                    <a:pt x="359" y="518"/>
                    <a:pt x="360" y="521"/>
                    <a:pt x="362" y="524"/>
                  </a:cubicBezTo>
                  <a:cubicBezTo>
                    <a:pt x="363" y="524"/>
                    <a:pt x="370" y="523"/>
                    <a:pt x="376" y="520"/>
                  </a:cubicBezTo>
                  <a:cubicBezTo>
                    <a:pt x="383" y="518"/>
                    <a:pt x="389" y="513"/>
                    <a:pt x="391" y="505"/>
                  </a:cubicBezTo>
                  <a:cubicBezTo>
                    <a:pt x="392" y="498"/>
                    <a:pt x="389" y="490"/>
                    <a:pt x="382" y="485"/>
                  </a:cubicBezTo>
                  <a:cubicBezTo>
                    <a:pt x="375" y="479"/>
                    <a:pt x="367" y="481"/>
                    <a:pt x="362" y="483"/>
                  </a:cubicBezTo>
                  <a:moveTo>
                    <a:pt x="309" y="38"/>
                  </a:moveTo>
                  <a:cubicBezTo>
                    <a:pt x="309" y="38"/>
                    <a:pt x="312" y="41"/>
                    <a:pt x="321" y="43"/>
                  </a:cubicBezTo>
                  <a:cubicBezTo>
                    <a:pt x="329" y="44"/>
                    <a:pt x="336" y="41"/>
                    <a:pt x="337" y="34"/>
                  </a:cubicBezTo>
                  <a:cubicBezTo>
                    <a:pt x="339" y="27"/>
                    <a:pt x="333" y="23"/>
                    <a:pt x="329" y="20"/>
                  </a:cubicBezTo>
                  <a:cubicBezTo>
                    <a:pt x="324" y="16"/>
                    <a:pt x="322" y="14"/>
                    <a:pt x="322" y="11"/>
                  </a:cubicBezTo>
                  <a:cubicBezTo>
                    <a:pt x="322" y="9"/>
                    <a:pt x="325" y="5"/>
                    <a:pt x="331" y="7"/>
                  </a:cubicBezTo>
                  <a:cubicBezTo>
                    <a:pt x="337" y="9"/>
                    <a:pt x="337" y="15"/>
                    <a:pt x="337" y="16"/>
                  </a:cubicBezTo>
                  <a:cubicBezTo>
                    <a:pt x="338" y="17"/>
                    <a:pt x="339" y="17"/>
                    <a:pt x="340" y="16"/>
                  </a:cubicBezTo>
                  <a:cubicBezTo>
                    <a:pt x="341" y="14"/>
                    <a:pt x="341" y="8"/>
                    <a:pt x="341" y="7"/>
                  </a:cubicBezTo>
                  <a:cubicBezTo>
                    <a:pt x="339" y="6"/>
                    <a:pt x="337" y="5"/>
                    <a:pt x="331" y="3"/>
                  </a:cubicBezTo>
                  <a:cubicBezTo>
                    <a:pt x="318" y="0"/>
                    <a:pt x="315" y="9"/>
                    <a:pt x="314" y="13"/>
                  </a:cubicBezTo>
                  <a:cubicBezTo>
                    <a:pt x="314" y="16"/>
                    <a:pt x="316" y="20"/>
                    <a:pt x="323" y="25"/>
                  </a:cubicBezTo>
                  <a:cubicBezTo>
                    <a:pt x="328" y="29"/>
                    <a:pt x="330" y="31"/>
                    <a:pt x="329" y="35"/>
                  </a:cubicBezTo>
                  <a:cubicBezTo>
                    <a:pt x="328" y="38"/>
                    <a:pt x="326" y="40"/>
                    <a:pt x="321" y="39"/>
                  </a:cubicBezTo>
                  <a:cubicBezTo>
                    <a:pt x="313" y="37"/>
                    <a:pt x="314" y="32"/>
                    <a:pt x="314" y="28"/>
                  </a:cubicBezTo>
                  <a:cubicBezTo>
                    <a:pt x="313" y="27"/>
                    <a:pt x="311" y="27"/>
                    <a:pt x="310" y="27"/>
                  </a:cubicBezTo>
                  <a:cubicBezTo>
                    <a:pt x="310" y="29"/>
                    <a:pt x="309" y="34"/>
                    <a:pt x="309" y="38"/>
                  </a:cubicBezTo>
                  <a:moveTo>
                    <a:pt x="58" y="366"/>
                  </a:moveTo>
                  <a:cubicBezTo>
                    <a:pt x="58" y="366"/>
                    <a:pt x="58" y="361"/>
                    <a:pt x="55" y="354"/>
                  </a:cubicBezTo>
                  <a:cubicBezTo>
                    <a:pt x="52" y="346"/>
                    <a:pt x="45" y="342"/>
                    <a:pt x="39" y="345"/>
                  </a:cubicBezTo>
                  <a:cubicBezTo>
                    <a:pt x="32" y="347"/>
                    <a:pt x="32" y="354"/>
                    <a:pt x="32" y="360"/>
                  </a:cubicBezTo>
                  <a:cubicBezTo>
                    <a:pt x="31" y="366"/>
                    <a:pt x="31" y="369"/>
                    <a:pt x="28" y="370"/>
                  </a:cubicBezTo>
                  <a:cubicBezTo>
                    <a:pt x="26" y="371"/>
                    <a:pt x="22" y="371"/>
                    <a:pt x="20" y="365"/>
                  </a:cubicBezTo>
                  <a:cubicBezTo>
                    <a:pt x="18" y="358"/>
                    <a:pt x="23" y="356"/>
                    <a:pt x="24" y="355"/>
                  </a:cubicBezTo>
                  <a:cubicBezTo>
                    <a:pt x="24" y="354"/>
                    <a:pt x="24" y="353"/>
                    <a:pt x="22" y="352"/>
                  </a:cubicBezTo>
                  <a:cubicBezTo>
                    <a:pt x="20" y="353"/>
                    <a:pt x="15" y="356"/>
                    <a:pt x="14" y="356"/>
                  </a:cubicBezTo>
                  <a:cubicBezTo>
                    <a:pt x="15" y="358"/>
                    <a:pt x="15" y="361"/>
                    <a:pt x="17" y="367"/>
                  </a:cubicBezTo>
                  <a:cubicBezTo>
                    <a:pt x="22" y="379"/>
                    <a:pt x="30" y="378"/>
                    <a:pt x="34" y="375"/>
                  </a:cubicBezTo>
                  <a:cubicBezTo>
                    <a:pt x="37" y="373"/>
                    <a:pt x="39" y="370"/>
                    <a:pt x="39" y="361"/>
                  </a:cubicBezTo>
                  <a:cubicBezTo>
                    <a:pt x="39" y="355"/>
                    <a:pt x="40" y="352"/>
                    <a:pt x="44" y="351"/>
                  </a:cubicBezTo>
                  <a:cubicBezTo>
                    <a:pt x="47" y="350"/>
                    <a:pt x="50" y="351"/>
                    <a:pt x="52" y="355"/>
                  </a:cubicBezTo>
                  <a:cubicBezTo>
                    <a:pt x="55" y="363"/>
                    <a:pt x="50" y="365"/>
                    <a:pt x="47" y="367"/>
                  </a:cubicBezTo>
                  <a:cubicBezTo>
                    <a:pt x="46" y="369"/>
                    <a:pt x="47" y="370"/>
                    <a:pt x="48" y="371"/>
                  </a:cubicBezTo>
                  <a:cubicBezTo>
                    <a:pt x="50" y="370"/>
                    <a:pt x="54" y="368"/>
                    <a:pt x="58" y="366"/>
                  </a:cubicBezTo>
                  <a:moveTo>
                    <a:pt x="157" y="472"/>
                  </a:moveTo>
                  <a:cubicBezTo>
                    <a:pt x="155" y="473"/>
                    <a:pt x="155" y="474"/>
                    <a:pt x="155" y="475"/>
                  </a:cubicBezTo>
                  <a:cubicBezTo>
                    <a:pt x="155" y="475"/>
                    <a:pt x="155" y="475"/>
                    <a:pt x="156" y="476"/>
                  </a:cubicBezTo>
                  <a:cubicBezTo>
                    <a:pt x="158" y="478"/>
                    <a:pt x="158" y="479"/>
                    <a:pt x="155" y="481"/>
                  </a:cubicBezTo>
                  <a:cubicBezTo>
                    <a:pt x="153" y="483"/>
                    <a:pt x="152" y="483"/>
                    <a:pt x="151" y="484"/>
                  </a:cubicBezTo>
                  <a:cubicBezTo>
                    <a:pt x="150" y="482"/>
                    <a:pt x="141" y="477"/>
                    <a:pt x="139" y="476"/>
                  </a:cubicBezTo>
                  <a:cubicBezTo>
                    <a:pt x="139" y="475"/>
                    <a:pt x="139" y="475"/>
                    <a:pt x="140" y="472"/>
                  </a:cubicBezTo>
                  <a:cubicBezTo>
                    <a:pt x="140" y="469"/>
                    <a:pt x="141" y="467"/>
                    <a:pt x="144" y="468"/>
                  </a:cubicBezTo>
                  <a:cubicBezTo>
                    <a:pt x="144" y="469"/>
                    <a:pt x="145" y="469"/>
                    <a:pt x="145" y="469"/>
                  </a:cubicBezTo>
                  <a:cubicBezTo>
                    <a:pt x="146" y="469"/>
                    <a:pt x="147" y="467"/>
                    <a:pt x="147" y="466"/>
                  </a:cubicBezTo>
                  <a:cubicBezTo>
                    <a:pt x="144" y="465"/>
                    <a:pt x="139" y="461"/>
                    <a:pt x="133" y="457"/>
                  </a:cubicBezTo>
                  <a:cubicBezTo>
                    <a:pt x="131" y="457"/>
                    <a:pt x="131" y="459"/>
                    <a:pt x="131" y="460"/>
                  </a:cubicBezTo>
                  <a:cubicBezTo>
                    <a:pt x="131" y="460"/>
                    <a:pt x="132" y="460"/>
                    <a:pt x="132" y="461"/>
                  </a:cubicBezTo>
                  <a:cubicBezTo>
                    <a:pt x="135" y="463"/>
                    <a:pt x="133" y="467"/>
                    <a:pt x="133" y="469"/>
                  </a:cubicBezTo>
                  <a:cubicBezTo>
                    <a:pt x="133" y="472"/>
                    <a:pt x="127" y="500"/>
                    <a:pt x="127" y="500"/>
                  </a:cubicBezTo>
                  <a:cubicBezTo>
                    <a:pt x="127" y="501"/>
                    <a:pt x="127" y="501"/>
                    <a:pt x="127" y="501"/>
                  </a:cubicBezTo>
                  <a:cubicBezTo>
                    <a:pt x="128" y="501"/>
                    <a:pt x="132" y="503"/>
                    <a:pt x="133" y="503"/>
                  </a:cubicBezTo>
                  <a:cubicBezTo>
                    <a:pt x="135" y="501"/>
                    <a:pt x="153" y="488"/>
                    <a:pt x="158" y="484"/>
                  </a:cubicBezTo>
                  <a:cubicBezTo>
                    <a:pt x="163" y="480"/>
                    <a:pt x="164" y="481"/>
                    <a:pt x="166" y="481"/>
                  </a:cubicBezTo>
                  <a:cubicBezTo>
                    <a:pt x="167" y="481"/>
                    <a:pt x="167" y="482"/>
                    <a:pt x="167" y="482"/>
                  </a:cubicBezTo>
                  <a:cubicBezTo>
                    <a:pt x="168" y="481"/>
                    <a:pt x="169" y="480"/>
                    <a:pt x="169" y="479"/>
                  </a:cubicBezTo>
                  <a:cubicBezTo>
                    <a:pt x="164" y="477"/>
                    <a:pt x="158" y="473"/>
                    <a:pt x="157" y="472"/>
                  </a:cubicBezTo>
                  <a:moveTo>
                    <a:pt x="136" y="496"/>
                  </a:moveTo>
                  <a:cubicBezTo>
                    <a:pt x="136" y="496"/>
                    <a:pt x="136" y="496"/>
                    <a:pt x="135" y="496"/>
                  </a:cubicBezTo>
                  <a:cubicBezTo>
                    <a:pt x="135" y="496"/>
                    <a:pt x="135" y="495"/>
                    <a:pt x="135" y="495"/>
                  </a:cubicBezTo>
                  <a:cubicBezTo>
                    <a:pt x="138" y="479"/>
                    <a:pt x="138" y="479"/>
                    <a:pt x="138" y="479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36" y="496"/>
                    <a:pt x="136" y="496"/>
                    <a:pt x="136" y="496"/>
                  </a:cubicBezTo>
                  <a:moveTo>
                    <a:pt x="420" y="449"/>
                  </a:moveTo>
                  <a:cubicBezTo>
                    <a:pt x="421" y="448"/>
                    <a:pt x="427" y="443"/>
                    <a:pt x="430" y="439"/>
                  </a:cubicBezTo>
                  <a:cubicBezTo>
                    <a:pt x="431" y="439"/>
                    <a:pt x="433" y="441"/>
                    <a:pt x="432" y="442"/>
                  </a:cubicBezTo>
                  <a:cubicBezTo>
                    <a:pt x="432" y="442"/>
                    <a:pt x="432" y="442"/>
                    <a:pt x="431" y="443"/>
                  </a:cubicBezTo>
                  <a:cubicBezTo>
                    <a:pt x="430" y="445"/>
                    <a:pt x="430" y="446"/>
                    <a:pt x="431" y="452"/>
                  </a:cubicBezTo>
                  <a:cubicBezTo>
                    <a:pt x="433" y="457"/>
                    <a:pt x="439" y="479"/>
                    <a:pt x="440" y="481"/>
                  </a:cubicBezTo>
                  <a:cubicBezTo>
                    <a:pt x="440" y="482"/>
                    <a:pt x="437" y="486"/>
                    <a:pt x="437" y="486"/>
                  </a:cubicBezTo>
                  <a:cubicBezTo>
                    <a:pt x="436" y="486"/>
                    <a:pt x="436" y="487"/>
                    <a:pt x="436" y="486"/>
                  </a:cubicBezTo>
                  <a:cubicBezTo>
                    <a:pt x="435" y="486"/>
                    <a:pt x="411" y="471"/>
                    <a:pt x="409" y="469"/>
                  </a:cubicBezTo>
                  <a:cubicBezTo>
                    <a:pt x="407" y="468"/>
                    <a:pt x="403" y="466"/>
                    <a:pt x="401" y="467"/>
                  </a:cubicBezTo>
                  <a:cubicBezTo>
                    <a:pt x="400" y="468"/>
                    <a:pt x="400" y="468"/>
                    <a:pt x="399" y="468"/>
                  </a:cubicBezTo>
                  <a:cubicBezTo>
                    <a:pt x="398" y="468"/>
                    <a:pt x="397" y="467"/>
                    <a:pt x="397" y="465"/>
                  </a:cubicBezTo>
                  <a:cubicBezTo>
                    <a:pt x="404" y="461"/>
                    <a:pt x="409" y="457"/>
                    <a:pt x="411" y="456"/>
                  </a:cubicBezTo>
                  <a:cubicBezTo>
                    <a:pt x="412" y="456"/>
                    <a:pt x="413" y="457"/>
                    <a:pt x="413" y="458"/>
                  </a:cubicBezTo>
                  <a:cubicBezTo>
                    <a:pt x="412" y="459"/>
                    <a:pt x="412" y="459"/>
                    <a:pt x="412" y="459"/>
                  </a:cubicBezTo>
                  <a:cubicBezTo>
                    <a:pt x="409" y="461"/>
                    <a:pt x="411" y="463"/>
                    <a:pt x="414" y="464"/>
                  </a:cubicBezTo>
                  <a:cubicBezTo>
                    <a:pt x="416" y="466"/>
                    <a:pt x="416" y="466"/>
                    <a:pt x="417" y="466"/>
                  </a:cubicBezTo>
                  <a:cubicBezTo>
                    <a:pt x="418" y="465"/>
                    <a:pt x="427" y="458"/>
                    <a:pt x="429" y="457"/>
                  </a:cubicBezTo>
                  <a:cubicBezTo>
                    <a:pt x="428" y="456"/>
                    <a:pt x="428" y="456"/>
                    <a:pt x="427" y="453"/>
                  </a:cubicBezTo>
                  <a:cubicBezTo>
                    <a:pt x="426" y="450"/>
                    <a:pt x="425" y="449"/>
                    <a:pt x="423" y="450"/>
                  </a:cubicBezTo>
                  <a:cubicBezTo>
                    <a:pt x="422" y="451"/>
                    <a:pt x="422" y="451"/>
                    <a:pt x="422" y="451"/>
                  </a:cubicBezTo>
                  <a:cubicBezTo>
                    <a:pt x="421" y="451"/>
                    <a:pt x="420" y="450"/>
                    <a:pt x="420" y="449"/>
                  </a:cubicBezTo>
                  <a:moveTo>
                    <a:pt x="434" y="476"/>
                  </a:moveTo>
                  <a:cubicBezTo>
                    <a:pt x="430" y="460"/>
                    <a:pt x="430" y="460"/>
                    <a:pt x="430" y="460"/>
                  </a:cubicBezTo>
                  <a:cubicBezTo>
                    <a:pt x="420" y="468"/>
                    <a:pt x="420" y="468"/>
                    <a:pt x="420" y="468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477"/>
                    <a:pt x="434" y="476"/>
                    <a:pt x="434" y="47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18462" y="853"/>
              <a:ext cx="370" cy="710"/>
            </a:xfrm>
            <a:custGeom>
              <a:avLst/>
              <a:gdLst>
                <a:gd name="T0" fmla="*/ 1264 w 185"/>
                <a:gd name="T1" fmla="*/ 4144 h 355"/>
                <a:gd name="T2" fmla="*/ 1088 w 185"/>
                <a:gd name="T3" fmla="*/ 4640 h 355"/>
                <a:gd name="T4" fmla="*/ 464 w 185"/>
                <a:gd name="T5" fmla="*/ 4400 h 355"/>
                <a:gd name="T6" fmla="*/ 1968 w 185"/>
                <a:gd name="T7" fmla="*/ 3552 h 355"/>
                <a:gd name="T8" fmla="*/ 1472 w 185"/>
                <a:gd name="T9" fmla="*/ 3152 h 355"/>
                <a:gd name="T10" fmla="*/ 1888 w 185"/>
                <a:gd name="T11" fmla="*/ 5152 h 355"/>
                <a:gd name="T12" fmla="*/ 1392 w 185"/>
                <a:gd name="T13" fmla="*/ 4896 h 355"/>
                <a:gd name="T14" fmla="*/ 1184 w 185"/>
                <a:gd name="T15" fmla="*/ 5520 h 355"/>
                <a:gd name="T16" fmla="*/ 624 w 185"/>
                <a:gd name="T17" fmla="*/ 5184 h 355"/>
                <a:gd name="T18" fmla="*/ 1248 w 185"/>
                <a:gd name="T19" fmla="*/ 5680 h 355"/>
                <a:gd name="T20" fmla="*/ 368 w 185"/>
                <a:gd name="T21" fmla="*/ 672 h 355"/>
                <a:gd name="T22" fmla="*/ 224 w 185"/>
                <a:gd name="T23" fmla="*/ 656 h 355"/>
                <a:gd name="T24" fmla="*/ 256 w 185"/>
                <a:gd name="T25" fmla="*/ 896 h 355"/>
                <a:gd name="T26" fmla="*/ 1040 w 185"/>
                <a:gd name="T27" fmla="*/ 48 h 355"/>
                <a:gd name="T28" fmla="*/ 0 w 185"/>
                <a:gd name="T29" fmla="*/ 464 h 355"/>
                <a:gd name="T30" fmla="*/ 768 w 185"/>
                <a:gd name="T31" fmla="*/ 480 h 355"/>
                <a:gd name="T32" fmla="*/ 768 w 185"/>
                <a:gd name="T33" fmla="*/ 656 h 355"/>
                <a:gd name="T34" fmla="*/ 496 w 185"/>
                <a:gd name="T35" fmla="*/ 720 h 355"/>
                <a:gd name="T36" fmla="*/ 1328 w 185"/>
                <a:gd name="T37" fmla="*/ 592 h 355"/>
                <a:gd name="T38" fmla="*/ 2464 w 185"/>
                <a:gd name="T39" fmla="*/ 1168 h 355"/>
                <a:gd name="T40" fmla="*/ 96 w 185"/>
                <a:gd name="T41" fmla="*/ 3024 h 355"/>
                <a:gd name="T42" fmla="*/ 1008 w 185"/>
                <a:gd name="T43" fmla="*/ 3152 h 355"/>
                <a:gd name="T44" fmla="*/ 1136 w 185"/>
                <a:gd name="T45" fmla="*/ 2592 h 355"/>
                <a:gd name="T46" fmla="*/ 1712 w 185"/>
                <a:gd name="T47" fmla="*/ 208 h 355"/>
                <a:gd name="T48" fmla="*/ 624 w 185"/>
                <a:gd name="T49" fmla="*/ 176 h 355"/>
                <a:gd name="T50" fmla="*/ 656 w 185"/>
                <a:gd name="T51" fmla="*/ 304 h 355"/>
                <a:gd name="T52" fmla="*/ 624 w 185"/>
                <a:gd name="T53" fmla="*/ 176 h 355"/>
                <a:gd name="T54" fmla="*/ 1536 w 185"/>
                <a:gd name="T55" fmla="*/ 1296 h 355"/>
                <a:gd name="T56" fmla="*/ 960 w 185"/>
                <a:gd name="T57" fmla="*/ 1296 h 355"/>
                <a:gd name="T58" fmla="*/ 1088 w 185"/>
                <a:gd name="T59" fmla="*/ 2176 h 355"/>
                <a:gd name="T60" fmla="*/ 1440 w 185"/>
                <a:gd name="T61" fmla="*/ 1408 h 355"/>
                <a:gd name="T62" fmla="*/ 1104 w 185"/>
                <a:gd name="T63" fmla="*/ 2784 h 355"/>
                <a:gd name="T64" fmla="*/ 1360 w 185"/>
                <a:gd name="T65" fmla="*/ 3808 h 355"/>
                <a:gd name="T66" fmla="*/ 1152 w 185"/>
                <a:gd name="T67" fmla="*/ 4288 h 355"/>
                <a:gd name="T68" fmla="*/ 1344 w 185"/>
                <a:gd name="T69" fmla="*/ 4256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5"/>
                <a:gd name="T106" fmla="*/ 0 h 355"/>
                <a:gd name="T107" fmla="*/ 185 w 185"/>
                <a:gd name="T108" fmla="*/ 355 h 3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5" h="355">
                  <a:moveTo>
                    <a:pt x="147" y="221"/>
                  </a:moveTo>
                  <a:cubicBezTo>
                    <a:pt x="147" y="238"/>
                    <a:pt x="134" y="249"/>
                    <a:pt x="79" y="259"/>
                  </a:cubicBezTo>
                  <a:cubicBezTo>
                    <a:pt x="57" y="263"/>
                    <a:pt x="50" y="268"/>
                    <a:pt x="50" y="275"/>
                  </a:cubicBezTo>
                  <a:cubicBezTo>
                    <a:pt x="50" y="281"/>
                    <a:pt x="56" y="287"/>
                    <a:pt x="68" y="290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45" y="299"/>
                    <a:pt x="29" y="288"/>
                    <a:pt x="29" y="275"/>
                  </a:cubicBezTo>
                  <a:cubicBezTo>
                    <a:pt x="29" y="263"/>
                    <a:pt x="36" y="253"/>
                    <a:pt x="77" y="244"/>
                  </a:cubicBezTo>
                  <a:cubicBezTo>
                    <a:pt x="114" y="236"/>
                    <a:pt x="125" y="232"/>
                    <a:pt x="123" y="222"/>
                  </a:cubicBezTo>
                  <a:cubicBezTo>
                    <a:pt x="123" y="214"/>
                    <a:pt x="112" y="210"/>
                    <a:pt x="92" y="210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132" y="197"/>
                    <a:pt x="147" y="208"/>
                    <a:pt x="147" y="221"/>
                  </a:cubicBezTo>
                  <a:close/>
                  <a:moveTo>
                    <a:pt x="118" y="322"/>
                  </a:moveTo>
                  <a:cubicBezTo>
                    <a:pt x="118" y="306"/>
                    <a:pt x="106" y="297"/>
                    <a:pt x="87" y="293"/>
                  </a:cubicBezTo>
                  <a:cubicBezTo>
                    <a:pt x="87" y="306"/>
                    <a:pt x="87" y="306"/>
                    <a:pt x="87" y="306"/>
                  </a:cubicBezTo>
                  <a:cubicBezTo>
                    <a:pt x="95" y="309"/>
                    <a:pt x="102" y="314"/>
                    <a:pt x="102" y="323"/>
                  </a:cubicBezTo>
                  <a:cubicBezTo>
                    <a:pt x="102" y="334"/>
                    <a:pt x="91" y="345"/>
                    <a:pt x="74" y="345"/>
                  </a:cubicBezTo>
                  <a:cubicBezTo>
                    <a:pt x="51" y="345"/>
                    <a:pt x="44" y="334"/>
                    <a:pt x="41" y="327"/>
                  </a:cubicBezTo>
                  <a:cubicBezTo>
                    <a:pt x="40" y="325"/>
                    <a:pt x="40" y="324"/>
                    <a:pt x="39" y="324"/>
                  </a:cubicBezTo>
                  <a:cubicBezTo>
                    <a:pt x="38" y="325"/>
                    <a:pt x="37" y="326"/>
                    <a:pt x="37" y="328"/>
                  </a:cubicBezTo>
                  <a:cubicBezTo>
                    <a:pt x="39" y="342"/>
                    <a:pt x="57" y="355"/>
                    <a:pt x="78" y="355"/>
                  </a:cubicBezTo>
                  <a:cubicBezTo>
                    <a:pt x="102" y="355"/>
                    <a:pt x="118" y="340"/>
                    <a:pt x="118" y="322"/>
                  </a:cubicBezTo>
                  <a:close/>
                  <a:moveTo>
                    <a:pt x="23" y="42"/>
                  </a:moveTo>
                  <a:cubicBezTo>
                    <a:pt x="32" y="38"/>
                    <a:pt x="44" y="36"/>
                    <a:pt x="53" y="36"/>
                  </a:cubicBezTo>
                  <a:cubicBezTo>
                    <a:pt x="51" y="33"/>
                    <a:pt x="31" y="34"/>
                    <a:pt x="14" y="41"/>
                  </a:cubicBezTo>
                  <a:cubicBezTo>
                    <a:pt x="6" y="45"/>
                    <a:pt x="2" y="48"/>
                    <a:pt x="2" y="51"/>
                  </a:cubicBezTo>
                  <a:cubicBezTo>
                    <a:pt x="2" y="54"/>
                    <a:pt x="6" y="58"/>
                    <a:pt x="16" y="56"/>
                  </a:cubicBezTo>
                  <a:cubicBezTo>
                    <a:pt x="8" y="54"/>
                    <a:pt x="11" y="48"/>
                    <a:pt x="23" y="42"/>
                  </a:cubicBezTo>
                  <a:close/>
                  <a:moveTo>
                    <a:pt x="65" y="3"/>
                  </a:moveTo>
                  <a:cubicBezTo>
                    <a:pt x="33" y="0"/>
                    <a:pt x="17" y="9"/>
                    <a:pt x="18" y="16"/>
                  </a:cubicBezTo>
                  <a:cubicBezTo>
                    <a:pt x="8" y="19"/>
                    <a:pt x="0" y="23"/>
                    <a:pt x="0" y="29"/>
                  </a:cubicBezTo>
                  <a:cubicBezTo>
                    <a:pt x="0" y="32"/>
                    <a:pt x="3" y="36"/>
                    <a:pt x="9" y="37"/>
                  </a:cubicBezTo>
                  <a:cubicBezTo>
                    <a:pt x="21" y="33"/>
                    <a:pt x="35" y="30"/>
                    <a:pt x="48" y="30"/>
                  </a:cubicBezTo>
                  <a:cubicBezTo>
                    <a:pt x="58" y="30"/>
                    <a:pt x="64" y="33"/>
                    <a:pt x="64" y="36"/>
                  </a:cubicBezTo>
                  <a:cubicBezTo>
                    <a:pt x="64" y="39"/>
                    <a:pt x="58" y="41"/>
                    <a:pt x="48" y="41"/>
                  </a:cubicBezTo>
                  <a:cubicBezTo>
                    <a:pt x="44" y="41"/>
                    <a:pt x="43" y="41"/>
                    <a:pt x="41" y="40"/>
                  </a:cubicBezTo>
                  <a:cubicBezTo>
                    <a:pt x="37" y="42"/>
                    <a:pt x="32" y="43"/>
                    <a:pt x="31" y="45"/>
                  </a:cubicBezTo>
                  <a:cubicBezTo>
                    <a:pt x="34" y="46"/>
                    <a:pt x="40" y="47"/>
                    <a:pt x="46" y="47"/>
                  </a:cubicBezTo>
                  <a:cubicBezTo>
                    <a:pt x="65" y="47"/>
                    <a:pt x="72" y="44"/>
                    <a:pt x="83" y="37"/>
                  </a:cubicBezTo>
                  <a:cubicBezTo>
                    <a:pt x="87" y="34"/>
                    <a:pt x="93" y="32"/>
                    <a:pt x="97" y="32"/>
                  </a:cubicBezTo>
                  <a:cubicBezTo>
                    <a:pt x="135" y="37"/>
                    <a:pt x="154" y="53"/>
                    <a:pt x="154" y="73"/>
                  </a:cubicBezTo>
                  <a:cubicBezTo>
                    <a:pt x="154" y="98"/>
                    <a:pt x="126" y="116"/>
                    <a:pt x="77" y="138"/>
                  </a:cubicBezTo>
                  <a:cubicBezTo>
                    <a:pt x="24" y="162"/>
                    <a:pt x="4" y="171"/>
                    <a:pt x="6" y="189"/>
                  </a:cubicBezTo>
                  <a:cubicBezTo>
                    <a:pt x="7" y="203"/>
                    <a:pt x="23" y="214"/>
                    <a:pt x="64" y="212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40" y="197"/>
                    <a:pt x="33" y="192"/>
                    <a:pt x="33" y="186"/>
                  </a:cubicBezTo>
                  <a:cubicBezTo>
                    <a:pt x="33" y="177"/>
                    <a:pt x="49" y="170"/>
                    <a:pt x="71" y="162"/>
                  </a:cubicBezTo>
                  <a:cubicBezTo>
                    <a:pt x="161" y="126"/>
                    <a:pt x="185" y="105"/>
                    <a:pt x="185" y="73"/>
                  </a:cubicBezTo>
                  <a:cubicBezTo>
                    <a:pt x="185" y="39"/>
                    <a:pt x="155" y="22"/>
                    <a:pt x="107" y="13"/>
                  </a:cubicBezTo>
                  <a:cubicBezTo>
                    <a:pt x="87" y="9"/>
                    <a:pt x="83" y="5"/>
                    <a:pt x="65" y="3"/>
                  </a:cubicBezTo>
                  <a:close/>
                  <a:moveTo>
                    <a:pt x="39" y="11"/>
                  </a:moveTo>
                  <a:cubicBezTo>
                    <a:pt x="46" y="10"/>
                    <a:pt x="50" y="11"/>
                    <a:pt x="50" y="14"/>
                  </a:cubicBezTo>
                  <a:cubicBezTo>
                    <a:pt x="51" y="16"/>
                    <a:pt x="48" y="18"/>
                    <a:pt x="41" y="19"/>
                  </a:cubicBezTo>
                  <a:cubicBezTo>
                    <a:pt x="34" y="20"/>
                    <a:pt x="31" y="19"/>
                    <a:pt x="30" y="17"/>
                  </a:cubicBezTo>
                  <a:cubicBezTo>
                    <a:pt x="30" y="15"/>
                    <a:pt x="33" y="12"/>
                    <a:pt x="39" y="11"/>
                  </a:cubicBezTo>
                  <a:close/>
                  <a:moveTo>
                    <a:pt x="90" y="88"/>
                  </a:moveTo>
                  <a:cubicBezTo>
                    <a:pt x="94" y="86"/>
                    <a:pt x="96" y="84"/>
                    <a:pt x="96" y="81"/>
                  </a:cubicBezTo>
                  <a:cubicBezTo>
                    <a:pt x="96" y="75"/>
                    <a:pt x="88" y="70"/>
                    <a:pt x="78" y="70"/>
                  </a:cubicBezTo>
                  <a:cubicBezTo>
                    <a:pt x="68" y="70"/>
                    <a:pt x="60" y="75"/>
                    <a:pt x="60" y="81"/>
                  </a:cubicBezTo>
                  <a:cubicBezTo>
                    <a:pt x="60" y="84"/>
                    <a:pt x="62" y="86"/>
                    <a:pt x="66" y="88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71" y="135"/>
                    <a:pt x="84" y="129"/>
                    <a:pt x="89" y="127"/>
                  </a:cubicBezTo>
                  <a:lnTo>
                    <a:pt x="90" y="88"/>
                  </a:lnTo>
                  <a:close/>
                  <a:moveTo>
                    <a:pt x="87" y="166"/>
                  </a:moveTo>
                  <a:cubicBezTo>
                    <a:pt x="82" y="168"/>
                    <a:pt x="69" y="173"/>
                    <a:pt x="69" y="174"/>
                  </a:cubicBezTo>
                  <a:cubicBezTo>
                    <a:pt x="71" y="240"/>
                    <a:pt x="71" y="240"/>
                    <a:pt x="71" y="240"/>
                  </a:cubicBezTo>
                  <a:cubicBezTo>
                    <a:pt x="73" y="240"/>
                    <a:pt x="82" y="238"/>
                    <a:pt x="85" y="238"/>
                  </a:cubicBezTo>
                  <a:lnTo>
                    <a:pt x="87" y="166"/>
                  </a:lnTo>
                  <a:close/>
                  <a:moveTo>
                    <a:pt x="72" y="268"/>
                  </a:moveTo>
                  <a:cubicBezTo>
                    <a:pt x="74" y="326"/>
                    <a:pt x="75" y="330"/>
                    <a:pt x="78" y="335"/>
                  </a:cubicBezTo>
                  <a:cubicBezTo>
                    <a:pt x="81" y="330"/>
                    <a:pt x="82" y="325"/>
                    <a:pt x="84" y="266"/>
                  </a:cubicBezTo>
                  <a:cubicBezTo>
                    <a:pt x="82" y="266"/>
                    <a:pt x="75" y="267"/>
                    <a:pt x="72" y="26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249888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96D3B-6975-AB2A-F739-C70F66381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Disse indsigter diskvalificerer i princippet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300193-5A32-14A9-3CC8-4B05EC8AA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Motivation </a:t>
            </a:r>
            <a:r>
              <a:rPr lang="da-DK" dirty="0" err="1"/>
              <a:t>vs</a:t>
            </a:r>
            <a:r>
              <a:rPr lang="da-DK" dirty="0"/>
              <a:t> Perspektiv</a:t>
            </a:r>
          </a:p>
          <a:p>
            <a:r>
              <a:rPr lang="da-DK" dirty="0"/>
              <a:t>Små skridt </a:t>
            </a:r>
            <a:r>
              <a:rPr lang="da-DK" dirty="0" err="1"/>
              <a:t>vs</a:t>
            </a:r>
            <a:r>
              <a:rPr lang="da-DK" dirty="0"/>
              <a:t> mange skridt</a:t>
            </a:r>
          </a:p>
          <a:p>
            <a:r>
              <a:rPr lang="da-DK" dirty="0"/>
              <a:t>Kalorierestriktion </a:t>
            </a:r>
            <a:r>
              <a:rPr lang="da-DK" dirty="0" err="1"/>
              <a:t>vs</a:t>
            </a:r>
            <a:r>
              <a:rPr lang="da-DK" dirty="0"/>
              <a:t> Mæt til måltider med måde</a:t>
            </a:r>
          </a:p>
          <a:p>
            <a:r>
              <a:rPr lang="da-DK" dirty="0"/>
              <a:t>Underspisning </a:t>
            </a:r>
            <a:r>
              <a:rPr lang="da-DK" dirty="0" err="1"/>
              <a:t>vs</a:t>
            </a:r>
            <a:r>
              <a:rPr lang="da-DK" dirty="0"/>
              <a:t> overspisning</a:t>
            </a:r>
          </a:p>
          <a:p>
            <a:r>
              <a:rPr lang="da-DK" dirty="0"/>
              <a:t>Underrapportering </a:t>
            </a:r>
          </a:p>
          <a:p>
            <a:r>
              <a:rPr lang="da-DK" dirty="0" err="1"/>
              <a:t>Likeability</a:t>
            </a:r>
            <a:r>
              <a:rPr lang="da-DK" dirty="0"/>
              <a:t> kommunikation </a:t>
            </a:r>
            <a:r>
              <a:rPr lang="da-DK" dirty="0" err="1"/>
              <a:t>vs</a:t>
            </a:r>
            <a:r>
              <a:rPr lang="da-DK" dirty="0"/>
              <a:t> neutral, ordentlig, direkte</a:t>
            </a:r>
          </a:p>
        </p:txBody>
      </p:sp>
    </p:spTree>
    <p:extLst>
      <p:ext uri="{BB962C8B-B14F-4D97-AF65-F5344CB8AC3E}">
        <p14:creationId xmlns:p14="http://schemas.microsoft.com/office/powerpoint/2010/main" val="35415550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Kontortema">
  <a:themeElements>
    <a:clrScheme name="Brugerdefineret 5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A5A5A5"/>
      </a:accent2>
      <a:accent3>
        <a:srgbClr val="000853"/>
      </a:accent3>
      <a:accent4>
        <a:srgbClr val="A5A5A5"/>
      </a:accent4>
      <a:accent5>
        <a:srgbClr val="000853"/>
      </a:accent5>
      <a:accent6>
        <a:srgbClr val="A5A5A5"/>
      </a:accent6>
      <a:hlink>
        <a:srgbClr val="0000FF"/>
      </a:hlink>
      <a:folHlink>
        <a:srgbClr val="800080"/>
      </a:folHlink>
    </a:clrScheme>
    <a:fontScheme name="ECO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11041</TotalTime>
  <Words>856</Words>
  <Application>Microsoft Office PowerPoint</Application>
  <PresentationFormat>Widescreen</PresentationFormat>
  <Paragraphs>175</Paragraphs>
  <Slides>21</Slides>
  <Notes>1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8" baseType="lpstr">
      <vt:lpstr>Apis For Office</vt:lpstr>
      <vt:lpstr>Apis For Office Light</vt:lpstr>
      <vt:lpstr>Arial</vt:lpstr>
      <vt:lpstr>Calibri</vt:lpstr>
      <vt:lpstr>Georgia</vt:lpstr>
      <vt:lpstr>Kontortema</vt:lpstr>
      <vt:lpstr>Acrobat Document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Holbæk-modellens værdigrundlag</vt:lpstr>
      <vt:lpstr>Overvægt som en sygdom</vt:lpstr>
      <vt:lpstr>   Fedtmasseregulation </vt:lpstr>
      <vt:lpstr>Disse indsigter diskvalificerer i princippet</vt:lpstr>
      <vt:lpstr>The dynamics of weight loss </vt:lpstr>
      <vt:lpstr>Holbæk-modellens centrale akse</vt:lpstr>
      <vt:lpstr>Kalorierestriktion</vt:lpstr>
      <vt:lpstr>PowerPoint-præsentation</vt:lpstr>
      <vt:lpstr>Empati og anerkendelse</vt:lpstr>
      <vt:lpstr>Hvordan forstår vi? og hvordan konceptualiserer vi overvægt?</vt:lpstr>
      <vt:lpstr>The EASO Childhood Obesity Task Force</vt:lpstr>
      <vt:lpstr>Barriers to comprehensive and dignified care </vt:lpstr>
      <vt:lpstr>Tag med hjem budskaber</vt:lpstr>
      <vt:lpstr>Hvad er frihed?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Louise</dc:creator>
  <cp:lastModifiedBy>Jens-Christian Holm</cp:lastModifiedBy>
  <cp:revision>436</cp:revision>
  <dcterms:created xsi:type="dcterms:W3CDTF">2014-04-29T19:42:53Z</dcterms:created>
  <dcterms:modified xsi:type="dcterms:W3CDTF">2022-09-07T11:51:20Z</dcterms:modified>
</cp:coreProperties>
</file>